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30429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51755"/>
            <a:ext cx="8636000" cy="27957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390976"/>
            <a:ext cx="7112000" cy="33331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1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3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22323"/>
            <a:ext cx="2286000" cy="111287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22323"/>
            <a:ext cx="6688667" cy="111287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8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8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381274"/>
            <a:ext cx="8636000" cy="259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528139"/>
            <a:ext cx="8636000" cy="28531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9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043346"/>
            <a:ext cx="4487333" cy="86077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043346"/>
            <a:ext cx="4487333" cy="86077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0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919557"/>
            <a:ext cx="4489098" cy="1216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136290"/>
            <a:ext cx="4489098" cy="75147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919557"/>
            <a:ext cx="4490861" cy="1216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136290"/>
            <a:ext cx="4490861" cy="75147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8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5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19301"/>
            <a:ext cx="3342570" cy="22100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19303"/>
            <a:ext cx="5679722" cy="11131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29350"/>
            <a:ext cx="3342570" cy="89217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9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130030"/>
            <a:ext cx="6096000" cy="10778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165407"/>
            <a:ext cx="6096000" cy="78257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207882"/>
            <a:ext cx="6096000" cy="1530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7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22321"/>
            <a:ext cx="9144000" cy="2173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43346"/>
            <a:ext cx="9144000" cy="860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088839"/>
            <a:ext cx="2370667" cy="69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7BA4C-00A1-48D6-B985-DC9B66AB6F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088839"/>
            <a:ext cx="3217333" cy="69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088839"/>
            <a:ext cx="2370667" cy="69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2A07-E9AA-49C4-AEBA-4F4BC045B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3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39700"/>
            <a:ext cx="8547100" cy="2184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336800"/>
            <a:ext cx="8686800" cy="6337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6" name="Group 5"/>
          <p:cNvGrpSpPr/>
          <p:nvPr/>
        </p:nvGrpSpPr>
        <p:grpSpPr>
          <a:xfrm>
            <a:off x="441793" y="6711307"/>
            <a:ext cx="3237533" cy="561899"/>
            <a:chOff x="441793" y="6711307"/>
            <a:chExt cx="3237533" cy="561899"/>
          </a:xfrm>
        </p:grpSpPr>
        <p:sp>
          <p:nvSpPr>
            <p:cNvPr id="4" name="Freeform 3"/>
            <p:cNvSpPr/>
            <p:nvPr/>
          </p:nvSpPr>
          <p:spPr>
            <a:xfrm>
              <a:off x="441793" y="6711307"/>
              <a:ext cx="1673708" cy="561899"/>
            </a:xfrm>
            <a:custGeom>
              <a:avLst/>
              <a:gdLst/>
              <a:ahLst/>
              <a:cxnLst/>
              <a:rect l="0" t="0" r="0" b="0"/>
              <a:pathLst>
                <a:path w="1673708" h="561899">
                  <a:moveTo>
                    <a:pt x="1162418" y="109450"/>
                  </a:moveTo>
                  <a:lnTo>
                    <a:pt x="1106820" y="79620"/>
                  </a:lnTo>
                  <a:lnTo>
                    <a:pt x="1052579" y="52268"/>
                  </a:lnTo>
                  <a:lnTo>
                    <a:pt x="994807" y="32195"/>
                  </a:lnTo>
                  <a:lnTo>
                    <a:pt x="936372" y="18173"/>
                  </a:lnTo>
                  <a:lnTo>
                    <a:pt x="878262" y="5893"/>
                  </a:lnTo>
                  <a:lnTo>
                    <a:pt x="835536" y="2486"/>
                  </a:lnTo>
                  <a:lnTo>
                    <a:pt x="791156" y="972"/>
                  </a:lnTo>
                  <a:lnTo>
                    <a:pt x="746041" y="299"/>
                  </a:lnTo>
                  <a:lnTo>
                    <a:pt x="700598" y="0"/>
                  </a:lnTo>
                  <a:lnTo>
                    <a:pt x="655010" y="3930"/>
                  </a:lnTo>
                  <a:lnTo>
                    <a:pt x="607834" y="10754"/>
                  </a:lnTo>
                  <a:lnTo>
                    <a:pt x="556398" y="18866"/>
                  </a:lnTo>
                  <a:lnTo>
                    <a:pt x="503068" y="27549"/>
                  </a:lnTo>
                  <a:lnTo>
                    <a:pt x="450420" y="36487"/>
                  </a:lnTo>
                  <a:lnTo>
                    <a:pt x="401630" y="45537"/>
                  </a:lnTo>
                  <a:lnTo>
                    <a:pt x="350491" y="58701"/>
                  </a:lnTo>
                  <a:lnTo>
                    <a:pt x="298817" y="76230"/>
                  </a:lnTo>
                  <a:lnTo>
                    <a:pt x="250460" y="99256"/>
                  </a:lnTo>
                  <a:lnTo>
                    <a:pt x="203577" y="120661"/>
                  </a:lnTo>
                  <a:lnTo>
                    <a:pt x="158872" y="141855"/>
                  </a:lnTo>
                  <a:lnTo>
                    <a:pt x="100968" y="177959"/>
                  </a:lnTo>
                  <a:lnTo>
                    <a:pt x="43747" y="222290"/>
                  </a:lnTo>
                  <a:lnTo>
                    <a:pt x="12350" y="269332"/>
                  </a:lnTo>
                  <a:lnTo>
                    <a:pt x="2651" y="289164"/>
                  </a:lnTo>
                  <a:lnTo>
                    <a:pt x="0" y="327451"/>
                  </a:lnTo>
                  <a:lnTo>
                    <a:pt x="8979" y="361733"/>
                  </a:lnTo>
                  <a:lnTo>
                    <a:pt x="23125" y="387126"/>
                  </a:lnTo>
                  <a:lnTo>
                    <a:pt x="55499" y="418552"/>
                  </a:lnTo>
                  <a:lnTo>
                    <a:pt x="101316" y="447160"/>
                  </a:lnTo>
                  <a:lnTo>
                    <a:pt x="160764" y="474934"/>
                  </a:lnTo>
                  <a:lnTo>
                    <a:pt x="204338" y="489236"/>
                  </a:lnTo>
                  <a:lnTo>
                    <a:pt x="250618" y="500670"/>
                  </a:lnTo>
                  <a:lnTo>
                    <a:pt x="301657" y="510830"/>
                  </a:lnTo>
                  <a:lnTo>
                    <a:pt x="354810" y="520424"/>
                  </a:lnTo>
                  <a:lnTo>
                    <a:pt x="410426" y="529766"/>
                  </a:lnTo>
                  <a:lnTo>
                    <a:pt x="470692" y="538995"/>
                  </a:lnTo>
                  <a:lnTo>
                    <a:pt x="503217" y="543590"/>
                  </a:lnTo>
                  <a:lnTo>
                    <a:pt x="537087" y="548176"/>
                  </a:lnTo>
                  <a:lnTo>
                    <a:pt x="571856" y="552757"/>
                  </a:lnTo>
                  <a:lnTo>
                    <a:pt x="605699" y="555811"/>
                  </a:lnTo>
                  <a:lnTo>
                    <a:pt x="638925" y="557847"/>
                  </a:lnTo>
                  <a:lnTo>
                    <a:pt x="671740" y="559204"/>
                  </a:lnTo>
                  <a:lnTo>
                    <a:pt x="705805" y="560110"/>
                  </a:lnTo>
                  <a:lnTo>
                    <a:pt x="740702" y="560713"/>
                  </a:lnTo>
                  <a:lnTo>
                    <a:pt x="776155" y="561115"/>
                  </a:lnTo>
                  <a:lnTo>
                    <a:pt x="810454" y="561383"/>
                  </a:lnTo>
                  <a:lnTo>
                    <a:pt x="843985" y="561561"/>
                  </a:lnTo>
                  <a:lnTo>
                    <a:pt x="877002" y="561681"/>
                  </a:lnTo>
                  <a:lnTo>
                    <a:pt x="911202" y="561761"/>
                  </a:lnTo>
                  <a:lnTo>
                    <a:pt x="946190" y="561813"/>
                  </a:lnTo>
                  <a:lnTo>
                    <a:pt x="981702" y="561848"/>
                  </a:lnTo>
                  <a:lnTo>
                    <a:pt x="1016042" y="561872"/>
                  </a:lnTo>
                  <a:lnTo>
                    <a:pt x="1049599" y="561888"/>
                  </a:lnTo>
                  <a:lnTo>
                    <a:pt x="1082635" y="561898"/>
                  </a:lnTo>
                  <a:lnTo>
                    <a:pt x="1116846" y="560382"/>
                  </a:lnTo>
                  <a:lnTo>
                    <a:pt x="1151842" y="557847"/>
                  </a:lnTo>
                  <a:lnTo>
                    <a:pt x="1187360" y="554634"/>
                  </a:lnTo>
                  <a:lnTo>
                    <a:pt x="1220179" y="552492"/>
                  </a:lnTo>
                  <a:lnTo>
                    <a:pt x="1281021" y="550112"/>
                  </a:lnTo>
                  <a:lnTo>
                    <a:pt x="1338531" y="544991"/>
                  </a:lnTo>
                  <a:lnTo>
                    <a:pt x="1394560" y="536114"/>
                  </a:lnTo>
                  <a:lnTo>
                    <a:pt x="1449932" y="522013"/>
                  </a:lnTo>
                  <a:lnTo>
                    <a:pt x="1496885" y="509651"/>
                  </a:lnTo>
                  <a:lnTo>
                    <a:pt x="1553517" y="494127"/>
                  </a:lnTo>
                  <a:lnTo>
                    <a:pt x="1613598" y="467954"/>
                  </a:lnTo>
                  <a:lnTo>
                    <a:pt x="1648360" y="442332"/>
                  </a:lnTo>
                  <a:lnTo>
                    <a:pt x="1670678" y="408164"/>
                  </a:lnTo>
                  <a:lnTo>
                    <a:pt x="1673707" y="374246"/>
                  </a:lnTo>
                  <a:lnTo>
                    <a:pt x="1666847" y="320450"/>
                  </a:lnTo>
                  <a:lnTo>
                    <a:pt x="1656262" y="290066"/>
                  </a:lnTo>
                  <a:lnTo>
                    <a:pt x="1624607" y="248788"/>
                  </a:lnTo>
                  <a:lnTo>
                    <a:pt x="1568903" y="202708"/>
                  </a:lnTo>
                  <a:lnTo>
                    <a:pt x="1517472" y="163489"/>
                  </a:lnTo>
                  <a:lnTo>
                    <a:pt x="1455513" y="126985"/>
                  </a:lnTo>
                  <a:lnTo>
                    <a:pt x="1406942" y="106579"/>
                  </a:lnTo>
                  <a:lnTo>
                    <a:pt x="1359964" y="87353"/>
                  </a:lnTo>
                  <a:lnTo>
                    <a:pt x="1305569" y="68652"/>
                  </a:lnTo>
                  <a:lnTo>
                    <a:pt x="1247369" y="50184"/>
                  </a:lnTo>
                  <a:lnTo>
                    <a:pt x="1191033" y="31819"/>
                  </a:lnTo>
                  <a:lnTo>
                    <a:pt x="1160166" y="25703"/>
                  </a:lnTo>
                  <a:lnTo>
                    <a:pt x="1127400" y="21626"/>
                  </a:lnTo>
                  <a:lnTo>
                    <a:pt x="1093369" y="18909"/>
                  </a:lnTo>
                  <a:lnTo>
                    <a:pt x="1060017" y="15572"/>
                  </a:lnTo>
                  <a:lnTo>
                    <a:pt x="1027118" y="11825"/>
                  </a:lnTo>
                  <a:lnTo>
                    <a:pt x="994521" y="7804"/>
                  </a:lnTo>
                  <a:lnTo>
                    <a:pt x="962125" y="6646"/>
                  </a:lnTo>
                  <a:lnTo>
                    <a:pt x="929864" y="7398"/>
                  </a:lnTo>
                  <a:lnTo>
                    <a:pt x="897692" y="9422"/>
                  </a:lnTo>
                  <a:lnTo>
                    <a:pt x="865580" y="12296"/>
                  </a:lnTo>
                  <a:lnTo>
                    <a:pt x="833508" y="15734"/>
                  </a:lnTo>
                  <a:lnTo>
                    <a:pt x="770957" y="23618"/>
                  </a:lnTo>
                  <a:lnTo>
                    <a:pt x="712688" y="32200"/>
                  </a:lnTo>
                  <a:lnTo>
                    <a:pt x="656321" y="41092"/>
                  </a:lnTo>
                  <a:lnTo>
                    <a:pt x="602323" y="51647"/>
                  </a:lnTo>
                  <a:lnTo>
                    <a:pt x="552933" y="66493"/>
                  </a:lnTo>
                  <a:lnTo>
                    <a:pt x="489580" y="99261"/>
                  </a:lnTo>
                  <a:lnTo>
                    <a:pt x="439494" y="123359"/>
                  </a:lnTo>
                  <a:lnTo>
                    <a:pt x="380879" y="1642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50372" y="6725776"/>
              <a:ext cx="1628954" cy="547414"/>
            </a:xfrm>
            <a:custGeom>
              <a:avLst/>
              <a:gdLst/>
              <a:ahLst/>
              <a:cxnLst/>
              <a:rect l="0" t="0" r="0" b="0"/>
              <a:pathLst>
                <a:path w="1628954" h="547414">
                  <a:moveTo>
                    <a:pt x="938670" y="149826"/>
                  </a:moveTo>
                  <a:lnTo>
                    <a:pt x="885800" y="115934"/>
                  </a:lnTo>
                  <a:lnTo>
                    <a:pt x="829565" y="87478"/>
                  </a:lnTo>
                  <a:lnTo>
                    <a:pt x="774309" y="73460"/>
                  </a:lnTo>
                  <a:lnTo>
                    <a:pt x="715280" y="65244"/>
                  </a:lnTo>
                  <a:lnTo>
                    <a:pt x="670280" y="58913"/>
                  </a:lnTo>
                  <a:lnTo>
                    <a:pt x="619812" y="56098"/>
                  </a:lnTo>
                  <a:lnTo>
                    <a:pt x="570974" y="54848"/>
                  </a:lnTo>
                  <a:lnTo>
                    <a:pt x="522354" y="55815"/>
                  </a:lnTo>
                  <a:lnTo>
                    <a:pt x="470276" y="61324"/>
                  </a:lnTo>
                  <a:lnTo>
                    <a:pt x="416661" y="68850"/>
                  </a:lnTo>
                  <a:lnTo>
                    <a:pt x="362362" y="78797"/>
                  </a:lnTo>
                  <a:lnTo>
                    <a:pt x="307760" y="93374"/>
                  </a:lnTo>
                  <a:lnTo>
                    <a:pt x="257086" y="110009"/>
                  </a:lnTo>
                  <a:lnTo>
                    <a:pt x="209173" y="129082"/>
                  </a:lnTo>
                  <a:lnTo>
                    <a:pt x="162487" y="152794"/>
                  </a:lnTo>
                  <a:lnTo>
                    <a:pt x="100657" y="191839"/>
                  </a:lnTo>
                  <a:lnTo>
                    <a:pt x="37641" y="245978"/>
                  </a:lnTo>
                  <a:lnTo>
                    <a:pt x="14648" y="273304"/>
                  </a:lnTo>
                  <a:lnTo>
                    <a:pt x="2397" y="312871"/>
                  </a:lnTo>
                  <a:lnTo>
                    <a:pt x="0" y="356355"/>
                  </a:lnTo>
                  <a:lnTo>
                    <a:pt x="9091" y="390917"/>
                  </a:lnTo>
                  <a:lnTo>
                    <a:pt x="31339" y="428790"/>
                  </a:lnTo>
                  <a:lnTo>
                    <a:pt x="71786" y="459309"/>
                  </a:lnTo>
                  <a:lnTo>
                    <a:pt x="129643" y="487649"/>
                  </a:lnTo>
                  <a:lnTo>
                    <a:pt x="176907" y="502083"/>
                  </a:lnTo>
                  <a:lnTo>
                    <a:pt x="229906" y="515099"/>
                  </a:lnTo>
                  <a:lnTo>
                    <a:pt x="289009" y="531041"/>
                  </a:lnTo>
                  <a:lnTo>
                    <a:pt x="321223" y="536510"/>
                  </a:lnTo>
                  <a:lnTo>
                    <a:pt x="354887" y="540157"/>
                  </a:lnTo>
                  <a:lnTo>
                    <a:pt x="389517" y="542588"/>
                  </a:lnTo>
                  <a:lnTo>
                    <a:pt x="424792" y="544209"/>
                  </a:lnTo>
                  <a:lnTo>
                    <a:pt x="460496" y="545289"/>
                  </a:lnTo>
                  <a:lnTo>
                    <a:pt x="496486" y="546010"/>
                  </a:lnTo>
                  <a:lnTo>
                    <a:pt x="532668" y="546490"/>
                  </a:lnTo>
                  <a:lnTo>
                    <a:pt x="568976" y="546810"/>
                  </a:lnTo>
                  <a:lnTo>
                    <a:pt x="605370" y="547023"/>
                  </a:lnTo>
                  <a:lnTo>
                    <a:pt x="643344" y="547166"/>
                  </a:lnTo>
                  <a:lnTo>
                    <a:pt x="682370" y="547261"/>
                  </a:lnTo>
                  <a:lnTo>
                    <a:pt x="722099" y="547324"/>
                  </a:lnTo>
                  <a:lnTo>
                    <a:pt x="762297" y="547366"/>
                  </a:lnTo>
                  <a:lnTo>
                    <a:pt x="802806" y="547395"/>
                  </a:lnTo>
                  <a:lnTo>
                    <a:pt x="843524" y="547413"/>
                  </a:lnTo>
                  <a:lnTo>
                    <a:pt x="884380" y="545902"/>
                  </a:lnTo>
                  <a:lnTo>
                    <a:pt x="925329" y="543371"/>
                  </a:lnTo>
                  <a:lnTo>
                    <a:pt x="966339" y="540160"/>
                  </a:lnTo>
                  <a:lnTo>
                    <a:pt x="1005867" y="536496"/>
                  </a:lnTo>
                  <a:lnTo>
                    <a:pt x="1044407" y="532531"/>
                  </a:lnTo>
                  <a:lnTo>
                    <a:pt x="1082287" y="528363"/>
                  </a:lnTo>
                  <a:lnTo>
                    <a:pt x="1119729" y="524061"/>
                  </a:lnTo>
                  <a:lnTo>
                    <a:pt x="1156878" y="519670"/>
                  </a:lnTo>
                  <a:lnTo>
                    <a:pt x="1193832" y="515219"/>
                  </a:lnTo>
                  <a:lnTo>
                    <a:pt x="1229131" y="510728"/>
                  </a:lnTo>
                  <a:lnTo>
                    <a:pt x="1263329" y="506211"/>
                  </a:lnTo>
                  <a:lnTo>
                    <a:pt x="1296792" y="501676"/>
                  </a:lnTo>
                  <a:lnTo>
                    <a:pt x="1358348" y="488512"/>
                  </a:lnTo>
                  <a:lnTo>
                    <a:pt x="1414652" y="472505"/>
                  </a:lnTo>
                  <a:lnTo>
                    <a:pt x="1465067" y="455234"/>
                  </a:lnTo>
                  <a:lnTo>
                    <a:pt x="1508803" y="433339"/>
                  </a:lnTo>
                  <a:lnTo>
                    <a:pt x="1563623" y="399380"/>
                  </a:lnTo>
                  <a:lnTo>
                    <a:pt x="1591200" y="378045"/>
                  </a:lnTo>
                  <a:lnTo>
                    <a:pt x="1615290" y="340339"/>
                  </a:lnTo>
                  <a:lnTo>
                    <a:pt x="1626858" y="313718"/>
                  </a:lnTo>
                  <a:lnTo>
                    <a:pt x="1628953" y="286653"/>
                  </a:lnTo>
                  <a:lnTo>
                    <a:pt x="1623282" y="259389"/>
                  </a:lnTo>
                  <a:lnTo>
                    <a:pt x="1601436" y="218344"/>
                  </a:lnTo>
                  <a:lnTo>
                    <a:pt x="1563647" y="177238"/>
                  </a:lnTo>
                  <a:lnTo>
                    <a:pt x="1505561" y="136111"/>
                  </a:lnTo>
                  <a:lnTo>
                    <a:pt x="1462307" y="108691"/>
                  </a:lnTo>
                  <a:lnTo>
                    <a:pt x="1413629" y="85332"/>
                  </a:lnTo>
                  <a:lnTo>
                    <a:pt x="1360001" y="66317"/>
                  </a:lnTo>
                  <a:lnTo>
                    <a:pt x="1300619" y="52788"/>
                  </a:lnTo>
                  <a:lnTo>
                    <a:pt x="1238680" y="37634"/>
                  </a:lnTo>
                  <a:lnTo>
                    <a:pt x="1175603" y="22266"/>
                  </a:lnTo>
                  <a:lnTo>
                    <a:pt x="1143853" y="16035"/>
                  </a:lnTo>
                  <a:lnTo>
                    <a:pt x="1112022" y="10358"/>
                  </a:lnTo>
                  <a:lnTo>
                    <a:pt x="1078613" y="6573"/>
                  </a:lnTo>
                  <a:lnTo>
                    <a:pt x="1044153" y="4049"/>
                  </a:lnTo>
                  <a:lnTo>
                    <a:pt x="1008992" y="2367"/>
                  </a:lnTo>
                  <a:lnTo>
                    <a:pt x="973364" y="1246"/>
                  </a:lnTo>
                  <a:lnTo>
                    <a:pt x="937424" y="498"/>
                  </a:lnTo>
                  <a:lnTo>
                    <a:pt x="901276" y="0"/>
                  </a:lnTo>
                  <a:lnTo>
                    <a:pt x="863466" y="1191"/>
                  </a:lnTo>
                  <a:lnTo>
                    <a:pt x="824548" y="3509"/>
                  </a:lnTo>
                  <a:lnTo>
                    <a:pt x="784892" y="6577"/>
                  </a:lnTo>
                  <a:lnTo>
                    <a:pt x="746267" y="11669"/>
                  </a:lnTo>
                  <a:lnTo>
                    <a:pt x="708329" y="18112"/>
                  </a:lnTo>
                  <a:lnTo>
                    <a:pt x="670849" y="25453"/>
                  </a:lnTo>
                  <a:lnTo>
                    <a:pt x="632152" y="34918"/>
                  </a:lnTo>
                  <a:lnTo>
                    <a:pt x="592642" y="45798"/>
                  </a:lnTo>
                  <a:lnTo>
                    <a:pt x="552591" y="57622"/>
                  </a:lnTo>
                  <a:lnTo>
                    <a:pt x="513703" y="70075"/>
                  </a:lnTo>
                  <a:lnTo>
                    <a:pt x="475589" y="82947"/>
                  </a:lnTo>
                  <a:lnTo>
                    <a:pt x="437993" y="96099"/>
                  </a:lnTo>
                  <a:lnTo>
                    <a:pt x="402264" y="112485"/>
                  </a:lnTo>
                  <a:lnTo>
                    <a:pt x="367781" y="131026"/>
                  </a:lnTo>
                  <a:lnTo>
                    <a:pt x="334127" y="151003"/>
                  </a:lnTo>
                  <a:lnTo>
                    <a:pt x="272360" y="185390"/>
                  </a:lnTo>
                  <a:lnTo>
                    <a:pt x="219008" y="215906"/>
                  </a:lnTo>
                  <a:lnTo>
                    <a:pt x="159705" y="260550"/>
                  </a:lnTo>
                  <a:lnTo>
                    <a:pt x="143420" y="2732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77938" y="8123321"/>
            <a:ext cx="5955910" cy="740047"/>
            <a:chOff x="1077938" y="8123321"/>
            <a:chExt cx="5955910" cy="740047"/>
          </a:xfrm>
        </p:grpSpPr>
        <p:sp>
          <p:nvSpPr>
            <p:cNvPr id="7" name="Freeform 6"/>
            <p:cNvSpPr/>
            <p:nvPr/>
          </p:nvSpPr>
          <p:spPr>
            <a:xfrm>
              <a:off x="1077938" y="8214302"/>
              <a:ext cx="471429" cy="375140"/>
            </a:xfrm>
            <a:custGeom>
              <a:avLst/>
              <a:gdLst/>
              <a:ahLst/>
              <a:cxnLst/>
              <a:rect l="0" t="0" r="0" b="0"/>
              <a:pathLst>
                <a:path w="471429" h="375140">
                  <a:moveTo>
                    <a:pt x="334316" y="114687"/>
                  </a:moveTo>
                  <a:lnTo>
                    <a:pt x="274695" y="55066"/>
                  </a:lnTo>
                  <a:lnTo>
                    <a:pt x="249926" y="33344"/>
                  </a:lnTo>
                  <a:lnTo>
                    <a:pt x="196784" y="6985"/>
                  </a:lnTo>
                  <a:lnTo>
                    <a:pt x="183213" y="1752"/>
                  </a:lnTo>
                  <a:lnTo>
                    <a:pt x="155946" y="0"/>
                  </a:lnTo>
                  <a:lnTo>
                    <a:pt x="142276" y="1666"/>
                  </a:lnTo>
                  <a:lnTo>
                    <a:pt x="114900" y="15704"/>
                  </a:lnTo>
                  <a:lnTo>
                    <a:pt x="90545" y="37179"/>
                  </a:lnTo>
                  <a:lnTo>
                    <a:pt x="54371" y="96330"/>
                  </a:lnTo>
                  <a:lnTo>
                    <a:pt x="25388" y="150381"/>
                  </a:lnTo>
                  <a:lnTo>
                    <a:pt x="7152" y="203468"/>
                  </a:lnTo>
                  <a:lnTo>
                    <a:pt x="0" y="244030"/>
                  </a:lnTo>
                  <a:lnTo>
                    <a:pt x="1899" y="282371"/>
                  </a:lnTo>
                  <a:lnTo>
                    <a:pt x="18813" y="330938"/>
                  </a:lnTo>
                  <a:lnTo>
                    <a:pt x="43121" y="366994"/>
                  </a:lnTo>
                  <a:lnTo>
                    <a:pt x="56395" y="372776"/>
                  </a:lnTo>
                  <a:lnTo>
                    <a:pt x="91457" y="375139"/>
                  </a:lnTo>
                  <a:lnTo>
                    <a:pt x="124306" y="367048"/>
                  </a:lnTo>
                  <a:lnTo>
                    <a:pt x="154141" y="350248"/>
                  </a:lnTo>
                  <a:lnTo>
                    <a:pt x="210534" y="293872"/>
                  </a:lnTo>
                  <a:lnTo>
                    <a:pt x="247873" y="248015"/>
                  </a:lnTo>
                  <a:lnTo>
                    <a:pt x="278234" y="195833"/>
                  </a:lnTo>
                  <a:lnTo>
                    <a:pt x="302464" y="145840"/>
                  </a:lnTo>
                  <a:lnTo>
                    <a:pt x="308511" y="130886"/>
                  </a:lnTo>
                  <a:lnTo>
                    <a:pt x="312542" y="128533"/>
                  </a:lnTo>
                  <a:lnTo>
                    <a:pt x="315230" y="134582"/>
                  </a:lnTo>
                  <a:lnTo>
                    <a:pt x="319543" y="191743"/>
                  </a:lnTo>
                  <a:lnTo>
                    <a:pt x="331341" y="250770"/>
                  </a:lnTo>
                  <a:lnTo>
                    <a:pt x="339595" y="278764"/>
                  </a:lnTo>
                  <a:lnTo>
                    <a:pt x="346976" y="289580"/>
                  </a:lnTo>
                  <a:lnTo>
                    <a:pt x="367365" y="305662"/>
                  </a:lnTo>
                  <a:lnTo>
                    <a:pt x="379201" y="307513"/>
                  </a:lnTo>
                  <a:lnTo>
                    <a:pt x="404539" y="301444"/>
                  </a:lnTo>
                  <a:lnTo>
                    <a:pt x="445576" y="274244"/>
                  </a:lnTo>
                  <a:lnTo>
                    <a:pt x="471428" y="251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578926" y="8274145"/>
              <a:ext cx="148686" cy="274224"/>
            </a:xfrm>
            <a:custGeom>
              <a:avLst/>
              <a:gdLst/>
              <a:ahLst/>
              <a:cxnLst/>
              <a:rect l="0" t="0" r="0" b="0"/>
              <a:pathLst>
                <a:path w="148686" h="274224">
                  <a:moveTo>
                    <a:pt x="52707" y="0"/>
                  </a:moveTo>
                  <a:lnTo>
                    <a:pt x="37792" y="52869"/>
                  </a:lnTo>
                  <a:lnTo>
                    <a:pt x="24928" y="113166"/>
                  </a:lnTo>
                  <a:lnTo>
                    <a:pt x="15530" y="175212"/>
                  </a:lnTo>
                  <a:lnTo>
                    <a:pt x="8683" y="228128"/>
                  </a:lnTo>
                  <a:lnTo>
                    <a:pt x="5076" y="243493"/>
                  </a:lnTo>
                  <a:lnTo>
                    <a:pt x="2672" y="246119"/>
                  </a:lnTo>
                  <a:lnTo>
                    <a:pt x="0" y="228724"/>
                  </a:lnTo>
                  <a:lnTo>
                    <a:pt x="9231" y="166437"/>
                  </a:lnTo>
                  <a:lnTo>
                    <a:pt x="22898" y="113469"/>
                  </a:lnTo>
                  <a:lnTo>
                    <a:pt x="45567" y="60704"/>
                  </a:lnTo>
                  <a:lnTo>
                    <a:pt x="62737" y="30026"/>
                  </a:lnTo>
                  <a:lnTo>
                    <a:pt x="84587" y="9282"/>
                  </a:lnTo>
                  <a:lnTo>
                    <a:pt x="96813" y="1617"/>
                  </a:lnTo>
                  <a:lnTo>
                    <a:pt x="106486" y="2602"/>
                  </a:lnTo>
                  <a:lnTo>
                    <a:pt x="114459" y="9352"/>
                  </a:lnTo>
                  <a:lnTo>
                    <a:pt x="121297" y="19946"/>
                  </a:lnTo>
                  <a:lnTo>
                    <a:pt x="130922" y="71249"/>
                  </a:lnTo>
                  <a:lnTo>
                    <a:pt x="126495" y="127414"/>
                  </a:lnTo>
                  <a:lnTo>
                    <a:pt x="130092" y="182650"/>
                  </a:lnTo>
                  <a:lnTo>
                    <a:pt x="140806" y="237611"/>
                  </a:lnTo>
                  <a:lnTo>
                    <a:pt x="148685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813571" y="8139581"/>
              <a:ext cx="729480" cy="629049"/>
            </a:xfrm>
            <a:custGeom>
              <a:avLst/>
              <a:gdLst/>
              <a:ahLst/>
              <a:cxnLst/>
              <a:rect l="0" t="0" r="0" b="0"/>
              <a:pathLst>
                <a:path w="729480" h="629049">
                  <a:moveTo>
                    <a:pt x="105997" y="203119"/>
                  </a:moveTo>
                  <a:lnTo>
                    <a:pt x="120555" y="181282"/>
                  </a:lnTo>
                  <a:lnTo>
                    <a:pt x="123639" y="158375"/>
                  </a:lnTo>
                  <a:lnTo>
                    <a:pt x="122329" y="145867"/>
                  </a:lnTo>
                  <a:lnTo>
                    <a:pt x="116885" y="140576"/>
                  </a:lnTo>
                  <a:lnTo>
                    <a:pt x="108685" y="140095"/>
                  </a:lnTo>
                  <a:lnTo>
                    <a:pt x="98649" y="142821"/>
                  </a:lnTo>
                  <a:lnTo>
                    <a:pt x="62686" y="168496"/>
                  </a:lnTo>
                  <a:lnTo>
                    <a:pt x="30364" y="205048"/>
                  </a:lnTo>
                  <a:lnTo>
                    <a:pt x="8768" y="252104"/>
                  </a:lnTo>
                  <a:lnTo>
                    <a:pt x="0" y="304641"/>
                  </a:lnTo>
                  <a:lnTo>
                    <a:pt x="6074" y="332538"/>
                  </a:lnTo>
                  <a:lnTo>
                    <a:pt x="11959" y="344243"/>
                  </a:lnTo>
                  <a:lnTo>
                    <a:pt x="30686" y="361311"/>
                  </a:lnTo>
                  <a:lnTo>
                    <a:pt x="42079" y="367996"/>
                  </a:lnTo>
                  <a:lnTo>
                    <a:pt x="54244" y="367882"/>
                  </a:lnTo>
                  <a:lnTo>
                    <a:pt x="79949" y="355567"/>
                  </a:lnTo>
                  <a:lnTo>
                    <a:pt x="98483" y="330797"/>
                  </a:lnTo>
                  <a:lnTo>
                    <a:pt x="117482" y="282592"/>
                  </a:lnTo>
                  <a:lnTo>
                    <a:pt x="128697" y="229714"/>
                  </a:lnTo>
                  <a:lnTo>
                    <a:pt x="130271" y="211708"/>
                  </a:lnTo>
                  <a:lnTo>
                    <a:pt x="134368" y="204275"/>
                  </a:lnTo>
                  <a:lnTo>
                    <a:pt x="140146" y="203890"/>
                  </a:lnTo>
                  <a:lnTo>
                    <a:pt x="147044" y="208203"/>
                  </a:lnTo>
                  <a:lnTo>
                    <a:pt x="158772" y="225184"/>
                  </a:lnTo>
                  <a:lnTo>
                    <a:pt x="164033" y="236111"/>
                  </a:lnTo>
                  <a:lnTo>
                    <a:pt x="171436" y="295162"/>
                  </a:lnTo>
                  <a:lnTo>
                    <a:pt x="180908" y="355993"/>
                  </a:lnTo>
                  <a:lnTo>
                    <a:pt x="189058" y="402081"/>
                  </a:lnTo>
                  <a:lnTo>
                    <a:pt x="196234" y="451511"/>
                  </a:lnTo>
                  <a:lnTo>
                    <a:pt x="199424" y="498871"/>
                  </a:lnTo>
                  <a:lnTo>
                    <a:pt x="200842" y="545311"/>
                  </a:lnTo>
                  <a:lnTo>
                    <a:pt x="197577" y="606156"/>
                  </a:lnTo>
                  <a:lnTo>
                    <a:pt x="194473" y="622634"/>
                  </a:lnTo>
                  <a:lnTo>
                    <a:pt x="189356" y="629048"/>
                  </a:lnTo>
                  <a:lnTo>
                    <a:pt x="182899" y="628754"/>
                  </a:lnTo>
                  <a:lnTo>
                    <a:pt x="175546" y="623988"/>
                  </a:lnTo>
                  <a:lnTo>
                    <a:pt x="167377" y="598379"/>
                  </a:lnTo>
                  <a:lnTo>
                    <a:pt x="166841" y="537073"/>
                  </a:lnTo>
                  <a:lnTo>
                    <a:pt x="172649" y="490178"/>
                  </a:lnTo>
                  <a:lnTo>
                    <a:pt x="184484" y="429518"/>
                  </a:lnTo>
                  <a:lnTo>
                    <a:pt x="197639" y="374473"/>
                  </a:lnTo>
                  <a:lnTo>
                    <a:pt x="211186" y="327017"/>
                  </a:lnTo>
                  <a:lnTo>
                    <a:pt x="224848" y="276562"/>
                  </a:lnTo>
                  <a:lnTo>
                    <a:pt x="243113" y="213734"/>
                  </a:lnTo>
                  <a:lnTo>
                    <a:pt x="261392" y="150371"/>
                  </a:lnTo>
                  <a:lnTo>
                    <a:pt x="279673" y="92320"/>
                  </a:lnTo>
                  <a:lnTo>
                    <a:pt x="293384" y="41473"/>
                  </a:lnTo>
                  <a:lnTo>
                    <a:pt x="302524" y="5844"/>
                  </a:lnTo>
                  <a:lnTo>
                    <a:pt x="305571" y="0"/>
                  </a:lnTo>
                  <a:lnTo>
                    <a:pt x="307603" y="2197"/>
                  </a:lnTo>
                  <a:lnTo>
                    <a:pt x="308957" y="9756"/>
                  </a:lnTo>
                  <a:lnTo>
                    <a:pt x="301707" y="59298"/>
                  </a:lnTo>
                  <a:lnTo>
                    <a:pt x="297543" y="122419"/>
                  </a:lnTo>
                  <a:lnTo>
                    <a:pt x="288861" y="176670"/>
                  </a:lnTo>
                  <a:lnTo>
                    <a:pt x="286295" y="223357"/>
                  </a:lnTo>
                  <a:lnTo>
                    <a:pt x="285155" y="274575"/>
                  </a:lnTo>
                  <a:lnTo>
                    <a:pt x="287695" y="323239"/>
                  </a:lnTo>
                  <a:lnTo>
                    <a:pt x="306256" y="374807"/>
                  </a:lnTo>
                  <a:lnTo>
                    <a:pt x="322464" y="399271"/>
                  </a:lnTo>
                  <a:lnTo>
                    <a:pt x="334099" y="403967"/>
                  </a:lnTo>
                  <a:lnTo>
                    <a:pt x="363277" y="401059"/>
                  </a:lnTo>
                  <a:lnTo>
                    <a:pt x="406686" y="375012"/>
                  </a:lnTo>
                  <a:lnTo>
                    <a:pt x="441215" y="331070"/>
                  </a:lnTo>
                  <a:lnTo>
                    <a:pt x="470743" y="272178"/>
                  </a:lnTo>
                  <a:lnTo>
                    <a:pt x="498789" y="213763"/>
                  </a:lnTo>
                  <a:lnTo>
                    <a:pt x="519117" y="157861"/>
                  </a:lnTo>
                  <a:lnTo>
                    <a:pt x="516999" y="148571"/>
                  </a:lnTo>
                  <a:lnTo>
                    <a:pt x="509493" y="145425"/>
                  </a:lnTo>
                  <a:lnTo>
                    <a:pt x="498395" y="146374"/>
                  </a:lnTo>
                  <a:lnTo>
                    <a:pt x="487950" y="153102"/>
                  </a:lnTo>
                  <a:lnTo>
                    <a:pt x="468219" y="176826"/>
                  </a:lnTo>
                  <a:lnTo>
                    <a:pt x="447259" y="231723"/>
                  </a:lnTo>
                  <a:lnTo>
                    <a:pt x="431400" y="288953"/>
                  </a:lnTo>
                  <a:lnTo>
                    <a:pt x="433944" y="322011"/>
                  </a:lnTo>
                  <a:lnTo>
                    <a:pt x="438889" y="337225"/>
                  </a:lnTo>
                  <a:lnTo>
                    <a:pt x="448279" y="348892"/>
                  </a:lnTo>
                  <a:lnTo>
                    <a:pt x="474962" y="365916"/>
                  </a:lnTo>
                  <a:lnTo>
                    <a:pt x="511197" y="370436"/>
                  </a:lnTo>
                  <a:lnTo>
                    <a:pt x="531524" y="369508"/>
                  </a:lnTo>
                  <a:lnTo>
                    <a:pt x="566297" y="356290"/>
                  </a:lnTo>
                  <a:lnTo>
                    <a:pt x="611569" y="319090"/>
                  </a:lnTo>
                  <a:lnTo>
                    <a:pt x="660533" y="259205"/>
                  </a:lnTo>
                  <a:lnTo>
                    <a:pt x="672386" y="227031"/>
                  </a:lnTo>
                  <a:lnTo>
                    <a:pt x="679058" y="174656"/>
                  </a:lnTo>
                  <a:lnTo>
                    <a:pt x="679995" y="156722"/>
                  </a:lnTo>
                  <a:lnTo>
                    <a:pt x="676049" y="146288"/>
                  </a:lnTo>
                  <a:lnTo>
                    <a:pt x="668847" y="140857"/>
                  </a:lnTo>
                  <a:lnTo>
                    <a:pt x="659476" y="138759"/>
                  </a:lnTo>
                  <a:lnTo>
                    <a:pt x="636876" y="144554"/>
                  </a:lnTo>
                  <a:lnTo>
                    <a:pt x="624451" y="150364"/>
                  </a:lnTo>
                  <a:lnTo>
                    <a:pt x="606583" y="173071"/>
                  </a:lnTo>
                  <a:lnTo>
                    <a:pt x="599685" y="187658"/>
                  </a:lnTo>
                  <a:lnTo>
                    <a:pt x="598133" y="201952"/>
                  </a:lnTo>
                  <a:lnTo>
                    <a:pt x="604534" y="230024"/>
                  </a:lnTo>
                  <a:lnTo>
                    <a:pt x="621598" y="253671"/>
                  </a:lnTo>
                  <a:lnTo>
                    <a:pt x="660963" y="284114"/>
                  </a:lnTo>
                  <a:lnTo>
                    <a:pt x="721580" y="321698"/>
                  </a:lnTo>
                  <a:lnTo>
                    <a:pt x="728148" y="332446"/>
                  </a:lnTo>
                  <a:lnTo>
                    <a:pt x="729479" y="344183"/>
                  </a:lnTo>
                  <a:lnTo>
                    <a:pt x="727320" y="356576"/>
                  </a:lnTo>
                  <a:lnTo>
                    <a:pt x="719787" y="363315"/>
                  </a:lnTo>
                  <a:lnTo>
                    <a:pt x="708670" y="366284"/>
                  </a:lnTo>
                  <a:lnTo>
                    <a:pt x="647044" y="360104"/>
                  </a:lnTo>
                  <a:lnTo>
                    <a:pt x="620179" y="348556"/>
                  </a:lnTo>
                  <a:lnTo>
                    <a:pt x="591986" y="333049"/>
                  </a:lnTo>
                  <a:lnTo>
                    <a:pt x="572178" y="3265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852906" y="8123321"/>
              <a:ext cx="328094" cy="299776"/>
            </a:xfrm>
            <a:custGeom>
              <a:avLst/>
              <a:gdLst/>
              <a:ahLst/>
              <a:cxnLst/>
              <a:rect l="0" t="0" r="0" b="0"/>
              <a:pathLst>
                <a:path w="328094" h="299776">
                  <a:moveTo>
                    <a:pt x="163558" y="0"/>
                  </a:moveTo>
                  <a:lnTo>
                    <a:pt x="137791" y="59660"/>
                  </a:lnTo>
                  <a:lnTo>
                    <a:pt x="122915" y="115179"/>
                  </a:lnTo>
                  <a:lnTo>
                    <a:pt x="108859" y="175810"/>
                  </a:lnTo>
                  <a:lnTo>
                    <a:pt x="102684" y="212203"/>
                  </a:lnTo>
                  <a:lnTo>
                    <a:pt x="107773" y="259910"/>
                  </a:lnTo>
                  <a:lnTo>
                    <a:pt x="115883" y="299775"/>
                  </a:lnTo>
                  <a:lnTo>
                    <a:pt x="95550" y="244431"/>
                  </a:lnTo>
                  <a:lnTo>
                    <a:pt x="45703" y="185212"/>
                  </a:lnTo>
                  <a:lnTo>
                    <a:pt x="10316" y="163382"/>
                  </a:lnTo>
                  <a:lnTo>
                    <a:pt x="3505" y="165290"/>
                  </a:lnTo>
                  <a:lnTo>
                    <a:pt x="488" y="172656"/>
                  </a:lnTo>
                  <a:lnTo>
                    <a:pt x="0" y="183660"/>
                  </a:lnTo>
                  <a:lnTo>
                    <a:pt x="5768" y="192519"/>
                  </a:lnTo>
                  <a:lnTo>
                    <a:pt x="28428" y="206426"/>
                  </a:lnTo>
                  <a:lnTo>
                    <a:pt x="82725" y="222820"/>
                  </a:lnTo>
                  <a:lnTo>
                    <a:pt x="125093" y="228526"/>
                  </a:lnTo>
                  <a:lnTo>
                    <a:pt x="187709" y="231738"/>
                  </a:lnTo>
                  <a:lnTo>
                    <a:pt x="240794" y="228627"/>
                  </a:lnTo>
                  <a:lnTo>
                    <a:pt x="285468" y="213994"/>
                  </a:lnTo>
                  <a:lnTo>
                    <a:pt x="309148" y="200228"/>
                  </a:lnTo>
                  <a:lnTo>
                    <a:pt x="328093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03411" y="8233011"/>
              <a:ext cx="152069" cy="260513"/>
            </a:xfrm>
            <a:custGeom>
              <a:avLst/>
              <a:gdLst/>
              <a:ahLst/>
              <a:cxnLst/>
              <a:rect l="0" t="0" r="0" b="0"/>
              <a:pathLst>
                <a:path w="152069" h="260513">
                  <a:moveTo>
                    <a:pt x="138101" y="0"/>
                  </a:moveTo>
                  <a:lnTo>
                    <a:pt x="82504" y="4062"/>
                  </a:lnTo>
                  <a:lnTo>
                    <a:pt x="28262" y="19084"/>
                  </a:lnTo>
                  <a:lnTo>
                    <a:pt x="17648" y="26434"/>
                  </a:lnTo>
                  <a:lnTo>
                    <a:pt x="1791" y="46787"/>
                  </a:lnTo>
                  <a:lnTo>
                    <a:pt x="0" y="57091"/>
                  </a:lnTo>
                  <a:lnTo>
                    <a:pt x="1853" y="67006"/>
                  </a:lnTo>
                  <a:lnTo>
                    <a:pt x="6135" y="76664"/>
                  </a:lnTo>
                  <a:lnTo>
                    <a:pt x="33998" y="104813"/>
                  </a:lnTo>
                  <a:lnTo>
                    <a:pt x="84359" y="141622"/>
                  </a:lnTo>
                  <a:lnTo>
                    <a:pt x="144679" y="187378"/>
                  </a:lnTo>
                  <a:lnTo>
                    <a:pt x="150103" y="198045"/>
                  </a:lnTo>
                  <a:lnTo>
                    <a:pt x="152068" y="222085"/>
                  </a:lnTo>
                  <a:lnTo>
                    <a:pt x="145889" y="231848"/>
                  </a:lnTo>
                  <a:lnTo>
                    <a:pt x="122773" y="246757"/>
                  </a:lnTo>
                  <a:lnTo>
                    <a:pt x="62849" y="257795"/>
                  </a:lnTo>
                  <a:lnTo>
                    <a:pt x="28411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84435" y="8123848"/>
              <a:ext cx="772586" cy="397099"/>
            </a:xfrm>
            <a:custGeom>
              <a:avLst/>
              <a:gdLst/>
              <a:ahLst/>
              <a:cxnLst/>
              <a:rect l="0" t="0" r="0" b="0"/>
              <a:pathLst>
                <a:path w="772586" h="397099">
                  <a:moveTo>
                    <a:pt x="7900" y="191430"/>
                  </a:moveTo>
                  <a:lnTo>
                    <a:pt x="0" y="243115"/>
                  </a:lnTo>
                  <a:lnTo>
                    <a:pt x="9951" y="300496"/>
                  </a:lnTo>
                  <a:lnTo>
                    <a:pt x="13837" y="314414"/>
                  </a:lnTo>
                  <a:lnTo>
                    <a:pt x="24046" y="323695"/>
                  </a:lnTo>
                  <a:lnTo>
                    <a:pt x="55702" y="334005"/>
                  </a:lnTo>
                  <a:lnTo>
                    <a:pt x="116349" y="332530"/>
                  </a:lnTo>
                  <a:lnTo>
                    <a:pt x="175283" y="315166"/>
                  </a:lnTo>
                  <a:lnTo>
                    <a:pt x="237321" y="282002"/>
                  </a:lnTo>
                  <a:lnTo>
                    <a:pt x="260180" y="264185"/>
                  </a:lnTo>
                  <a:lnTo>
                    <a:pt x="265971" y="252121"/>
                  </a:lnTo>
                  <a:lnTo>
                    <a:pt x="268343" y="222467"/>
                  </a:lnTo>
                  <a:lnTo>
                    <a:pt x="263796" y="209074"/>
                  </a:lnTo>
                  <a:lnTo>
                    <a:pt x="246556" y="186068"/>
                  </a:lnTo>
                  <a:lnTo>
                    <a:pt x="235560" y="180238"/>
                  </a:lnTo>
                  <a:lnTo>
                    <a:pt x="211154" y="177823"/>
                  </a:lnTo>
                  <a:lnTo>
                    <a:pt x="171719" y="192307"/>
                  </a:lnTo>
                  <a:lnTo>
                    <a:pt x="131089" y="230454"/>
                  </a:lnTo>
                  <a:lnTo>
                    <a:pt x="104662" y="280351"/>
                  </a:lnTo>
                  <a:lnTo>
                    <a:pt x="94462" y="341008"/>
                  </a:lnTo>
                  <a:lnTo>
                    <a:pt x="99124" y="358182"/>
                  </a:lnTo>
                  <a:lnTo>
                    <a:pt x="120555" y="385388"/>
                  </a:lnTo>
                  <a:lnTo>
                    <a:pt x="133278" y="392338"/>
                  </a:lnTo>
                  <a:lnTo>
                    <a:pt x="159602" y="395998"/>
                  </a:lnTo>
                  <a:lnTo>
                    <a:pt x="207396" y="382214"/>
                  </a:lnTo>
                  <a:lnTo>
                    <a:pt x="265670" y="331413"/>
                  </a:lnTo>
                  <a:lnTo>
                    <a:pt x="312164" y="276690"/>
                  </a:lnTo>
                  <a:lnTo>
                    <a:pt x="347393" y="215677"/>
                  </a:lnTo>
                  <a:lnTo>
                    <a:pt x="365977" y="171737"/>
                  </a:lnTo>
                  <a:lnTo>
                    <a:pt x="379315" y="126817"/>
                  </a:lnTo>
                  <a:lnTo>
                    <a:pt x="390321" y="81461"/>
                  </a:lnTo>
                  <a:lnTo>
                    <a:pt x="405082" y="21227"/>
                  </a:lnTo>
                  <a:lnTo>
                    <a:pt x="411422" y="0"/>
                  </a:lnTo>
                  <a:lnTo>
                    <a:pt x="395297" y="61142"/>
                  </a:lnTo>
                  <a:lnTo>
                    <a:pt x="386760" y="104578"/>
                  </a:lnTo>
                  <a:lnTo>
                    <a:pt x="380667" y="165865"/>
                  </a:lnTo>
                  <a:lnTo>
                    <a:pt x="371584" y="215341"/>
                  </a:lnTo>
                  <a:lnTo>
                    <a:pt x="366522" y="273503"/>
                  </a:lnTo>
                  <a:lnTo>
                    <a:pt x="372301" y="331701"/>
                  </a:lnTo>
                  <a:lnTo>
                    <a:pt x="383649" y="360922"/>
                  </a:lnTo>
                  <a:lnTo>
                    <a:pt x="390941" y="372981"/>
                  </a:lnTo>
                  <a:lnTo>
                    <a:pt x="401896" y="379497"/>
                  </a:lnTo>
                  <a:lnTo>
                    <a:pt x="430319" y="382673"/>
                  </a:lnTo>
                  <a:lnTo>
                    <a:pt x="459202" y="374944"/>
                  </a:lnTo>
                  <a:lnTo>
                    <a:pt x="473302" y="368617"/>
                  </a:lnTo>
                  <a:lnTo>
                    <a:pt x="497095" y="345337"/>
                  </a:lnTo>
                  <a:lnTo>
                    <a:pt x="537196" y="288018"/>
                  </a:lnTo>
                  <a:lnTo>
                    <a:pt x="557952" y="246455"/>
                  </a:lnTo>
                  <a:lnTo>
                    <a:pt x="566472" y="197915"/>
                  </a:lnTo>
                  <a:lnTo>
                    <a:pt x="561574" y="188136"/>
                  </a:lnTo>
                  <a:lnTo>
                    <a:pt x="552214" y="183140"/>
                  </a:lnTo>
                  <a:lnTo>
                    <a:pt x="539881" y="181333"/>
                  </a:lnTo>
                  <a:lnTo>
                    <a:pt x="530136" y="184699"/>
                  </a:lnTo>
                  <a:lnTo>
                    <a:pt x="515245" y="200626"/>
                  </a:lnTo>
                  <a:lnTo>
                    <a:pt x="498296" y="242567"/>
                  </a:lnTo>
                  <a:lnTo>
                    <a:pt x="498183" y="293588"/>
                  </a:lnTo>
                  <a:lnTo>
                    <a:pt x="515077" y="340021"/>
                  </a:lnTo>
                  <a:lnTo>
                    <a:pt x="534959" y="360558"/>
                  </a:lnTo>
                  <a:lnTo>
                    <a:pt x="546659" y="368168"/>
                  </a:lnTo>
                  <a:lnTo>
                    <a:pt x="599519" y="378876"/>
                  </a:lnTo>
                  <a:lnTo>
                    <a:pt x="633427" y="373257"/>
                  </a:lnTo>
                  <a:lnTo>
                    <a:pt x="674148" y="352963"/>
                  </a:lnTo>
                  <a:lnTo>
                    <a:pt x="709574" y="319527"/>
                  </a:lnTo>
                  <a:lnTo>
                    <a:pt x="732615" y="287972"/>
                  </a:lnTo>
                  <a:lnTo>
                    <a:pt x="754151" y="237470"/>
                  </a:lnTo>
                  <a:lnTo>
                    <a:pt x="771014" y="174625"/>
                  </a:lnTo>
                  <a:lnTo>
                    <a:pt x="772585" y="157374"/>
                  </a:lnTo>
                  <a:lnTo>
                    <a:pt x="767539" y="147398"/>
                  </a:lnTo>
                  <a:lnTo>
                    <a:pt x="758080" y="142270"/>
                  </a:lnTo>
                  <a:lnTo>
                    <a:pt x="745681" y="140375"/>
                  </a:lnTo>
                  <a:lnTo>
                    <a:pt x="719716" y="146394"/>
                  </a:lnTo>
                  <a:lnTo>
                    <a:pt x="706393" y="152265"/>
                  </a:lnTo>
                  <a:lnTo>
                    <a:pt x="697512" y="163797"/>
                  </a:lnTo>
                  <a:lnTo>
                    <a:pt x="687643" y="196922"/>
                  </a:lnTo>
                  <a:lnTo>
                    <a:pt x="691382" y="228910"/>
                  </a:lnTo>
                  <a:lnTo>
                    <a:pt x="718610" y="286687"/>
                  </a:lnTo>
                  <a:lnTo>
                    <a:pt x="744415" y="321049"/>
                  </a:lnTo>
                  <a:lnTo>
                    <a:pt x="748759" y="334211"/>
                  </a:lnTo>
                  <a:lnTo>
                    <a:pt x="749522" y="365085"/>
                  </a:lnTo>
                  <a:lnTo>
                    <a:pt x="743023" y="375756"/>
                  </a:lnTo>
                  <a:lnTo>
                    <a:pt x="732596" y="382870"/>
                  </a:lnTo>
                  <a:lnTo>
                    <a:pt x="679749" y="397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84291" y="8205588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05475" y="8219300"/>
              <a:ext cx="549938" cy="285582"/>
            </a:xfrm>
            <a:custGeom>
              <a:avLst/>
              <a:gdLst/>
              <a:ahLst/>
              <a:cxnLst/>
              <a:rect l="0" t="0" r="0" b="0"/>
              <a:pathLst>
                <a:path w="549938" h="285582">
                  <a:moveTo>
                    <a:pt x="262002" y="82267"/>
                  </a:moveTo>
                  <a:lnTo>
                    <a:pt x="212028" y="44099"/>
                  </a:lnTo>
                  <a:lnTo>
                    <a:pt x="199740" y="40063"/>
                  </a:lnTo>
                  <a:lnTo>
                    <a:pt x="169836" y="39642"/>
                  </a:lnTo>
                  <a:lnTo>
                    <a:pt x="126019" y="55249"/>
                  </a:lnTo>
                  <a:lnTo>
                    <a:pt x="71397" y="96633"/>
                  </a:lnTo>
                  <a:lnTo>
                    <a:pt x="24519" y="144815"/>
                  </a:lnTo>
                  <a:lnTo>
                    <a:pt x="6138" y="174560"/>
                  </a:lnTo>
                  <a:lnTo>
                    <a:pt x="0" y="208093"/>
                  </a:lnTo>
                  <a:lnTo>
                    <a:pt x="497" y="225566"/>
                  </a:lnTo>
                  <a:lnTo>
                    <a:pt x="13235" y="257168"/>
                  </a:lnTo>
                  <a:lnTo>
                    <a:pt x="23031" y="271994"/>
                  </a:lnTo>
                  <a:lnTo>
                    <a:pt x="35655" y="280354"/>
                  </a:lnTo>
                  <a:lnTo>
                    <a:pt x="65932" y="285581"/>
                  </a:lnTo>
                  <a:lnTo>
                    <a:pt x="117239" y="279958"/>
                  </a:lnTo>
                  <a:lnTo>
                    <a:pt x="163756" y="261365"/>
                  </a:lnTo>
                  <a:lnTo>
                    <a:pt x="199206" y="229280"/>
                  </a:lnTo>
                  <a:lnTo>
                    <a:pt x="227535" y="177493"/>
                  </a:lnTo>
                  <a:lnTo>
                    <a:pt x="239940" y="146029"/>
                  </a:lnTo>
                  <a:lnTo>
                    <a:pt x="238368" y="161590"/>
                  </a:lnTo>
                  <a:lnTo>
                    <a:pt x="242865" y="183031"/>
                  </a:lnTo>
                  <a:lnTo>
                    <a:pt x="261240" y="213518"/>
                  </a:lnTo>
                  <a:lnTo>
                    <a:pt x="272158" y="220041"/>
                  </a:lnTo>
                  <a:lnTo>
                    <a:pt x="300540" y="227291"/>
                  </a:lnTo>
                  <a:lnTo>
                    <a:pt x="313593" y="224653"/>
                  </a:lnTo>
                  <a:lnTo>
                    <a:pt x="336221" y="209535"/>
                  </a:lnTo>
                  <a:lnTo>
                    <a:pt x="374092" y="149527"/>
                  </a:lnTo>
                  <a:lnTo>
                    <a:pt x="382432" y="136248"/>
                  </a:lnTo>
                  <a:lnTo>
                    <a:pt x="387993" y="133489"/>
                  </a:lnTo>
                  <a:lnTo>
                    <a:pt x="391699" y="137743"/>
                  </a:lnTo>
                  <a:lnTo>
                    <a:pt x="397649" y="188357"/>
                  </a:lnTo>
                  <a:lnTo>
                    <a:pt x="405958" y="232024"/>
                  </a:lnTo>
                  <a:lnTo>
                    <a:pt x="408247" y="235427"/>
                  </a:lnTo>
                  <a:lnTo>
                    <a:pt x="409773" y="231600"/>
                  </a:lnTo>
                  <a:lnTo>
                    <a:pt x="414515" y="211099"/>
                  </a:lnTo>
                  <a:lnTo>
                    <a:pt x="442387" y="148285"/>
                  </a:lnTo>
                  <a:lnTo>
                    <a:pt x="468304" y="99289"/>
                  </a:lnTo>
                  <a:lnTo>
                    <a:pt x="513457" y="38804"/>
                  </a:lnTo>
                  <a:lnTo>
                    <a:pt x="54993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155412" y="8301586"/>
              <a:ext cx="260513" cy="199800"/>
            </a:xfrm>
            <a:custGeom>
              <a:avLst/>
              <a:gdLst/>
              <a:ahLst/>
              <a:cxnLst/>
              <a:rect l="0" t="0" r="0" b="0"/>
              <a:pathLst>
                <a:path w="260513" h="199800">
                  <a:moveTo>
                    <a:pt x="0" y="164515"/>
                  </a:moveTo>
                  <a:lnTo>
                    <a:pt x="7278" y="193630"/>
                  </a:lnTo>
                  <a:lnTo>
                    <a:pt x="12469" y="199159"/>
                  </a:lnTo>
                  <a:lnTo>
                    <a:pt x="18977" y="199799"/>
                  </a:lnTo>
                  <a:lnTo>
                    <a:pt x="58593" y="178933"/>
                  </a:lnTo>
                  <a:lnTo>
                    <a:pt x="89810" y="146951"/>
                  </a:lnTo>
                  <a:lnTo>
                    <a:pt x="116709" y="85776"/>
                  </a:lnTo>
                  <a:lnTo>
                    <a:pt x="132630" y="24038"/>
                  </a:lnTo>
                  <a:lnTo>
                    <a:pt x="134124" y="6878"/>
                  </a:lnTo>
                  <a:lnTo>
                    <a:pt x="130549" y="9"/>
                  </a:lnTo>
                  <a:lnTo>
                    <a:pt x="123596" y="0"/>
                  </a:lnTo>
                  <a:lnTo>
                    <a:pt x="114390" y="4564"/>
                  </a:lnTo>
                  <a:lnTo>
                    <a:pt x="100099" y="21822"/>
                  </a:lnTo>
                  <a:lnTo>
                    <a:pt x="90192" y="46252"/>
                  </a:lnTo>
                  <a:lnTo>
                    <a:pt x="85789" y="77422"/>
                  </a:lnTo>
                  <a:lnTo>
                    <a:pt x="91957" y="107526"/>
                  </a:lnTo>
                  <a:lnTo>
                    <a:pt x="106379" y="134616"/>
                  </a:lnTo>
                  <a:lnTo>
                    <a:pt x="128023" y="156812"/>
                  </a:lnTo>
                  <a:lnTo>
                    <a:pt x="156940" y="168709"/>
                  </a:lnTo>
                  <a:lnTo>
                    <a:pt x="207480" y="175407"/>
                  </a:lnTo>
                  <a:lnTo>
                    <a:pt x="260512" y="178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676437" y="8306226"/>
              <a:ext cx="191958" cy="269566"/>
            </a:xfrm>
            <a:custGeom>
              <a:avLst/>
              <a:gdLst/>
              <a:ahLst/>
              <a:cxnLst/>
              <a:rect l="0" t="0" r="0" b="0"/>
              <a:pathLst>
                <a:path w="191958" h="269566">
                  <a:moveTo>
                    <a:pt x="0" y="269565"/>
                  </a:moveTo>
                  <a:lnTo>
                    <a:pt x="55598" y="235672"/>
                  </a:lnTo>
                  <a:lnTo>
                    <a:pt x="102560" y="186019"/>
                  </a:lnTo>
                  <a:lnTo>
                    <a:pt x="139654" y="122777"/>
                  </a:lnTo>
                  <a:lnTo>
                    <a:pt x="156486" y="77281"/>
                  </a:lnTo>
                  <a:lnTo>
                    <a:pt x="160957" y="43438"/>
                  </a:lnTo>
                  <a:lnTo>
                    <a:pt x="154820" y="16209"/>
                  </a:lnTo>
                  <a:lnTo>
                    <a:pt x="148918" y="4683"/>
                  </a:lnTo>
                  <a:lnTo>
                    <a:pt x="140412" y="45"/>
                  </a:lnTo>
                  <a:lnTo>
                    <a:pt x="130171" y="0"/>
                  </a:lnTo>
                  <a:lnTo>
                    <a:pt x="108129" y="8076"/>
                  </a:lnTo>
                  <a:lnTo>
                    <a:pt x="88175" y="21821"/>
                  </a:lnTo>
                  <a:lnTo>
                    <a:pt x="59812" y="61248"/>
                  </a:lnTo>
                  <a:lnTo>
                    <a:pt x="39389" y="118803"/>
                  </a:lnTo>
                  <a:lnTo>
                    <a:pt x="36804" y="153808"/>
                  </a:lnTo>
                  <a:lnTo>
                    <a:pt x="38247" y="169541"/>
                  </a:lnTo>
                  <a:lnTo>
                    <a:pt x="45303" y="183078"/>
                  </a:lnTo>
                  <a:lnTo>
                    <a:pt x="69394" y="206243"/>
                  </a:lnTo>
                  <a:lnTo>
                    <a:pt x="84349" y="212115"/>
                  </a:lnTo>
                  <a:lnTo>
                    <a:pt x="117217" y="214578"/>
                  </a:lnTo>
                  <a:lnTo>
                    <a:pt x="178955" y="203848"/>
                  </a:lnTo>
                  <a:lnTo>
                    <a:pt x="191957" y="2010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08262" y="8316469"/>
              <a:ext cx="233483" cy="546899"/>
            </a:xfrm>
            <a:custGeom>
              <a:avLst/>
              <a:gdLst/>
              <a:ahLst/>
              <a:cxnLst/>
              <a:rect l="0" t="0" r="0" b="0"/>
              <a:pathLst>
                <a:path w="233483" h="546899">
                  <a:moveTo>
                    <a:pt x="165800" y="39943"/>
                  </a:moveTo>
                  <a:lnTo>
                    <a:pt x="165800" y="10827"/>
                  </a:lnTo>
                  <a:lnTo>
                    <a:pt x="161230" y="3774"/>
                  </a:lnTo>
                  <a:lnTo>
                    <a:pt x="153612" y="595"/>
                  </a:lnTo>
                  <a:lnTo>
                    <a:pt x="143964" y="0"/>
                  </a:lnTo>
                  <a:lnTo>
                    <a:pt x="101269" y="20999"/>
                  </a:lnTo>
                  <a:lnTo>
                    <a:pt x="52618" y="61141"/>
                  </a:lnTo>
                  <a:lnTo>
                    <a:pt x="8701" y="120528"/>
                  </a:lnTo>
                  <a:lnTo>
                    <a:pt x="1652" y="134800"/>
                  </a:lnTo>
                  <a:lnTo>
                    <a:pt x="0" y="147362"/>
                  </a:lnTo>
                  <a:lnTo>
                    <a:pt x="6289" y="169443"/>
                  </a:lnTo>
                  <a:lnTo>
                    <a:pt x="13756" y="175027"/>
                  </a:lnTo>
                  <a:lnTo>
                    <a:pt x="23303" y="177227"/>
                  </a:lnTo>
                  <a:lnTo>
                    <a:pt x="58578" y="173043"/>
                  </a:lnTo>
                  <a:lnTo>
                    <a:pt x="71467" y="169810"/>
                  </a:lnTo>
                  <a:lnTo>
                    <a:pt x="93913" y="154029"/>
                  </a:lnTo>
                  <a:lnTo>
                    <a:pt x="142509" y="93561"/>
                  </a:lnTo>
                  <a:lnTo>
                    <a:pt x="164146" y="63955"/>
                  </a:lnTo>
                  <a:lnTo>
                    <a:pt x="159479" y="77021"/>
                  </a:lnTo>
                  <a:lnTo>
                    <a:pt x="133180" y="125641"/>
                  </a:lnTo>
                  <a:lnTo>
                    <a:pt x="115171" y="174855"/>
                  </a:lnTo>
                  <a:lnTo>
                    <a:pt x="91214" y="228032"/>
                  </a:lnTo>
                  <a:lnTo>
                    <a:pt x="66342" y="282382"/>
                  </a:lnTo>
                  <a:lnTo>
                    <a:pt x="48648" y="337080"/>
                  </a:lnTo>
                  <a:lnTo>
                    <a:pt x="35279" y="394929"/>
                  </a:lnTo>
                  <a:lnTo>
                    <a:pt x="31618" y="442992"/>
                  </a:lnTo>
                  <a:lnTo>
                    <a:pt x="36835" y="499606"/>
                  </a:lnTo>
                  <a:lnTo>
                    <a:pt x="52114" y="526587"/>
                  </a:lnTo>
                  <a:lnTo>
                    <a:pt x="62587" y="538047"/>
                  </a:lnTo>
                  <a:lnTo>
                    <a:pt x="74140" y="544164"/>
                  </a:lnTo>
                  <a:lnTo>
                    <a:pt x="99163" y="546898"/>
                  </a:lnTo>
                  <a:lnTo>
                    <a:pt x="110711" y="542447"/>
                  </a:lnTo>
                  <a:lnTo>
                    <a:pt x="160596" y="497252"/>
                  </a:lnTo>
                  <a:lnTo>
                    <a:pt x="188464" y="447804"/>
                  </a:lnTo>
                  <a:lnTo>
                    <a:pt x="214232" y="384745"/>
                  </a:lnTo>
                  <a:lnTo>
                    <a:pt x="227716" y="337617"/>
                  </a:lnTo>
                  <a:lnTo>
                    <a:pt x="231405" y="292596"/>
                  </a:lnTo>
                  <a:lnTo>
                    <a:pt x="233482" y="230417"/>
                  </a:lnTo>
                  <a:lnTo>
                    <a:pt x="229203" y="214153"/>
                  </a:lnTo>
                  <a:lnTo>
                    <a:pt x="197621" y="170220"/>
                  </a:lnTo>
                  <a:lnTo>
                    <a:pt x="179511" y="1496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11739" y="8147543"/>
              <a:ext cx="674426" cy="400003"/>
            </a:xfrm>
            <a:custGeom>
              <a:avLst/>
              <a:gdLst/>
              <a:ahLst/>
              <a:cxnLst/>
              <a:rect l="0" t="0" r="0" b="0"/>
              <a:pathLst>
                <a:path w="674426" h="400003">
                  <a:moveTo>
                    <a:pt x="13147" y="167735"/>
                  </a:moveTo>
                  <a:lnTo>
                    <a:pt x="11623" y="220944"/>
                  </a:lnTo>
                  <a:lnTo>
                    <a:pt x="3724" y="273724"/>
                  </a:lnTo>
                  <a:lnTo>
                    <a:pt x="706" y="327956"/>
                  </a:lnTo>
                  <a:lnTo>
                    <a:pt x="0" y="364376"/>
                  </a:lnTo>
                  <a:lnTo>
                    <a:pt x="4382" y="378049"/>
                  </a:lnTo>
                  <a:lnTo>
                    <a:pt x="21439" y="397304"/>
                  </a:lnTo>
                  <a:lnTo>
                    <a:pt x="30863" y="400002"/>
                  </a:lnTo>
                  <a:lnTo>
                    <a:pt x="40192" y="398753"/>
                  </a:lnTo>
                  <a:lnTo>
                    <a:pt x="58683" y="389240"/>
                  </a:lnTo>
                  <a:lnTo>
                    <a:pt x="104532" y="349627"/>
                  </a:lnTo>
                  <a:lnTo>
                    <a:pt x="139249" y="301019"/>
                  </a:lnTo>
                  <a:lnTo>
                    <a:pt x="171203" y="245652"/>
                  </a:lnTo>
                  <a:lnTo>
                    <a:pt x="207774" y="183296"/>
                  </a:lnTo>
                  <a:lnTo>
                    <a:pt x="220509" y="154846"/>
                  </a:lnTo>
                  <a:lnTo>
                    <a:pt x="221468" y="148478"/>
                  </a:lnTo>
                  <a:lnTo>
                    <a:pt x="219060" y="147279"/>
                  </a:lnTo>
                  <a:lnTo>
                    <a:pt x="214407" y="149527"/>
                  </a:lnTo>
                  <a:lnTo>
                    <a:pt x="186023" y="181807"/>
                  </a:lnTo>
                  <a:lnTo>
                    <a:pt x="163225" y="244523"/>
                  </a:lnTo>
                  <a:lnTo>
                    <a:pt x="146822" y="306439"/>
                  </a:lnTo>
                  <a:lnTo>
                    <a:pt x="146870" y="363379"/>
                  </a:lnTo>
                  <a:lnTo>
                    <a:pt x="155617" y="374338"/>
                  </a:lnTo>
                  <a:lnTo>
                    <a:pt x="169066" y="380120"/>
                  </a:lnTo>
                  <a:lnTo>
                    <a:pt x="185649" y="382452"/>
                  </a:lnTo>
                  <a:lnTo>
                    <a:pt x="220325" y="372854"/>
                  </a:lnTo>
                  <a:lnTo>
                    <a:pt x="277682" y="336731"/>
                  </a:lnTo>
                  <a:lnTo>
                    <a:pt x="337195" y="281985"/>
                  </a:lnTo>
                  <a:lnTo>
                    <a:pt x="374119" y="225061"/>
                  </a:lnTo>
                  <a:lnTo>
                    <a:pt x="392450" y="196260"/>
                  </a:lnTo>
                  <a:lnTo>
                    <a:pt x="392463" y="189798"/>
                  </a:lnTo>
                  <a:lnTo>
                    <a:pt x="386379" y="188538"/>
                  </a:lnTo>
                  <a:lnTo>
                    <a:pt x="366415" y="195262"/>
                  </a:lnTo>
                  <a:lnTo>
                    <a:pt x="338044" y="217702"/>
                  </a:lnTo>
                  <a:lnTo>
                    <a:pt x="291993" y="271309"/>
                  </a:lnTo>
                  <a:lnTo>
                    <a:pt x="264534" y="307098"/>
                  </a:lnTo>
                  <a:lnTo>
                    <a:pt x="259959" y="320059"/>
                  </a:lnTo>
                  <a:lnTo>
                    <a:pt x="258937" y="346648"/>
                  </a:lnTo>
                  <a:lnTo>
                    <a:pt x="262321" y="352519"/>
                  </a:lnTo>
                  <a:lnTo>
                    <a:pt x="267624" y="353386"/>
                  </a:lnTo>
                  <a:lnTo>
                    <a:pt x="305307" y="332886"/>
                  </a:lnTo>
                  <a:lnTo>
                    <a:pt x="345815" y="280650"/>
                  </a:lnTo>
                  <a:lnTo>
                    <a:pt x="364636" y="258038"/>
                  </a:lnTo>
                  <a:lnTo>
                    <a:pt x="370874" y="256883"/>
                  </a:lnTo>
                  <a:lnTo>
                    <a:pt x="375032" y="262206"/>
                  </a:lnTo>
                  <a:lnTo>
                    <a:pt x="388984" y="307258"/>
                  </a:lnTo>
                  <a:lnTo>
                    <a:pt x="397770" y="317119"/>
                  </a:lnTo>
                  <a:lnTo>
                    <a:pt x="423782" y="332137"/>
                  </a:lnTo>
                  <a:lnTo>
                    <a:pt x="437727" y="333704"/>
                  </a:lnTo>
                  <a:lnTo>
                    <a:pt x="465408" y="327321"/>
                  </a:lnTo>
                  <a:lnTo>
                    <a:pt x="488884" y="306202"/>
                  </a:lnTo>
                  <a:lnTo>
                    <a:pt x="538196" y="247416"/>
                  </a:lnTo>
                  <a:lnTo>
                    <a:pt x="584374" y="192711"/>
                  </a:lnTo>
                  <a:lnTo>
                    <a:pt x="619472" y="130406"/>
                  </a:lnTo>
                  <a:lnTo>
                    <a:pt x="646718" y="68446"/>
                  </a:lnTo>
                  <a:lnTo>
                    <a:pt x="673710" y="5255"/>
                  </a:lnTo>
                  <a:lnTo>
                    <a:pt x="674425" y="0"/>
                  </a:lnTo>
                  <a:lnTo>
                    <a:pt x="671855" y="1067"/>
                  </a:lnTo>
                  <a:lnTo>
                    <a:pt x="662396" y="14440"/>
                  </a:lnTo>
                  <a:lnTo>
                    <a:pt x="643912" y="68391"/>
                  </a:lnTo>
                  <a:lnTo>
                    <a:pt x="630166" y="121542"/>
                  </a:lnTo>
                  <a:lnTo>
                    <a:pt x="620507" y="174361"/>
                  </a:lnTo>
                  <a:lnTo>
                    <a:pt x="617645" y="234192"/>
                  </a:lnTo>
                  <a:lnTo>
                    <a:pt x="620022" y="268874"/>
                  </a:lnTo>
                  <a:lnTo>
                    <a:pt x="643862" y="3185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020135" y="8397545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1371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752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279400"/>
            <a:ext cx="9585579" cy="47491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5327650"/>
            <a:ext cx="9372600" cy="1676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7137400"/>
            <a:ext cx="8691245" cy="540219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1946991" y="2603140"/>
            <a:ext cx="301647" cy="411337"/>
            <a:chOff x="1946991" y="2603140"/>
            <a:chExt cx="301647" cy="411337"/>
          </a:xfrm>
        </p:grpSpPr>
        <p:sp>
          <p:nvSpPr>
            <p:cNvPr id="5" name="Freeform 4"/>
            <p:cNvSpPr/>
            <p:nvPr/>
          </p:nvSpPr>
          <p:spPr>
            <a:xfrm>
              <a:off x="1974413" y="2603140"/>
              <a:ext cx="274225" cy="370204"/>
            </a:xfrm>
            <a:custGeom>
              <a:avLst/>
              <a:gdLst/>
              <a:ahLst/>
              <a:cxnLst/>
              <a:rect l="0" t="0" r="0" b="0"/>
              <a:pathLst>
                <a:path w="274225" h="370204">
                  <a:moveTo>
                    <a:pt x="0" y="0"/>
                  </a:moveTo>
                  <a:lnTo>
                    <a:pt x="46774" y="59215"/>
                  </a:lnTo>
                  <a:lnTo>
                    <a:pt x="102166" y="115766"/>
                  </a:lnTo>
                  <a:lnTo>
                    <a:pt x="158070" y="179046"/>
                  </a:lnTo>
                  <a:lnTo>
                    <a:pt x="205419" y="236055"/>
                  </a:lnTo>
                  <a:lnTo>
                    <a:pt x="222315" y="263354"/>
                  </a:lnTo>
                  <a:lnTo>
                    <a:pt x="249638" y="326470"/>
                  </a:lnTo>
                  <a:lnTo>
                    <a:pt x="274224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46991" y="2616851"/>
              <a:ext cx="246802" cy="397626"/>
            </a:xfrm>
            <a:custGeom>
              <a:avLst/>
              <a:gdLst/>
              <a:ahLst/>
              <a:cxnLst/>
              <a:rect l="0" t="0" r="0" b="0"/>
              <a:pathLst>
                <a:path w="246802" h="397626">
                  <a:moveTo>
                    <a:pt x="246801" y="0"/>
                  </a:moveTo>
                  <a:lnTo>
                    <a:pt x="227717" y="57253"/>
                  </a:lnTo>
                  <a:lnTo>
                    <a:pt x="207292" y="103971"/>
                  </a:lnTo>
                  <a:lnTo>
                    <a:pt x="181943" y="156408"/>
                  </a:lnTo>
                  <a:lnTo>
                    <a:pt x="146080" y="216251"/>
                  </a:lnTo>
                  <a:lnTo>
                    <a:pt x="91393" y="279642"/>
                  </a:lnTo>
                  <a:lnTo>
                    <a:pt x="45702" y="33621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93981" y="2589429"/>
            <a:ext cx="260514" cy="534738"/>
            <a:chOff x="3893981" y="2589429"/>
            <a:chExt cx="260514" cy="534738"/>
          </a:xfrm>
        </p:grpSpPr>
        <p:sp>
          <p:nvSpPr>
            <p:cNvPr id="8" name="Freeform 7"/>
            <p:cNvSpPr/>
            <p:nvPr/>
          </p:nvSpPr>
          <p:spPr>
            <a:xfrm>
              <a:off x="3893981" y="2630562"/>
              <a:ext cx="178247" cy="150825"/>
            </a:xfrm>
            <a:custGeom>
              <a:avLst/>
              <a:gdLst/>
              <a:ahLst/>
              <a:cxnLst/>
              <a:rect l="0" t="0" r="0" b="0"/>
              <a:pathLst>
                <a:path w="178247" h="150825">
                  <a:moveTo>
                    <a:pt x="0" y="0"/>
                  </a:moveTo>
                  <a:lnTo>
                    <a:pt x="14558" y="21837"/>
                  </a:lnTo>
                  <a:lnTo>
                    <a:pt x="33892" y="36620"/>
                  </a:lnTo>
                  <a:lnTo>
                    <a:pt x="87407" y="74338"/>
                  </a:lnTo>
                  <a:lnTo>
                    <a:pt x="144221" y="118990"/>
                  </a:lnTo>
                  <a:lnTo>
                    <a:pt x="178246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989960" y="2589429"/>
              <a:ext cx="164535" cy="534738"/>
            </a:xfrm>
            <a:custGeom>
              <a:avLst/>
              <a:gdLst/>
              <a:ahLst/>
              <a:cxnLst/>
              <a:rect l="0" t="0" r="0" b="0"/>
              <a:pathLst>
                <a:path w="164535" h="534738">
                  <a:moveTo>
                    <a:pt x="164534" y="0"/>
                  </a:moveTo>
                  <a:lnTo>
                    <a:pt x="160472" y="55597"/>
                  </a:lnTo>
                  <a:lnTo>
                    <a:pt x="153682" y="104327"/>
                  </a:lnTo>
                  <a:lnTo>
                    <a:pt x="149047" y="143869"/>
                  </a:lnTo>
                  <a:lnTo>
                    <a:pt x="130830" y="200391"/>
                  </a:lnTo>
                  <a:lnTo>
                    <a:pt x="115107" y="257257"/>
                  </a:lnTo>
                  <a:lnTo>
                    <a:pt x="99276" y="320148"/>
                  </a:lnTo>
                  <a:lnTo>
                    <a:pt x="75965" y="378054"/>
                  </a:lnTo>
                  <a:lnTo>
                    <a:pt x="49761" y="432282"/>
                  </a:lnTo>
                  <a:lnTo>
                    <a:pt x="17672" y="492324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>
            <a:off x="5799838" y="2657985"/>
            <a:ext cx="287936" cy="246803"/>
          </a:xfrm>
          <a:custGeom>
            <a:avLst/>
            <a:gdLst/>
            <a:ahLst/>
            <a:cxnLst/>
            <a:rect l="0" t="0" r="0" b="0"/>
            <a:pathLst>
              <a:path w="287936" h="246803">
                <a:moveTo>
                  <a:pt x="0" y="0"/>
                </a:moveTo>
                <a:lnTo>
                  <a:pt x="59660" y="0"/>
                </a:lnTo>
                <a:lnTo>
                  <a:pt x="121644" y="7279"/>
                </a:lnTo>
                <a:lnTo>
                  <a:pt x="132894" y="13993"/>
                </a:lnTo>
                <a:lnTo>
                  <a:pt x="149457" y="33642"/>
                </a:lnTo>
                <a:lnTo>
                  <a:pt x="151436" y="45280"/>
                </a:lnTo>
                <a:lnTo>
                  <a:pt x="145510" y="70399"/>
                </a:lnTo>
                <a:lnTo>
                  <a:pt x="116878" y="112818"/>
                </a:lnTo>
                <a:lnTo>
                  <a:pt x="54392" y="168978"/>
                </a:lnTo>
                <a:lnTo>
                  <a:pt x="33823" y="187330"/>
                </a:lnTo>
                <a:lnTo>
                  <a:pt x="30166" y="196490"/>
                </a:lnTo>
                <a:lnTo>
                  <a:pt x="30775" y="205643"/>
                </a:lnTo>
                <a:lnTo>
                  <a:pt x="34228" y="214792"/>
                </a:lnTo>
                <a:lnTo>
                  <a:pt x="50253" y="229021"/>
                </a:lnTo>
                <a:lnTo>
                  <a:pt x="74132" y="238899"/>
                </a:lnTo>
                <a:lnTo>
                  <a:pt x="120313" y="242937"/>
                </a:lnTo>
                <a:lnTo>
                  <a:pt x="181699" y="235487"/>
                </a:lnTo>
                <a:lnTo>
                  <a:pt x="234114" y="237863"/>
                </a:lnTo>
                <a:lnTo>
                  <a:pt x="287935" y="2468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42051" y="4121159"/>
            <a:ext cx="1494522" cy="863806"/>
          </a:xfrm>
          <a:custGeom>
            <a:avLst/>
            <a:gdLst/>
            <a:ahLst/>
            <a:cxnLst/>
            <a:rect l="0" t="0" r="0" b="0"/>
            <a:pathLst>
              <a:path w="1494522" h="863806">
                <a:moveTo>
                  <a:pt x="0" y="0"/>
                </a:moveTo>
                <a:lnTo>
                  <a:pt x="45447" y="38168"/>
                </a:lnTo>
                <a:lnTo>
                  <a:pt x="106195" y="71626"/>
                </a:lnTo>
                <a:lnTo>
                  <a:pt x="140139" y="92825"/>
                </a:lnTo>
                <a:lnTo>
                  <a:pt x="175080" y="112817"/>
                </a:lnTo>
                <a:lnTo>
                  <a:pt x="228741" y="146870"/>
                </a:lnTo>
                <a:lnTo>
                  <a:pt x="288600" y="182938"/>
                </a:lnTo>
                <a:lnTo>
                  <a:pt x="338238" y="211798"/>
                </a:lnTo>
                <a:lnTo>
                  <a:pt x="400790" y="257661"/>
                </a:lnTo>
                <a:lnTo>
                  <a:pt x="464098" y="296512"/>
                </a:lnTo>
                <a:lnTo>
                  <a:pt x="513976" y="331610"/>
                </a:lnTo>
                <a:lnTo>
                  <a:pt x="567350" y="363676"/>
                </a:lnTo>
                <a:lnTo>
                  <a:pt x="629032" y="400285"/>
                </a:lnTo>
                <a:lnTo>
                  <a:pt x="689290" y="431892"/>
                </a:lnTo>
                <a:lnTo>
                  <a:pt x="752145" y="466687"/>
                </a:lnTo>
                <a:lnTo>
                  <a:pt x="811560" y="507983"/>
                </a:lnTo>
                <a:lnTo>
                  <a:pt x="864319" y="544009"/>
                </a:lnTo>
                <a:lnTo>
                  <a:pt x="918752" y="578943"/>
                </a:lnTo>
                <a:lnTo>
                  <a:pt x="973516" y="606157"/>
                </a:lnTo>
                <a:lnTo>
                  <a:pt x="1028344" y="640421"/>
                </a:lnTo>
                <a:lnTo>
                  <a:pt x="1076754" y="667446"/>
                </a:lnTo>
                <a:lnTo>
                  <a:pt x="1129692" y="694750"/>
                </a:lnTo>
                <a:lnTo>
                  <a:pt x="1183972" y="714859"/>
                </a:lnTo>
                <a:lnTo>
                  <a:pt x="1236538" y="744725"/>
                </a:lnTo>
                <a:lnTo>
                  <a:pt x="1289353" y="766875"/>
                </a:lnTo>
                <a:lnTo>
                  <a:pt x="1343797" y="793199"/>
                </a:lnTo>
                <a:lnTo>
                  <a:pt x="1392140" y="818848"/>
                </a:lnTo>
                <a:lnTo>
                  <a:pt x="1450599" y="851765"/>
                </a:lnTo>
                <a:lnTo>
                  <a:pt x="1494521" y="863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73495" y="4080025"/>
            <a:ext cx="1535656" cy="877518"/>
            <a:chOff x="973495" y="4080025"/>
            <a:chExt cx="1535656" cy="877518"/>
          </a:xfrm>
        </p:grpSpPr>
        <p:sp>
          <p:nvSpPr>
            <p:cNvPr id="13" name="Freeform 12"/>
            <p:cNvSpPr/>
            <p:nvPr/>
          </p:nvSpPr>
          <p:spPr>
            <a:xfrm>
              <a:off x="973495" y="4080025"/>
              <a:ext cx="1425966" cy="521027"/>
            </a:xfrm>
            <a:custGeom>
              <a:avLst/>
              <a:gdLst/>
              <a:ahLst/>
              <a:cxnLst/>
              <a:rect l="0" t="0" r="0" b="0"/>
              <a:pathLst>
                <a:path w="1425966" h="521027">
                  <a:moveTo>
                    <a:pt x="0" y="521026"/>
                  </a:moveTo>
                  <a:lnTo>
                    <a:pt x="24940" y="499133"/>
                  </a:lnTo>
                  <a:lnTo>
                    <a:pt x="88072" y="456564"/>
                  </a:lnTo>
                  <a:lnTo>
                    <a:pt x="139782" y="420383"/>
                  </a:lnTo>
                  <a:lnTo>
                    <a:pt x="203036" y="383895"/>
                  </a:lnTo>
                  <a:lnTo>
                    <a:pt x="259993" y="354626"/>
                  </a:lnTo>
                  <a:lnTo>
                    <a:pt x="308771" y="339011"/>
                  </a:lnTo>
                  <a:lnTo>
                    <a:pt x="371949" y="318563"/>
                  </a:lnTo>
                  <a:lnTo>
                    <a:pt x="429797" y="296841"/>
                  </a:lnTo>
                  <a:lnTo>
                    <a:pt x="491833" y="275080"/>
                  </a:lnTo>
                  <a:lnTo>
                    <a:pt x="548099" y="256112"/>
                  </a:lnTo>
                  <a:lnTo>
                    <a:pt x="611315" y="235003"/>
                  </a:lnTo>
                  <a:lnTo>
                    <a:pt x="666101" y="216729"/>
                  </a:lnTo>
                  <a:lnTo>
                    <a:pt x="725558" y="196907"/>
                  </a:lnTo>
                  <a:lnTo>
                    <a:pt x="781315" y="178321"/>
                  </a:lnTo>
                  <a:lnTo>
                    <a:pt x="836339" y="159979"/>
                  </a:lnTo>
                  <a:lnTo>
                    <a:pt x="891220" y="141686"/>
                  </a:lnTo>
                  <a:lnTo>
                    <a:pt x="946071" y="123401"/>
                  </a:lnTo>
                  <a:lnTo>
                    <a:pt x="1000918" y="105120"/>
                  </a:lnTo>
                  <a:lnTo>
                    <a:pt x="1060333" y="86838"/>
                  </a:lnTo>
                  <a:lnTo>
                    <a:pt x="1105022" y="77697"/>
                  </a:lnTo>
                  <a:lnTo>
                    <a:pt x="1151290" y="68556"/>
                  </a:lnTo>
                  <a:lnTo>
                    <a:pt x="1195721" y="59415"/>
                  </a:lnTo>
                  <a:lnTo>
                    <a:pt x="1254995" y="45704"/>
                  </a:lnTo>
                  <a:lnTo>
                    <a:pt x="1309629" y="31993"/>
                  </a:lnTo>
                  <a:lnTo>
                    <a:pt x="1369808" y="13711"/>
                  </a:lnTo>
                  <a:lnTo>
                    <a:pt x="14259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00918" y="4518783"/>
              <a:ext cx="1508233" cy="438760"/>
            </a:xfrm>
            <a:custGeom>
              <a:avLst/>
              <a:gdLst/>
              <a:ahLst/>
              <a:cxnLst/>
              <a:rect l="0" t="0" r="0" b="0"/>
              <a:pathLst>
                <a:path w="1508233" h="438760">
                  <a:moveTo>
                    <a:pt x="0" y="438759"/>
                  </a:moveTo>
                  <a:lnTo>
                    <a:pt x="57252" y="407869"/>
                  </a:lnTo>
                  <a:lnTo>
                    <a:pt x="111688" y="388702"/>
                  </a:lnTo>
                  <a:lnTo>
                    <a:pt x="161910" y="374838"/>
                  </a:lnTo>
                  <a:lnTo>
                    <a:pt x="215385" y="361081"/>
                  </a:lnTo>
                  <a:lnTo>
                    <a:pt x="271348" y="345833"/>
                  </a:lnTo>
                  <a:lnTo>
                    <a:pt x="313571" y="330934"/>
                  </a:lnTo>
                  <a:lnTo>
                    <a:pt x="357728" y="318218"/>
                  </a:lnTo>
                  <a:lnTo>
                    <a:pt x="404268" y="307488"/>
                  </a:lnTo>
                  <a:lnTo>
                    <a:pt x="455422" y="297642"/>
                  </a:lnTo>
                  <a:lnTo>
                    <a:pt x="513775" y="283532"/>
                  </a:lnTo>
                  <a:lnTo>
                    <a:pt x="557413" y="274299"/>
                  </a:lnTo>
                  <a:lnTo>
                    <a:pt x="604230" y="265117"/>
                  </a:lnTo>
                  <a:lnTo>
                    <a:pt x="663324" y="251382"/>
                  </a:lnTo>
                  <a:lnTo>
                    <a:pt x="725010" y="233093"/>
                  </a:lnTo>
                  <a:lnTo>
                    <a:pt x="788484" y="214810"/>
                  </a:lnTo>
                  <a:lnTo>
                    <a:pt x="848758" y="196528"/>
                  </a:lnTo>
                  <a:lnTo>
                    <a:pt x="908738" y="178246"/>
                  </a:lnTo>
                  <a:lnTo>
                    <a:pt x="971537" y="159964"/>
                  </a:lnTo>
                  <a:lnTo>
                    <a:pt x="1027953" y="141683"/>
                  </a:lnTo>
                  <a:lnTo>
                    <a:pt x="1087171" y="123401"/>
                  </a:lnTo>
                  <a:lnTo>
                    <a:pt x="1149820" y="105120"/>
                  </a:lnTo>
                  <a:lnTo>
                    <a:pt x="1210776" y="86839"/>
                  </a:lnTo>
                  <a:lnTo>
                    <a:pt x="1255675" y="77697"/>
                  </a:lnTo>
                  <a:lnTo>
                    <a:pt x="1310507" y="63986"/>
                  </a:lnTo>
                  <a:lnTo>
                    <a:pt x="1369981" y="45704"/>
                  </a:lnTo>
                  <a:lnTo>
                    <a:pt x="1425739" y="27423"/>
                  </a:lnTo>
                  <a:lnTo>
                    <a:pt x="1480765" y="9141"/>
                  </a:lnTo>
                  <a:lnTo>
                    <a:pt x="150823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59973" y="9102982"/>
            <a:ext cx="1597220" cy="402199"/>
            <a:chOff x="2659973" y="9102982"/>
            <a:chExt cx="1597220" cy="402199"/>
          </a:xfrm>
        </p:grpSpPr>
        <p:sp>
          <p:nvSpPr>
            <p:cNvPr id="16" name="Freeform 15"/>
            <p:cNvSpPr/>
            <p:nvPr/>
          </p:nvSpPr>
          <p:spPr>
            <a:xfrm>
              <a:off x="2659973" y="9102982"/>
              <a:ext cx="353492" cy="310033"/>
            </a:xfrm>
            <a:custGeom>
              <a:avLst/>
              <a:gdLst/>
              <a:ahLst/>
              <a:cxnLst/>
              <a:rect l="0" t="0" r="0" b="0"/>
              <a:pathLst>
                <a:path w="353492" h="310033">
                  <a:moveTo>
                    <a:pt x="95979" y="35807"/>
                  </a:moveTo>
                  <a:lnTo>
                    <a:pt x="81421" y="50365"/>
                  </a:lnTo>
                  <a:lnTo>
                    <a:pt x="65089" y="88534"/>
                  </a:lnTo>
                  <a:lnTo>
                    <a:pt x="57880" y="138437"/>
                  </a:lnTo>
                  <a:lnTo>
                    <a:pt x="66391" y="198948"/>
                  </a:lnTo>
                  <a:lnTo>
                    <a:pt x="79933" y="239539"/>
                  </a:lnTo>
                  <a:lnTo>
                    <a:pt x="94433" y="261436"/>
                  </a:lnTo>
                  <a:lnTo>
                    <a:pt x="115097" y="277261"/>
                  </a:lnTo>
                  <a:lnTo>
                    <a:pt x="141039" y="287849"/>
                  </a:lnTo>
                  <a:lnTo>
                    <a:pt x="191428" y="292287"/>
                  </a:lnTo>
                  <a:lnTo>
                    <a:pt x="249353" y="283107"/>
                  </a:lnTo>
                  <a:lnTo>
                    <a:pt x="287845" y="261767"/>
                  </a:lnTo>
                  <a:lnTo>
                    <a:pt x="308716" y="244908"/>
                  </a:lnTo>
                  <a:lnTo>
                    <a:pt x="330317" y="211008"/>
                  </a:lnTo>
                  <a:lnTo>
                    <a:pt x="349741" y="157084"/>
                  </a:lnTo>
                  <a:lnTo>
                    <a:pt x="353491" y="124239"/>
                  </a:lnTo>
                  <a:lnTo>
                    <a:pt x="347033" y="93392"/>
                  </a:lnTo>
                  <a:lnTo>
                    <a:pt x="326266" y="54393"/>
                  </a:lnTo>
                  <a:lnTo>
                    <a:pt x="296754" y="23541"/>
                  </a:lnTo>
                  <a:lnTo>
                    <a:pt x="284673" y="13919"/>
                  </a:lnTo>
                  <a:lnTo>
                    <a:pt x="255000" y="3227"/>
                  </a:lnTo>
                  <a:lnTo>
                    <a:pt x="223023" y="0"/>
                  </a:lnTo>
                  <a:lnTo>
                    <a:pt x="177802" y="8270"/>
                  </a:lnTo>
                  <a:lnTo>
                    <a:pt x="128009" y="30864"/>
                  </a:lnTo>
                  <a:lnTo>
                    <a:pt x="73529" y="78674"/>
                  </a:lnTo>
                  <a:lnTo>
                    <a:pt x="32975" y="139407"/>
                  </a:lnTo>
                  <a:lnTo>
                    <a:pt x="12140" y="192106"/>
                  </a:lnTo>
                  <a:lnTo>
                    <a:pt x="3597" y="246314"/>
                  </a:lnTo>
                  <a:lnTo>
                    <a:pt x="1599" y="274603"/>
                  </a:lnTo>
                  <a:lnTo>
                    <a:pt x="0" y="3100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729447" y="9155295"/>
              <a:ext cx="527746" cy="349886"/>
            </a:xfrm>
            <a:custGeom>
              <a:avLst/>
              <a:gdLst/>
              <a:ahLst/>
              <a:cxnLst/>
              <a:rect l="0" t="0" r="0" b="0"/>
              <a:pathLst>
                <a:path w="527746" h="349886">
                  <a:moveTo>
                    <a:pt x="452469" y="10918"/>
                  </a:moveTo>
                  <a:lnTo>
                    <a:pt x="416583" y="1495"/>
                  </a:lnTo>
                  <a:lnTo>
                    <a:pt x="361939" y="0"/>
                  </a:lnTo>
                  <a:lnTo>
                    <a:pt x="308000" y="8529"/>
                  </a:lnTo>
                  <a:lnTo>
                    <a:pt x="260871" y="22228"/>
                  </a:lnTo>
                  <a:lnTo>
                    <a:pt x="199250" y="53382"/>
                  </a:lnTo>
                  <a:lnTo>
                    <a:pt x="136267" y="108877"/>
                  </a:lnTo>
                  <a:lnTo>
                    <a:pt x="86163" y="166194"/>
                  </a:lnTo>
                  <a:lnTo>
                    <a:pt x="75723" y="182992"/>
                  </a:lnTo>
                  <a:lnTo>
                    <a:pt x="68186" y="217905"/>
                  </a:lnTo>
                  <a:lnTo>
                    <a:pt x="71438" y="252211"/>
                  </a:lnTo>
                  <a:lnTo>
                    <a:pt x="83040" y="282693"/>
                  </a:lnTo>
                  <a:lnTo>
                    <a:pt x="106479" y="307413"/>
                  </a:lnTo>
                  <a:lnTo>
                    <a:pt x="138732" y="327032"/>
                  </a:lnTo>
                  <a:lnTo>
                    <a:pt x="201239" y="345120"/>
                  </a:lnTo>
                  <a:lnTo>
                    <a:pt x="250927" y="349885"/>
                  </a:lnTo>
                  <a:lnTo>
                    <a:pt x="299417" y="347940"/>
                  </a:lnTo>
                  <a:lnTo>
                    <a:pt x="344836" y="340474"/>
                  </a:lnTo>
                  <a:lnTo>
                    <a:pt x="404667" y="319141"/>
                  </a:lnTo>
                  <a:lnTo>
                    <a:pt x="457941" y="293522"/>
                  </a:lnTo>
                  <a:lnTo>
                    <a:pt x="494378" y="265111"/>
                  </a:lnTo>
                  <a:lnTo>
                    <a:pt x="514768" y="241199"/>
                  </a:lnTo>
                  <a:lnTo>
                    <a:pt x="525861" y="207213"/>
                  </a:lnTo>
                  <a:lnTo>
                    <a:pt x="527745" y="168239"/>
                  </a:lnTo>
                  <a:lnTo>
                    <a:pt x="518426" y="130605"/>
                  </a:lnTo>
                  <a:lnTo>
                    <a:pt x="500065" y="101690"/>
                  </a:lnTo>
                  <a:lnTo>
                    <a:pt x="451037" y="58301"/>
                  </a:lnTo>
                  <a:lnTo>
                    <a:pt x="403633" y="29696"/>
                  </a:lnTo>
                  <a:lnTo>
                    <a:pt x="350992" y="16482"/>
                  </a:lnTo>
                  <a:lnTo>
                    <a:pt x="289522" y="19845"/>
                  </a:lnTo>
                  <a:lnTo>
                    <a:pt x="237623" y="30489"/>
                  </a:lnTo>
                  <a:lnTo>
                    <a:pt x="180664" y="49259"/>
                  </a:lnTo>
                  <a:lnTo>
                    <a:pt x="121613" y="82171"/>
                  </a:lnTo>
                  <a:lnTo>
                    <a:pt x="66679" y="122325"/>
                  </a:lnTo>
                  <a:lnTo>
                    <a:pt x="14977" y="153052"/>
                  </a:lnTo>
                  <a:lnTo>
                    <a:pt x="0" y="161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Freeform 18"/>
          <p:cNvSpPr/>
          <p:nvPr/>
        </p:nvSpPr>
        <p:spPr>
          <a:xfrm>
            <a:off x="2426061" y="9489349"/>
            <a:ext cx="623103" cy="332029"/>
          </a:xfrm>
          <a:custGeom>
            <a:avLst/>
            <a:gdLst/>
            <a:ahLst/>
            <a:cxnLst/>
            <a:rect l="0" t="0" r="0" b="0"/>
            <a:pathLst>
              <a:path w="623103" h="332029">
                <a:moveTo>
                  <a:pt x="480714" y="60777"/>
                </a:moveTo>
                <a:lnTo>
                  <a:pt x="423461" y="41693"/>
                </a:lnTo>
                <a:lnTo>
                  <a:pt x="376743" y="21267"/>
                </a:lnTo>
                <a:lnTo>
                  <a:pt x="324306" y="10476"/>
                </a:lnTo>
                <a:lnTo>
                  <a:pt x="270175" y="0"/>
                </a:lnTo>
                <a:lnTo>
                  <a:pt x="215541" y="1804"/>
                </a:lnTo>
                <a:lnTo>
                  <a:pt x="160759" y="11988"/>
                </a:lnTo>
                <a:lnTo>
                  <a:pt x="105933" y="24654"/>
                </a:lnTo>
                <a:lnTo>
                  <a:pt x="58372" y="45334"/>
                </a:lnTo>
                <a:lnTo>
                  <a:pt x="22613" y="78038"/>
                </a:lnTo>
                <a:lnTo>
                  <a:pt x="0" y="123952"/>
                </a:lnTo>
                <a:lnTo>
                  <a:pt x="964" y="158426"/>
                </a:lnTo>
                <a:lnTo>
                  <a:pt x="18638" y="208033"/>
                </a:lnTo>
                <a:lnTo>
                  <a:pt x="26410" y="222933"/>
                </a:lnTo>
                <a:lnTo>
                  <a:pt x="51297" y="247614"/>
                </a:lnTo>
                <a:lnTo>
                  <a:pt x="103630" y="278639"/>
                </a:lnTo>
                <a:lnTo>
                  <a:pt x="145540" y="296240"/>
                </a:lnTo>
                <a:lnTo>
                  <a:pt x="208913" y="314714"/>
                </a:lnTo>
                <a:lnTo>
                  <a:pt x="262560" y="328313"/>
                </a:lnTo>
                <a:lnTo>
                  <a:pt x="309107" y="332028"/>
                </a:lnTo>
                <a:lnTo>
                  <a:pt x="356201" y="329617"/>
                </a:lnTo>
                <a:lnTo>
                  <a:pt x="402523" y="323467"/>
                </a:lnTo>
                <a:lnTo>
                  <a:pt x="448501" y="315656"/>
                </a:lnTo>
                <a:lnTo>
                  <a:pt x="509933" y="302693"/>
                </a:lnTo>
                <a:lnTo>
                  <a:pt x="559451" y="281925"/>
                </a:lnTo>
                <a:lnTo>
                  <a:pt x="603069" y="256474"/>
                </a:lnTo>
                <a:lnTo>
                  <a:pt x="612558" y="244563"/>
                </a:lnTo>
                <a:lnTo>
                  <a:pt x="623102" y="215078"/>
                </a:lnTo>
                <a:lnTo>
                  <a:pt x="621759" y="164218"/>
                </a:lnTo>
                <a:lnTo>
                  <a:pt x="607386" y="136712"/>
                </a:lnTo>
                <a:lnTo>
                  <a:pt x="560919" y="94227"/>
                </a:lnTo>
                <a:lnTo>
                  <a:pt x="521236" y="73058"/>
                </a:lnTo>
                <a:lnTo>
                  <a:pt x="465975" y="64416"/>
                </a:lnTo>
                <a:lnTo>
                  <a:pt x="419318" y="66457"/>
                </a:lnTo>
                <a:lnTo>
                  <a:pt x="371160" y="72443"/>
                </a:lnTo>
                <a:lnTo>
                  <a:pt x="309787" y="84377"/>
                </a:lnTo>
                <a:lnTo>
                  <a:pt x="254531" y="99085"/>
                </a:lnTo>
                <a:lnTo>
                  <a:pt x="194143" y="130581"/>
                </a:lnTo>
                <a:lnTo>
                  <a:pt x="156112" y="153062"/>
                </a:lnTo>
                <a:lnTo>
                  <a:pt x="124222" y="170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143536" y="11018495"/>
            <a:ext cx="726695" cy="53575"/>
            <a:chOff x="7143536" y="11018495"/>
            <a:chExt cx="726695" cy="53575"/>
          </a:xfrm>
        </p:grpSpPr>
        <p:sp>
          <p:nvSpPr>
            <p:cNvPr id="20" name="Freeform 19"/>
            <p:cNvSpPr/>
            <p:nvPr/>
          </p:nvSpPr>
          <p:spPr>
            <a:xfrm>
              <a:off x="7143536" y="11030936"/>
              <a:ext cx="233091" cy="27423"/>
            </a:xfrm>
            <a:custGeom>
              <a:avLst/>
              <a:gdLst/>
              <a:ahLst/>
              <a:cxnLst/>
              <a:rect l="0" t="0" r="0" b="0"/>
              <a:pathLst>
                <a:path w="233091" h="27423">
                  <a:moveTo>
                    <a:pt x="233090" y="27422"/>
                  </a:moveTo>
                  <a:lnTo>
                    <a:pt x="184283" y="16570"/>
                  </a:lnTo>
                  <a:lnTo>
                    <a:pt x="134838" y="14557"/>
                  </a:lnTo>
                  <a:lnTo>
                    <a:pt x="85656" y="9899"/>
                  </a:lnTo>
                  <a:lnTo>
                    <a:pt x="42137" y="293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157247" y="11030936"/>
              <a:ext cx="712984" cy="27423"/>
            </a:xfrm>
            <a:custGeom>
              <a:avLst/>
              <a:gdLst/>
              <a:ahLst/>
              <a:cxnLst/>
              <a:rect l="0" t="0" r="0" b="0"/>
              <a:pathLst>
                <a:path w="712984" h="27423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957" y="4063"/>
                  </a:lnTo>
                  <a:lnTo>
                    <a:pt x="223568" y="10852"/>
                  </a:lnTo>
                  <a:lnTo>
                    <a:pt x="266945" y="12440"/>
                  </a:lnTo>
                  <a:lnTo>
                    <a:pt x="311614" y="13146"/>
                  </a:lnTo>
                  <a:lnTo>
                    <a:pt x="356859" y="13460"/>
                  </a:lnTo>
                  <a:lnTo>
                    <a:pt x="400836" y="15123"/>
                  </a:lnTo>
                  <a:lnTo>
                    <a:pt x="458330" y="21577"/>
                  </a:lnTo>
                  <a:lnTo>
                    <a:pt x="519475" y="19779"/>
                  </a:lnTo>
                  <a:lnTo>
                    <a:pt x="582843" y="25912"/>
                  </a:lnTo>
                  <a:lnTo>
                    <a:pt x="635997" y="26974"/>
                  </a:lnTo>
                  <a:lnTo>
                    <a:pt x="668102" y="27222"/>
                  </a:lnTo>
                  <a:lnTo>
                    <a:pt x="71298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349204" y="11018495"/>
              <a:ext cx="425048" cy="53575"/>
            </a:xfrm>
            <a:custGeom>
              <a:avLst/>
              <a:gdLst/>
              <a:ahLst/>
              <a:cxnLst/>
              <a:rect l="0" t="0" r="0" b="0"/>
              <a:pathLst>
                <a:path w="425048" h="53575">
                  <a:moveTo>
                    <a:pt x="425047" y="12441"/>
                  </a:moveTo>
                  <a:lnTo>
                    <a:pt x="389161" y="3018"/>
                  </a:lnTo>
                  <a:lnTo>
                    <a:pt x="334517" y="0"/>
                  </a:lnTo>
                  <a:lnTo>
                    <a:pt x="280578" y="629"/>
                  </a:lnTo>
                  <a:lnTo>
                    <a:pt x="233449" y="9788"/>
                  </a:lnTo>
                  <a:lnTo>
                    <a:pt x="180044" y="22150"/>
                  </a:lnTo>
                  <a:lnTo>
                    <a:pt x="116655" y="35461"/>
                  </a:lnTo>
                  <a:lnTo>
                    <a:pt x="54201" y="47530"/>
                  </a:lnTo>
                  <a:lnTo>
                    <a:pt x="0" y="535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1177679" y="9420249"/>
            <a:ext cx="366184" cy="365846"/>
          </a:xfrm>
          <a:custGeom>
            <a:avLst/>
            <a:gdLst/>
            <a:ahLst/>
            <a:cxnLst/>
            <a:rect l="0" t="0" r="0" b="0"/>
            <a:pathLst>
              <a:path w="366184" h="365846">
                <a:moveTo>
                  <a:pt x="83752" y="129877"/>
                </a:moveTo>
                <a:lnTo>
                  <a:pt x="61915" y="144434"/>
                </a:lnTo>
                <a:lnTo>
                  <a:pt x="24537" y="198544"/>
                </a:lnTo>
                <a:lnTo>
                  <a:pt x="6144" y="232506"/>
                </a:lnTo>
                <a:lnTo>
                  <a:pt x="0" y="271976"/>
                </a:lnTo>
                <a:lnTo>
                  <a:pt x="3872" y="310339"/>
                </a:lnTo>
                <a:lnTo>
                  <a:pt x="15749" y="337545"/>
                </a:lnTo>
                <a:lnTo>
                  <a:pt x="43372" y="355731"/>
                </a:lnTo>
                <a:lnTo>
                  <a:pt x="79516" y="365845"/>
                </a:lnTo>
                <a:lnTo>
                  <a:pt x="132602" y="362974"/>
                </a:lnTo>
                <a:lnTo>
                  <a:pt x="179477" y="350951"/>
                </a:lnTo>
                <a:lnTo>
                  <a:pt x="229760" y="327245"/>
                </a:lnTo>
                <a:lnTo>
                  <a:pt x="284406" y="283123"/>
                </a:lnTo>
                <a:lnTo>
                  <a:pt x="324992" y="237337"/>
                </a:lnTo>
                <a:lnTo>
                  <a:pt x="353112" y="190493"/>
                </a:lnTo>
                <a:lnTo>
                  <a:pt x="366183" y="138020"/>
                </a:lnTo>
                <a:lnTo>
                  <a:pt x="361115" y="106073"/>
                </a:lnTo>
                <a:lnTo>
                  <a:pt x="333035" y="48324"/>
                </a:lnTo>
                <a:lnTo>
                  <a:pt x="292525" y="13967"/>
                </a:lnTo>
                <a:lnTo>
                  <a:pt x="255252" y="2187"/>
                </a:lnTo>
                <a:lnTo>
                  <a:pt x="214819" y="0"/>
                </a:lnTo>
                <a:lnTo>
                  <a:pt x="160842" y="15898"/>
                </a:lnTo>
                <a:lnTo>
                  <a:pt x="135280" y="31484"/>
                </a:lnTo>
                <a:lnTo>
                  <a:pt x="96480" y="79226"/>
                </a:lnTo>
                <a:lnTo>
                  <a:pt x="56038" y="141615"/>
                </a:lnTo>
                <a:lnTo>
                  <a:pt x="29667" y="201064"/>
                </a:lnTo>
                <a:lnTo>
                  <a:pt x="12205" y="257273"/>
                </a:lnTo>
                <a:lnTo>
                  <a:pt x="1484" y="2944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115196" y="9769505"/>
            <a:ext cx="3414090" cy="534738"/>
            <a:chOff x="6115196" y="9769505"/>
            <a:chExt cx="3414090" cy="534738"/>
          </a:xfrm>
        </p:grpSpPr>
        <p:sp>
          <p:nvSpPr>
            <p:cNvPr id="25" name="Freeform 24"/>
            <p:cNvSpPr/>
            <p:nvPr/>
          </p:nvSpPr>
          <p:spPr>
            <a:xfrm>
              <a:off x="6142618" y="10057440"/>
              <a:ext cx="219380" cy="1"/>
            </a:xfrm>
            <a:custGeom>
              <a:avLst/>
              <a:gdLst/>
              <a:ahLst/>
              <a:cxnLst/>
              <a:rect l="0" t="0" r="0" b="0"/>
              <a:pathLst>
                <a:path w="219380" h="1">
                  <a:moveTo>
                    <a:pt x="0" y="0"/>
                  </a:moveTo>
                  <a:lnTo>
                    <a:pt x="59660" y="0"/>
                  </a:lnTo>
                  <a:lnTo>
                    <a:pt x="115179" y="0"/>
                  </a:lnTo>
                  <a:lnTo>
                    <a:pt x="171747" y="0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841889" y="10043729"/>
              <a:ext cx="219381" cy="1"/>
            </a:xfrm>
            <a:custGeom>
              <a:avLst/>
              <a:gdLst/>
              <a:ahLst/>
              <a:cxnLst/>
              <a:rect l="0" t="0" r="0" b="0"/>
              <a:pathLst>
                <a:path w="219381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958" y="0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582295" y="10002596"/>
              <a:ext cx="219379" cy="27423"/>
            </a:xfrm>
            <a:custGeom>
              <a:avLst/>
              <a:gdLst/>
              <a:ahLst/>
              <a:cxnLst/>
              <a:rect l="0" t="0" r="0" b="0"/>
              <a:pathLst>
                <a:path w="219379" h="27423">
                  <a:moveTo>
                    <a:pt x="0" y="27422"/>
                  </a:moveTo>
                  <a:lnTo>
                    <a:pt x="52869" y="12507"/>
                  </a:lnTo>
                  <a:lnTo>
                    <a:pt x="109104" y="3705"/>
                  </a:lnTo>
                  <a:lnTo>
                    <a:pt x="164361" y="1097"/>
                  </a:lnTo>
                  <a:lnTo>
                    <a:pt x="2193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336411" y="10030018"/>
              <a:ext cx="246802" cy="1"/>
            </a:xfrm>
            <a:custGeom>
              <a:avLst/>
              <a:gdLst/>
              <a:ahLst/>
              <a:cxnLst/>
              <a:rect l="0" t="0" r="0" b="0"/>
              <a:pathLst>
                <a:path w="246802" h="1">
                  <a:moveTo>
                    <a:pt x="0" y="0"/>
                  </a:moveTo>
                  <a:lnTo>
                    <a:pt x="59659" y="0"/>
                  </a:lnTo>
                  <a:lnTo>
                    <a:pt x="115179" y="0"/>
                  </a:lnTo>
                  <a:lnTo>
                    <a:pt x="175809" y="0"/>
                  </a:lnTo>
                  <a:lnTo>
                    <a:pt x="220180" y="0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021970" y="10071151"/>
              <a:ext cx="356493" cy="13713"/>
            </a:xfrm>
            <a:custGeom>
              <a:avLst/>
              <a:gdLst/>
              <a:ahLst/>
              <a:cxnLst/>
              <a:rect l="0" t="0" r="0" b="0"/>
              <a:pathLst>
                <a:path w="356493" h="13713">
                  <a:moveTo>
                    <a:pt x="0" y="0"/>
                  </a:moveTo>
                  <a:lnTo>
                    <a:pt x="53209" y="0"/>
                  </a:lnTo>
                  <a:lnTo>
                    <a:pt x="105989" y="0"/>
                  </a:lnTo>
                  <a:lnTo>
                    <a:pt x="160221" y="0"/>
                  </a:lnTo>
                  <a:lnTo>
                    <a:pt x="216409" y="0"/>
                  </a:lnTo>
                  <a:lnTo>
                    <a:pt x="279099" y="1523"/>
                  </a:lnTo>
                  <a:lnTo>
                    <a:pt x="339399" y="10853"/>
                  </a:lnTo>
                  <a:lnTo>
                    <a:pt x="356492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115196" y="10263108"/>
              <a:ext cx="274225" cy="41135"/>
            </a:xfrm>
            <a:custGeom>
              <a:avLst/>
              <a:gdLst/>
              <a:ahLst/>
              <a:cxnLst/>
              <a:rect l="0" t="0" r="0" b="0"/>
              <a:pathLst>
                <a:path w="274225" h="41135">
                  <a:moveTo>
                    <a:pt x="0" y="41134"/>
                  </a:moveTo>
                  <a:lnTo>
                    <a:pt x="57252" y="22049"/>
                  </a:lnTo>
                  <a:lnTo>
                    <a:pt x="111688" y="5936"/>
                  </a:lnTo>
                  <a:lnTo>
                    <a:pt x="163434" y="1759"/>
                  </a:lnTo>
                  <a:lnTo>
                    <a:pt x="221761" y="521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924156" y="10235686"/>
              <a:ext cx="191959" cy="13712"/>
            </a:xfrm>
            <a:custGeom>
              <a:avLst/>
              <a:gdLst/>
              <a:ahLst/>
              <a:cxnLst/>
              <a:rect l="0" t="0" r="0" b="0"/>
              <a:pathLst>
                <a:path w="191959" h="13712">
                  <a:moveTo>
                    <a:pt x="0" y="13711"/>
                  </a:moveTo>
                  <a:lnTo>
                    <a:pt x="59660" y="9648"/>
                  </a:lnTo>
                  <a:lnTo>
                    <a:pt x="111117" y="2859"/>
                  </a:lnTo>
                  <a:lnTo>
                    <a:pt x="156833" y="847"/>
                  </a:lnTo>
                  <a:lnTo>
                    <a:pt x="1919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705696" y="10276819"/>
              <a:ext cx="233091" cy="12866"/>
            </a:xfrm>
            <a:custGeom>
              <a:avLst/>
              <a:gdLst/>
              <a:ahLst/>
              <a:cxnLst/>
              <a:rect l="0" t="0" r="0" b="0"/>
              <a:pathLst>
                <a:path w="233091" h="12866">
                  <a:moveTo>
                    <a:pt x="0" y="0"/>
                  </a:moveTo>
                  <a:lnTo>
                    <a:pt x="48806" y="10853"/>
                  </a:lnTo>
                  <a:lnTo>
                    <a:pt x="102314" y="12865"/>
                  </a:lnTo>
                  <a:lnTo>
                    <a:pt x="162348" y="9398"/>
                  </a:lnTo>
                  <a:lnTo>
                    <a:pt x="206544" y="2785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432389" y="10276819"/>
              <a:ext cx="246802" cy="13713"/>
            </a:xfrm>
            <a:custGeom>
              <a:avLst/>
              <a:gdLst/>
              <a:ahLst/>
              <a:cxnLst/>
              <a:rect l="0" t="0" r="0" b="0"/>
              <a:pathLst>
                <a:path w="246802" h="13713">
                  <a:moveTo>
                    <a:pt x="0" y="0"/>
                  </a:moveTo>
                  <a:lnTo>
                    <a:pt x="45309" y="0"/>
                  </a:lnTo>
                  <a:lnTo>
                    <a:pt x="101447" y="1523"/>
                  </a:lnTo>
                  <a:lnTo>
                    <a:pt x="149904" y="9423"/>
                  </a:lnTo>
                  <a:lnTo>
                    <a:pt x="211975" y="12865"/>
                  </a:lnTo>
                  <a:lnTo>
                    <a:pt x="246801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9172794" y="10276819"/>
              <a:ext cx="356492" cy="27424"/>
            </a:xfrm>
            <a:custGeom>
              <a:avLst/>
              <a:gdLst/>
              <a:ahLst/>
              <a:cxnLst/>
              <a:rect l="0" t="0" r="0" b="0"/>
              <a:pathLst>
                <a:path w="356492" h="27424">
                  <a:moveTo>
                    <a:pt x="0" y="27423"/>
                  </a:moveTo>
                  <a:lnTo>
                    <a:pt x="55597" y="23361"/>
                  </a:lnTo>
                  <a:lnTo>
                    <a:pt x="117117" y="15617"/>
                  </a:lnTo>
                  <a:lnTo>
                    <a:pt x="169951" y="14276"/>
                  </a:lnTo>
                  <a:lnTo>
                    <a:pt x="231479" y="13878"/>
                  </a:lnTo>
                  <a:lnTo>
                    <a:pt x="290674" y="6482"/>
                  </a:lnTo>
                  <a:lnTo>
                    <a:pt x="320130" y="2881"/>
                  </a:lnTo>
                  <a:lnTo>
                    <a:pt x="3564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128907" y="9769505"/>
              <a:ext cx="246803" cy="41134"/>
            </a:xfrm>
            <a:custGeom>
              <a:avLst/>
              <a:gdLst/>
              <a:ahLst/>
              <a:cxnLst/>
              <a:rect l="0" t="0" r="0" b="0"/>
              <a:pathLst>
                <a:path w="246803" h="41134">
                  <a:moveTo>
                    <a:pt x="0" y="41133"/>
                  </a:moveTo>
                  <a:lnTo>
                    <a:pt x="48807" y="30281"/>
                  </a:lnTo>
                  <a:lnTo>
                    <a:pt x="108497" y="20708"/>
                  </a:lnTo>
                  <a:lnTo>
                    <a:pt x="165027" y="15784"/>
                  </a:lnTo>
                  <a:lnTo>
                    <a:pt x="225909" y="4698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869312" y="9783216"/>
              <a:ext cx="233091" cy="1"/>
            </a:xfrm>
            <a:custGeom>
              <a:avLst/>
              <a:gdLst/>
              <a:ahLst/>
              <a:cxnLst/>
              <a:rect l="0" t="0" r="0" b="0"/>
              <a:pathLst>
                <a:path w="233091" h="1">
                  <a:moveTo>
                    <a:pt x="0" y="0"/>
                  </a:moveTo>
                  <a:lnTo>
                    <a:pt x="59659" y="0"/>
                  </a:lnTo>
                  <a:lnTo>
                    <a:pt x="115179" y="0"/>
                  </a:lnTo>
                  <a:lnTo>
                    <a:pt x="175809" y="0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691984" y="9769505"/>
              <a:ext cx="246803" cy="27424"/>
            </a:xfrm>
            <a:custGeom>
              <a:avLst/>
              <a:gdLst/>
              <a:ahLst/>
              <a:cxnLst/>
              <a:rect l="0" t="0" r="0" b="0"/>
              <a:pathLst>
                <a:path w="246803" h="27424">
                  <a:moveTo>
                    <a:pt x="0" y="27423"/>
                  </a:moveTo>
                  <a:lnTo>
                    <a:pt x="35886" y="18000"/>
                  </a:lnTo>
                  <a:lnTo>
                    <a:pt x="92054" y="14981"/>
                  </a:lnTo>
                  <a:lnTo>
                    <a:pt x="155416" y="12564"/>
                  </a:lnTo>
                  <a:lnTo>
                    <a:pt x="208890" y="4400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404967" y="9783216"/>
              <a:ext cx="260514" cy="27423"/>
            </a:xfrm>
            <a:custGeom>
              <a:avLst/>
              <a:gdLst/>
              <a:ahLst/>
              <a:cxnLst/>
              <a:rect l="0" t="0" r="0" b="0"/>
              <a:pathLst>
                <a:path w="260514" h="27423">
                  <a:moveTo>
                    <a:pt x="0" y="0"/>
                  </a:moveTo>
                  <a:lnTo>
                    <a:pt x="55597" y="14915"/>
                  </a:lnTo>
                  <a:lnTo>
                    <a:pt x="100263" y="23717"/>
                  </a:lnTo>
                  <a:lnTo>
                    <a:pt x="156155" y="26325"/>
                  </a:lnTo>
                  <a:lnTo>
                    <a:pt x="212834" y="27097"/>
                  </a:lnTo>
                  <a:lnTo>
                    <a:pt x="260513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117949" y="9802739"/>
              <a:ext cx="246803" cy="7900"/>
            </a:xfrm>
            <a:custGeom>
              <a:avLst/>
              <a:gdLst/>
              <a:ahLst/>
              <a:cxnLst/>
              <a:rect l="0" t="0" r="0" b="0"/>
              <a:pathLst>
                <a:path w="246803" h="7900">
                  <a:moveTo>
                    <a:pt x="0" y="7899"/>
                  </a:moveTo>
                  <a:lnTo>
                    <a:pt x="53208" y="7899"/>
                  </a:lnTo>
                  <a:lnTo>
                    <a:pt x="105989" y="6376"/>
                  </a:lnTo>
                  <a:lnTo>
                    <a:pt x="158698" y="0"/>
                  </a:lnTo>
                  <a:lnTo>
                    <a:pt x="214164" y="5887"/>
                  </a:lnTo>
                  <a:lnTo>
                    <a:pt x="246802" y="78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 40"/>
          <p:cNvSpPr/>
          <p:nvPr/>
        </p:nvSpPr>
        <p:spPr>
          <a:xfrm>
            <a:off x="2207503" y="10176891"/>
            <a:ext cx="366450" cy="342599"/>
          </a:xfrm>
          <a:custGeom>
            <a:avLst/>
            <a:gdLst/>
            <a:ahLst/>
            <a:cxnLst/>
            <a:rect l="0" t="0" r="0" b="0"/>
            <a:pathLst>
              <a:path w="366450" h="342599">
                <a:moveTo>
                  <a:pt x="150824" y="72506"/>
                </a:moveTo>
                <a:lnTo>
                  <a:pt x="94627" y="120804"/>
                </a:lnTo>
                <a:lnTo>
                  <a:pt x="66463" y="156896"/>
                </a:lnTo>
                <a:lnTo>
                  <a:pt x="42526" y="210038"/>
                </a:lnTo>
                <a:lnTo>
                  <a:pt x="31898" y="254938"/>
                </a:lnTo>
                <a:lnTo>
                  <a:pt x="30406" y="271824"/>
                </a:lnTo>
                <a:lnTo>
                  <a:pt x="36874" y="298711"/>
                </a:lnTo>
                <a:lnTo>
                  <a:pt x="42864" y="310147"/>
                </a:lnTo>
                <a:lnTo>
                  <a:pt x="61708" y="326917"/>
                </a:lnTo>
                <a:lnTo>
                  <a:pt x="86841" y="337925"/>
                </a:lnTo>
                <a:lnTo>
                  <a:pt x="135251" y="342598"/>
                </a:lnTo>
                <a:lnTo>
                  <a:pt x="170309" y="338292"/>
                </a:lnTo>
                <a:lnTo>
                  <a:pt x="202141" y="323174"/>
                </a:lnTo>
                <a:lnTo>
                  <a:pt x="259816" y="283508"/>
                </a:lnTo>
                <a:lnTo>
                  <a:pt x="313697" y="225962"/>
                </a:lnTo>
                <a:lnTo>
                  <a:pt x="351198" y="169005"/>
                </a:lnTo>
                <a:lnTo>
                  <a:pt x="361756" y="139770"/>
                </a:lnTo>
                <a:lnTo>
                  <a:pt x="366449" y="106463"/>
                </a:lnTo>
                <a:lnTo>
                  <a:pt x="360409" y="75410"/>
                </a:lnTo>
                <a:lnTo>
                  <a:pt x="339879" y="36296"/>
                </a:lnTo>
                <a:lnTo>
                  <a:pt x="321686" y="16802"/>
                </a:lnTo>
                <a:lnTo>
                  <a:pt x="298365" y="3060"/>
                </a:lnTo>
                <a:lnTo>
                  <a:pt x="272766" y="0"/>
                </a:lnTo>
                <a:lnTo>
                  <a:pt x="211813" y="10448"/>
                </a:lnTo>
                <a:lnTo>
                  <a:pt x="173634" y="30082"/>
                </a:lnTo>
                <a:lnTo>
                  <a:pt x="119935" y="81063"/>
                </a:lnTo>
                <a:lnTo>
                  <a:pt x="75151" y="132765"/>
                </a:lnTo>
                <a:lnTo>
                  <a:pt x="38487" y="192688"/>
                </a:lnTo>
                <a:lnTo>
                  <a:pt x="14994" y="250116"/>
                </a:lnTo>
                <a:lnTo>
                  <a:pt x="0" y="2918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435769" y="10619600"/>
            <a:ext cx="508189" cy="354394"/>
          </a:xfrm>
          <a:custGeom>
            <a:avLst/>
            <a:gdLst/>
            <a:ahLst/>
            <a:cxnLst/>
            <a:rect l="0" t="0" r="0" b="0"/>
            <a:pathLst>
              <a:path w="508189" h="354394">
                <a:moveTo>
                  <a:pt x="332976" y="0"/>
                </a:moveTo>
                <a:lnTo>
                  <a:pt x="275724" y="19083"/>
                </a:lnTo>
                <a:lnTo>
                  <a:pt x="221287" y="36721"/>
                </a:lnTo>
                <a:lnTo>
                  <a:pt x="172589" y="51844"/>
                </a:lnTo>
                <a:lnTo>
                  <a:pt x="118479" y="83480"/>
                </a:lnTo>
                <a:lnTo>
                  <a:pt x="59113" y="128131"/>
                </a:lnTo>
                <a:lnTo>
                  <a:pt x="29744" y="156964"/>
                </a:lnTo>
                <a:lnTo>
                  <a:pt x="5400" y="210944"/>
                </a:lnTo>
                <a:lnTo>
                  <a:pt x="332" y="227467"/>
                </a:lnTo>
                <a:lnTo>
                  <a:pt x="0" y="241529"/>
                </a:lnTo>
                <a:lnTo>
                  <a:pt x="7757" y="265278"/>
                </a:lnTo>
                <a:lnTo>
                  <a:pt x="36533" y="303058"/>
                </a:lnTo>
                <a:lnTo>
                  <a:pt x="74005" y="328640"/>
                </a:lnTo>
                <a:lnTo>
                  <a:pt x="129136" y="349410"/>
                </a:lnTo>
                <a:lnTo>
                  <a:pt x="181002" y="354393"/>
                </a:lnTo>
                <a:lnTo>
                  <a:pt x="242412" y="354346"/>
                </a:lnTo>
                <a:lnTo>
                  <a:pt x="298356" y="343837"/>
                </a:lnTo>
                <a:lnTo>
                  <a:pt x="346078" y="322103"/>
                </a:lnTo>
                <a:lnTo>
                  <a:pt x="396612" y="294842"/>
                </a:lnTo>
                <a:lnTo>
                  <a:pt x="451342" y="249520"/>
                </a:lnTo>
                <a:lnTo>
                  <a:pt x="470897" y="228205"/>
                </a:lnTo>
                <a:lnTo>
                  <a:pt x="495865" y="177281"/>
                </a:lnTo>
                <a:lnTo>
                  <a:pt x="504396" y="148871"/>
                </a:lnTo>
                <a:lnTo>
                  <a:pt x="508188" y="115932"/>
                </a:lnTo>
                <a:lnTo>
                  <a:pt x="501748" y="85040"/>
                </a:lnTo>
                <a:lnTo>
                  <a:pt x="480992" y="46017"/>
                </a:lnTo>
                <a:lnTo>
                  <a:pt x="462747" y="26546"/>
                </a:lnTo>
                <a:lnTo>
                  <a:pt x="439403" y="12814"/>
                </a:lnTo>
                <a:lnTo>
                  <a:pt x="386008" y="3797"/>
                </a:lnTo>
                <a:lnTo>
                  <a:pt x="329222" y="8403"/>
                </a:lnTo>
                <a:lnTo>
                  <a:pt x="266524" y="19416"/>
                </a:lnTo>
                <a:lnTo>
                  <a:pt x="205364" y="49257"/>
                </a:lnTo>
                <a:lnTo>
                  <a:pt x="150774" y="83151"/>
                </a:lnTo>
                <a:lnTo>
                  <a:pt x="92631" y="132056"/>
                </a:lnTo>
                <a:lnTo>
                  <a:pt x="58752" y="164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919568" y="11655052"/>
            <a:ext cx="236264" cy="370204"/>
          </a:xfrm>
          <a:custGeom>
            <a:avLst/>
            <a:gdLst/>
            <a:ahLst/>
            <a:cxnLst/>
            <a:rect l="0" t="0" r="0" b="0"/>
            <a:pathLst>
              <a:path w="236264" h="370204">
                <a:moveTo>
                  <a:pt x="137112" y="0"/>
                </a:moveTo>
                <a:lnTo>
                  <a:pt x="116743" y="23416"/>
                </a:lnTo>
                <a:lnTo>
                  <a:pt x="91735" y="83546"/>
                </a:lnTo>
                <a:lnTo>
                  <a:pt x="71668" y="145264"/>
                </a:lnTo>
                <a:lnTo>
                  <a:pt x="44006" y="198080"/>
                </a:lnTo>
                <a:lnTo>
                  <a:pt x="32336" y="248615"/>
                </a:lnTo>
                <a:lnTo>
                  <a:pt x="32653" y="281124"/>
                </a:lnTo>
                <a:lnTo>
                  <a:pt x="42951" y="305730"/>
                </a:lnTo>
                <a:lnTo>
                  <a:pt x="53009" y="313510"/>
                </a:lnTo>
                <a:lnTo>
                  <a:pt x="80436" y="322153"/>
                </a:lnTo>
                <a:lnTo>
                  <a:pt x="122858" y="319741"/>
                </a:lnTo>
                <a:lnTo>
                  <a:pt x="178139" y="294330"/>
                </a:lnTo>
                <a:lnTo>
                  <a:pt x="205620" y="277575"/>
                </a:lnTo>
                <a:lnTo>
                  <a:pt x="224944" y="255908"/>
                </a:lnTo>
                <a:lnTo>
                  <a:pt x="232230" y="243732"/>
                </a:lnTo>
                <a:lnTo>
                  <a:pt x="236263" y="218015"/>
                </a:lnTo>
                <a:lnTo>
                  <a:pt x="235206" y="204758"/>
                </a:lnTo>
                <a:lnTo>
                  <a:pt x="228407" y="197445"/>
                </a:lnTo>
                <a:lnTo>
                  <a:pt x="217780" y="194092"/>
                </a:lnTo>
                <a:lnTo>
                  <a:pt x="177772" y="196651"/>
                </a:lnTo>
                <a:lnTo>
                  <a:pt x="152136" y="204707"/>
                </a:lnTo>
                <a:lnTo>
                  <a:pt x="94045" y="243309"/>
                </a:lnTo>
                <a:lnTo>
                  <a:pt x="61551" y="269973"/>
                </a:lnTo>
                <a:lnTo>
                  <a:pt x="24845" y="330316"/>
                </a:lnTo>
                <a:lnTo>
                  <a:pt x="0" y="3702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248637" y="11718800"/>
            <a:ext cx="435166" cy="303606"/>
            <a:chOff x="2248637" y="11718800"/>
            <a:chExt cx="435166" cy="303606"/>
          </a:xfrm>
        </p:grpSpPr>
        <p:sp>
          <p:nvSpPr>
            <p:cNvPr id="44" name="Freeform 43"/>
            <p:cNvSpPr/>
            <p:nvPr/>
          </p:nvSpPr>
          <p:spPr>
            <a:xfrm>
              <a:off x="2248637" y="11805876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35886" y="4288"/>
                  </a:lnTo>
                  <a:lnTo>
                    <a:pt x="90530" y="1270"/>
                  </a:lnTo>
                  <a:lnTo>
                    <a:pt x="148111" y="25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450756" y="11718800"/>
              <a:ext cx="233047" cy="303606"/>
            </a:xfrm>
            <a:custGeom>
              <a:avLst/>
              <a:gdLst/>
              <a:ahLst/>
              <a:cxnLst/>
              <a:rect l="0" t="0" r="0" b="0"/>
              <a:pathLst>
                <a:path w="233047" h="303606">
                  <a:moveTo>
                    <a:pt x="168083" y="32231"/>
                  </a:moveTo>
                  <a:lnTo>
                    <a:pt x="110831" y="13147"/>
                  </a:lnTo>
                  <a:lnTo>
                    <a:pt x="71392" y="0"/>
                  </a:lnTo>
                  <a:lnTo>
                    <a:pt x="59442" y="80"/>
                  </a:lnTo>
                  <a:lnTo>
                    <a:pt x="38039" y="8292"/>
                  </a:lnTo>
                  <a:lnTo>
                    <a:pt x="22433" y="26161"/>
                  </a:lnTo>
                  <a:lnTo>
                    <a:pt x="0" y="74874"/>
                  </a:lnTo>
                  <a:lnTo>
                    <a:pt x="1183" y="81988"/>
                  </a:lnTo>
                  <a:lnTo>
                    <a:pt x="6542" y="85208"/>
                  </a:lnTo>
                  <a:lnTo>
                    <a:pt x="24684" y="84721"/>
                  </a:lnTo>
                  <a:lnTo>
                    <a:pt x="77634" y="71997"/>
                  </a:lnTo>
                  <a:lnTo>
                    <a:pt x="109602" y="66663"/>
                  </a:lnTo>
                  <a:lnTo>
                    <a:pt x="139045" y="69370"/>
                  </a:lnTo>
                  <a:lnTo>
                    <a:pt x="163302" y="79714"/>
                  </a:lnTo>
                  <a:lnTo>
                    <a:pt x="203702" y="111181"/>
                  </a:lnTo>
                  <a:lnTo>
                    <a:pt x="224510" y="152279"/>
                  </a:lnTo>
                  <a:lnTo>
                    <a:pt x="233046" y="203051"/>
                  </a:lnTo>
                  <a:lnTo>
                    <a:pt x="226917" y="234598"/>
                  </a:lnTo>
                  <a:lnTo>
                    <a:pt x="206336" y="273992"/>
                  </a:lnTo>
                  <a:lnTo>
                    <a:pt x="198156" y="284813"/>
                  </a:lnTo>
                  <a:lnTo>
                    <a:pt x="172816" y="296836"/>
                  </a:lnTo>
                  <a:lnTo>
                    <a:pt x="124290" y="303605"/>
                  </a:lnTo>
                  <a:lnTo>
                    <a:pt x="75379" y="301548"/>
                  </a:lnTo>
                  <a:lnTo>
                    <a:pt x="17260" y="2927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13208" y="11408251"/>
            <a:ext cx="1937643" cy="655176"/>
            <a:chOff x="5713208" y="11408251"/>
            <a:chExt cx="1937643" cy="655176"/>
          </a:xfrm>
        </p:grpSpPr>
        <p:sp>
          <p:nvSpPr>
            <p:cNvPr id="47" name="Freeform 46"/>
            <p:cNvSpPr/>
            <p:nvPr/>
          </p:nvSpPr>
          <p:spPr>
            <a:xfrm>
              <a:off x="5713208" y="11586973"/>
              <a:ext cx="182609" cy="276880"/>
            </a:xfrm>
            <a:custGeom>
              <a:avLst/>
              <a:gdLst/>
              <a:ahLst/>
              <a:cxnLst/>
              <a:rect l="0" t="0" r="0" b="0"/>
              <a:pathLst>
                <a:path w="182609" h="276880">
                  <a:moveTo>
                    <a:pt x="182608" y="26946"/>
                  </a:moveTo>
                  <a:lnTo>
                    <a:pt x="175330" y="48781"/>
                  </a:lnTo>
                  <a:lnTo>
                    <a:pt x="171662" y="50644"/>
                  </a:lnTo>
                  <a:lnTo>
                    <a:pt x="167694" y="47315"/>
                  </a:lnTo>
                  <a:lnTo>
                    <a:pt x="143099" y="9132"/>
                  </a:lnTo>
                  <a:lnTo>
                    <a:pt x="133417" y="2882"/>
                  </a:lnTo>
                  <a:lnTo>
                    <a:pt x="110471" y="0"/>
                  </a:lnTo>
                  <a:lnTo>
                    <a:pt x="89101" y="7860"/>
                  </a:lnTo>
                  <a:lnTo>
                    <a:pt x="79137" y="14222"/>
                  </a:lnTo>
                  <a:lnTo>
                    <a:pt x="50555" y="52291"/>
                  </a:lnTo>
                  <a:lnTo>
                    <a:pt x="22789" y="109444"/>
                  </a:lnTo>
                  <a:lnTo>
                    <a:pt x="2544" y="160064"/>
                  </a:lnTo>
                  <a:lnTo>
                    <a:pt x="0" y="189706"/>
                  </a:lnTo>
                  <a:lnTo>
                    <a:pt x="10780" y="245974"/>
                  </a:lnTo>
                  <a:lnTo>
                    <a:pt x="17782" y="256754"/>
                  </a:lnTo>
                  <a:lnTo>
                    <a:pt x="37749" y="272797"/>
                  </a:lnTo>
                  <a:lnTo>
                    <a:pt x="61858" y="276879"/>
                  </a:lnTo>
                  <a:lnTo>
                    <a:pt x="84761" y="273615"/>
                  </a:lnTo>
                  <a:lnTo>
                    <a:pt x="114053" y="2600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960044" y="11655052"/>
              <a:ext cx="124783" cy="219381"/>
            </a:xfrm>
            <a:custGeom>
              <a:avLst/>
              <a:gdLst/>
              <a:ahLst/>
              <a:cxnLst/>
              <a:rect l="0" t="0" r="0" b="0"/>
              <a:pathLst>
                <a:path w="124783" h="219381">
                  <a:moveTo>
                    <a:pt x="72885" y="0"/>
                  </a:moveTo>
                  <a:lnTo>
                    <a:pt x="43092" y="43786"/>
                  </a:lnTo>
                  <a:lnTo>
                    <a:pt x="19377" y="107054"/>
                  </a:lnTo>
                  <a:lnTo>
                    <a:pt x="8787" y="154104"/>
                  </a:lnTo>
                  <a:lnTo>
                    <a:pt x="7301" y="171292"/>
                  </a:lnTo>
                  <a:lnTo>
                    <a:pt x="10881" y="184274"/>
                  </a:lnTo>
                  <a:lnTo>
                    <a:pt x="17838" y="194452"/>
                  </a:lnTo>
                  <a:lnTo>
                    <a:pt x="27046" y="202761"/>
                  </a:lnTo>
                  <a:lnTo>
                    <a:pt x="36231" y="205254"/>
                  </a:lnTo>
                  <a:lnTo>
                    <a:pt x="45402" y="203868"/>
                  </a:lnTo>
                  <a:lnTo>
                    <a:pt x="63717" y="194203"/>
                  </a:lnTo>
                  <a:lnTo>
                    <a:pt x="82014" y="179752"/>
                  </a:lnTo>
                  <a:lnTo>
                    <a:pt x="102165" y="147207"/>
                  </a:lnTo>
                  <a:lnTo>
                    <a:pt x="121100" y="84319"/>
                  </a:lnTo>
                  <a:lnTo>
                    <a:pt x="124782" y="49155"/>
                  </a:lnTo>
                  <a:lnTo>
                    <a:pt x="118294" y="21340"/>
                  </a:lnTo>
                  <a:lnTo>
                    <a:pt x="112299" y="9656"/>
                  </a:lnTo>
                  <a:lnTo>
                    <a:pt x="103731" y="4915"/>
                  </a:lnTo>
                  <a:lnTo>
                    <a:pt x="93449" y="4801"/>
                  </a:lnTo>
                  <a:lnTo>
                    <a:pt x="82024" y="7771"/>
                  </a:lnTo>
                  <a:lnTo>
                    <a:pt x="61204" y="27322"/>
                  </a:lnTo>
                  <a:lnTo>
                    <a:pt x="23011" y="89526"/>
                  </a:lnTo>
                  <a:lnTo>
                    <a:pt x="2585" y="142480"/>
                  </a:lnTo>
                  <a:lnTo>
                    <a:pt x="0" y="174538"/>
                  </a:lnTo>
                  <a:lnTo>
                    <a:pt x="1443" y="189485"/>
                  </a:lnTo>
                  <a:lnTo>
                    <a:pt x="8498" y="199449"/>
                  </a:lnTo>
                  <a:lnTo>
                    <a:pt x="19296" y="206094"/>
                  </a:lnTo>
                  <a:lnTo>
                    <a:pt x="59173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132618" y="11617907"/>
              <a:ext cx="131026" cy="297659"/>
            </a:xfrm>
            <a:custGeom>
              <a:avLst/>
              <a:gdLst/>
              <a:ahLst/>
              <a:cxnLst/>
              <a:rect l="0" t="0" r="0" b="0"/>
              <a:pathLst>
                <a:path w="131026" h="297659">
                  <a:moveTo>
                    <a:pt x="92268" y="23434"/>
                  </a:moveTo>
                  <a:lnTo>
                    <a:pt x="66500" y="79032"/>
                  </a:lnTo>
                  <a:lnTo>
                    <a:pt x="51624" y="127761"/>
                  </a:lnTo>
                  <a:lnTo>
                    <a:pt x="33506" y="186379"/>
                  </a:lnTo>
                  <a:lnTo>
                    <a:pt x="12903" y="242343"/>
                  </a:lnTo>
                  <a:lnTo>
                    <a:pt x="7365" y="260781"/>
                  </a:lnTo>
                  <a:lnTo>
                    <a:pt x="3673" y="265456"/>
                  </a:lnTo>
                  <a:lnTo>
                    <a:pt x="1211" y="260956"/>
                  </a:lnTo>
                  <a:lnTo>
                    <a:pt x="0" y="238689"/>
                  </a:lnTo>
                  <a:lnTo>
                    <a:pt x="11636" y="183091"/>
                  </a:lnTo>
                  <a:lnTo>
                    <a:pt x="28605" y="121158"/>
                  </a:lnTo>
                  <a:lnTo>
                    <a:pt x="42088" y="71517"/>
                  </a:lnTo>
                  <a:lnTo>
                    <a:pt x="63011" y="32772"/>
                  </a:lnTo>
                  <a:lnTo>
                    <a:pt x="88508" y="1994"/>
                  </a:lnTo>
                  <a:lnTo>
                    <a:pt x="97378" y="0"/>
                  </a:lnTo>
                  <a:lnTo>
                    <a:pt x="106339" y="3241"/>
                  </a:lnTo>
                  <a:lnTo>
                    <a:pt x="115360" y="9972"/>
                  </a:lnTo>
                  <a:lnTo>
                    <a:pt x="125383" y="41827"/>
                  </a:lnTo>
                  <a:lnTo>
                    <a:pt x="131025" y="103026"/>
                  </a:lnTo>
                  <a:lnTo>
                    <a:pt x="128634" y="155691"/>
                  </a:lnTo>
                  <a:lnTo>
                    <a:pt x="122340" y="204303"/>
                  </a:lnTo>
                  <a:lnTo>
                    <a:pt x="120476" y="253239"/>
                  </a:lnTo>
                  <a:lnTo>
                    <a:pt x="119690" y="2976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331022" y="11625542"/>
              <a:ext cx="146246" cy="437885"/>
            </a:xfrm>
            <a:custGeom>
              <a:avLst/>
              <a:gdLst/>
              <a:ahLst/>
              <a:cxnLst/>
              <a:rect l="0" t="0" r="0" b="0"/>
              <a:pathLst>
                <a:path w="146246" h="437885">
                  <a:moveTo>
                    <a:pt x="126954" y="15799"/>
                  </a:moveTo>
                  <a:lnTo>
                    <a:pt x="112397" y="1242"/>
                  </a:lnTo>
                  <a:lnTo>
                    <a:pt x="105062" y="0"/>
                  </a:lnTo>
                  <a:lnTo>
                    <a:pt x="97124" y="2220"/>
                  </a:lnTo>
                  <a:lnTo>
                    <a:pt x="88786" y="6746"/>
                  </a:lnTo>
                  <a:lnTo>
                    <a:pt x="51987" y="59320"/>
                  </a:lnTo>
                  <a:lnTo>
                    <a:pt x="18412" y="116716"/>
                  </a:lnTo>
                  <a:lnTo>
                    <a:pt x="3555" y="149012"/>
                  </a:lnTo>
                  <a:lnTo>
                    <a:pt x="0" y="178601"/>
                  </a:lnTo>
                  <a:lnTo>
                    <a:pt x="1184" y="192889"/>
                  </a:lnTo>
                  <a:lnTo>
                    <a:pt x="8067" y="202415"/>
                  </a:lnTo>
                  <a:lnTo>
                    <a:pt x="18750" y="208765"/>
                  </a:lnTo>
                  <a:lnTo>
                    <a:pt x="31966" y="212998"/>
                  </a:lnTo>
                  <a:lnTo>
                    <a:pt x="42300" y="211251"/>
                  </a:lnTo>
                  <a:lnTo>
                    <a:pt x="50713" y="205516"/>
                  </a:lnTo>
                  <a:lnTo>
                    <a:pt x="91184" y="149287"/>
                  </a:lnTo>
                  <a:lnTo>
                    <a:pt x="116525" y="100209"/>
                  </a:lnTo>
                  <a:lnTo>
                    <a:pt x="134359" y="48596"/>
                  </a:lnTo>
                  <a:lnTo>
                    <a:pt x="146245" y="12820"/>
                  </a:lnTo>
                  <a:lnTo>
                    <a:pt x="134422" y="70082"/>
                  </a:lnTo>
                  <a:lnTo>
                    <a:pt x="130273" y="117621"/>
                  </a:lnTo>
                  <a:lnTo>
                    <a:pt x="128429" y="169219"/>
                  </a:lnTo>
                  <a:lnTo>
                    <a:pt x="127610" y="222622"/>
                  </a:lnTo>
                  <a:lnTo>
                    <a:pt x="131308" y="276825"/>
                  </a:lnTo>
                  <a:lnTo>
                    <a:pt x="136506" y="328338"/>
                  </a:lnTo>
                  <a:lnTo>
                    <a:pt x="137909" y="390076"/>
                  </a:lnTo>
                  <a:lnTo>
                    <a:pt x="132839" y="422853"/>
                  </a:lnTo>
                  <a:lnTo>
                    <a:pt x="126307" y="431898"/>
                  </a:lnTo>
                  <a:lnTo>
                    <a:pt x="117382" y="436404"/>
                  </a:lnTo>
                  <a:lnTo>
                    <a:pt x="106861" y="437884"/>
                  </a:lnTo>
                  <a:lnTo>
                    <a:pt x="98324" y="434302"/>
                  </a:lnTo>
                  <a:lnTo>
                    <a:pt x="84776" y="418132"/>
                  </a:lnTo>
                  <a:lnTo>
                    <a:pt x="68583" y="376055"/>
                  </a:lnTo>
                  <a:lnTo>
                    <a:pt x="66987" y="346541"/>
                  </a:lnTo>
                  <a:lnTo>
                    <a:pt x="74654" y="296105"/>
                  </a:lnTo>
                  <a:lnTo>
                    <a:pt x="90637" y="241042"/>
                  </a:lnTo>
                  <a:lnTo>
                    <a:pt x="123335" y="181492"/>
                  </a:lnTo>
                  <a:lnTo>
                    <a:pt x="140665" y="152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543098" y="11572785"/>
              <a:ext cx="189103" cy="310853"/>
            </a:xfrm>
            <a:custGeom>
              <a:avLst/>
              <a:gdLst/>
              <a:ahLst/>
              <a:cxnLst/>
              <a:rect l="0" t="0" r="0" b="0"/>
              <a:pathLst>
                <a:path w="189103" h="310853">
                  <a:moveTo>
                    <a:pt x="65701" y="95979"/>
                  </a:moveTo>
                  <a:lnTo>
                    <a:pt x="53231" y="141288"/>
                  </a:lnTo>
                  <a:lnTo>
                    <a:pt x="32891" y="200472"/>
                  </a:lnTo>
                  <a:lnTo>
                    <a:pt x="21666" y="243984"/>
                  </a:lnTo>
                  <a:lnTo>
                    <a:pt x="6780" y="304028"/>
                  </a:lnTo>
                  <a:lnTo>
                    <a:pt x="3569" y="310852"/>
                  </a:lnTo>
                  <a:lnTo>
                    <a:pt x="1428" y="309307"/>
                  </a:lnTo>
                  <a:lnTo>
                    <a:pt x="0" y="302182"/>
                  </a:lnTo>
                  <a:lnTo>
                    <a:pt x="5270" y="255763"/>
                  </a:lnTo>
                  <a:lnTo>
                    <a:pt x="23759" y="193766"/>
                  </a:lnTo>
                  <a:lnTo>
                    <a:pt x="48534" y="134432"/>
                  </a:lnTo>
                  <a:lnTo>
                    <a:pt x="85726" y="80158"/>
                  </a:lnTo>
                  <a:lnTo>
                    <a:pt x="141521" y="20712"/>
                  </a:lnTo>
                  <a:lnTo>
                    <a:pt x="160846" y="9206"/>
                  </a:lnTo>
                  <a:lnTo>
                    <a:pt x="18910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754182" y="11638217"/>
              <a:ext cx="169975" cy="195082"/>
            </a:xfrm>
            <a:custGeom>
              <a:avLst/>
              <a:gdLst/>
              <a:ahLst/>
              <a:cxnLst/>
              <a:rect l="0" t="0" r="0" b="0"/>
              <a:pathLst>
                <a:path w="169975" h="195082">
                  <a:moveTo>
                    <a:pt x="46574" y="3124"/>
                  </a:moveTo>
                  <a:lnTo>
                    <a:pt x="20807" y="58722"/>
                  </a:lnTo>
                  <a:lnTo>
                    <a:pt x="1196" y="112963"/>
                  </a:lnTo>
                  <a:lnTo>
                    <a:pt x="0" y="140303"/>
                  </a:lnTo>
                  <a:lnTo>
                    <a:pt x="1813" y="153992"/>
                  </a:lnTo>
                  <a:lnTo>
                    <a:pt x="7593" y="161594"/>
                  </a:lnTo>
                  <a:lnTo>
                    <a:pt x="16016" y="165139"/>
                  </a:lnTo>
                  <a:lnTo>
                    <a:pt x="26203" y="165979"/>
                  </a:lnTo>
                  <a:lnTo>
                    <a:pt x="49708" y="158786"/>
                  </a:lnTo>
                  <a:lnTo>
                    <a:pt x="62375" y="152603"/>
                  </a:lnTo>
                  <a:lnTo>
                    <a:pt x="80511" y="133545"/>
                  </a:lnTo>
                  <a:lnTo>
                    <a:pt x="120558" y="70799"/>
                  </a:lnTo>
                  <a:lnTo>
                    <a:pt x="152370" y="16661"/>
                  </a:lnTo>
                  <a:lnTo>
                    <a:pt x="158239" y="3008"/>
                  </a:lnTo>
                  <a:lnTo>
                    <a:pt x="162150" y="0"/>
                  </a:lnTo>
                  <a:lnTo>
                    <a:pt x="164758" y="4088"/>
                  </a:lnTo>
                  <a:lnTo>
                    <a:pt x="168943" y="54436"/>
                  </a:lnTo>
                  <a:lnTo>
                    <a:pt x="162390" y="105334"/>
                  </a:lnTo>
                  <a:lnTo>
                    <a:pt x="166896" y="163135"/>
                  </a:lnTo>
                  <a:lnTo>
                    <a:pt x="169974" y="1950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020135" y="11620233"/>
              <a:ext cx="356492" cy="183270"/>
            </a:xfrm>
            <a:custGeom>
              <a:avLst/>
              <a:gdLst/>
              <a:ahLst/>
              <a:cxnLst/>
              <a:rect l="0" t="0" r="0" b="0"/>
              <a:pathLst>
                <a:path w="356492" h="183270">
                  <a:moveTo>
                    <a:pt x="0" y="89664"/>
                  </a:moveTo>
                  <a:lnTo>
                    <a:pt x="14557" y="104222"/>
                  </a:lnTo>
                  <a:lnTo>
                    <a:pt x="23416" y="106986"/>
                  </a:lnTo>
                  <a:lnTo>
                    <a:pt x="45447" y="105996"/>
                  </a:lnTo>
                  <a:lnTo>
                    <a:pt x="66411" y="92353"/>
                  </a:lnTo>
                  <a:lnTo>
                    <a:pt x="104696" y="46353"/>
                  </a:lnTo>
                  <a:lnTo>
                    <a:pt x="109407" y="33368"/>
                  </a:lnTo>
                  <a:lnTo>
                    <a:pt x="110580" y="6751"/>
                  </a:lnTo>
                  <a:lnTo>
                    <a:pt x="107236" y="872"/>
                  </a:lnTo>
                  <a:lnTo>
                    <a:pt x="101960" y="0"/>
                  </a:lnTo>
                  <a:lnTo>
                    <a:pt x="95396" y="2465"/>
                  </a:lnTo>
                  <a:lnTo>
                    <a:pt x="71600" y="27772"/>
                  </a:lnTo>
                  <a:lnTo>
                    <a:pt x="37785" y="88216"/>
                  </a:lnTo>
                  <a:lnTo>
                    <a:pt x="25426" y="123045"/>
                  </a:lnTo>
                  <a:lnTo>
                    <a:pt x="27043" y="154774"/>
                  </a:lnTo>
                  <a:lnTo>
                    <a:pt x="31740" y="169634"/>
                  </a:lnTo>
                  <a:lnTo>
                    <a:pt x="39442" y="178017"/>
                  </a:lnTo>
                  <a:lnTo>
                    <a:pt x="49147" y="182082"/>
                  </a:lnTo>
                  <a:lnTo>
                    <a:pt x="60186" y="183269"/>
                  </a:lnTo>
                  <a:lnTo>
                    <a:pt x="84641" y="176463"/>
                  </a:lnTo>
                  <a:lnTo>
                    <a:pt x="120042" y="155500"/>
                  </a:lnTo>
                  <a:lnTo>
                    <a:pt x="140190" y="135683"/>
                  </a:lnTo>
                  <a:lnTo>
                    <a:pt x="177951" y="77369"/>
                  </a:lnTo>
                  <a:lnTo>
                    <a:pt x="187190" y="63186"/>
                  </a:lnTo>
                  <a:lnTo>
                    <a:pt x="191826" y="59824"/>
                  </a:lnTo>
                  <a:lnTo>
                    <a:pt x="193394" y="63677"/>
                  </a:lnTo>
                  <a:lnTo>
                    <a:pt x="182723" y="120605"/>
                  </a:lnTo>
                  <a:lnTo>
                    <a:pt x="179573" y="157570"/>
                  </a:lnTo>
                  <a:lnTo>
                    <a:pt x="178836" y="146759"/>
                  </a:lnTo>
                  <a:lnTo>
                    <a:pt x="200255" y="90165"/>
                  </a:lnTo>
                  <a:lnTo>
                    <a:pt x="226578" y="41231"/>
                  </a:lnTo>
                  <a:lnTo>
                    <a:pt x="250001" y="16848"/>
                  </a:lnTo>
                  <a:lnTo>
                    <a:pt x="262646" y="12175"/>
                  </a:lnTo>
                  <a:lnTo>
                    <a:pt x="275646" y="12106"/>
                  </a:lnTo>
                  <a:lnTo>
                    <a:pt x="288883" y="15106"/>
                  </a:lnTo>
                  <a:lnTo>
                    <a:pt x="297707" y="23201"/>
                  </a:lnTo>
                  <a:lnTo>
                    <a:pt x="307513" y="48445"/>
                  </a:lnTo>
                  <a:lnTo>
                    <a:pt x="313033" y="96918"/>
                  </a:lnTo>
                  <a:lnTo>
                    <a:pt x="329226" y="142595"/>
                  </a:lnTo>
                  <a:lnTo>
                    <a:pt x="335267" y="150850"/>
                  </a:lnTo>
                  <a:lnTo>
                    <a:pt x="340819" y="154830"/>
                  </a:lnTo>
                  <a:lnTo>
                    <a:pt x="356491" y="158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486316" y="11408251"/>
              <a:ext cx="68557" cy="411337"/>
            </a:xfrm>
            <a:custGeom>
              <a:avLst/>
              <a:gdLst/>
              <a:ahLst/>
              <a:cxnLst/>
              <a:rect l="0" t="0" r="0" b="0"/>
              <a:pathLst>
                <a:path w="68557" h="411337">
                  <a:moveTo>
                    <a:pt x="68556" y="0"/>
                  </a:moveTo>
                  <a:lnTo>
                    <a:pt x="53641" y="48807"/>
                  </a:lnTo>
                  <a:lnTo>
                    <a:pt x="44839" y="102314"/>
                  </a:lnTo>
                  <a:lnTo>
                    <a:pt x="38169" y="158286"/>
                  </a:lnTo>
                  <a:lnTo>
                    <a:pt x="30606" y="211942"/>
                  </a:lnTo>
                  <a:lnTo>
                    <a:pt x="24303" y="267957"/>
                  </a:lnTo>
                  <a:lnTo>
                    <a:pt x="16850" y="317564"/>
                  </a:lnTo>
                  <a:lnTo>
                    <a:pt x="10578" y="366793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376626" y="11586496"/>
              <a:ext cx="274225" cy="35323"/>
            </a:xfrm>
            <a:custGeom>
              <a:avLst/>
              <a:gdLst/>
              <a:ahLst/>
              <a:cxnLst/>
              <a:rect l="0" t="0" r="0" b="0"/>
              <a:pathLst>
                <a:path w="274225" h="35323">
                  <a:moveTo>
                    <a:pt x="0" y="27423"/>
                  </a:moveTo>
                  <a:lnTo>
                    <a:pt x="43786" y="35322"/>
                  </a:lnTo>
                  <a:lnTo>
                    <a:pt x="93548" y="28917"/>
                  </a:lnTo>
                  <a:lnTo>
                    <a:pt x="146887" y="18893"/>
                  </a:lnTo>
                  <a:lnTo>
                    <a:pt x="199763" y="13723"/>
                  </a:lnTo>
                  <a:lnTo>
                    <a:pt x="251222" y="3162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796167" y="12272056"/>
            <a:ext cx="412800" cy="356493"/>
            <a:chOff x="1796167" y="12272056"/>
            <a:chExt cx="412800" cy="356493"/>
          </a:xfrm>
        </p:grpSpPr>
        <p:sp>
          <p:nvSpPr>
            <p:cNvPr id="57" name="Freeform 56"/>
            <p:cNvSpPr/>
            <p:nvPr/>
          </p:nvSpPr>
          <p:spPr>
            <a:xfrm>
              <a:off x="1796167" y="12395457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56281" y="1524"/>
                  </a:lnTo>
                  <a:lnTo>
                    <a:pt x="205668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038185" y="12272056"/>
              <a:ext cx="170782" cy="356493"/>
            </a:xfrm>
            <a:custGeom>
              <a:avLst/>
              <a:gdLst/>
              <a:ahLst/>
              <a:cxnLst/>
              <a:rect l="0" t="0" r="0" b="0"/>
              <a:pathLst>
                <a:path w="170782" h="356493">
                  <a:moveTo>
                    <a:pt x="114474" y="0"/>
                  </a:moveTo>
                  <a:lnTo>
                    <a:pt x="69223" y="48298"/>
                  </a:lnTo>
                  <a:lnTo>
                    <a:pt x="42009" y="110633"/>
                  </a:lnTo>
                  <a:lnTo>
                    <a:pt x="13773" y="166245"/>
                  </a:lnTo>
                  <a:lnTo>
                    <a:pt x="0" y="215147"/>
                  </a:lnTo>
                  <a:lnTo>
                    <a:pt x="1642" y="244921"/>
                  </a:lnTo>
                  <a:lnTo>
                    <a:pt x="8783" y="254689"/>
                  </a:lnTo>
                  <a:lnTo>
                    <a:pt x="19638" y="261201"/>
                  </a:lnTo>
                  <a:lnTo>
                    <a:pt x="32968" y="265542"/>
                  </a:lnTo>
                  <a:lnTo>
                    <a:pt x="64030" y="262240"/>
                  </a:lnTo>
                  <a:lnTo>
                    <a:pt x="95101" y="250616"/>
                  </a:lnTo>
                  <a:lnTo>
                    <a:pt x="149689" y="209537"/>
                  </a:lnTo>
                  <a:lnTo>
                    <a:pt x="170781" y="175329"/>
                  </a:lnTo>
                  <a:lnTo>
                    <a:pt x="168770" y="167161"/>
                  </a:lnTo>
                  <a:lnTo>
                    <a:pt x="161336" y="161715"/>
                  </a:lnTo>
                  <a:lnTo>
                    <a:pt x="150285" y="158085"/>
                  </a:lnTo>
                  <a:lnTo>
                    <a:pt x="138348" y="160235"/>
                  </a:lnTo>
                  <a:lnTo>
                    <a:pt x="101235" y="183573"/>
                  </a:lnTo>
                  <a:lnTo>
                    <a:pt x="60625" y="223592"/>
                  </a:lnTo>
                  <a:lnTo>
                    <a:pt x="36564" y="261761"/>
                  </a:lnTo>
                  <a:lnTo>
                    <a:pt x="14786" y="315604"/>
                  </a:lnTo>
                  <a:lnTo>
                    <a:pt x="4784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Freeform 59"/>
          <p:cNvSpPr/>
          <p:nvPr/>
        </p:nvSpPr>
        <p:spPr>
          <a:xfrm>
            <a:off x="2303482" y="12255238"/>
            <a:ext cx="311591" cy="291368"/>
          </a:xfrm>
          <a:custGeom>
            <a:avLst/>
            <a:gdLst/>
            <a:ahLst/>
            <a:cxnLst/>
            <a:rect l="0" t="0" r="0" b="0"/>
            <a:pathLst>
              <a:path w="311591" h="291368">
                <a:moveTo>
                  <a:pt x="150823" y="44241"/>
                </a:moveTo>
                <a:lnTo>
                  <a:pt x="94626" y="101961"/>
                </a:lnTo>
                <a:lnTo>
                  <a:pt x="55480" y="154498"/>
                </a:lnTo>
                <a:lnTo>
                  <a:pt x="25686" y="208888"/>
                </a:lnTo>
                <a:lnTo>
                  <a:pt x="23096" y="236248"/>
                </a:lnTo>
                <a:lnTo>
                  <a:pt x="24538" y="249943"/>
                </a:lnTo>
                <a:lnTo>
                  <a:pt x="31593" y="262119"/>
                </a:lnTo>
                <a:lnTo>
                  <a:pt x="55683" y="283774"/>
                </a:lnTo>
                <a:lnTo>
                  <a:pt x="86702" y="291367"/>
                </a:lnTo>
                <a:lnTo>
                  <a:pt x="138426" y="287076"/>
                </a:lnTo>
                <a:lnTo>
                  <a:pt x="188283" y="272093"/>
                </a:lnTo>
                <a:lnTo>
                  <a:pt x="246076" y="239733"/>
                </a:lnTo>
                <a:lnTo>
                  <a:pt x="280441" y="205760"/>
                </a:lnTo>
                <a:lnTo>
                  <a:pt x="302642" y="166749"/>
                </a:lnTo>
                <a:lnTo>
                  <a:pt x="311590" y="118966"/>
                </a:lnTo>
                <a:lnTo>
                  <a:pt x="303667" y="59170"/>
                </a:lnTo>
                <a:lnTo>
                  <a:pt x="295942" y="31070"/>
                </a:lnTo>
                <a:lnTo>
                  <a:pt x="288703" y="20226"/>
                </a:lnTo>
                <a:lnTo>
                  <a:pt x="268471" y="4114"/>
                </a:lnTo>
                <a:lnTo>
                  <a:pt x="240182" y="0"/>
                </a:lnTo>
                <a:lnTo>
                  <a:pt x="208820" y="4773"/>
                </a:lnTo>
                <a:lnTo>
                  <a:pt x="179646" y="17050"/>
                </a:lnTo>
                <a:lnTo>
                  <a:pt x="123677" y="71653"/>
                </a:lnTo>
                <a:lnTo>
                  <a:pt x="83872" y="124813"/>
                </a:lnTo>
                <a:lnTo>
                  <a:pt x="52104" y="183559"/>
                </a:lnTo>
                <a:lnTo>
                  <a:pt x="18135" y="241147"/>
                </a:lnTo>
                <a:lnTo>
                  <a:pt x="0" y="2910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4181916" y="12134945"/>
            <a:ext cx="233092" cy="301647"/>
            <a:chOff x="4181916" y="12134945"/>
            <a:chExt cx="233092" cy="301647"/>
          </a:xfrm>
        </p:grpSpPr>
        <p:sp>
          <p:nvSpPr>
            <p:cNvPr id="61" name="Freeform 60"/>
            <p:cNvSpPr/>
            <p:nvPr/>
          </p:nvSpPr>
          <p:spPr>
            <a:xfrm>
              <a:off x="4232058" y="12134945"/>
              <a:ext cx="180367" cy="274224"/>
            </a:xfrm>
            <a:custGeom>
              <a:avLst/>
              <a:gdLst/>
              <a:ahLst/>
              <a:cxnLst/>
              <a:rect l="0" t="0" r="0" b="0"/>
              <a:pathLst>
                <a:path w="180367" h="274224">
                  <a:moveTo>
                    <a:pt x="128104" y="0"/>
                  </a:moveTo>
                  <a:lnTo>
                    <a:pt x="115634" y="31315"/>
                  </a:lnTo>
                  <a:lnTo>
                    <a:pt x="89473" y="76546"/>
                  </a:lnTo>
                  <a:lnTo>
                    <a:pt x="61904" y="135980"/>
                  </a:lnTo>
                  <a:lnTo>
                    <a:pt x="36541" y="191734"/>
                  </a:lnTo>
                  <a:lnTo>
                    <a:pt x="7832" y="246757"/>
                  </a:lnTo>
                  <a:lnTo>
                    <a:pt x="0" y="265063"/>
                  </a:lnTo>
                  <a:lnTo>
                    <a:pt x="45" y="263545"/>
                  </a:lnTo>
                  <a:lnTo>
                    <a:pt x="16559" y="217691"/>
                  </a:lnTo>
                  <a:lnTo>
                    <a:pt x="48658" y="162205"/>
                  </a:lnTo>
                  <a:lnTo>
                    <a:pt x="77767" y="109229"/>
                  </a:lnTo>
                  <a:lnTo>
                    <a:pt x="103829" y="54754"/>
                  </a:lnTo>
                  <a:lnTo>
                    <a:pt x="137867" y="7260"/>
                  </a:lnTo>
                  <a:lnTo>
                    <a:pt x="146800" y="4840"/>
                  </a:lnTo>
                  <a:lnTo>
                    <a:pt x="155803" y="7797"/>
                  </a:lnTo>
                  <a:lnTo>
                    <a:pt x="164852" y="14338"/>
                  </a:lnTo>
                  <a:lnTo>
                    <a:pt x="170884" y="24793"/>
                  </a:lnTo>
                  <a:lnTo>
                    <a:pt x="179374" y="68623"/>
                  </a:lnTo>
                  <a:lnTo>
                    <a:pt x="180366" y="118680"/>
                  </a:lnTo>
                  <a:lnTo>
                    <a:pt x="171887" y="181375"/>
                  </a:lnTo>
                  <a:lnTo>
                    <a:pt x="170023" y="229955"/>
                  </a:lnTo>
                  <a:lnTo>
                    <a:pt x="169238" y="2742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181916" y="12409168"/>
              <a:ext cx="233092" cy="27424"/>
            </a:xfrm>
            <a:custGeom>
              <a:avLst/>
              <a:gdLst/>
              <a:ahLst/>
              <a:cxnLst/>
              <a:rect l="0" t="0" r="0" b="0"/>
              <a:pathLst>
                <a:path w="233092" h="27424">
                  <a:moveTo>
                    <a:pt x="0" y="27423"/>
                  </a:moveTo>
                  <a:lnTo>
                    <a:pt x="45309" y="16476"/>
                  </a:lnTo>
                  <a:lnTo>
                    <a:pt x="102971" y="5559"/>
                  </a:lnTo>
                  <a:lnTo>
                    <a:pt x="159328" y="1647"/>
                  </a:lnTo>
                  <a:lnTo>
                    <a:pt x="216715" y="325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reeform 63"/>
          <p:cNvSpPr/>
          <p:nvPr/>
        </p:nvSpPr>
        <p:spPr>
          <a:xfrm>
            <a:off x="7815385" y="9283015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638057" y="9008790"/>
            <a:ext cx="27424" cy="1"/>
          </a:xfrm>
          <a:custGeom>
            <a:avLst/>
            <a:gdLst/>
            <a:ahLst/>
            <a:cxnLst/>
            <a:rect l="0" t="0" r="0" b="0"/>
            <a:pathLst>
              <a:path w="27424" h="1">
                <a:moveTo>
                  <a:pt x="27423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8391255" y="9776618"/>
            <a:ext cx="13713" cy="13712"/>
          </a:xfrm>
          <a:custGeom>
            <a:avLst/>
            <a:gdLst/>
            <a:ahLst/>
            <a:cxnLst/>
            <a:rect l="0" t="0" r="0" b="0"/>
            <a:pathLst>
              <a:path w="13713" h="13712">
                <a:moveTo>
                  <a:pt x="13712" y="0"/>
                </a:moveTo>
                <a:lnTo>
                  <a:pt x="0" y="1371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4450554" y="12055333"/>
            <a:ext cx="704859" cy="490949"/>
            <a:chOff x="4450554" y="12055333"/>
            <a:chExt cx="704859" cy="490949"/>
          </a:xfrm>
        </p:grpSpPr>
        <p:sp>
          <p:nvSpPr>
            <p:cNvPr id="67" name="Freeform 66"/>
            <p:cNvSpPr/>
            <p:nvPr/>
          </p:nvSpPr>
          <p:spPr>
            <a:xfrm>
              <a:off x="4450554" y="12055333"/>
              <a:ext cx="208287" cy="380753"/>
            </a:xfrm>
            <a:custGeom>
              <a:avLst/>
              <a:gdLst/>
              <a:ahLst/>
              <a:cxnLst/>
              <a:rect l="0" t="0" r="0" b="0"/>
              <a:pathLst>
                <a:path w="208287" h="380753">
                  <a:moveTo>
                    <a:pt x="101565" y="107034"/>
                  </a:moveTo>
                  <a:lnTo>
                    <a:pt x="79672" y="131973"/>
                  </a:lnTo>
                  <a:lnTo>
                    <a:pt x="37103" y="195105"/>
                  </a:lnTo>
                  <a:lnTo>
                    <a:pt x="11869" y="246815"/>
                  </a:lnTo>
                  <a:lnTo>
                    <a:pt x="0" y="296566"/>
                  </a:lnTo>
                  <a:lnTo>
                    <a:pt x="2088" y="331936"/>
                  </a:lnTo>
                  <a:lnTo>
                    <a:pt x="12157" y="359846"/>
                  </a:lnTo>
                  <a:lnTo>
                    <a:pt x="19107" y="371553"/>
                  </a:lnTo>
                  <a:lnTo>
                    <a:pt x="29835" y="377835"/>
                  </a:lnTo>
                  <a:lnTo>
                    <a:pt x="58005" y="380752"/>
                  </a:lnTo>
                  <a:lnTo>
                    <a:pt x="86775" y="372908"/>
                  </a:lnTo>
                  <a:lnTo>
                    <a:pt x="100846" y="366551"/>
                  </a:lnTo>
                  <a:lnTo>
                    <a:pt x="124605" y="343237"/>
                  </a:lnTo>
                  <a:lnTo>
                    <a:pt x="164685" y="285894"/>
                  </a:lnTo>
                  <a:lnTo>
                    <a:pt x="185438" y="237048"/>
                  </a:lnTo>
                  <a:lnTo>
                    <a:pt x="201235" y="183981"/>
                  </a:lnTo>
                  <a:lnTo>
                    <a:pt x="208286" y="122386"/>
                  </a:lnTo>
                  <a:lnTo>
                    <a:pt x="203096" y="63171"/>
                  </a:lnTo>
                  <a:lnTo>
                    <a:pt x="191910" y="14309"/>
                  </a:lnTo>
                  <a:lnTo>
                    <a:pt x="184647" y="5607"/>
                  </a:lnTo>
                  <a:lnTo>
                    <a:pt x="175235" y="1329"/>
                  </a:lnTo>
                  <a:lnTo>
                    <a:pt x="164389" y="0"/>
                  </a:lnTo>
                  <a:lnTo>
                    <a:pt x="144214" y="6649"/>
                  </a:lnTo>
                  <a:lnTo>
                    <a:pt x="134568" y="12689"/>
                  </a:lnTo>
                  <a:lnTo>
                    <a:pt x="106435" y="50304"/>
                  </a:lnTo>
                  <a:lnTo>
                    <a:pt x="86080" y="100044"/>
                  </a:lnTo>
                  <a:lnTo>
                    <a:pt x="67078" y="162021"/>
                  </a:lnTo>
                  <a:lnTo>
                    <a:pt x="62401" y="213549"/>
                  </a:lnTo>
                  <a:lnTo>
                    <a:pt x="62538" y="265889"/>
                  </a:lnTo>
                  <a:lnTo>
                    <a:pt x="75461" y="325291"/>
                  </a:lnTo>
                  <a:lnTo>
                    <a:pt x="87853" y="3675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524696" y="12299479"/>
              <a:ext cx="82269" cy="246803"/>
            </a:xfrm>
            <a:custGeom>
              <a:avLst/>
              <a:gdLst/>
              <a:ahLst/>
              <a:cxnLst/>
              <a:rect l="0" t="0" r="0" b="0"/>
              <a:pathLst>
                <a:path w="82269" h="246803">
                  <a:moveTo>
                    <a:pt x="0" y="0"/>
                  </a:moveTo>
                  <a:lnTo>
                    <a:pt x="4063" y="55596"/>
                  </a:lnTo>
                  <a:lnTo>
                    <a:pt x="18978" y="96201"/>
                  </a:lnTo>
                  <a:lnTo>
                    <a:pt x="44036" y="150867"/>
                  </a:lnTo>
                  <a:lnTo>
                    <a:pt x="63656" y="204152"/>
                  </a:lnTo>
                  <a:lnTo>
                    <a:pt x="82268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689231" y="12140787"/>
              <a:ext cx="205669" cy="323227"/>
            </a:xfrm>
            <a:custGeom>
              <a:avLst/>
              <a:gdLst/>
              <a:ahLst/>
              <a:cxnLst/>
              <a:rect l="0" t="0" r="0" b="0"/>
              <a:pathLst>
                <a:path w="205669" h="323227">
                  <a:moveTo>
                    <a:pt x="0" y="49002"/>
                  </a:moveTo>
                  <a:lnTo>
                    <a:pt x="1523" y="103734"/>
                  </a:lnTo>
                  <a:lnTo>
                    <a:pt x="9423" y="164414"/>
                  </a:lnTo>
                  <a:lnTo>
                    <a:pt x="12440" y="221665"/>
                  </a:lnTo>
                  <a:lnTo>
                    <a:pt x="14858" y="277222"/>
                  </a:lnTo>
                  <a:lnTo>
                    <a:pt x="21499" y="320091"/>
                  </a:lnTo>
                  <a:lnTo>
                    <a:pt x="18188" y="310661"/>
                  </a:lnTo>
                  <a:lnTo>
                    <a:pt x="15037" y="263812"/>
                  </a:lnTo>
                  <a:lnTo>
                    <a:pt x="21383" y="216245"/>
                  </a:lnTo>
                  <a:lnTo>
                    <a:pt x="32912" y="158648"/>
                  </a:lnTo>
                  <a:lnTo>
                    <a:pt x="41542" y="115507"/>
                  </a:lnTo>
                  <a:lnTo>
                    <a:pt x="54965" y="56520"/>
                  </a:lnTo>
                  <a:lnTo>
                    <a:pt x="65562" y="26444"/>
                  </a:lnTo>
                  <a:lnTo>
                    <a:pt x="80429" y="2921"/>
                  </a:lnTo>
                  <a:lnTo>
                    <a:pt x="87136" y="0"/>
                  </a:lnTo>
                  <a:lnTo>
                    <a:pt x="93130" y="2624"/>
                  </a:lnTo>
                  <a:lnTo>
                    <a:pt x="98650" y="8942"/>
                  </a:lnTo>
                  <a:lnTo>
                    <a:pt x="118455" y="62868"/>
                  </a:lnTo>
                  <a:lnTo>
                    <a:pt x="130907" y="115911"/>
                  </a:lnTo>
                  <a:lnTo>
                    <a:pt x="135273" y="177671"/>
                  </a:lnTo>
                  <a:lnTo>
                    <a:pt x="136567" y="235241"/>
                  </a:lnTo>
                  <a:lnTo>
                    <a:pt x="136951" y="278706"/>
                  </a:lnTo>
                  <a:lnTo>
                    <a:pt x="137091" y="222645"/>
                  </a:lnTo>
                  <a:lnTo>
                    <a:pt x="144384" y="167823"/>
                  </a:lnTo>
                  <a:lnTo>
                    <a:pt x="148916" y="105706"/>
                  </a:lnTo>
                  <a:lnTo>
                    <a:pt x="157537" y="53615"/>
                  </a:lnTo>
                  <a:lnTo>
                    <a:pt x="169740" y="9236"/>
                  </a:lnTo>
                  <a:lnTo>
                    <a:pt x="175622" y="4210"/>
                  </a:lnTo>
                  <a:lnTo>
                    <a:pt x="182591" y="5429"/>
                  </a:lnTo>
                  <a:lnTo>
                    <a:pt x="190283" y="10812"/>
                  </a:lnTo>
                  <a:lnTo>
                    <a:pt x="198830" y="37108"/>
                  </a:lnTo>
                  <a:lnTo>
                    <a:pt x="203642" y="94737"/>
                  </a:lnTo>
                  <a:lnTo>
                    <a:pt x="204767" y="139408"/>
                  </a:lnTo>
                  <a:lnTo>
                    <a:pt x="205268" y="189731"/>
                  </a:lnTo>
                  <a:lnTo>
                    <a:pt x="205490" y="234441"/>
                  </a:lnTo>
                  <a:lnTo>
                    <a:pt x="205615" y="285747"/>
                  </a:lnTo>
                  <a:lnTo>
                    <a:pt x="205668" y="3232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963706" y="12161734"/>
              <a:ext cx="136862" cy="324322"/>
            </a:xfrm>
            <a:custGeom>
              <a:avLst/>
              <a:gdLst/>
              <a:ahLst/>
              <a:cxnLst/>
              <a:rect l="0" t="0" r="0" b="0"/>
              <a:pathLst>
                <a:path w="136862" h="324322">
                  <a:moveTo>
                    <a:pt x="13460" y="41766"/>
                  </a:moveTo>
                  <a:lnTo>
                    <a:pt x="13460" y="87075"/>
                  </a:lnTo>
                  <a:lnTo>
                    <a:pt x="13460" y="147784"/>
                  </a:lnTo>
                  <a:lnTo>
                    <a:pt x="13460" y="197051"/>
                  </a:lnTo>
                  <a:lnTo>
                    <a:pt x="13460" y="241292"/>
                  </a:lnTo>
                  <a:lnTo>
                    <a:pt x="13460" y="300458"/>
                  </a:lnTo>
                  <a:lnTo>
                    <a:pt x="13460" y="319346"/>
                  </a:lnTo>
                  <a:lnTo>
                    <a:pt x="11936" y="324321"/>
                  </a:lnTo>
                  <a:lnTo>
                    <a:pt x="9397" y="320020"/>
                  </a:lnTo>
                  <a:lnTo>
                    <a:pt x="2608" y="277574"/>
                  </a:lnTo>
                  <a:lnTo>
                    <a:pt x="1019" y="236454"/>
                  </a:lnTo>
                  <a:lnTo>
                    <a:pt x="313" y="187710"/>
                  </a:lnTo>
                  <a:lnTo>
                    <a:pt x="0" y="139638"/>
                  </a:lnTo>
                  <a:lnTo>
                    <a:pt x="1384" y="94405"/>
                  </a:lnTo>
                  <a:lnTo>
                    <a:pt x="10728" y="36204"/>
                  </a:lnTo>
                  <a:lnTo>
                    <a:pt x="18848" y="4254"/>
                  </a:lnTo>
                  <a:lnTo>
                    <a:pt x="23145" y="0"/>
                  </a:lnTo>
                  <a:lnTo>
                    <a:pt x="27534" y="3258"/>
                  </a:lnTo>
                  <a:lnTo>
                    <a:pt x="36473" y="24652"/>
                  </a:lnTo>
                  <a:lnTo>
                    <a:pt x="50071" y="77997"/>
                  </a:lnTo>
                  <a:lnTo>
                    <a:pt x="65272" y="133076"/>
                  </a:lnTo>
                  <a:lnTo>
                    <a:pt x="86873" y="187990"/>
                  </a:lnTo>
                  <a:lnTo>
                    <a:pt x="105122" y="239808"/>
                  </a:lnTo>
                  <a:lnTo>
                    <a:pt x="136861" y="2885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114278" y="12134945"/>
              <a:ext cx="41135" cy="315358"/>
            </a:xfrm>
            <a:custGeom>
              <a:avLst/>
              <a:gdLst/>
              <a:ahLst/>
              <a:cxnLst/>
              <a:rect l="0" t="0" r="0" b="0"/>
              <a:pathLst>
                <a:path w="41135" h="315358">
                  <a:moveTo>
                    <a:pt x="41134" y="0"/>
                  </a:moveTo>
                  <a:lnTo>
                    <a:pt x="31711" y="35886"/>
                  </a:lnTo>
                  <a:lnTo>
                    <a:pt x="28693" y="90530"/>
                  </a:lnTo>
                  <a:lnTo>
                    <a:pt x="26276" y="145992"/>
                  </a:lnTo>
                  <a:lnTo>
                    <a:pt x="18111" y="201020"/>
                  </a:lnTo>
                  <a:lnTo>
                    <a:pt x="13492" y="254395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216598" y="12011544"/>
            <a:ext cx="1557654" cy="641783"/>
            <a:chOff x="6216598" y="12011544"/>
            <a:chExt cx="1557654" cy="641783"/>
          </a:xfrm>
        </p:grpSpPr>
        <p:sp>
          <p:nvSpPr>
            <p:cNvPr id="73" name="Freeform 72"/>
            <p:cNvSpPr/>
            <p:nvPr/>
          </p:nvSpPr>
          <p:spPr>
            <a:xfrm>
              <a:off x="6216598" y="12163911"/>
              <a:ext cx="159112" cy="286392"/>
            </a:xfrm>
            <a:custGeom>
              <a:avLst/>
              <a:gdLst/>
              <a:ahLst/>
              <a:cxnLst/>
              <a:rect l="0" t="0" r="0" b="0"/>
              <a:pathLst>
                <a:path w="159112" h="286392">
                  <a:moveTo>
                    <a:pt x="159111" y="80723"/>
                  </a:moveTo>
                  <a:lnTo>
                    <a:pt x="155048" y="25126"/>
                  </a:lnTo>
                  <a:lnTo>
                    <a:pt x="151832" y="11665"/>
                  </a:lnTo>
                  <a:lnTo>
                    <a:pt x="145117" y="4215"/>
                  </a:lnTo>
                  <a:lnTo>
                    <a:pt x="136070" y="772"/>
                  </a:lnTo>
                  <a:lnTo>
                    <a:pt x="125469" y="0"/>
                  </a:lnTo>
                  <a:lnTo>
                    <a:pt x="115354" y="4056"/>
                  </a:lnTo>
                  <a:lnTo>
                    <a:pt x="67959" y="48564"/>
                  </a:lnTo>
                  <a:lnTo>
                    <a:pt x="40357" y="97940"/>
                  </a:lnTo>
                  <a:lnTo>
                    <a:pt x="12880" y="153534"/>
                  </a:lnTo>
                  <a:lnTo>
                    <a:pt x="0" y="208600"/>
                  </a:lnTo>
                  <a:lnTo>
                    <a:pt x="5112" y="241153"/>
                  </a:lnTo>
                  <a:lnTo>
                    <a:pt x="10741" y="256232"/>
                  </a:lnTo>
                  <a:lnTo>
                    <a:pt x="20587" y="266285"/>
                  </a:lnTo>
                  <a:lnTo>
                    <a:pt x="76843" y="2863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427648" y="12248745"/>
              <a:ext cx="104777" cy="196696"/>
            </a:xfrm>
            <a:custGeom>
              <a:avLst/>
              <a:gdLst/>
              <a:ahLst/>
              <a:cxnLst/>
              <a:rect l="0" t="0" r="0" b="0"/>
              <a:pathLst>
                <a:path w="104777" h="196696">
                  <a:moveTo>
                    <a:pt x="57750" y="9600"/>
                  </a:moveTo>
                  <a:lnTo>
                    <a:pt x="38773" y="65198"/>
                  </a:lnTo>
                  <a:lnTo>
                    <a:pt x="26464" y="93725"/>
                  </a:lnTo>
                  <a:lnTo>
                    <a:pt x="21058" y="142523"/>
                  </a:lnTo>
                  <a:lnTo>
                    <a:pt x="25192" y="172273"/>
                  </a:lnTo>
                  <a:lnTo>
                    <a:pt x="31474" y="178987"/>
                  </a:lnTo>
                  <a:lnTo>
                    <a:pt x="40233" y="180416"/>
                  </a:lnTo>
                  <a:lnTo>
                    <a:pt x="50642" y="178323"/>
                  </a:lnTo>
                  <a:lnTo>
                    <a:pt x="59105" y="172357"/>
                  </a:lnTo>
                  <a:lnTo>
                    <a:pt x="72571" y="153540"/>
                  </a:lnTo>
                  <a:lnTo>
                    <a:pt x="93630" y="102696"/>
                  </a:lnTo>
                  <a:lnTo>
                    <a:pt x="104776" y="53096"/>
                  </a:lnTo>
                  <a:lnTo>
                    <a:pt x="102519" y="17760"/>
                  </a:lnTo>
                  <a:lnTo>
                    <a:pt x="96737" y="7422"/>
                  </a:lnTo>
                  <a:lnTo>
                    <a:pt x="88312" y="2055"/>
                  </a:lnTo>
                  <a:lnTo>
                    <a:pt x="78125" y="0"/>
                  </a:lnTo>
                  <a:lnTo>
                    <a:pt x="68287" y="1676"/>
                  </a:lnTo>
                  <a:lnTo>
                    <a:pt x="49230" y="11665"/>
                  </a:lnTo>
                  <a:lnTo>
                    <a:pt x="21371" y="48976"/>
                  </a:lnTo>
                  <a:lnTo>
                    <a:pt x="1098" y="98625"/>
                  </a:lnTo>
                  <a:lnTo>
                    <a:pt x="0" y="151931"/>
                  </a:lnTo>
                  <a:lnTo>
                    <a:pt x="9740" y="180009"/>
                  </a:lnTo>
                  <a:lnTo>
                    <a:pt x="16602" y="191762"/>
                  </a:lnTo>
                  <a:lnTo>
                    <a:pt x="25748" y="196550"/>
                  </a:lnTo>
                  <a:lnTo>
                    <a:pt x="36416" y="196695"/>
                  </a:lnTo>
                  <a:lnTo>
                    <a:pt x="71462" y="1878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547408" y="12207332"/>
              <a:ext cx="124556" cy="240000"/>
            </a:xfrm>
            <a:custGeom>
              <a:avLst/>
              <a:gdLst/>
              <a:ahLst/>
              <a:cxnLst/>
              <a:rect l="0" t="0" r="0" b="0"/>
              <a:pathLst>
                <a:path w="124556" h="240000">
                  <a:moveTo>
                    <a:pt x="33969" y="37302"/>
                  </a:moveTo>
                  <a:lnTo>
                    <a:pt x="32445" y="90510"/>
                  </a:lnTo>
                  <a:lnTo>
                    <a:pt x="23023" y="143290"/>
                  </a:lnTo>
                  <a:lnTo>
                    <a:pt x="12106" y="197523"/>
                  </a:lnTo>
                  <a:lnTo>
                    <a:pt x="9017" y="233943"/>
                  </a:lnTo>
                  <a:lnTo>
                    <a:pt x="6670" y="239999"/>
                  </a:lnTo>
                  <a:lnTo>
                    <a:pt x="3582" y="237942"/>
                  </a:lnTo>
                  <a:lnTo>
                    <a:pt x="0" y="230477"/>
                  </a:lnTo>
                  <a:lnTo>
                    <a:pt x="2237" y="190856"/>
                  </a:lnTo>
                  <a:lnTo>
                    <a:pt x="12548" y="140522"/>
                  </a:lnTo>
                  <a:lnTo>
                    <a:pt x="32531" y="87013"/>
                  </a:lnTo>
                  <a:lnTo>
                    <a:pt x="66581" y="26808"/>
                  </a:lnTo>
                  <a:lnTo>
                    <a:pt x="84518" y="4200"/>
                  </a:lnTo>
                  <a:lnTo>
                    <a:pt x="93567" y="0"/>
                  </a:lnTo>
                  <a:lnTo>
                    <a:pt x="102647" y="245"/>
                  </a:lnTo>
                  <a:lnTo>
                    <a:pt x="111747" y="3457"/>
                  </a:lnTo>
                  <a:lnTo>
                    <a:pt x="117814" y="11691"/>
                  </a:lnTo>
                  <a:lnTo>
                    <a:pt x="124555" y="37091"/>
                  </a:lnTo>
                  <a:lnTo>
                    <a:pt x="121070" y="85653"/>
                  </a:lnTo>
                  <a:lnTo>
                    <a:pt x="117668" y="138635"/>
                  </a:lnTo>
                  <a:lnTo>
                    <a:pt x="109382" y="192928"/>
                  </a:lnTo>
                  <a:lnTo>
                    <a:pt x="102525" y="2292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701879" y="12236772"/>
              <a:ext cx="125684" cy="416555"/>
            </a:xfrm>
            <a:custGeom>
              <a:avLst/>
              <a:gdLst/>
              <a:ahLst/>
              <a:cxnLst/>
              <a:rect l="0" t="0" r="0" b="0"/>
              <a:pathLst>
                <a:path w="125684" h="416555">
                  <a:moveTo>
                    <a:pt x="112588" y="35284"/>
                  </a:moveTo>
                  <a:lnTo>
                    <a:pt x="105309" y="6169"/>
                  </a:lnTo>
                  <a:lnTo>
                    <a:pt x="98595" y="639"/>
                  </a:lnTo>
                  <a:lnTo>
                    <a:pt x="89548" y="0"/>
                  </a:lnTo>
                  <a:lnTo>
                    <a:pt x="68832" y="7415"/>
                  </a:lnTo>
                  <a:lnTo>
                    <a:pt x="49468" y="20867"/>
                  </a:lnTo>
                  <a:lnTo>
                    <a:pt x="21437" y="60128"/>
                  </a:lnTo>
                  <a:lnTo>
                    <a:pt x="1113" y="110355"/>
                  </a:lnTo>
                  <a:lnTo>
                    <a:pt x="0" y="163832"/>
                  </a:lnTo>
                  <a:lnTo>
                    <a:pt x="5536" y="177351"/>
                  </a:lnTo>
                  <a:lnTo>
                    <a:pt x="23876" y="196435"/>
                  </a:lnTo>
                  <a:lnTo>
                    <a:pt x="33641" y="197563"/>
                  </a:lnTo>
                  <a:lnTo>
                    <a:pt x="43198" y="193744"/>
                  </a:lnTo>
                  <a:lnTo>
                    <a:pt x="52617" y="186628"/>
                  </a:lnTo>
                  <a:lnTo>
                    <a:pt x="67145" y="162471"/>
                  </a:lnTo>
                  <a:lnTo>
                    <a:pt x="83889" y="114611"/>
                  </a:lnTo>
                  <a:lnTo>
                    <a:pt x="94436" y="61835"/>
                  </a:lnTo>
                  <a:lnTo>
                    <a:pt x="96904" y="39468"/>
                  </a:lnTo>
                  <a:lnTo>
                    <a:pt x="102550" y="87175"/>
                  </a:lnTo>
                  <a:lnTo>
                    <a:pt x="108126" y="128427"/>
                  </a:lnTo>
                  <a:lnTo>
                    <a:pt x="110605" y="177229"/>
                  </a:lnTo>
                  <a:lnTo>
                    <a:pt x="119279" y="234259"/>
                  </a:lnTo>
                  <a:lnTo>
                    <a:pt x="124220" y="294660"/>
                  </a:lnTo>
                  <a:lnTo>
                    <a:pt x="125683" y="353521"/>
                  </a:lnTo>
                  <a:lnTo>
                    <a:pt x="118838" y="402277"/>
                  </a:lnTo>
                  <a:lnTo>
                    <a:pt x="110661" y="410964"/>
                  </a:lnTo>
                  <a:lnTo>
                    <a:pt x="99116" y="415232"/>
                  </a:lnTo>
                  <a:lnTo>
                    <a:pt x="85325" y="416554"/>
                  </a:lnTo>
                  <a:lnTo>
                    <a:pt x="74607" y="411342"/>
                  </a:lnTo>
                  <a:lnTo>
                    <a:pt x="58637" y="389300"/>
                  </a:lnTo>
                  <a:lnTo>
                    <a:pt x="48359" y="335351"/>
                  </a:lnTo>
                  <a:lnTo>
                    <a:pt x="59872" y="278401"/>
                  </a:lnTo>
                  <a:lnTo>
                    <a:pt x="71455" y="2272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898704" y="12203500"/>
              <a:ext cx="80298" cy="259448"/>
            </a:xfrm>
            <a:custGeom>
              <a:avLst/>
              <a:gdLst/>
              <a:ahLst/>
              <a:cxnLst/>
              <a:rect l="0" t="0" r="0" b="0"/>
              <a:pathLst>
                <a:path w="80298" h="259448">
                  <a:moveTo>
                    <a:pt x="39164" y="68556"/>
                  </a:moveTo>
                  <a:lnTo>
                    <a:pt x="24249" y="121425"/>
                  </a:lnTo>
                  <a:lnTo>
                    <a:pt x="15447" y="177661"/>
                  </a:lnTo>
                  <a:lnTo>
                    <a:pt x="12839" y="232917"/>
                  </a:lnTo>
                  <a:lnTo>
                    <a:pt x="10706" y="258913"/>
                  </a:lnTo>
                  <a:lnTo>
                    <a:pt x="8004" y="259447"/>
                  </a:lnTo>
                  <a:lnTo>
                    <a:pt x="4679" y="255232"/>
                  </a:lnTo>
                  <a:lnTo>
                    <a:pt x="0" y="220185"/>
                  </a:lnTo>
                  <a:lnTo>
                    <a:pt x="5892" y="171207"/>
                  </a:lnTo>
                  <a:lnTo>
                    <a:pt x="17287" y="118099"/>
                  </a:lnTo>
                  <a:lnTo>
                    <a:pt x="45732" y="56506"/>
                  </a:lnTo>
                  <a:lnTo>
                    <a:pt x="8029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082062" y="12271535"/>
              <a:ext cx="116320" cy="178768"/>
            </a:xfrm>
            <a:custGeom>
              <a:avLst/>
              <a:gdLst/>
              <a:ahLst/>
              <a:cxnLst/>
              <a:rect l="0" t="0" r="0" b="0"/>
              <a:pathLst>
                <a:path w="116320" h="178768">
                  <a:moveTo>
                    <a:pt x="20340" y="14233"/>
                  </a:moveTo>
                  <a:lnTo>
                    <a:pt x="5426" y="63039"/>
                  </a:lnTo>
                  <a:lnTo>
                    <a:pt x="0" y="95340"/>
                  </a:lnTo>
                  <a:lnTo>
                    <a:pt x="2668" y="130009"/>
                  </a:lnTo>
                  <a:lnTo>
                    <a:pt x="8558" y="138644"/>
                  </a:lnTo>
                  <a:lnTo>
                    <a:pt x="17056" y="141354"/>
                  </a:lnTo>
                  <a:lnTo>
                    <a:pt x="27292" y="140114"/>
                  </a:lnTo>
                  <a:lnTo>
                    <a:pt x="46790" y="130610"/>
                  </a:lnTo>
                  <a:lnTo>
                    <a:pt x="56254" y="123811"/>
                  </a:lnTo>
                  <a:lnTo>
                    <a:pt x="70834" y="104068"/>
                  </a:lnTo>
                  <a:lnTo>
                    <a:pt x="92608" y="54153"/>
                  </a:lnTo>
                  <a:lnTo>
                    <a:pt x="108532" y="0"/>
                  </a:lnTo>
                  <a:lnTo>
                    <a:pt x="108081" y="173"/>
                  </a:lnTo>
                  <a:lnTo>
                    <a:pt x="106256" y="4860"/>
                  </a:lnTo>
                  <a:lnTo>
                    <a:pt x="103328" y="56168"/>
                  </a:lnTo>
                  <a:lnTo>
                    <a:pt x="104344" y="105709"/>
                  </a:lnTo>
                  <a:lnTo>
                    <a:pt x="113502" y="156042"/>
                  </a:lnTo>
                  <a:lnTo>
                    <a:pt x="116319" y="1787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294359" y="12203500"/>
              <a:ext cx="95979" cy="109691"/>
            </a:xfrm>
            <a:custGeom>
              <a:avLst/>
              <a:gdLst/>
              <a:ahLst/>
              <a:cxnLst/>
              <a:rect l="0" t="0" r="0" b="0"/>
              <a:pathLst>
                <a:path w="95979" h="109691">
                  <a:moveTo>
                    <a:pt x="0" y="109690"/>
                  </a:moveTo>
                  <a:lnTo>
                    <a:pt x="40739" y="97220"/>
                  </a:lnTo>
                  <a:lnTo>
                    <a:pt x="61780" y="83327"/>
                  </a:lnTo>
                  <a:lnTo>
                    <a:pt x="77224" y="62933"/>
                  </a:lnTo>
                  <a:lnTo>
                    <a:pt x="90421" y="29819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277943" y="12181050"/>
              <a:ext cx="263219" cy="228119"/>
            </a:xfrm>
            <a:custGeom>
              <a:avLst/>
              <a:gdLst/>
              <a:ahLst/>
              <a:cxnLst/>
              <a:rect l="0" t="0" r="0" b="0"/>
              <a:pathLst>
                <a:path w="263219" h="228119">
                  <a:moveTo>
                    <a:pt x="71261" y="36162"/>
                  </a:moveTo>
                  <a:lnTo>
                    <a:pt x="49424" y="50719"/>
                  </a:lnTo>
                  <a:lnTo>
                    <a:pt x="21287" y="88887"/>
                  </a:lnTo>
                  <a:lnTo>
                    <a:pt x="932" y="138791"/>
                  </a:lnTo>
                  <a:lnTo>
                    <a:pt x="0" y="153332"/>
                  </a:lnTo>
                  <a:lnTo>
                    <a:pt x="7089" y="177614"/>
                  </a:lnTo>
                  <a:lnTo>
                    <a:pt x="24459" y="194501"/>
                  </a:lnTo>
                  <a:lnTo>
                    <a:pt x="35489" y="201136"/>
                  </a:lnTo>
                  <a:lnTo>
                    <a:pt x="59932" y="204447"/>
                  </a:lnTo>
                  <a:lnTo>
                    <a:pt x="72849" y="203197"/>
                  </a:lnTo>
                  <a:lnTo>
                    <a:pt x="95327" y="193682"/>
                  </a:lnTo>
                  <a:lnTo>
                    <a:pt x="115473" y="177773"/>
                  </a:lnTo>
                  <a:lnTo>
                    <a:pt x="142422" y="143122"/>
                  </a:lnTo>
                  <a:lnTo>
                    <a:pt x="155194" y="117215"/>
                  </a:lnTo>
                  <a:lnTo>
                    <a:pt x="157685" y="114572"/>
                  </a:lnTo>
                  <a:lnTo>
                    <a:pt x="154377" y="169644"/>
                  </a:lnTo>
                  <a:lnTo>
                    <a:pt x="161595" y="218261"/>
                  </a:lnTo>
                  <a:lnTo>
                    <a:pt x="160429" y="216976"/>
                  </a:lnTo>
                  <a:lnTo>
                    <a:pt x="158129" y="211549"/>
                  </a:lnTo>
                  <a:lnTo>
                    <a:pt x="154892" y="174797"/>
                  </a:lnTo>
                  <a:lnTo>
                    <a:pt x="161211" y="125313"/>
                  </a:lnTo>
                  <a:lnTo>
                    <a:pt x="178518" y="64944"/>
                  </a:lnTo>
                  <a:lnTo>
                    <a:pt x="209698" y="13071"/>
                  </a:lnTo>
                  <a:lnTo>
                    <a:pt x="218397" y="2486"/>
                  </a:lnTo>
                  <a:lnTo>
                    <a:pt x="225720" y="0"/>
                  </a:lnTo>
                  <a:lnTo>
                    <a:pt x="232126" y="2913"/>
                  </a:lnTo>
                  <a:lnTo>
                    <a:pt x="237919" y="9425"/>
                  </a:lnTo>
                  <a:lnTo>
                    <a:pt x="253352" y="47706"/>
                  </a:lnTo>
                  <a:lnTo>
                    <a:pt x="260294" y="97643"/>
                  </a:lnTo>
                  <a:lnTo>
                    <a:pt x="262351" y="158313"/>
                  </a:lnTo>
                  <a:lnTo>
                    <a:pt x="262832" y="189985"/>
                  </a:lnTo>
                  <a:lnTo>
                    <a:pt x="263218" y="2281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650850" y="12011544"/>
              <a:ext cx="27423" cy="370203"/>
            </a:xfrm>
            <a:custGeom>
              <a:avLst/>
              <a:gdLst/>
              <a:ahLst/>
              <a:cxnLst/>
              <a:rect l="0" t="0" r="0" b="0"/>
              <a:pathLst>
                <a:path w="27423" h="370203">
                  <a:moveTo>
                    <a:pt x="0" y="0"/>
                  </a:moveTo>
                  <a:lnTo>
                    <a:pt x="0" y="53209"/>
                  </a:lnTo>
                  <a:lnTo>
                    <a:pt x="0" y="107512"/>
                  </a:lnTo>
                  <a:lnTo>
                    <a:pt x="1524" y="169643"/>
                  </a:lnTo>
                  <a:lnTo>
                    <a:pt x="10947" y="227324"/>
                  </a:lnTo>
                  <a:lnTo>
                    <a:pt x="21864" y="283011"/>
                  </a:lnTo>
                  <a:lnTo>
                    <a:pt x="26325" y="344233"/>
                  </a:lnTo>
                  <a:lnTo>
                    <a:pt x="27422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541161" y="12176078"/>
              <a:ext cx="233091" cy="54846"/>
            </a:xfrm>
            <a:custGeom>
              <a:avLst/>
              <a:gdLst/>
              <a:ahLst/>
              <a:cxnLst/>
              <a:rect l="0" t="0" r="0" b="0"/>
              <a:pathLst>
                <a:path w="233091" h="54846">
                  <a:moveTo>
                    <a:pt x="0" y="54845"/>
                  </a:moveTo>
                  <a:lnTo>
                    <a:pt x="57252" y="35760"/>
                  </a:lnTo>
                  <a:lnTo>
                    <a:pt x="103970" y="22615"/>
                  </a:lnTo>
                  <a:lnTo>
                    <a:pt x="163686" y="16349"/>
                  </a:lnTo>
                  <a:lnTo>
                    <a:pt x="195133" y="10822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225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88900"/>
            <a:ext cx="7412990" cy="441972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4508500"/>
            <a:ext cx="8962771" cy="660374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6" name="Group 5"/>
          <p:cNvGrpSpPr/>
          <p:nvPr/>
        </p:nvGrpSpPr>
        <p:grpSpPr>
          <a:xfrm>
            <a:off x="1103329" y="5476373"/>
            <a:ext cx="447246" cy="356493"/>
            <a:chOff x="1103329" y="5476373"/>
            <a:chExt cx="447246" cy="356493"/>
          </a:xfrm>
        </p:grpSpPr>
        <p:sp>
          <p:nvSpPr>
            <p:cNvPr id="4" name="Freeform 3"/>
            <p:cNvSpPr/>
            <p:nvPr/>
          </p:nvSpPr>
          <p:spPr>
            <a:xfrm>
              <a:off x="1103329" y="5476373"/>
              <a:ext cx="31453" cy="356493"/>
            </a:xfrm>
            <a:custGeom>
              <a:avLst/>
              <a:gdLst/>
              <a:ahLst/>
              <a:cxnLst/>
              <a:rect l="0" t="0" r="0" b="0"/>
              <a:pathLst>
                <a:path w="31453" h="356493">
                  <a:moveTo>
                    <a:pt x="7278" y="0"/>
                  </a:moveTo>
                  <a:lnTo>
                    <a:pt x="0" y="21837"/>
                  </a:lnTo>
                  <a:lnTo>
                    <a:pt x="489" y="44745"/>
                  </a:lnTo>
                  <a:lnTo>
                    <a:pt x="13216" y="103971"/>
                  </a:lnTo>
                  <a:lnTo>
                    <a:pt x="28877" y="166452"/>
                  </a:lnTo>
                  <a:lnTo>
                    <a:pt x="31452" y="224180"/>
                  </a:lnTo>
                  <a:lnTo>
                    <a:pt x="24766" y="273108"/>
                  </a:lnTo>
                  <a:lnTo>
                    <a:pt x="21736" y="331275"/>
                  </a:lnTo>
                  <a:lnTo>
                    <a:pt x="20989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66307" y="5540681"/>
              <a:ext cx="184268" cy="256036"/>
            </a:xfrm>
            <a:custGeom>
              <a:avLst/>
              <a:gdLst/>
              <a:ahLst/>
              <a:cxnLst/>
              <a:rect l="0" t="0" r="0" b="0"/>
              <a:pathLst>
                <a:path w="184268" h="256036">
                  <a:moveTo>
                    <a:pt x="183059" y="45382"/>
                  </a:moveTo>
                  <a:lnTo>
                    <a:pt x="168501" y="23546"/>
                  </a:lnTo>
                  <a:lnTo>
                    <a:pt x="149166" y="8763"/>
                  </a:lnTo>
                  <a:lnTo>
                    <a:pt x="137612" y="2688"/>
                  </a:lnTo>
                  <a:lnTo>
                    <a:pt x="108523" y="0"/>
                  </a:lnTo>
                  <a:lnTo>
                    <a:pt x="47474" y="10688"/>
                  </a:lnTo>
                  <a:lnTo>
                    <a:pt x="36301" y="17682"/>
                  </a:lnTo>
                  <a:lnTo>
                    <a:pt x="19823" y="37642"/>
                  </a:lnTo>
                  <a:lnTo>
                    <a:pt x="1982" y="74574"/>
                  </a:lnTo>
                  <a:lnTo>
                    <a:pt x="0" y="101013"/>
                  </a:lnTo>
                  <a:lnTo>
                    <a:pt x="1604" y="114462"/>
                  </a:lnTo>
                  <a:lnTo>
                    <a:pt x="5721" y="120382"/>
                  </a:lnTo>
                  <a:lnTo>
                    <a:pt x="11512" y="121281"/>
                  </a:lnTo>
                  <a:lnTo>
                    <a:pt x="29119" y="117202"/>
                  </a:lnTo>
                  <a:lnTo>
                    <a:pt x="57257" y="115388"/>
                  </a:lnTo>
                  <a:lnTo>
                    <a:pt x="81951" y="122708"/>
                  </a:lnTo>
                  <a:lnTo>
                    <a:pt x="141532" y="160797"/>
                  </a:lnTo>
                  <a:lnTo>
                    <a:pt x="170924" y="188931"/>
                  </a:lnTo>
                  <a:lnTo>
                    <a:pt x="184267" y="212777"/>
                  </a:lnTo>
                  <a:lnTo>
                    <a:pt x="183864" y="222488"/>
                  </a:lnTo>
                  <a:lnTo>
                    <a:pt x="179025" y="230485"/>
                  </a:lnTo>
                  <a:lnTo>
                    <a:pt x="171229" y="237340"/>
                  </a:lnTo>
                  <a:lnTo>
                    <a:pt x="131141" y="254267"/>
                  </a:lnTo>
                  <a:lnTo>
                    <a:pt x="102093" y="256035"/>
                  </a:lnTo>
                  <a:lnTo>
                    <a:pt x="38925" y="252035"/>
                  </a:lnTo>
                  <a:lnTo>
                    <a:pt x="4813" y="251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39218" y="5863201"/>
            <a:ext cx="540038" cy="274225"/>
            <a:chOff x="1039218" y="5863201"/>
            <a:chExt cx="540038" cy="274225"/>
          </a:xfrm>
        </p:grpSpPr>
        <p:sp>
          <p:nvSpPr>
            <p:cNvPr id="7" name="Freeform 6"/>
            <p:cNvSpPr/>
            <p:nvPr/>
          </p:nvSpPr>
          <p:spPr>
            <a:xfrm>
              <a:off x="1039218" y="5918046"/>
              <a:ext cx="167369" cy="101026"/>
            </a:xfrm>
            <a:custGeom>
              <a:avLst/>
              <a:gdLst/>
              <a:ahLst/>
              <a:cxnLst/>
              <a:rect l="0" t="0" r="0" b="0"/>
              <a:pathLst>
                <a:path w="167369" h="101026">
                  <a:moveTo>
                    <a:pt x="43967" y="0"/>
                  </a:moveTo>
                  <a:lnTo>
                    <a:pt x="24883" y="57252"/>
                  </a:lnTo>
                  <a:lnTo>
                    <a:pt x="4458" y="96692"/>
                  </a:lnTo>
                  <a:lnTo>
                    <a:pt x="869" y="101025"/>
                  </a:lnTo>
                  <a:lnTo>
                    <a:pt x="0" y="99343"/>
                  </a:lnTo>
                  <a:lnTo>
                    <a:pt x="945" y="93651"/>
                  </a:lnTo>
                  <a:lnTo>
                    <a:pt x="6145" y="88333"/>
                  </a:lnTo>
                  <a:lnTo>
                    <a:pt x="24110" y="78361"/>
                  </a:lnTo>
                  <a:lnTo>
                    <a:pt x="67199" y="71461"/>
                  </a:lnTo>
                  <a:lnTo>
                    <a:pt x="123883" y="78553"/>
                  </a:lnTo>
                  <a:lnTo>
                    <a:pt x="167368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165452" y="5863201"/>
              <a:ext cx="27423" cy="274225"/>
            </a:xfrm>
            <a:custGeom>
              <a:avLst/>
              <a:gdLst/>
              <a:ahLst/>
              <a:cxnLst/>
              <a:rect l="0" t="0" r="0" b="0"/>
              <a:pathLst>
                <a:path w="27423" h="274225">
                  <a:moveTo>
                    <a:pt x="27422" y="0"/>
                  </a:moveTo>
                  <a:lnTo>
                    <a:pt x="27422" y="59660"/>
                  </a:lnTo>
                  <a:lnTo>
                    <a:pt x="23360" y="111116"/>
                  </a:lnTo>
                  <a:lnTo>
                    <a:pt x="12508" y="164957"/>
                  </a:lnTo>
                  <a:lnTo>
                    <a:pt x="3706" y="219504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398543" y="5894435"/>
              <a:ext cx="180713" cy="219656"/>
            </a:xfrm>
            <a:custGeom>
              <a:avLst/>
              <a:gdLst/>
              <a:ahLst/>
              <a:cxnLst/>
              <a:rect l="0" t="0" r="0" b="0"/>
              <a:pathLst>
                <a:path w="180713" h="219656">
                  <a:moveTo>
                    <a:pt x="0" y="23611"/>
                  </a:moveTo>
                  <a:lnTo>
                    <a:pt x="14557" y="9053"/>
                  </a:lnTo>
                  <a:lnTo>
                    <a:pt x="37954" y="1906"/>
                  </a:lnTo>
                  <a:lnTo>
                    <a:pt x="52725" y="0"/>
                  </a:lnTo>
                  <a:lnTo>
                    <a:pt x="81325" y="6008"/>
                  </a:lnTo>
                  <a:lnTo>
                    <a:pt x="95350" y="11875"/>
                  </a:lnTo>
                  <a:lnTo>
                    <a:pt x="103177" y="20357"/>
                  </a:lnTo>
                  <a:lnTo>
                    <a:pt x="106871" y="30583"/>
                  </a:lnTo>
                  <a:lnTo>
                    <a:pt x="107810" y="41970"/>
                  </a:lnTo>
                  <a:lnTo>
                    <a:pt x="103866" y="51085"/>
                  </a:lnTo>
                  <a:lnTo>
                    <a:pt x="87296" y="65275"/>
                  </a:lnTo>
                  <a:lnTo>
                    <a:pt x="85620" y="71192"/>
                  </a:lnTo>
                  <a:lnTo>
                    <a:pt x="89072" y="76660"/>
                  </a:lnTo>
                  <a:lnTo>
                    <a:pt x="115768" y="91635"/>
                  </a:lnTo>
                  <a:lnTo>
                    <a:pt x="127453" y="96383"/>
                  </a:lnTo>
                  <a:lnTo>
                    <a:pt x="158456" y="124901"/>
                  </a:lnTo>
                  <a:lnTo>
                    <a:pt x="179660" y="162296"/>
                  </a:lnTo>
                  <a:lnTo>
                    <a:pt x="180712" y="173960"/>
                  </a:lnTo>
                  <a:lnTo>
                    <a:pt x="173756" y="195044"/>
                  </a:lnTo>
                  <a:lnTo>
                    <a:pt x="156445" y="210509"/>
                  </a:lnTo>
                  <a:lnTo>
                    <a:pt x="145430" y="216765"/>
                  </a:lnTo>
                  <a:lnTo>
                    <a:pt x="121003" y="219655"/>
                  </a:lnTo>
                  <a:lnTo>
                    <a:pt x="60803" y="216375"/>
                  </a:lnTo>
                  <a:lnTo>
                    <a:pt x="27422" y="2155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51797" y="6233403"/>
            <a:ext cx="456436" cy="233092"/>
            <a:chOff x="1051797" y="6233403"/>
            <a:chExt cx="456436" cy="233092"/>
          </a:xfrm>
        </p:grpSpPr>
        <p:sp>
          <p:nvSpPr>
            <p:cNvPr id="11" name="Freeform 10"/>
            <p:cNvSpPr/>
            <p:nvPr/>
          </p:nvSpPr>
          <p:spPr>
            <a:xfrm>
              <a:off x="1051797" y="6246544"/>
              <a:ext cx="200760" cy="219951"/>
            </a:xfrm>
            <a:custGeom>
              <a:avLst/>
              <a:gdLst/>
              <a:ahLst/>
              <a:cxnLst/>
              <a:rect l="0" t="0" r="0" b="0"/>
              <a:pathLst>
                <a:path w="200760" h="219951">
                  <a:moveTo>
                    <a:pt x="45099" y="55416"/>
                  </a:moveTo>
                  <a:lnTo>
                    <a:pt x="30184" y="111013"/>
                  </a:lnTo>
                  <a:lnTo>
                    <a:pt x="24759" y="139541"/>
                  </a:lnTo>
                  <a:lnTo>
                    <a:pt x="27426" y="172533"/>
                  </a:lnTo>
                  <a:lnTo>
                    <a:pt x="41815" y="199383"/>
                  </a:lnTo>
                  <a:lnTo>
                    <a:pt x="52050" y="210809"/>
                  </a:lnTo>
                  <a:lnTo>
                    <a:pt x="66491" y="216903"/>
                  </a:lnTo>
                  <a:lnTo>
                    <a:pt x="102850" y="219611"/>
                  </a:lnTo>
                  <a:lnTo>
                    <a:pt x="136275" y="211674"/>
                  </a:lnTo>
                  <a:lnTo>
                    <a:pt x="151587" y="205292"/>
                  </a:lnTo>
                  <a:lnTo>
                    <a:pt x="172663" y="186013"/>
                  </a:lnTo>
                  <a:lnTo>
                    <a:pt x="193093" y="145402"/>
                  </a:lnTo>
                  <a:lnTo>
                    <a:pt x="200759" y="112167"/>
                  </a:lnTo>
                  <a:lnTo>
                    <a:pt x="199088" y="77084"/>
                  </a:lnTo>
                  <a:lnTo>
                    <a:pt x="189204" y="49303"/>
                  </a:lnTo>
                  <a:lnTo>
                    <a:pt x="173131" y="26800"/>
                  </a:lnTo>
                  <a:lnTo>
                    <a:pt x="150753" y="6642"/>
                  </a:lnTo>
                  <a:lnTo>
                    <a:pt x="136864" y="1572"/>
                  </a:lnTo>
                  <a:lnTo>
                    <a:pt x="105181" y="0"/>
                  </a:lnTo>
                  <a:lnTo>
                    <a:pt x="74849" y="12505"/>
                  </a:lnTo>
                  <a:lnTo>
                    <a:pt x="36140" y="45240"/>
                  </a:lnTo>
                  <a:lnTo>
                    <a:pt x="9436" y="83886"/>
                  </a:lnTo>
                  <a:lnTo>
                    <a:pt x="3042" y="97248"/>
                  </a:lnTo>
                  <a:lnTo>
                    <a:pt x="0" y="124282"/>
                  </a:lnTo>
                  <a:lnTo>
                    <a:pt x="5250" y="151532"/>
                  </a:lnTo>
                  <a:lnTo>
                    <a:pt x="17740" y="178878"/>
                  </a:lnTo>
                  <a:lnTo>
                    <a:pt x="33447" y="198141"/>
                  </a:lnTo>
                  <a:lnTo>
                    <a:pt x="58810" y="219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494521" y="6233403"/>
              <a:ext cx="13712" cy="233092"/>
            </a:xfrm>
            <a:custGeom>
              <a:avLst/>
              <a:gdLst/>
              <a:ahLst/>
              <a:cxnLst/>
              <a:rect l="0" t="0" r="0" b="0"/>
              <a:pathLst>
                <a:path w="13712" h="233092">
                  <a:moveTo>
                    <a:pt x="13711" y="0"/>
                  </a:moveTo>
                  <a:lnTo>
                    <a:pt x="12188" y="53209"/>
                  </a:lnTo>
                  <a:lnTo>
                    <a:pt x="4288" y="107513"/>
                  </a:lnTo>
                  <a:lnTo>
                    <a:pt x="1271" y="168122"/>
                  </a:lnTo>
                  <a:lnTo>
                    <a:pt x="847" y="185208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25236" y="5438154"/>
            <a:ext cx="969722" cy="315359"/>
            <a:chOff x="2125236" y="5438154"/>
            <a:chExt cx="969722" cy="315359"/>
          </a:xfrm>
        </p:grpSpPr>
        <p:sp>
          <p:nvSpPr>
            <p:cNvPr id="14" name="Freeform 13"/>
            <p:cNvSpPr/>
            <p:nvPr/>
          </p:nvSpPr>
          <p:spPr>
            <a:xfrm>
              <a:off x="2125236" y="5575266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348840" y="5506710"/>
              <a:ext cx="146600" cy="95979"/>
            </a:xfrm>
            <a:custGeom>
              <a:avLst/>
              <a:gdLst/>
              <a:ahLst/>
              <a:cxnLst/>
              <a:rect l="0" t="0" r="0" b="0"/>
              <a:pathLst>
                <a:path w="146600" h="95979">
                  <a:moveTo>
                    <a:pt x="64332" y="0"/>
                  </a:moveTo>
                  <a:lnTo>
                    <a:pt x="33442" y="57252"/>
                  </a:lnTo>
                  <a:lnTo>
                    <a:pt x="15563" y="75212"/>
                  </a:lnTo>
                  <a:lnTo>
                    <a:pt x="0" y="83702"/>
                  </a:lnTo>
                  <a:lnTo>
                    <a:pt x="115" y="81700"/>
                  </a:lnTo>
                  <a:lnTo>
                    <a:pt x="3239" y="77319"/>
                  </a:lnTo>
                  <a:lnTo>
                    <a:pt x="44029" y="71152"/>
                  </a:lnTo>
                  <a:lnTo>
                    <a:pt x="102640" y="80015"/>
                  </a:lnTo>
                  <a:lnTo>
                    <a:pt x="146599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40594" y="5438154"/>
              <a:ext cx="123402" cy="315359"/>
            </a:xfrm>
            <a:custGeom>
              <a:avLst/>
              <a:gdLst/>
              <a:ahLst/>
              <a:cxnLst/>
              <a:rect l="0" t="0" r="0" b="0"/>
              <a:pathLst>
                <a:path w="123402" h="315359">
                  <a:moveTo>
                    <a:pt x="123401" y="0"/>
                  </a:moveTo>
                  <a:lnTo>
                    <a:pt x="108486" y="59660"/>
                  </a:lnTo>
                  <a:lnTo>
                    <a:pt x="91559" y="107053"/>
                  </a:lnTo>
                  <a:lnTo>
                    <a:pt x="71309" y="154105"/>
                  </a:lnTo>
                  <a:lnTo>
                    <a:pt x="43539" y="217319"/>
                  </a:lnTo>
                  <a:lnTo>
                    <a:pt x="19659" y="272294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673684" y="5588977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48808" y="2859"/>
                  </a:lnTo>
                  <a:lnTo>
                    <a:pt x="98252" y="847"/>
                  </a:lnTo>
                  <a:lnTo>
                    <a:pt x="139309" y="251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93064" y="5475676"/>
              <a:ext cx="201894" cy="261157"/>
            </a:xfrm>
            <a:custGeom>
              <a:avLst/>
              <a:gdLst/>
              <a:ahLst/>
              <a:cxnLst/>
              <a:rect l="0" t="0" r="0" b="0"/>
              <a:pathLst>
                <a:path w="201894" h="261157">
                  <a:moveTo>
                    <a:pt x="137112" y="17322"/>
                  </a:moveTo>
                  <a:lnTo>
                    <a:pt x="122554" y="2765"/>
                  </a:lnTo>
                  <a:lnTo>
                    <a:pt x="113695" y="0"/>
                  </a:lnTo>
                  <a:lnTo>
                    <a:pt x="91664" y="991"/>
                  </a:lnTo>
                  <a:lnTo>
                    <a:pt x="66638" y="14634"/>
                  </a:lnTo>
                  <a:lnTo>
                    <a:pt x="30916" y="48011"/>
                  </a:lnTo>
                  <a:lnTo>
                    <a:pt x="20611" y="60633"/>
                  </a:lnTo>
                  <a:lnTo>
                    <a:pt x="9160" y="90909"/>
                  </a:lnTo>
                  <a:lnTo>
                    <a:pt x="5594" y="123154"/>
                  </a:lnTo>
                  <a:lnTo>
                    <a:pt x="9088" y="152720"/>
                  </a:lnTo>
                  <a:lnTo>
                    <a:pt x="13676" y="157862"/>
                  </a:lnTo>
                  <a:lnTo>
                    <a:pt x="19781" y="156719"/>
                  </a:lnTo>
                  <a:lnTo>
                    <a:pt x="63261" y="122461"/>
                  </a:lnTo>
                  <a:lnTo>
                    <a:pt x="92609" y="110770"/>
                  </a:lnTo>
                  <a:lnTo>
                    <a:pt x="121903" y="108622"/>
                  </a:lnTo>
                  <a:lnTo>
                    <a:pt x="148634" y="114268"/>
                  </a:lnTo>
                  <a:lnTo>
                    <a:pt x="170671" y="126934"/>
                  </a:lnTo>
                  <a:lnTo>
                    <a:pt x="186558" y="146782"/>
                  </a:lnTo>
                  <a:lnTo>
                    <a:pt x="197175" y="172362"/>
                  </a:lnTo>
                  <a:lnTo>
                    <a:pt x="201893" y="204044"/>
                  </a:lnTo>
                  <a:lnTo>
                    <a:pt x="198581" y="217976"/>
                  </a:lnTo>
                  <a:lnTo>
                    <a:pt x="182713" y="241583"/>
                  </a:lnTo>
                  <a:lnTo>
                    <a:pt x="152301" y="254106"/>
                  </a:lnTo>
                  <a:lnTo>
                    <a:pt x="96416" y="261156"/>
                  </a:lnTo>
                  <a:lnTo>
                    <a:pt x="45325" y="259182"/>
                  </a:lnTo>
                  <a:lnTo>
                    <a:pt x="0" y="2504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138947" y="5876912"/>
            <a:ext cx="947194" cy="260514"/>
            <a:chOff x="2138947" y="5876912"/>
            <a:chExt cx="947194" cy="260514"/>
          </a:xfrm>
        </p:grpSpPr>
        <p:sp>
          <p:nvSpPr>
            <p:cNvPr id="20" name="Freeform 19"/>
            <p:cNvSpPr/>
            <p:nvPr/>
          </p:nvSpPr>
          <p:spPr>
            <a:xfrm>
              <a:off x="2138947" y="5952465"/>
              <a:ext cx="164536" cy="20426"/>
            </a:xfrm>
            <a:custGeom>
              <a:avLst/>
              <a:gdLst/>
              <a:ahLst/>
              <a:cxnLst/>
              <a:rect l="0" t="0" r="0" b="0"/>
              <a:pathLst>
                <a:path w="164536" h="20426">
                  <a:moveTo>
                    <a:pt x="0" y="20425"/>
                  </a:moveTo>
                  <a:lnTo>
                    <a:pt x="48808" y="9573"/>
                  </a:lnTo>
                  <a:lnTo>
                    <a:pt x="108497" y="0"/>
                  </a:lnTo>
                  <a:lnTo>
                    <a:pt x="132520" y="176"/>
                  </a:lnTo>
                  <a:lnTo>
                    <a:pt x="164535" y="6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440594" y="5876912"/>
              <a:ext cx="13712" cy="219380"/>
            </a:xfrm>
            <a:custGeom>
              <a:avLst/>
              <a:gdLst/>
              <a:ahLst/>
              <a:cxnLst/>
              <a:rect l="0" t="0" r="0" b="0"/>
              <a:pathLst>
                <a:path w="13712" h="219380">
                  <a:moveTo>
                    <a:pt x="13711" y="0"/>
                  </a:moveTo>
                  <a:lnTo>
                    <a:pt x="13711" y="53209"/>
                  </a:lnTo>
                  <a:lnTo>
                    <a:pt x="12187" y="104465"/>
                  </a:lnTo>
                  <a:lnTo>
                    <a:pt x="2859" y="167565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87395" y="5972890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9660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865641" y="5887012"/>
              <a:ext cx="220500" cy="250414"/>
            </a:xfrm>
            <a:custGeom>
              <a:avLst/>
              <a:gdLst/>
              <a:ahLst/>
              <a:cxnLst/>
              <a:rect l="0" t="0" r="0" b="0"/>
              <a:pathLst>
                <a:path w="220500" h="250414">
                  <a:moveTo>
                    <a:pt x="41134" y="17323"/>
                  </a:moveTo>
                  <a:lnTo>
                    <a:pt x="55692" y="2765"/>
                  </a:lnTo>
                  <a:lnTo>
                    <a:pt x="64550" y="0"/>
                  </a:lnTo>
                  <a:lnTo>
                    <a:pt x="100378" y="3388"/>
                  </a:lnTo>
                  <a:lnTo>
                    <a:pt x="145864" y="15564"/>
                  </a:lnTo>
                  <a:lnTo>
                    <a:pt x="169440" y="29744"/>
                  </a:lnTo>
                  <a:lnTo>
                    <a:pt x="173899" y="39315"/>
                  </a:lnTo>
                  <a:lnTo>
                    <a:pt x="173824" y="50266"/>
                  </a:lnTo>
                  <a:lnTo>
                    <a:pt x="170728" y="62136"/>
                  </a:lnTo>
                  <a:lnTo>
                    <a:pt x="164093" y="71574"/>
                  </a:lnTo>
                  <a:lnTo>
                    <a:pt x="144533" y="86123"/>
                  </a:lnTo>
                  <a:lnTo>
                    <a:pt x="107826" y="102878"/>
                  </a:lnTo>
                  <a:lnTo>
                    <a:pt x="105400" y="106352"/>
                  </a:lnTo>
                  <a:lnTo>
                    <a:pt x="109877" y="108669"/>
                  </a:lnTo>
                  <a:lnTo>
                    <a:pt x="153569" y="119665"/>
                  </a:lnTo>
                  <a:lnTo>
                    <a:pt x="192770" y="139393"/>
                  </a:lnTo>
                  <a:lnTo>
                    <a:pt x="211616" y="159938"/>
                  </a:lnTo>
                  <a:lnTo>
                    <a:pt x="218774" y="171814"/>
                  </a:lnTo>
                  <a:lnTo>
                    <a:pt x="220499" y="182779"/>
                  </a:lnTo>
                  <a:lnTo>
                    <a:pt x="218603" y="193136"/>
                  </a:lnTo>
                  <a:lnTo>
                    <a:pt x="214291" y="203088"/>
                  </a:lnTo>
                  <a:lnTo>
                    <a:pt x="193250" y="222270"/>
                  </a:lnTo>
                  <a:lnTo>
                    <a:pt x="179108" y="231651"/>
                  </a:lnTo>
                  <a:lnTo>
                    <a:pt x="122810" y="244854"/>
                  </a:lnTo>
                  <a:lnTo>
                    <a:pt x="65165" y="248766"/>
                  </a:lnTo>
                  <a:lnTo>
                    <a:pt x="36072" y="249681"/>
                  </a:lnTo>
                  <a:lnTo>
                    <a:pt x="0" y="2504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097814" y="6198702"/>
            <a:ext cx="860948" cy="295215"/>
            <a:chOff x="2097814" y="6198702"/>
            <a:chExt cx="860948" cy="295215"/>
          </a:xfrm>
        </p:grpSpPr>
        <p:sp>
          <p:nvSpPr>
            <p:cNvPr id="25" name="Freeform 24"/>
            <p:cNvSpPr/>
            <p:nvPr/>
          </p:nvSpPr>
          <p:spPr>
            <a:xfrm>
              <a:off x="2097814" y="6247115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5597" y="4062"/>
                  </a:lnTo>
                  <a:lnTo>
                    <a:pt x="117117" y="11805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44615" y="6198702"/>
              <a:ext cx="154919" cy="234192"/>
            </a:xfrm>
            <a:custGeom>
              <a:avLst/>
              <a:gdLst/>
              <a:ahLst/>
              <a:cxnLst/>
              <a:rect l="0" t="0" r="0" b="0"/>
              <a:pathLst>
                <a:path w="154919" h="234192">
                  <a:moveTo>
                    <a:pt x="150824" y="7279"/>
                  </a:moveTo>
                  <a:lnTo>
                    <a:pt x="128987" y="0"/>
                  </a:lnTo>
                  <a:lnTo>
                    <a:pt x="86293" y="2753"/>
                  </a:lnTo>
                  <a:lnTo>
                    <a:pt x="60697" y="13393"/>
                  </a:lnTo>
                  <a:lnTo>
                    <a:pt x="49605" y="20496"/>
                  </a:lnTo>
                  <a:lnTo>
                    <a:pt x="33219" y="40575"/>
                  </a:lnTo>
                  <a:lnTo>
                    <a:pt x="26717" y="52329"/>
                  </a:lnTo>
                  <a:lnTo>
                    <a:pt x="23554" y="77576"/>
                  </a:lnTo>
                  <a:lnTo>
                    <a:pt x="24844" y="90707"/>
                  </a:lnTo>
                  <a:lnTo>
                    <a:pt x="27227" y="94891"/>
                  </a:lnTo>
                  <a:lnTo>
                    <a:pt x="30339" y="93109"/>
                  </a:lnTo>
                  <a:lnTo>
                    <a:pt x="33937" y="87351"/>
                  </a:lnTo>
                  <a:lnTo>
                    <a:pt x="50123" y="76891"/>
                  </a:lnTo>
                  <a:lnTo>
                    <a:pt x="60838" y="71968"/>
                  </a:lnTo>
                  <a:lnTo>
                    <a:pt x="72552" y="71734"/>
                  </a:lnTo>
                  <a:lnTo>
                    <a:pt x="97755" y="79599"/>
                  </a:lnTo>
                  <a:lnTo>
                    <a:pt x="120128" y="97313"/>
                  </a:lnTo>
                  <a:lnTo>
                    <a:pt x="138705" y="120420"/>
                  </a:lnTo>
                  <a:lnTo>
                    <a:pt x="152039" y="145925"/>
                  </a:lnTo>
                  <a:lnTo>
                    <a:pt x="154918" y="172496"/>
                  </a:lnTo>
                  <a:lnTo>
                    <a:pt x="149597" y="198016"/>
                  </a:lnTo>
                  <a:lnTo>
                    <a:pt x="137075" y="219514"/>
                  </a:lnTo>
                  <a:lnTo>
                    <a:pt x="126423" y="226466"/>
                  </a:lnTo>
                  <a:lnTo>
                    <a:pt x="98338" y="234191"/>
                  </a:lnTo>
                  <a:lnTo>
                    <a:pt x="55544" y="231260"/>
                  </a:lnTo>
                  <a:lnTo>
                    <a:pt x="0" y="212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687395" y="6288248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0"/>
                  </a:moveTo>
                  <a:lnTo>
                    <a:pt x="59660" y="0"/>
                  </a:lnTo>
                  <a:lnTo>
                    <a:pt x="102992" y="4062"/>
                  </a:lnTo>
                  <a:lnTo>
                    <a:pt x="137112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934197" y="6205981"/>
              <a:ext cx="24565" cy="287936"/>
            </a:xfrm>
            <a:custGeom>
              <a:avLst/>
              <a:gdLst/>
              <a:ahLst/>
              <a:cxnLst/>
              <a:rect l="0" t="0" r="0" b="0"/>
              <a:pathLst>
                <a:path w="24565" h="287936">
                  <a:moveTo>
                    <a:pt x="13711" y="0"/>
                  </a:moveTo>
                  <a:lnTo>
                    <a:pt x="24564" y="48808"/>
                  </a:lnTo>
                  <a:lnTo>
                    <a:pt x="22513" y="102315"/>
                  </a:lnTo>
                  <a:lnTo>
                    <a:pt x="16319" y="162350"/>
                  </a:lnTo>
                  <a:lnTo>
                    <a:pt x="10422" y="214670"/>
                  </a:lnTo>
                  <a:lnTo>
                    <a:pt x="3088" y="255055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64184" y="6216000"/>
            <a:ext cx="850095" cy="319051"/>
            <a:chOff x="4264184" y="6216000"/>
            <a:chExt cx="850095" cy="319051"/>
          </a:xfrm>
        </p:grpSpPr>
        <p:sp>
          <p:nvSpPr>
            <p:cNvPr id="30" name="Freeform 29"/>
            <p:cNvSpPr/>
            <p:nvPr/>
          </p:nvSpPr>
          <p:spPr>
            <a:xfrm>
              <a:off x="4313264" y="6240917"/>
              <a:ext cx="142877" cy="240830"/>
            </a:xfrm>
            <a:custGeom>
              <a:avLst/>
              <a:gdLst/>
              <a:ahLst/>
              <a:cxnLst/>
              <a:rect l="0" t="0" r="0" b="0"/>
              <a:pathLst>
                <a:path w="142877" h="240830">
                  <a:moveTo>
                    <a:pt x="60609" y="74754"/>
                  </a:moveTo>
                  <a:lnTo>
                    <a:pt x="41632" y="123561"/>
                  </a:lnTo>
                  <a:lnTo>
                    <a:pt x="21978" y="173006"/>
                  </a:lnTo>
                  <a:lnTo>
                    <a:pt x="6506" y="222188"/>
                  </a:lnTo>
                  <a:lnTo>
                    <a:pt x="0" y="240829"/>
                  </a:lnTo>
                  <a:lnTo>
                    <a:pt x="16004" y="180848"/>
                  </a:lnTo>
                  <a:lnTo>
                    <a:pt x="33404" y="118337"/>
                  </a:lnTo>
                  <a:lnTo>
                    <a:pt x="46962" y="71417"/>
                  </a:lnTo>
                  <a:lnTo>
                    <a:pt x="65192" y="8247"/>
                  </a:lnTo>
                  <a:lnTo>
                    <a:pt x="71282" y="1471"/>
                  </a:lnTo>
                  <a:lnTo>
                    <a:pt x="78389" y="0"/>
                  </a:lnTo>
                  <a:lnTo>
                    <a:pt x="86173" y="2066"/>
                  </a:lnTo>
                  <a:lnTo>
                    <a:pt x="92887" y="8014"/>
                  </a:lnTo>
                  <a:lnTo>
                    <a:pt x="114608" y="50399"/>
                  </a:lnTo>
                  <a:lnTo>
                    <a:pt x="133568" y="110060"/>
                  </a:lnTo>
                  <a:lnTo>
                    <a:pt x="140118" y="162573"/>
                  </a:lnTo>
                  <a:lnTo>
                    <a:pt x="142876" y="2255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264184" y="6507628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59659" y="12507"/>
                  </a:lnTo>
                  <a:lnTo>
                    <a:pt x="111116" y="3705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40055" y="6247233"/>
              <a:ext cx="162888" cy="231533"/>
            </a:xfrm>
            <a:custGeom>
              <a:avLst/>
              <a:gdLst/>
              <a:ahLst/>
              <a:cxnLst/>
              <a:rect l="0" t="0" r="0" b="0"/>
              <a:pathLst>
                <a:path w="162888" h="231533">
                  <a:moveTo>
                    <a:pt x="25775" y="82149"/>
                  </a:moveTo>
                  <a:lnTo>
                    <a:pt x="25775" y="127458"/>
                  </a:lnTo>
                  <a:lnTo>
                    <a:pt x="25775" y="185120"/>
                  </a:lnTo>
                  <a:lnTo>
                    <a:pt x="24252" y="230812"/>
                  </a:lnTo>
                  <a:lnTo>
                    <a:pt x="21713" y="231532"/>
                  </a:lnTo>
                  <a:lnTo>
                    <a:pt x="14829" y="220144"/>
                  </a:lnTo>
                  <a:lnTo>
                    <a:pt x="3911" y="186515"/>
                  </a:lnTo>
                  <a:lnTo>
                    <a:pt x="0" y="138633"/>
                  </a:lnTo>
                  <a:lnTo>
                    <a:pt x="364" y="87375"/>
                  </a:lnTo>
                  <a:lnTo>
                    <a:pt x="9301" y="24274"/>
                  </a:lnTo>
                  <a:lnTo>
                    <a:pt x="10222" y="7003"/>
                  </a:lnTo>
                  <a:lnTo>
                    <a:pt x="12360" y="59"/>
                  </a:lnTo>
                  <a:lnTo>
                    <a:pt x="15308" y="0"/>
                  </a:lnTo>
                  <a:lnTo>
                    <a:pt x="18797" y="4531"/>
                  </a:lnTo>
                  <a:lnTo>
                    <a:pt x="36866" y="55589"/>
                  </a:lnTo>
                  <a:lnTo>
                    <a:pt x="59700" y="105087"/>
                  </a:lnTo>
                  <a:lnTo>
                    <a:pt x="94713" y="159468"/>
                  </a:lnTo>
                  <a:lnTo>
                    <a:pt x="151937" y="210701"/>
                  </a:lnTo>
                  <a:lnTo>
                    <a:pt x="162887" y="2192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16653" y="6260826"/>
              <a:ext cx="1" cy="260513"/>
            </a:xfrm>
            <a:custGeom>
              <a:avLst/>
              <a:gdLst/>
              <a:ahLst/>
              <a:cxnLst/>
              <a:rect l="0" t="0" r="0" b="0"/>
              <a:pathLst>
                <a:path w="1" h="260513">
                  <a:moveTo>
                    <a:pt x="0" y="0"/>
                  </a:moveTo>
                  <a:lnTo>
                    <a:pt x="0" y="53208"/>
                  </a:lnTo>
                  <a:lnTo>
                    <a:pt x="0" y="105988"/>
                  </a:lnTo>
                  <a:lnTo>
                    <a:pt x="0" y="160221"/>
                  </a:lnTo>
                  <a:lnTo>
                    <a:pt x="0" y="211838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805353" y="6216000"/>
              <a:ext cx="116969" cy="264206"/>
            </a:xfrm>
            <a:custGeom>
              <a:avLst/>
              <a:gdLst/>
              <a:ahLst/>
              <a:cxnLst/>
              <a:rect l="0" t="0" r="0" b="0"/>
              <a:pathLst>
                <a:path w="116969" h="264206">
                  <a:moveTo>
                    <a:pt x="7279" y="72248"/>
                  </a:moveTo>
                  <a:lnTo>
                    <a:pt x="7279" y="131908"/>
                  </a:lnTo>
                  <a:lnTo>
                    <a:pt x="7279" y="183365"/>
                  </a:lnTo>
                  <a:lnTo>
                    <a:pt x="7279" y="237205"/>
                  </a:lnTo>
                  <a:lnTo>
                    <a:pt x="7279" y="261346"/>
                  </a:lnTo>
                  <a:lnTo>
                    <a:pt x="0" y="212106"/>
                  </a:lnTo>
                  <a:lnTo>
                    <a:pt x="2752" y="161761"/>
                  </a:lnTo>
                  <a:lnTo>
                    <a:pt x="5937" y="100971"/>
                  </a:lnTo>
                  <a:lnTo>
                    <a:pt x="14160" y="49274"/>
                  </a:lnTo>
                  <a:lnTo>
                    <a:pt x="26245" y="5010"/>
                  </a:lnTo>
                  <a:lnTo>
                    <a:pt x="33634" y="0"/>
                  </a:lnTo>
                  <a:lnTo>
                    <a:pt x="43131" y="1231"/>
                  </a:lnTo>
                  <a:lnTo>
                    <a:pt x="54032" y="6622"/>
                  </a:lnTo>
                  <a:lnTo>
                    <a:pt x="61300" y="16310"/>
                  </a:lnTo>
                  <a:lnTo>
                    <a:pt x="77026" y="75643"/>
                  </a:lnTo>
                  <a:lnTo>
                    <a:pt x="89899" y="128099"/>
                  </a:lnTo>
                  <a:lnTo>
                    <a:pt x="103362" y="182236"/>
                  </a:lnTo>
                  <a:lnTo>
                    <a:pt x="112937" y="228746"/>
                  </a:lnTo>
                  <a:lnTo>
                    <a:pt x="116968" y="2642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771498" y="6370515"/>
              <a:ext cx="150824" cy="41135"/>
            </a:xfrm>
            <a:custGeom>
              <a:avLst/>
              <a:gdLst/>
              <a:ahLst/>
              <a:cxnLst/>
              <a:rect l="0" t="0" r="0" b="0"/>
              <a:pathLst>
                <a:path w="150824" h="41135">
                  <a:moveTo>
                    <a:pt x="0" y="41134"/>
                  </a:moveTo>
                  <a:lnTo>
                    <a:pt x="48807" y="26219"/>
                  </a:lnTo>
                  <a:lnTo>
                    <a:pt x="108497" y="8904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977166" y="6260826"/>
              <a:ext cx="137113" cy="249370"/>
            </a:xfrm>
            <a:custGeom>
              <a:avLst/>
              <a:gdLst/>
              <a:ahLst/>
              <a:cxnLst/>
              <a:rect l="0" t="0" r="0" b="0"/>
              <a:pathLst>
                <a:path w="137113" h="249370">
                  <a:moveTo>
                    <a:pt x="0" y="27422"/>
                  </a:moveTo>
                  <a:lnTo>
                    <a:pt x="14915" y="87082"/>
                  </a:lnTo>
                  <a:lnTo>
                    <a:pt x="27779" y="138539"/>
                  </a:lnTo>
                  <a:lnTo>
                    <a:pt x="41239" y="188317"/>
                  </a:lnTo>
                  <a:lnTo>
                    <a:pt x="66715" y="246082"/>
                  </a:lnTo>
                  <a:lnTo>
                    <a:pt x="71899" y="249369"/>
                  </a:lnTo>
                  <a:lnTo>
                    <a:pt x="75355" y="245466"/>
                  </a:lnTo>
                  <a:lnTo>
                    <a:pt x="80902" y="195417"/>
                  </a:lnTo>
                  <a:lnTo>
                    <a:pt x="92944" y="136272"/>
                  </a:lnTo>
                  <a:lnTo>
                    <a:pt x="105575" y="86757"/>
                  </a:lnTo>
                  <a:lnTo>
                    <a:pt x="123491" y="32372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782351" y="6571286"/>
            <a:ext cx="961726" cy="580769"/>
            <a:chOff x="3782351" y="6571286"/>
            <a:chExt cx="961726" cy="580769"/>
          </a:xfrm>
        </p:grpSpPr>
        <p:sp>
          <p:nvSpPr>
            <p:cNvPr id="38" name="Freeform 37"/>
            <p:cNvSpPr/>
            <p:nvPr/>
          </p:nvSpPr>
          <p:spPr>
            <a:xfrm>
              <a:off x="3782351" y="6571286"/>
              <a:ext cx="152765" cy="265411"/>
            </a:xfrm>
            <a:custGeom>
              <a:avLst/>
              <a:gdLst/>
              <a:ahLst/>
              <a:cxnLst/>
              <a:rect l="0" t="0" r="0" b="0"/>
              <a:pathLst>
                <a:path w="152765" h="265411">
                  <a:moveTo>
                    <a:pt x="56785" y="87165"/>
                  </a:moveTo>
                  <a:lnTo>
                    <a:pt x="47363" y="140373"/>
                  </a:lnTo>
                  <a:lnTo>
                    <a:pt x="42821" y="191630"/>
                  </a:lnTo>
                  <a:lnTo>
                    <a:pt x="36360" y="221954"/>
                  </a:lnTo>
                  <a:lnTo>
                    <a:pt x="32504" y="227299"/>
                  </a:lnTo>
                  <a:lnTo>
                    <a:pt x="28410" y="226291"/>
                  </a:lnTo>
                  <a:lnTo>
                    <a:pt x="24157" y="221049"/>
                  </a:lnTo>
                  <a:lnTo>
                    <a:pt x="18172" y="184557"/>
                  </a:lnTo>
                  <a:lnTo>
                    <a:pt x="16399" y="127871"/>
                  </a:lnTo>
                  <a:lnTo>
                    <a:pt x="7858" y="84943"/>
                  </a:lnTo>
                  <a:lnTo>
                    <a:pt x="0" y="43520"/>
                  </a:lnTo>
                  <a:lnTo>
                    <a:pt x="6664" y="9876"/>
                  </a:lnTo>
                  <a:lnTo>
                    <a:pt x="14230" y="2123"/>
                  </a:lnTo>
                  <a:lnTo>
                    <a:pt x="23845" y="0"/>
                  </a:lnTo>
                  <a:lnTo>
                    <a:pt x="34825" y="1633"/>
                  </a:lnTo>
                  <a:lnTo>
                    <a:pt x="72115" y="25766"/>
                  </a:lnTo>
                  <a:lnTo>
                    <a:pt x="97552" y="61863"/>
                  </a:lnTo>
                  <a:lnTo>
                    <a:pt x="114738" y="116062"/>
                  </a:lnTo>
                  <a:lnTo>
                    <a:pt x="129478" y="173085"/>
                  </a:lnTo>
                  <a:lnTo>
                    <a:pt x="143495" y="228575"/>
                  </a:lnTo>
                  <a:lnTo>
                    <a:pt x="152764" y="2654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784291" y="6850407"/>
              <a:ext cx="150825" cy="27424"/>
            </a:xfrm>
            <a:custGeom>
              <a:avLst/>
              <a:gdLst/>
              <a:ahLst/>
              <a:cxnLst/>
              <a:rect l="0" t="0" r="0" b="0"/>
              <a:pathLst>
                <a:path w="150825" h="27424">
                  <a:moveTo>
                    <a:pt x="0" y="27423"/>
                  </a:moveTo>
                  <a:lnTo>
                    <a:pt x="48808" y="16571"/>
                  </a:lnTo>
                  <a:lnTo>
                    <a:pt x="108498" y="6998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031093" y="6658332"/>
              <a:ext cx="164353" cy="274344"/>
            </a:xfrm>
            <a:custGeom>
              <a:avLst/>
              <a:gdLst/>
              <a:ahLst/>
              <a:cxnLst/>
              <a:rect l="0" t="0" r="0" b="0"/>
              <a:pathLst>
                <a:path w="164353" h="274344">
                  <a:moveTo>
                    <a:pt x="41134" y="54964"/>
                  </a:moveTo>
                  <a:lnTo>
                    <a:pt x="56049" y="114623"/>
                  </a:lnTo>
                  <a:lnTo>
                    <a:pt x="73365" y="176607"/>
                  </a:lnTo>
                  <a:lnTo>
                    <a:pt x="86908" y="218978"/>
                  </a:lnTo>
                  <a:lnTo>
                    <a:pt x="86885" y="223722"/>
                  </a:lnTo>
                  <a:lnTo>
                    <a:pt x="83822" y="222313"/>
                  </a:lnTo>
                  <a:lnTo>
                    <a:pt x="73818" y="208562"/>
                  </a:lnTo>
                  <a:lnTo>
                    <a:pt x="54982" y="158430"/>
                  </a:lnTo>
                  <a:lnTo>
                    <a:pt x="45236" y="103902"/>
                  </a:lnTo>
                  <a:lnTo>
                    <a:pt x="46004" y="64526"/>
                  </a:lnTo>
                  <a:lnTo>
                    <a:pt x="56502" y="31791"/>
                  </a:lnTo>
                  <a:lnTo>
                    <a:pt x="75387" y="10133"/>
                  </a:lnTo>
                  <a:lnTo>
                    <a:pt x="86821" y="2225"/>
                  </a:lnTo>
                  <a:lnTo>
                    <a:pt x="97491" y="0"/>
                  </a:lnTo>
                  <a:lnTo>
                    <a:pt x="107651" y="1562"/>
                  </a:lnTo>
                  <a:lnTo>
                    <a:pt x="117472" y="5652"/>
                  </a:lnTo>
                  <a:lnTo>
                    <a:pt x="132445" y="22383"/>
                  </a:lnTo>
                  <a:lnTo>
                    <a:pt x="138571" y="33243"/>
                  </a:lnTo>
                  <a:lnTo>
                    <a:pt x="141315" y="61560"/>
                  </a:lnTo>
                  <a:lnTo>
                    <a:pt x="139914" y="77643"/>
                  </a:lnTo>
                  <a:lnTo>
                    <a:pt x="126170" y="103637"/>
                  </a:lnTo>
                  <a:lnTo>
                    <a:pt x="116106" y="114835"/>
                  </a:lnTo>
                  <a:lnTo>
                    <a:pt x="104827" y="120777"/>
                  </a:lnTo>
                  <a:lnTo>
                    <a:pt x="80106" y="123316"/>
                  </a:lnTo>
                  <a:lnTo>
                    <a:pt x="74733" y="118813"/>
                  </a:lnTo>
                  <a:lnTo>
                    <a:pt x="74198" y="111242"/>
                  </a:lnTo>
                  <a:lnTo>
                    <a:pt x="76888" y="101623"/>
                  </a:lnTo>
                  <a:lnTo>
                    <a:pt x="83251" y="96734"/>
                  </a:lnTo>
                  <a:lnTo>
                    <a:pt x="92064" y="94998"/>
                  </a:lnTo>
                  <a:lnTo>
                    <a:pt x="102510" y="95364"/>
                  </a:lnTo>
                  <a:lnTo>
                    <a:pt x="139047" y="110437"/>
                  </a:lnTo>
                  <a:lnTo>
                    <a:pt x="157270" y="129893"/>
                  </a:lnTo>
                  <a:lnTo>
                    <a:pt x="164262" y="141480"/>
                  </a:lnTo>
                  <a:lnTo>
                    <a:pt x="164352" y="153775"/>
                  </a:lnTo>
                  <a:lnTo>
                    <a:pt x="152266" y="179623"/>
                  </a:lnTo>
                  <a:lnTo>
                    <a:pt x="107266" y="222512"/>
                  </a:lnTo>
                  <a:lnTo>
                    <a:pt x="54367" y="256261"/>
                  </a:lnTo>
                  <a:lnTo>
                    <a:pt x="0" y="2743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288493" y="6657634"/>
              <a:ext cx="222493" cy="183949"/>
            </a:xfrm>
            <a:custGeom>
              <a:avLst/>
              <a:gdLst/>
              <a:ahLst/>
              <a:cxnLst/>
              <a:rect l="0" t="0" r="0" b="0"/>
              <a:pathLst>
                <a:path w="222493" h="183949">
                  <a:moveTo>
                    <a:pt x="222492" y="28239"/>
                  </a:moveTo>
                  <a:lnTo>
                    <a:pt x="165240" y="1877"/>
                  </a:lnTo>
                  <a:lnTo>
                    <a:pt x="150808" y="0"/>
                  </a:lnTo>
                  <a:lnTo>
                    <a:pt x="118522" y="6040"/>
                  </a:lnTo>
                  <a:lnTo>
                    <a:pt x="73364" y="26570"/>
                  </a:lnTo>
                  <a:lnTo>
                    <a:pt x="31037" y="59230"/>
                  </a:lnTo>
                  <a:lnTo>
                    <a:pt x="4108" y="97852"/>
                  </a:lnTo>
                  <a:lnTo>
                    <a:pt x="0" y="124687"/>
                  </a:lnTo>
                  <a:lnTo>
                    <a:pt x="1038" y="138242"/>
                  </a:lnTo>
                  <a:lnTo>
                    <a:pt x="6300" y="148802"/>
                  </a:lnTo>
                  <a:lnTo>
                    <a:pt x="24335" y="164597"/>
                  </a:lnTo>
                  <a:lnTo>
                    <a:pt x="60183" y="182055"/>
                  </a:lnTo>
                  <a:lnTo>
                    <a:pt x="86369" y="183948"/>
                  </a:lnTo>
                  <a:lnTo>
                    <a:pt x="149496" y="170283"/>
                  </a:lnTo>
                  <a:lnTo>
                    <a:pt x="167647" y="1653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565830" y="6672162"/>
              <a:ext cx="109691" cy="95979"/>
            </a:xfrm>
            <a:custGeom>
              <a:avLst/>
              <a:gdLst/>
              <a:ahLst/>
              <a:cxnLst/>
              <a:rect l="0" t="0" r="0" b="0"/>
              <a:pathLst>
                <a:path w="109691" h="95979">
                  <a:moveTo>
                    <a:pt x="0" y="0"/>
                  </a:moveTo>
                  <a:lnTo>
                    <a:pt x="7279" y="21836"/>
                  </a:lnTo>
                  <a:lnTo>
                    <a:pt x="23040" y="36620"/>
                  </a:lnTo>
                  <a:lnTo>
                    <a:pt x="81882" y="79012"/>
                  </a:lnTo>
                  <a:lnTo>
                    <a:pt x="10969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606964" y="6603606"/>
              <a:ext cx="137113" cy="548449"/>
            </a:xfrm>
            <a:custGeom>
              <a:avLst/>
              <a:gdLst/>
              <a:ahLst/>
              <a:cxnLst/>
              <a:rect l="0" t="0" r="0" b="0"/>
              <a:pathLst>
                <a:path w="137113" h="548449">
                  <a:moveTo>
                    <a:pt x="137112" y="0"/>
                  </a:moveTo>
                  <a:lnTo>
                    <a:pt x="122197" y="52870"/>
                  </a:lnTo>
                  <a:lnTo>
                    <a:pt x="113725" y="93577"/>
                  </a:lnTo>
                  <a:lnTo>
                    <a:pt x="104881" y="142139"/>
                  </a:lnTo>
                  <a:lnTo>
                    <a:pt x="95872" y="186066"/>
                  </a:lnTo>
                  <a:lnTo>
                    <a:pt x="82235" y="240993"/>
                  </a:lnTo>
                  <a:lnTo>
                    <a:pt x="68546" y="290277"/>
                  </a:lnTo>
                  <a:lnTo>
                    <a:pt x="54842" y="351599"/>
                  </a:lnTo>
                  <a:lnTo>
                    <a:pt x="45702" y="398498"/>
                  </a:lnTo>
                  <a:lnTo>
                    <a:pt x="30469" y="460685"/>
                  </a:lnTo>
                  <a:lnTo>
                    <a:pt x="10382" y="519058"/>
                  </a:lnTo>
                  <a:lnTo>
                    <a:pt x="0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Freeform 44"/>
          <p:cNvSpPr/>
          <p:nvPr/>
        </p:nvSpPr>
        <p:spPr>
          <a:xfrm>
            <a:off x="6376687" y="5448436"/>
            <a:ext cx="232287" cy="301477"/>
          </a:xfrm>
          <a:custGeom>
            <a:avLst/>
            <a:gdLst/>
            <a:ahLst/>
            <a:cxnLst/>
            <a:rect l="0" t="0" r="0" b="0"/>
            <a:pathLst>
              <a:path w="232287" h="301477">
                <a:moveTo>
                  <a:pt x="26444" y="109519"/>
                </a:moveTo>
                <a:lnTo>
                  <a:pt x="30506" y="169179"/>
                </a:lnTo>
                <a:lnTo>
                  <a:pt x="45528" y="231163"/>
                </a:lnTo>
                <a:lnTo>
                  <a:pt x="58675" y="273533"/>
                </a:lnTo>
                <a:lnTo>
                  <a:pt x="58595" y="279800"/>
                </a:lnTo>
                <a:lnTo>
                  <a:pt x="55496" y="280932"/>
                </a:lnTo>
                <a:lnTo>
                  <a:pt x="50382" y="278639"/>
                </a:lnTo>
                <a:lnTo>
                  <a:pt x="28628" y="246297"/>
                </a:lnTo>
                <a:lnTo>
                  <a:pt x="10163" y="205399"/>
                </a:lnTo>
                <a:lnTo>
                  <a:pt x="2323" y="157056"/>
                </a:lnTo>
                <a:lnTo>
                  <a:pt x="0" y="96859"/>
                </a:lnTo>
                <a:lnTo>
                  <a:pt x="7581" y="61235"/>
                </a:lnTo>
                <a:lnTo>
                  <a:pt x="28980" y="19548"/>
                </a:lnTo>
                <a:lnTo>
                  <a:pt x="37276" y="8405"/>
                </a:lnTo>
                <a:lnTo>
                  <a:pt x="48900" y="2499"/>
                </a:lnTo>
                <a:lnTo>
                  <a:pt x="78066" y="0"/>
                </a:lnTo>
                <a:lnTo>
                  <a:pt x="103217" y="8031"/>
                </a:lnTo>
                <a:lnTo>
                  <a:pt x="114189" y="14438"/>
                </a:lnTo>
                <a:lnTo>
                  <a:pt x="130443" y="37807"/>
                </a:lnTo>
                <a:lnTo>
                  <a:pt x="136911" y="52570"/>
                </a:lnTo>
                <a:lnTo>
                  <a:pt x="138175" y="65460"/>
                </a:lnTo>
                <a:lnTo>
                  <a:pt x="131455" y="87906"/>
                </a:lnTo>
                <a:lnTo>
                  <a:pt x="93782" y="147355"/>
                </a:lnTo>
                <a:lnTo>
                  <a:pt x="74654" y="165946"/>
                </a:lnTo>
                <a:lnTo>
                  <a:pt x="50918" y="179286"/>
                </a:lnTo>
                <a:lnTo>
                  <a:pt x="47330" y="180406"/>
                </a:lnTo>
                <a:lnTo>
                  <a:pt x="55532" y="173525"/>
                </a:lnTo>
                <a:lnTo>
                  <a:pt x="93124" y="152521"/>
                </a:lnTo>
                <a:lnTo>
                  <a:pt x="129714" y="147928"/>
                </a:lnTo>
                <a:lnTo>
                  <a:pt x="185014" y="153908"/>
                </a:lnTo>
                <a:lnTo>
                  <a:pt x="200713" y="157394"/>
                </a:lnTo>
                <a:lnTo>
                  <a:pt x="212703" y="164287"/>
                </a:lnTo>
                <a:lnTo>
                  <a:pt x="230088" y="184135"/>
                </a:lnTo>
                <a:lnTo>
                  <a:pt x="232286" y="195826"/>
                </a:lnTo>
                <a:lnTo>
                  <a:pt x="226603" y="221004"/>
                </a:lnTo>
                <a:lnTo>
                  <a:pt x="219299" y="231070"/>
                </a:lnTo>
                <a:lnTo>
                  <a:pt x="198995" y="246317"/>
                </a:lnTo>
                <a:lnTo>
                  <a:pt x="148719" y="268519"/>
                </a:lnTo>
                <a:lnTo>
                  <a:pt x="94778" y="287575"/>
                </a:lnTo>
                <a:lnTo>
                  <a:pt x="53867" y="3014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7911363" y="5637418"/>
            <a:ext cx="218768" cy="483880"/>
            <a:chOff x="7911363" y="5637418"/>
            <a:chExt cx="218768" cy="483880"/>
          </a:xfrm>
        </p:grpSpPr>
        <p:sp>
          <p:nvSpPr>
            <p:cNvPr id="46" name="Freeform 45"/>
            <p:cNvSpPr/>
            <p:nvPr/>
          </p:nvSpPr>
          <p:spPr>
            <a:xfrm>
              <a:off x="7911363" y="5709961"/>
              <a:ext cx="109691" cy="95980"/>
            </a:xfrm>
            <a:custGeom>
              <a:avLst/>
              <a:gdLst/>
              <a:ahLst/>
              <a:cxnLst/>
              <a:rect l="0" t="0" r="0" b="0"/>
              <a:pathLst>
                <a:path w="109691" h="95980">
                  <a:moveTo>
                    <a:pt x="0" y="0"/>
                  </a:moveTo>
                  <a:lnTo>
                    <a:pt x="56197" y="46774"/>
                  </a:lnTo>
                  <a:lnTo>
                    <a:pt x="109690" y="959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911363" y="5637418"/>
              <a:ext cx="218768" cy="483880"/>
            </a:xfrm>
            <a:custGeom>
              <a:avLst/>
              <a:gdLst/>
              <a:ahLst/>
              <a:cxnLst/>
              <a:rect l="0" t="0" r="0" b="0"/>
              <a:pathLst>
                <a:path w="218768" h="483880">
                  <a:moveTo>
                    <a:pt x="218767" y="0"/>
                  </a:moveTo>
                  <a:lnTo>
                    <a:pt x="203260" y="25372"/>
                  </a:lnTo>
                  <a:lnTo>
                    <a:pt x="181595" y="74817"/>
                  </a:lnTo>
                  <a:lnTo>
                    <a:pt x="157402" y="128061"/>
                  </a:lnTo>
                  <a:lnTo>
                    <a:pt x="129413" y="178370"/>
                  </a:lnTo>
                  <a:lnTo>
                    <a:pt x="107409" y="230347"/>
                  </a:lnTo>
                  <a:lnTo>
                    <a:pt x="90395" y="272173"/>
                  </a:lnTo>
                  <a:lnTo>
                    <a:pt x="65209" y="335498"/>
                  </a:lnTo>
                  <a:lnTo>
                    <a:pt x="38215" y="395324"/>
                  </a:lnTo>
                  <a:lnTo>
                    <a:pt x="23078" y="420146"/>
                  </a:lnTo>
                  <a:lnTo>
                    <a:pt x="5010" y="469484"/>
                  </a:lnTo>
                  <a:lnTo>
                    <a:pt x="0" y="4838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48"/>
          <p:cNvSpPr/>
          <p:nvPr/>
        </p:nvSpPr>
        <p:spPr>
          <a:xfrm>
            <a:off x="5127989" y="1724047"/>
            <a:ext cx="260514" cy="137112"/>
          </a:xfrm>
          <a:custGeom>
            <a:avLst/>
            <a:gdLst/>
            <a:ahLst/>
            <a:cxnLst/>
            <a:rect l="0" t="0" r="0" b="0"/>
            <a:pathLst>
              <a:path w="260514" h="137112">
                <a:moveTo>
                  <a:pt x="260513" y="0"/>
                </a:moveTo>
                <a:lnTo>
                  <a:pt x="260513" y="29115"/>
                </a:lnTo>
                <a:lnTo>
                  <a:pt x="252388" y="51534"/>
                </a:lnTo>
                <a:lnTo>
                  <a:pt x="245955" y="61778"/>
                </a:lnTo>
                <a:lnTo>
                  <a:pt x="226621" y="77223"/>
                </a:lnTo>
                <a:lnTo>
                  <a:pt x="163683" y="104455"/>
                </a:lnTo>
                <a:lnTo>
                  <a:pt x="105459" y="119207"/>
                </a:lnTo>
                <a:lnTo>
                  <a:pt x="43007" y="129851"/>
                </a:lnTo>
                <a:lnTo>
                  <a:pt x="0" y="1371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729447" y="4113215"/>
            <a:ext cx="342781" cy="119982"/>
          </a:xfrm>
          <a:custGeom>
            <a:avLst/>
            <a:gdLst/>
            <a:ahLst/>
            <a:cxnLst/>
            <a:rect l="0" t="0" r="0" b="0"/>
            <a:pathLst>
              <a:path w="342781" h="119982">
                <a:moveTo>
                  <a:pt x="0" y="78848"/>
                </a:moveTo>
                <a:lnTo>
                  <a:pt x="31315" y="66378"/>
                </a:lnTo>
                <a:lnTo>
                  <a:pt x="88301" y="20262"/>
                </a:lnTo>
                <a:lnTo>
                  <a:pt x="112372" y="8121"/>
                </a:lnTo>
                <a:lnTo>
                  <a:pt x="158896" y="0"/>
                </a:lnTo>
                <a:lnTo>
                  <a:pt x="203997" y="4872"/>
                </a:lnTo>
                <a:lnTo>
                  <a:pt x="246306" y="23243"/>
                </a:lnTo>
                <a:lnTo>
                  <a:pt x="280509" y="47984"/>
                </a:lnTo>
                <a:lnTo>
                  <a:pt x="324630" y="99497"/>
                </a:lnTo>
                <a:lnTo>
                  <a:pt x="342780" y="1199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762132" y="1957137"/>
            <a:ext cx="65130" cy="411337"/>
          </a:xfrm>
          <a:custGeom>
            <a:avLst/>
            <a:gdLst/>
            <a:ahLst/>
            <a:cxnLst/>
            <a:rect l="0" t="0" r="0" b="0"/>
            <a:pathLst>
              <a:path w="65130" h="411337">
                <a:moveTo>
                  <a:pt x="65129" y="0"/>
                </a:moveTo>
                <a:lnTo>
                  <a:pt x="38765" y="57252"/>
                </a:lnTo>
                <a:lnTo>
                  <a:pt x="15966" y="119588"/>
                </a:lnTo>
                <a:lnTo>
                  <a:pt x="2996" y="166452"/>
                </a:lnTo>
                <a:lnTo>
                  <a:pt x="0" y="227226"/>
                </a:lnTo>
                <a:lnTo>
                  <a:pt x="8083" y="290429"/>
                </a:lnTo>
                <a:lnTo>
                  <a:pt x="20127" y="339456"/>
                </a:lnTo>
                <a:lnTo>
                  <a:pt x="37845" y="388843"/>
                </a:lnTo>
                <a:lnTo>
                  <a:pt x="51417" y="4113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221182" y="5494477"/>
            <a:ext cx="224919" cy="211429"/>
          </a:xfrm>
          <a:custGeom>
            <a:avLst/>
            <a:gdLst/>
            <a:ahLst/>
            <a:cxnLst/>
            <a:rect l="0" t="0" r="0" b="0"/>
            <a:pathLst>
              <a:path w="224919" h="211429">
                <a:moveTo>
                  <a:pt x="224918" y="41284"/>
                </a:moveTo>
                <a:lnTo>
                  <a:pt x="203082" y="34005"/>
                </a:lnTo>
                <a:lnTo>
                  <a:pt x="184237" y="18243"/>
                </a:lnTo>
                <a:lnTo>
                  <a:pt x="174945" y="7642"/>
                </a:lnTo>
                <a:lnTo>
                  <a:pt x="162657" y="2098"/>
                </a:lnTo>
                <a:lnTo>
                  <a:pt x="132752" y="0"/>
                </a:lnTo>
                <a:lnTo>
                  <a:pt x="107274" y="8208"/>
                </a:lnTo>
                <a:lnTo>
                  <a:pt x="66091" y="38305"/>
                </a:lnTo>
                <a:lnTo>
                  <a:pt x="30139" y="84537"/>
                </a:lnTo>
                <a:lnTo>
                  <a:pt x="6787" y="137680"/>
                </a:lnTo>
                <a:lnTo>
                  <a:pt x="0" y="164870"/>
                </a:lnTo>
                <a:lnTo>
                  <a:pt x="2062" y="192189"/>
                </a:lnTo>
                <a:lnTo>
                  <a:pt x="10838" y="201302"/>
                </a:lnTo>
                <a:lnTo>
                  <a:pt x="40902" y="211428"/>
                </a:lnTo>
                <a:lnTo>
                  <a:pt x="71530" y="207803"/>
                </a:lnTo>
                <a:lnTo>
                  <a:pt x="118531" y="188632"/>
                </a:lnTo>
                <a:lnTo>
                  <a:pt x="174450" y="154857"/>
                </a:lnTo>
                <a:lnTo>
                  <a:pt x="211207" y="12355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320057" y="3657326"/>
            <a:ext cx="122373" cy="383914"/>
          </a:xfrm>
          <a:custGeom>
            <a:avLst/>
            <a:gdLst/>
            <a:ahLst/>
            <a:cxnLst/>
            <a:rect l="0" t="0" r="0" b="0"/>
            <a:pathLst>
              <a:path w="122373" h="383914">
                <a:moveTo>
                  <a:pt x="94950" y="0"/>
                </a:moveTo>
                <a:lnTo>
                  <a:pt x="39392" y="55558"/>
                </a:lnTo>
                <a:lnTo>
                  <a:pt x="23030" y="74967"/>
                </a:lnTo>
                <a:lnTo>
                  <a:pt x="10680" y="98828"/>
                </a:lnTo>
                <a:lnTo>
                  <a:pt x="2441" y="145235"/>
                </a:lnTo>
                <a:lnTo>
                  <a:pt x="0" y="197579"/>
                </a:lnTo>
                <a:lnTo>
                  <a:pt x="6555" y="244405"/>
                </a:lnTo>
                <a:lnTo>
                  <a:pt x="25425" y="279946"/>
                </a:lnTo>
                <a:lnTo>
                  <a:pt x="77944" y="330199"/>
                </a:lnTo>
                <a:lnTo>
                  <a:pt x="122372" y="3839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004588" y="2341051"/>
            <a:ext cx="329070" cy="233091"/>
          </a:xfrm>
          <a:custGeom>
            <a:avLst/>
            <a:gdLst/>
            <a:ahLst/>
            <a:cxnLst/>
            <a:rect l="0" t="0" r="0" b="0"/>
            <a:pathLst>
              <a:path w="329070" h="233091">
                <a:moveTo>
                  <a:pt x="0" y="0"/>
                </a:moveTo>
                <a:lnTo>
                  <a:pt x="55598" y="4062"/>
                </a:lnTo>
                <a:lnTo>
                  <a:pt x="117118" y="19084"/>
                </a:lnTo>
                <a:lnTo>
                  <a:pt x="169952" y="32230"/>
                </a:lnTo>
                <a:lnTo>
                  <a:pt x="224201" y="53053"/>
                </a:lnTo>
                <a:lnTo>
                  <a:pt x="285562" y="96344"/>
                </a:lnTo>
                <a:lnTo>
                  <a:pt x="303639" y="115946"/>
                </a:lnTo>
                <a:lnTo>
                  <a:pt x="316751" y="139892"/>
                </a:lnTo>
                <a:lnTo>
                  <a:pt x="326636" y="198882"/>
                </a:lnTo>
                <a:lnTo>
                  <a:pt x="329069" y="2330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606046" y="3410524"/>
            <a:ext cx="227280" cy="260514"/>
          </a:xfrm>
          <a:custGeom>
            <a:avLst/>
            <a:gdLst/>
            <a:ahLst/>
            <a:cxnLst/>
            <a:rect l="0" t="0" r="0" b="0"/>
            <a:pathLst>
              <a:path w="227280" h="260514">
                <a:moveTo>
                  <a:pt x="219379" y="0"/>
                </a:moveTo>
                <a:lnTo>
                  <a:pt x="227279" y="42263"/>
                </a:lnTo>
                <a:lnTo>
                  <a:pt x="223905" y="69058"/>
                </a:lnTo>
                <a:lnTo>
                  <a:pt x="198380" y="123500"/>
                </a:lnTo>
                <a:lnTo>
                  <a:pt x="181608" y="150868"/>
                </a:lnTo>
                <a:lnTo>
                  <a:pt x="159935" y="170140"/>
                </a:lnTo>
                <a:lnTo>
                  <a:pt x="103272" y="209453"/>
                </a:lnTo>
                <a:lnTo>
                  <a:pt x="43026" y="236095"/>
                </a:lnTo>
                <a:lnTo>
                  <a:pt x="0" y="2605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217245" y="6216259"/>
            <a:ext cx="623466" cy="286478"/>
          </a:xfrm>
          <a:custGeom>
            <a:avLst/>
            <a:gdLst/>
            <a:ahLst/>
            <a:cxnLst/>
            <a:rect l="0" t="0" r="0" b="0"/>
            <a:pathLst>
              <a:path w="623466" h="286478">
                <a:moveTo>
                  <a:pt x="419894" y="13597"/>
                </a:moveTo>
                <a:lnTo>
                  <a:pt x="360235" y="13597"/>
                </a:lnTo>
                <a:lnTo>
                  <a:pt x="298251" y="6318"/>
                </a:lnTo>
                <a:lnTo>
                  <a:pt x="241323" y="1791"/>
                </a:lnTo>
                <a:lnTo>
                  <a:pt x="183491" y="7729"/>
                </a:lnTo>
                <a:lnTo>
                  <a:pt x="121825" y="24908"/>
                </a:lnTo>
                <a:lnTo>
                  <a:pt x="59548" y="73604"/>
                </a:lnTo>
                <a:lnTo>
                  <a:pt x="13223" y="118793"/>
                </a:lnTo>
                <a:lnTo>
                  <a:pt x="3014" y="145157"/>
                </a:lnTo>
                <a:lnTo>
                  <a:pt x="0" y="175664"/>
                </a:lnTo>
                <a:lnTo>
                  <a:pt x="3739" y="204457"/>
                </a:lnTo>
                <a:lnTo>
                  <a:pt x="18604" y="228426"/>
                </a:lnTo>
                <a:lnTo>
                  <a:pt x="41969" y="247712"/>
                </a:lnTo>
                <a:lnTo>
                  <a:pt x="102559" y="272506"/>
                </a:lnTo>
                <a:lnTo>
                  <a:pt x="153210" y="283283"/>
                </a:lnTo>
                <a:lnTo>
                  <a:pt x="212398" y="286477"/>
                </a:lnTo>
                <a:lnTo>
                  <a:pt x="268529" y="283360"/>
                </a:lnTo>
                <a:lnTo>
                  <a:pt x="323755" y="276850"/>
                </a:lnTo>
                <a:lnTo>
                  <a:pt x="378713" y="270859"/>
                </a:lnTo>
                <a:lnTo>
                  <a:pt x="433591" y="259435"/>
                </a:lnTo>
                <a:lnTo>
                  <a:pt x="492508" y="246402"/>
                </a:lnTo>
                <a:lnTo>
                  <a:pt x="550083" y="228829"/>
                </a:lnTo>
                <a:lnTo>
                  <a:pt x="610483" y="195593"/>
                </a:lnTo>
                <a:lnTo>
                  <a:pt x="618557" y="185202"/>
                </a:lnTo>
                <a:lnTo>
                  <a:pt x="622416" y="173704"/>
                </a:lnTo>
                <a:lnTo>
                  <a:pt x="623465" y="161468"/>
                </a:lnTo>
                <a:lnTo>
                  <a:pt x="616506" y="139748"/>
                </a:lnTo>
                <a:lnTo>
                  <a:pt x="569923" y="82395"/>
                </a:lnTo>
                <a:lnTo>
                  <a:pt x="526718" y="45637"/>
                </a:lnTo>
                <a:lnTo>
                  <a:pt x="464750" y="19982"/>
                </a:lnTo>
                <a:lnTo>
                  <a:pt x="402856" y="4307"/>
                </a:lnTo>
                <a:lnTo>
                  <a:pt x="350352" y="1195"/>
                </a:lnTo>
                <a:lnTo>
                  <a:pt x="296201" y="273"/>
                </a:lnTo>
                <a:lnTo>
                  <a:pt x="241562" y="0"/>
                </a:lnTo>
                <a:lnTo>
                  <a:pt x="190840" y="3982"/>
                </a:lnTo>
                <a:lnTo>
                  <a:pt x="145670" y="135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873565" y="3021705"/>
            <a:ext cx="80110" cy="81020"/>
          </a:xfrm>
          <a:custGeom>
            <a:avLst/>
            <a:gdLst/>
            <a:ahLst/>
            <a:cxnLst/>
            <a:rect l="0" t="0" r="0" b="0"/>
            <a:pathLst>
              <a:path w="80110" h="81020">
                <a:moveTo>
                  <a:pt x="62467" y="54574"/>
                </a:moveTo>
                <a:lnTo>
                  <a:pt x="77025" y="69132"/>
                </a:lnTo>
                <a:lnTo>
                  <a:pt x="79790" y="68850"/>
                </a:lnTo>
                <a:lnTo>
                  <a:pt x="80109" y="64091"/>
                </a:lnTo>
                <a:lnTo>
                  <a:pt x="78799" y="56348"/>
                </a:lnTo>
                <a:lnTo>
                  <a:pt x="71832" y="51187"/>
                </a:lnTo>
                <a:lnTo>
                  <a:pt x="47840" y="45451"/>
                </a:lnTo>
                <a:lnTo>
                  <a:pt x="40528" y="48492"/>
                </a:lnTo>
                <a:lnTo>
                  <a:pt x="37177" y="55090"/>
                </a:lnTo>
                <a:lnTo>
                  <a:pt x="36466" y="64059"/>
                </a:lnTo>
                <a:lnTo>
                  <a:pt x="39039" y="66991"/>
                </a:lnTo>
                <a:lnTo>
                  <a:pt x="43802" y="65899"/>
                </a:lnTo>
                <a:lnTo>
                  <a:pt x="50024" y="62124"/>
                </a:lnTo>
                <a:lnTo>
                  <a:pt x="56937" y="41679"/>
                </a:lnTo>
                <a:lnTo>
                  <a:pt x="58780" y="27696"/>
                </a:lnTo>
                <a:lnTo>
                  <a:pt x="55439" y="19897"/>
                </a:lnTo>
                <a:lnTo>
                  <a:pt x="48641" y="16222"/>
                </a:lnTo>
                <a:lnTo>
                  <a:pt x="39539" y="15295"/>
                </a:lnTo>
                <a:lnTo>
                  <a:pt x="31947" y="19247"/>
                </a:lnTo>
                <a:lnTo>
                  <a:pt x="19449" y="35826"/>
                </a:lnTo>
                <a:lnTo>
                  <a:pt x="21601" y="42076"/>
                </a:lnTo>
                <a:lnTo>
                  <a:pt x="29129" y="46242"/>
                </a:lnTo>
                <a:lnTo>
                  <a:pt x="40242" y="49020"/>
                </a:lnTo>
                <a:lnTo>
                  <a:pt x="50697" y="47824"/>
                </a:lnTo>
                <a:lnTo>
                  <a:pt x="70440" y="38371"/>
                </a:lnTo>
                <a:lnTo>
                  <a:pt x="75400" y="30061"/>
                </a:lnTo>
                <a:lnTo>
                  <a:pt x="76848" y="8640"/>
                </a:lnTo>
                <a:lnTo>
                  <a:pt x="70531" y="2623"/>
                </a:lnTo>
                <a:lnTo>
                  <a:pt x="60226" y="135"/>
                </a:lnTo>
                <a:lnTo>
                  <a:pt x="47262" y="0"/>
                </a:lnTo>
                <a:lnTo>
                  <a:pt x="24733" y="7975"/>
                </a:lnTo>
                <a:lnTo>
                  <a:pt x="14459" y="14367"/>
                </a:lnTo>
                <a:lnTo>
                  <a:pt x="7610" y="24722"/>
                </a:lnTo>
                <a:lnTo>
                  <a:pt x="0" y="52479"/>
                </a:lnTo>
                <a:lnTo>
                  <a:pt x="2541" y="63842"/>
                </a:lnTo>
                <a:lnTo>
                  <a:pt x="8805" y="72940"/>
                </a:lnTo>
                <a:lnTo>
                  <a:pt x="17552" y="80529"/>
                </a:lnTo>
                <a:lnTo>
                  <a:pt x="26430" y="81019"/>
                </a:lnTo>
                <a:lnTo>
                  <a:pt x="35395" y="76774"/>
                </a:lnTo>
                <a:lnTo>
                  <a:pt x="44419" y="69374"/>
                </a:lnTo>
                <a:lnTo>
                  <a:pt x="48912" y="59871"/>
                </a:lnTo>
                <a:lnTo>
                  <a:pt x="49841" y="37123"/>
                </a:lnTo>
                <a:lnTo>
                  <a:pt x="46433" y="32276"/>
                </a:lnTo>
                <a:lnTo>
                  <a:pt x="41113" y="32091"/>
                </a:lnTo>
                <a:lnTo>
                  <a:pt x="34520" y="35015"/>
                </a:lnTo>
                <a:lnTo>
                  <a:pt x="30125" y="43058"/>
                </a:lnTo>
                <a:lnTo>
                  <a:pt x="25241" y="68246"/>
                </a:lnTo>
                <a:lnTo>
                  <a:pt x="28509" y="75876"/>
                </a:lnTo>
                <a:lnTo>
                  <a:pt x="35258" y="79440"/>
                </a:lnTo>
                <a:lnTo>
                  <a:pt x="44328" y="80292"/>
                </a:lnTo>
                <a:lnTo>
                  <a:pt x="51898" y="76290"/>
                </a:lnTo>
                <a:lnTo>
                  <a:pt x="64372" y="59655"/>
                </a:lnTo>
                <a:lnTo>
                  <a:pt x="65260" y="50344"/>
                </a:lnTo>
                <a:lnTo>
                  <a:pt x="58123" y="31874"/>
                </a:lnTo>
                <a:lnTo>
                  <a:pt x="51954" y="28776"/>
                </a:lnTo>
                <a:lnTo>
                  <a:pt x="44794" y="29758"/>
                </a:lnTo>
                <a:lnTo>
                  <a:pt x="36974" y="33460"/>
                </a:lnTo>
                <a:lnTo>
                  <a:pt x="24222" y="45698"/>
                </a:lnTo>
                <a:lnTo>
                  <a:pt x="7623" y="682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168104" y="4351841"/>
            <a:ext cx="125331" cy="136693"/>
          </a:xfrm>
          <a:custGeom>
            <a:avLst/>
            <a:gdLst/>
            <a:ahLst/>
            <a:cxnLst/>
            <a:rect l="0" t="0" r="0" b="0"/>
            <a:pathLst>
              <a:path w="125331" h="136693">
                <a:moveTo>
                  <a:pt x="55864" y="136692"/>
                </a:moveTo>
                <a:lnTo>
                  <a:pt x="70421" y="122134"/>
                </a:lnTo>
                <a:lnTo>
                  <a:pt x="77568" y="98737"/>
                </a:lnTo>
                <a:lnTo>
                  <a:pt x="79475" y="83966"/>
                </a:lnTo>
                <a:lnTo>
                  <a:pt x="76175" y="75643"/>
                </a:lnTo>
                <a:lnTo>
                  <a:pt x="69404" y="71617"/>
                </a:lnTo>
                <a:lnTo>
                  <a:pt x="60320" y="70457"/>
                </a:lnTo>
                <a:lnTo>
                  <a:pt x="55788" y="74254"/>
                </a:lnTo>
                <a:lnTo>
                  <a:pt x="54290" y="81355"/>
                </a:lnTo>
                <a:lnTo>
                  <a:pt x="54814" y="90660"/>
                </a:lnTo>
                <a:lnTo>
                  <a:pt x="58211" y="93816"/>
                </a:lnTo>
                <a:lnTo>
                  <a:pt x="63522" y="92874"/>
                </a:lnTo>
                <a:lnTo>
                  <a:pt x="70110" y="89198"/>
                </a:lnTo>
                <a:lnTo>
                  <a:pt x="74502" y="80654"/>
                </a:lnTo>
                <a:lnTo>
                  <a:pt x="79382" y="54910"/>
                </a:lnTo>
                <a:lnTo>
                  <a:pt x="76113" y="47131"/>
                </a:lnTo>
                <a:lnTo>
                  <a:pt x="69364" y="43469"/>
                </a:lnTo>
                <a:lnTo>
                  <a:pt x="60293" y="42550"/>
                </a:lnTo>
                <a:lnTo>
                  <a:pt x="42090" y="49655"/>
                </a:lnTo>
                <a:lnTo>
                  <a:pt x="5577" y="79043"/>
                </a:lnTo>
                <a:lnTo>
                  <a:pt x="1011" y="90642"/>
                </a:lnTo>
                <a:lnTo>
                  <a:pt x="0" y="119780"/>
                </a:lnTo>
                <a:lnTo>
                  <a:pt x="4910" y="126941"/>
                </a:lnTo>
                <a:lnTo>
                  <a:pt x="12753" y="128668"/>
                </a:lnTo>
                <a:lnTo>
                  <a:pt x="22553" y="126772"/>
                </a:lnTo>
                <a:lnTo>
                  <a:pt x="41567" y="112478"/>
                </a:lnTo>
                <a:lnTo>
                  <a:pt x="58650" y="90891"/>
                </a:lnTo>
                <a:lnTo>
                  <a:pt x="71322" y="66061"/>
                </a:lnTo>
                <a:lnTo>
                  <a:pt x="70739" y="56089"/>
                </a:lnTo>
                <a:lnTo>
                  <a:pt x="65781" y="47917"/>
                </a:lnTo>
                <a:lnTo>
                  <a:pt x="57905" y="40945"/>
                </a:lnTo>
                <a:lnTo>
                  <a:pt x="49607" y="40868"/>
                </a:lnTo>
                <a:lnTo>
                  <a:pt x="41028" y="45387"/>
                </a:lnTo>
                <a:lnTo>
                  <a:pt x="5367" y="78200"/>
                </a:lnTo>
                <a:lnTo>
                  <a:pt x="2394" y="87033"/>
                </a:lnTo>
                <a:lnTo>
                  <a:pt x="3459" y="95969"/>
                </a:lnTo>
                <a:lnTo>
                  <a:pt x="7216" y="104973"/>
                </a:lnTo>
                <a:lnTo>
                  <a:pt x="14291" y="107929"/>
                </a:lnTo>
                <a:lnTo>
                  <a:pt x="34340" y="103087"/>
                </a:lnTo>
                <a:lnTo>
                  <a:pt x="73505" y="75153"/>
                </a:lnTo>
                <a:lnTo>
                  <a:pt x="92142" y="58051"/>
                </a:lnTo>
                <a:lnTo>
                  <a:pt x="96808" y="47702"/>
                </a:lnTo>
                <a:lnTo>
                  <a:pt x="97929" y="24014"/>
                </a:lnTo>
                <a:lnTo>
                  <a:pt x="93048" y="18917"/>
                </a:lnTo>
                <a:lnTo>
                  <a:pt x="85223" y="18565"/>
                </a:lnTo>
                <a:lnTo>
                  <a:pt x="75437" y="21378"/>
                </a:lnTo>
                <a:lnTo>
                  <a:pt x="70436" y="27823"/>
                </a:lnTo>
                <a:lnTo>
                  <a:pt x="68626" y="36690"/>
                </a:lnTo>
                <a:lnTo>
                  <a:pt x="68942" y="47172"/>
                </a:lnTo>
                <a:lnTo>
                  <a:pt x="73723" y="52637"/>
                </a:lnTo>
                <a:lnTo>
                  <a:pt x="81481" y="54757"/>
                </a:lnTo>
                <a:lnTo>
                  <a:pt x="91224" y="54646"/>
                </a:lnTo>
                <a:lnTo>
                  <a:pt x="110174" y="46398"/>
                </a:lnTo>
                <a:lnTo>
                  <a:pt x="119493" y="39933"/>
                </a:lnTo>
                <a:lnTo>
                  <a:pt x="124182" y="31052"/>
                </a:lnTo>
                <a:lnTo>
                  <a:pt x="125330" y="8997"/>
                </a:lnTo>
                <a:lnTo>
                  <a:pt x="120456" y="2811"/>
                </a:lnTo>
                <a:lnTo>
                  <a:pt x="112636" y="211"/>
                </a:lnTo>
                <a:lnTo>
                  <a:pt x="102853" y="0"/>
                </a:lnTo>
                <a:lnTo>
                  <a:pt x="83857" y="7892"/>
                </a:lnTo>
                <a:lnTo>
                  <a:pt x="46836" y="37785"/>
                </a:lnTo>
                <a:lnTo>
                  <a:pt x="26613" y="71331"/>
                </a:lnTo>
                <a:lnTo>
                  <a:pt x="14730" y="1092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4812632" y="3131124"/>
            <a:ext cx="1357409" cy="1439677"/>
            <a:chOff x="4812632" y="3131124"/>
            <a:chExt cx="1357409" cy="1439677"/>
          </a:xfrm>
        </p:grpSpPr>
        <p:sp>
          <p:nvSpPr>
            <p:cNvPr id="59" name="Freeform 58"/>
            <p:cNvSpPr/>
            <p:nvPr/>
          </p:nvSpPr>
          <p:spPr>
            <a:xfrm>
              <a:off x="5991795" y="3813471"/>
              <a:ext cx="140143" cy="119583"/>
            </a:xfrm>
            <a:custGeom>
              <a:avLst/>
              <a:gdLst/>
              <a:ahLst/>
              <a:cxnLst/>
              <a:rect l="0" t="0" r="0" b="0"/>
              <a:pathLst>
                <a:path w="140143" h="119583">
                  <a:moveTo>
                    <a:pt x="68556" y="85481"/>
                  </a:moveTo>
                  <a:lnTo>
                    <a:pt x="97671" y="85481"/>
                  </a:lnTo>
                  <a:lnTo>
                    <a:pt x="120091" y="77355"/>
                  </a:lnTo>
                  <a:lnTo>
                    <a:pt x="130335" y="70923"/>
                  </a:lnTo>
                  <a:lnTo>
                    <a:pt x="131071" y="68158"/>
                  </a:lnTo>
                  <a:lnTo>
                    <a:pt x="115637" y="69149"/>
                  </a:lnTo>
                  <a:lnTo>
                    <a:pt x="96591" y="82792"/>
                  </a:lnTo>
                  <a:lnTo>
                    <a:pt x="87246" y="92829"/>
                  </a:lnTo>
                  <a:lnTo>
                    <a:pt x="85586" y="101044"/>
                  </a:lnTo>
                  <a:lnTo>
                    <a:pt x="89050" y="108044"/>
                  </a:lnTo>
                  <a:lnTo>
                    <a:pt x="95930" y="114234"/>
                  </a:lnTo>
                  <a:lnTo>
                    <a:pt x="103563" y="115314"/>
                  </a:lnTo>
                  <a:lnTo>
                    <a:pt x="120170" y="108388"/>
                  </a:lnTo>
                  <a:lnTo>
                    <a:pt x="133645" y="91091"/>
                  </a:lnTo>
                  <a:lnTo>
                    <a:pt x="139371" y="80080"/>
                  </a:lnTo>
                  <a:lnTo>
                    <a:pt x="140142" y="69692"/>
                  </a:lnTo>
                  <a:lnTo>
                    <a:pt x="132872" y="50025"/>
                  </a:lnTo>
                  <a:lnTo>
                    <a:pt x="125145" y="46609"/>
                  </a:lnTo>
                  <a:lnTo>
                    <a:pt x="115423" y="47378"/>
                  </a:lnTo>
                  <a:lnTo>
                    <a:pt x="93956" y="56358"/>
                  </a:lnTo>
                  <a:lnTo>
                    <a:pt x="74259" y="70506"/>
                  </a:lnTo>
                  <a:lnTo>
                    <a:pt x="53318" y="102880"/>
                  </a:lnTo>
                  <a:lnTo>
                    <a:pt x="55351" y="110791"/>
                  </a:lnTo>
                  <a:lnTo>
                    <a:pt x="62799" y="116066"/>
                  </a:lnTo>
                  <a:lnTo>
                    <a:pt x="73859" y="119582"/>
                  </a:lnTo>
                  <a:lnTo>
                    <a:pt x="84279" y="118879"/>
                  </a:lnTo>
                  <a:lnTo>
                    <a:pt x="103982" y="109973"/>
                  </a:lnTo>
                  <a:lnTo>
                    <a:pt x="108932" y="101809"/>
                  </a:lnTo>
                  <a:lnTo>
                    <a:pt x="110369" y="80549"/>
                  </a:lnTo>
                  <a:lnTo>
                    <a:pt x="105572" y="74576"/>
                  </a:lnTo>
                  <a:lnTo>
                    <a:pt x="97803" y="72117"/>
                  </a:lnTo>
                  <a:lnTo>
                    <a:pt x="88054" y="72001"/>
                  </a:lnTo>
                  <a:lnTo>
                    <a:pt x="52497" y="86396"/>
                  </a:lnTo>
                  <a:lnTo>
                    <a:pt x="48709" y="92184"/>
                  </a:lnTo>
                  <a:lnTo>
                    <a:pt x="50754" y="97567"/>
                  </a:lnTo>
                  <a:lnTo>
                    <a:pt x="56688" y="102679"/>
                  </a:lnTo>
                  <a:lnTo>
                    <a:pt x="63691" y="103040"/>
                  </a:lnTo>
                  <a:lnTo>
                    <a:pt x="79597" y="95316"/>
                  </a:lnTo>
                  <a:lnTo>
                    <a:pt x="114635" y="64007"/>
                  </a:lnTo>
                  <a:lnTo>
                    <a:pt x="132709" y="40897"/>
                  </a:lnTo>
                  <a:lnTo>
                    <a:pt x="135700" y="29859"/>
                  </a:lnTo>
                  <a:lnTo>
                    <a:pt x="134647" y="19454"/>
                  </a:lnTo>
                  <a:lnTo>
                    <a:pt x="130898" y="9470"/>
                  </a:lnTo>
                  <a:lnTo>
                    <a:pt x="123829" y="4338"/>
                  </a:lnTo>
                  <a:lnTo>
                    <a:pt x="114546" y="2439"/>
                  </a:lnTo>
                  <a:lnTo>
                    <a:pt x="79644" y="7047"/>
                  </a:lnTo>
                  <a:lnTo>
                    <a:pt x="55202" y="15581"/>
                  </a:lnTo>
                  <a:lnTo>
                    <a:pt x="34183" y="29531"/>
                  </a:lnTo>
                  <a:lnTo>
                    <a:pt x="28882" y="40564"/>
                  </a:lnTo>
                  <a:lnTo>
                    <a:pt x="27056" y="69072"/>
                  </a:lnTo>
                  <a:lnTo>
                    <a:pt x="31749" y="77589"/>
                  </a:lnTo>
                  <a:lnTo>
                    <a:pt x="39448" y="81743"/>
                  </a:lnTo>
                  <a:lnTo>
                    <a:pt x="49150" y="82989"/>
                  </a:lnTo>
                  <a:lnTo>
                    <a:pt x="72119" y="76248"/>
                  </a:lnTo>
                  <a:lnTo>
                    <a:pt x="106683" y="55322"/>
                  </a:lnTo>
                  <a:lnTo>
                    <a:pt x="116826" y="47093"/>
                  </a:lnTo>
                  <a:lnTo>
                    <a:pt x="122064" y="37037"/>
                  </a:lnTo>
                  <a:lnTo>
                    <a:pt x="123823" y="13676"/>
                  </a:lnTo>
                  <a:lnTo>
                    <a:pt x="119112" y="7142"/>
                  </a:lnTo>
                  <a:lnTo>
                    <a:pt x="111400" y="4308"/>
                  </a:lnTo>
                  <a:lnTo>
                    <a:pt x="101689" y="3943"/>
                  </a:lnTo>
                  <a:lnTo>
                    <a:pt x="66185" y="17987"/>
                  </a:lnTo>
                  <a:lnTo>
                    <a:pt x="48205" y="37202"/>
                  </a:lnTo>
                  <a:lnTo>
                    <a:pt x="41277" y="48724"/>
                  </a:lnTo>
                  <a:lnTo>
                    <a:pt x="39706" y="59453"/>
                  </a:lnTo>
                  <a:lnTo>
                    <a:pt x="41705" y="69652"/>
                  </a:lnTo>
                  <a:lnTo>
                    <a:pt x="46085" y="79499"/>
                  </a:lnTo>
                  <a:lnTo>
                    <a:pt x="53576" y="83016"/>
                  </a:lnTo>
                  <a:lnTo>
                    <a:pt x="63139" y="82314"/>
                  </a:lnTo>
                  <a:lnTo>
                    <a:pt x="84430" y="73409"/>
                  </a:lnTo>
                  <a:lnTo>
                    <a:pt x="104049" y="59295"/>
                  </a:lnTo>
                  <a:lnTo>
                    <a:pt x="124946" y="26939"/>
                  </a:lnTo>
                  <a:lnTo>
                    <a:pt x="124431" y="17507"/>
                  </a:lnTo>
                  <a:lnTo>
                    <a:pt x="119517" y="9696"/>
                  </a:lnTo>
                  <a:lnTo>
                    <a:pt x="111671" y="2965"/>
                  </a:lnTo>
                  <a:lnTo>
                    <a:pt x="101869" y="0"/>
                  </a:lnTo>
                  <a:lnTo>
                    <a:pt x="78792" y="770"/>
                  </a:lnTo>
                  <a:lnTo>
                    <a:pt x="40104" y="17047"/>
                  </a:lnTo>
                  <a:lnTo>
                    <a:pt x="21379" y="32721"/>
                  </a:lnTo>
                  <a:lnTo>
                    <a:pt x="0" y="58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169123" y="3871529"/>
              <a:ext cx="959785" cy="630716"/>
            </a:xfrm>
            <a:custGeom>
              <a:avLst/>
              <a:gdLst/>
              <a:ahLst/>
              <a:cxnLst/>
              <a:rect l="0" t="0" r="0" b="0"/>
              <a:pathLst>
                <a:path w="959785" h="630716">
                  <a:moveTo>
                    <a:pt x="0" y="630715"/>
                  </a:moveTo>
                  <a:lnTo>
                    <a:pt x="55558" y="575157"/>
                  </a:lnTo>
                  <a:lnTo>
                    <a:pt x="106107" y="531887"/>
                  </a:lnTo>
                  <a:lnTo>
                    <a:pt x="165350" y="480853"/>
                  </a:lnTo>
                  <a:lnTo>
                    <a:pt x="214881" y="449538"/>
                  </a:lnTo>
                  <a:lnTo>
                    <a:pt x="277398" y="411660"/>
                  </a:lnTo>
                  <a:lnTo>
                    <a:pt x="340698" y="374837"/>
                  </a:lnTo>
                  <a:lnTo>
                    <a:pt x="395690" y="347645"/>
                  </a:lnTo>
                  <a:lnTo>
                    <a:pt x="454321" y="312933"/>
                  </a:lnTo>
                  <a:lnTo>
                    <a:pt x="510727" y="280459"/>
                  </a:lnTo>
                  <a:lnTo>
                    <a:pt x="568926" y="244586"/>
                  </a:lnTo>
                  <a:lnTo>
                    <a:pt x="623918" y="208058"/>
                  </a:lnTo>
                  <a:lnTo>
                    <a:pt x="680154" y="176461"/>
                  </a:lnTo>
                  <a:lnTo>
                    <a:pt x="735613" y="141330"/>
                  </a:lnTo>
                  <a:lnTo>
                    <a:pt x="787397" y="106877"/>
                  </a:lnTo>
                  <a:lnTo>
                    <a:pt x="848543" y="65236"/>
                  </a:lnTo>
                  <a:lnTo>
                    <a:pt x="904633" y="27669"/>
                  </a:lnTo>
                  <a:lnTo>
                    <a:pt x="937857" y="8198"/>
                  </a:lnTo>
                  <a:lnTo>
                    <a:pt x="95978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812632" y="3158547"/>
              <a:ext cx="397625" cy="1412254"/>
            </a:xfrm>
            <a:custGeom>
              <a:avLst/>
              <a:gdLst/>
              <a:ahLst/>
              <a:cxnLst/>
              <a:rect l="0" t="0" r="0" b="0"/>
              <a:pathLst>
                <a:path w="397625" h="1412254">
                  <a:moveTo>
                    <a:pt x="0" y="0"/>
                  </a:moveTo>
                  <a:lnTo>
                    <a:pt x="19084" y="57252"/>
                  </a:lnTo>
                  <a:lnTo>
                    <a:pt x="36722" y="113212"/>
                  </a:lnTo>
                  <a:lnTo>
                    <a:pt x="50321" y="171333"/>
                  </a:lnTo>
                  <a:lnTo>
                    <a:pt x="63999" y="227826"/>
                  </a:lnTo>
                  <a:lnTo>
                    <a:pt x="79224" y="284682"/>
                  </a:lnTo>
                  <a:lnTo>
                    <a:pt x="100832" y="347571"/>
                  </a:lnTo>
                  <a:lnTo>
                    <a:pt x="119083" y="405477"/>
                  </a:lnTo>
                  <a:lnTo>
                    <a:pt x="141588" y="459705"/>
                  </a:lnTo>
                  <a:lnTo>
                    <a:pt x="167675" y="515683"/>
                  </a:lnTo>
                  <a:lnTo>
                    <a:pt x="201718" y="571091"/>
                  </a:lnTo>
                  <a:lnTo>
                    <a:pt x="228704" y="630145"/>
                  </a:lnTo>
                  <a:lnTo>
                    <a:pt x="255997" y="688607"/>
                  </a:lnTo>
                  <a:lnTo>
                    <a:pt x="283381" y="751802"/>
                  </a:lnTo>
                  <a:lnTo>
                    <a:pt x="303513" y="811491"/>
                  </a:lnTo>
                  <a:lnTo>
                    <a:pt x="314156" y="853250"/>
                  </a:lnTo>
                  <a:lnTo>
                    <a:pt x="323964" y="897201"/>
                  </a:lnTo>
                  <a:lnTo>
                    <a:pt x="333402" y="942126"/>
                  </a:lnTo>
                  <a:lnTo>
                    <a:pt x="340001" y="1002964"/>
                  </a:lnTo>
                  <a:lnTo>
                    <a:pt x="349235" y="1059585"/>
                  </a:lnTo>
                  <a:lnTo>
                    <a:pt x="354341" y="1114955"/>
                  </a:lnTo>
                  <a:lnTo>
                    <a:pt x="363133" y="1162678"/>
                  </a:lnTo>
                  <a:lnTo>
                    <a:pt x="368108" y="1213042"/>
                  </a:lnTo>
                  <a:lnTo>
                    <a:pt x="379211" y="1275232"/>
                  </a:lnTo>
                  <a:lnTo>
                    <a:pt x="384043" y="1325273"/>
                  </a:lnTo>
                  <a:lnTo>
                    <a:pt x="394490" y="1379838"/>
                  </a:lnTo>
                  <a:lnTo>
                    <a:pt x="397624" y="14122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853765" y="3131124"/>
              <a:ext cx="1316276" cy="822673"/>
            </a:xfrm>
            <a:custGeom>
              <a:avLst/>
              <a:gdLst/>
              <a:ahLst/>
              <a:cxnLst/>
              <a:rect l="0" t="0" r="0" b="0"/>
              <a:pathLst>
                <a:path w="1316276" h="822673">
                  <a:moveTo>
                    <a:pt x="0" y="0"/>
                  </a:moveTo>
                  <a:lnTo>
                    <a:pt x="55559" y="55558"/>
                  </a:lnTo>
                  <a:lnTo>
                    <a:pt x="74967" y="71920"/>
                  </a:lnTo>
                  <a:lnTo>
                    <a:pt x="130678" y="107067"/>
                  </a:lnTo>
                  <a:lnTo>
                    <a:pt x="181207" y="140544"/>
                  </a:lnTo>
                  <a:lnTo>
                    <a:pt x="240164" y="167470"/>
                  </a:lnTo>
                  <a:lnTo>
                    <a:pt x="284445" y="192827"/>
                  </a:lnTo>
                  <a:lnTo>
                    <a:pt x="341746" y="219637"/>
                  </a:lnTo>
                  <a:lnTo>
                    <a:pt x="401382" y="250941"/>
                  </a:lnTo>
                  <a:lnTo>
                    <a:pt x="444999" y="276064"/>
                  </a:lnTo>
                  <a:lnTo>
                    <a:pt x="489775" y="302464"/>
                  </a:lnTo>
                  <a:lnTo>
                    <a:pt x="535067" y="329432"/>
                  </a:lnTo>
                  <a:lnTo>
                    <a:pt x="580588" y="356653"/>
                  </a:lnTo>
                  <a:lnTo>
                    <a:pt x="626210" y="383986"/>
                  </a:lnTo>
                  <a:lnTo>
                    <a:pt x="687442" y="425069"/>
                  </a:lnTo>
                  <a:lnTo>
                    <a:pt x="750256" y="459527"/>
                  </a:lnTo>
                  <a:lnTo>
                    <a:pt x="810559" y="503072"/>
                  </a:lnTo>
                  <a:lnTo>
                    <a:pt x="873545" y="547272"/>
                  </a:lnTo>
                  <a:lnTo>
                    <a:pt x="927515" y="577895"/>
                  </a:lnTo>
                  <a:lnTo>
                    <a:pt x="982526" y="612834"/>
                  </a:lnTo>
                  <a:lnTo>
                    <a:pt x="1044294" y="654128"/>
                  </a:lnTo>
                  <a:lnTo>
                    <a:pt x="1104618" y="682906"/>
                  </a:lnTo>
                  <a:lnTo>
                    <a:pt x="1157245" y="716259"/>
                  </a:lnTo>
                  <a:lnTo>
                    <a:pt x="1218676" y="757528"/>
                  </a:lnTo>
                  <a:lnTo>
                    <a:pt x="1274821" y="795021"/>
                  </a:lnTo>
                  <a:lnTo>
                    <a:pt x="1316275" y="8226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reeform 63"/>
          <p:cNvSpPr/>
          <p:nvPr/>
        </p:nvSpPr>
        <p:spPr>
          <a:xfrm>
            <a:off x="7736925" y="6474374"/>
            <a:ext cx="229284" cy="230233"/>
          </a:xfrm>
          <a:custGeom>
            <a:avLst/>
            <a:gdLst/>
            <a:ahLst/>
            <a:cxnLst/>
            <a:rect l="0" t="0" r="0" b="0"/>
            <a:pathLst>
              <a:path w="229284" h="230233">
                <a:moveTo>
                  <a:pt x="229283" y="10853"/>
                </a:moveTo>
                <a:lnTo>
                  <a:pt x="180475" y="0"/>
                </a:lnTo>
                <a:lnTo>
                  <a:pt x="131031" y="2051"/>
                </a:lnTo>
                <a:lnTo>
                  <a:pt x="97254" y="9988"/>
                </a:lnTo>
                <a:lnTo>
                  <a:pt x="54067" y="31586"/>
                </a:lnTo>
                <a:lnTo>
                  <a:pt x="31563" y="48506"/>
                </a:lnTo>
                <a:lnTo>
                  <a:pt x="9043" y="82441"/>
                </a:lnTo>
                <a:lnTo>
                  <a:pt x="0" y="128720"/>
                </a:lnTo>
                <a:lnTo>
                  <a:pt x="3301" y="136658"/>
                </a:lnTo>
                <a:lnTo>
                  <a:pt x="10072" y="138904"/>
                </a:lnTo>
                <a:lnTo>
                  <a:pt x="19157" y="137353"/>
                </a:lnTo>
                <a:lnTo>
                  <a:pt x="37376" y="123443"/>
                </a:lnTo>
                <a:lnTo>
                  <a:pt x="81178" y="84553"/>
                </a:lnTo>
                <a:lnTo>
                  <a:pt x="111153" y="74078"/>
                </a:lnTo>
                <a:lnTo>
                  <a:pt x="127677" y="71285"/>
                </a:lnTo>
                <a:lnTo>
                  <a:pt x="158226" y="76306"/>
                </a:lnTo>
                <a:lnTo>
                  <a:pt x="215077" y="104356"/>
                </a:lnTo>
                <a:lnTo>
                  <a:pt x="222860" y="115845"/>
                </a:lnTo>
                <a:lnTo>
                  <a:pt x="227444" y="144862"/>
                </a:lnTo>
                <a:lnTo>
                  <a:pt x="223487" y="156561"/>
                </a:lnTo>
                <a:lnTo>
                  <a:pt x="206902" y="173621"/>
                </a:lnTo>
                <a:lnTo>
                  <a:pt x="145874" y="201975"/>
                </a:lnTo>
                <a:lnTo>
                  <a:pt x="91946" y="220927"/>
                </a:lnTo>
                <a:lnTo>
                  <a:pt x="51038" y="2302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557605" y="6690895"/>
            <a:ext cx="357182" cy="340171"/>
          </a:xfrm>
          <a:custGeom>
            <a:avLst/>
            <a:gdLst/>
            <a:ahLst/>
            <a:cxnLst/>
            <a:rect l="0" t="0" r="0" b="0"/>
            <a:pathLst>
              <a:path w="357182" h="340171">
                <a:moveTo>
                  <a:pt x="297996" y="0"/>
                </a:moveTo>
                <a:lnTo>
                  <a:pt x="244788" y="10946"/>
                </a:lnTo>
                <a:lnTo>
                  <a:pt x="192007" y="24911"/>
                </a:lnTo>
                <a:lnTo>
                  <a:pt x="137775" y="49192"/>
                </a:lnTo>
                <a:lnTo>
                  <a:pt x="86158" y="84654"/>
                </a:lnTo>
                <a:lnTo>
                  <a:pt x="39875" y="137584"/>
                </a:lnTo>
                <a:lnTo>
                  <a:pt x="21789" y="166267"/>
                </a:lnTo>
                <a:lnTo>
                  <a:pt x="4564" y="216676"/>
                </a:lnTo>
                <a:lnTo>
                  <a:pt x="0" y="252202"/>
                </a:lnTo>
                <a:lnTo>
                  <a:pt x="6097" y="280179"/>
                </a:lnTo>
                <a:lnTo>
                  <a:pt x="26660" y="313059"/>
                </a:lnTo>
                <a:lnTo>
                  <a:pt x="34838" y="322966"/>
                </a:lnTo>
                <a:lnTo>
                  <a:pt x="60175" y="333974"/>
                </a:lnTo>
                <a:lnTo>
                  <a:pt x="112763" y="340170"/>
                </a:lnTo>
                <a:lnTo>
                  <a:pt x="172525" y="337944"/>
                </a:lnTo>
                <a:lnTo>
                  <a:pt x="208715" y="329966"/>
                </a:lnTo>
                <a:lnTo>
                  <a:pt x="253261" y="308344"/>
                </a:lnTo>
                <a:lnTo>
                  <a:pt x="315560" y="255727"/>
                </a:lnTo>
                <a:lnTo>
                  <a:pt x="334240" y="237566"/>
                </a:lnTo>
                <a:lnTo>
                  <a:pt x="354608" y="195653"/>
                </a:lnTo>
                <a:lnTo>
                  <a:pt x="357181" y="166177"/>
                </a:lnTo>
                <a:lnTo>
                  <a:pt x="346419" y="110014"/>
                </a:lnTo>
                <a:lnTo>
                  <a:pt x="330182" y="86474"/>
                </a:lnTo>
                <a:lnTo>
                  <a:pt x="306206" y="67379"/>
                </a:lnTo>
                <a:lnTo>
                  <a:pt x="275238" y="53814"/>
                </a:lnTo>
                <a:lnTo>
                  <a:pt x="245225" y="50832"/>
                </a:lnTo>
                <a:lnTo>
                  <a:pt x="215127" y="56109"/>
                </a:lnTo>
                <a:lnTo>
                  <a:pt x="165445" y="77732"/>
                </a:lnTo>
                <a:lnTo>
                  <a:pt x="102878" y="125213"/>
                </a:lnTo>
                <a:lnTo>
                  <a:pt x="46845" y="178604"/>
                </a:lnTo>
                <a:lnTo>
                  <a:pt x="23772" y="2056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278956" y="6748807"/>
            <a:ext cx="267316" cy="238018"/>
          </a:xfrm>
          <a:custGeom>
            <a:avLst/>
            <a:gdLst/>
            <a:ahLst/>
            <a:cxnLst/>
            <a:rect l="0" t="0" r="0" b="0"/>
            <a:pathLst>
              <a:path w="267316" h="238018">
                <a:moveTo>
                  <a:pt x="166226" y="0"/>
                </a:moveTo>
                <a:lnTo>
                  <a:pt x="134911" y="12471"/>
                </a:lnTo>
                <a:lnTo>
                  <a:pt x="81340" y="51316"/>
                </a:lnTo>
                <a:lnTo>
                  <a:pt x="49328" y="78006"/>
                </a:lnTo>
                <a:lnTo>
                  <a:pt x="20546" y="119768"/>
                </a:lnTo>
                <a:lnTo>
                  <a:pt x="0" y="170737"/>
                </a:lnTo>
                <a:lnTo>
                  <a:pt x="1448" y="202332"/>
                </a:lnTo>
                <a:lnTo>
                  <a:pt x="6099" y="217155"/>
                </a:lnTo>
                <a:lnTo>
                  <a:pt x="15295" y="227037"/>
                </a:lnTo>
                <a:lnTo>
                  <a:pt x="41762" y="238017"/>
                </a:lnTo>
                <a:lnTo>
                  <a:pt x="98201" y="236921"/>
                </a:lnTo>
                <a:lnTo>
                  <a:pt x="148610" y="219668"/>
                </a:lnTo>
                <a:lnTo>
                  <a:pt x="205065" y="194441"/>
                </a:lnTo>
                <a:lnTo>
                  <a:pt x="227160" y="173256"/>
                </a:lnTo>
                <a:lnTo>
                  <a:pt x="249451" y="135634"/>
                </a:lnTo>
                <a:lnTo>
                  <a:pt x="265705" y="88262"/>
                </a:lnTo>
                <a:lnTo>
                  <a:pt x="267315" y="57509"/>
                </a:lnTo>
                <a:lnTo>
                  <a:pt x="265611" y="42910"/>
                </a:lnTo>
                <a:lnTo>
                  <a:pt x="259906" y="31654"/>
                </a:lnTo>
                <a:lnTo>
                  <a:pt x="241378" y="15085"/>
                </a:lnTo>
                <a:lnTo>
                  <a:pt x="213846" y="10767"/>
                </a:lnTo>
                <a:lnTo>
                  <a:pt x="182820" y="15450"/>
                </a:lnTo>
                <a:lnTo>
                  <a:pt x="139658" y="36741"/>
                </a:lnTo>
                <a:lnTo>
                  <a:pt x="77638" y="89927"/>
                </a:lnTo>
                <a:lnTo>
                  <a:pt x="65915" y="104968"/>
                </a:lnTo>
                <a:lnTo>
                  <a:pt x="56537" y="1234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744076" y="8051358"/>
            <a:ext cx="264220" cy="408831"/>
          </a:xfrm>
          <a:custGeom>
            <a:avLst/>
            <a:gdLst/>
            <a:ahLst/>
            <a:cxnLst/>
            <a:rect l="0" t="0" r="0" b="0"/>
            <a:pathLst>
              <a:path w="264220" h="408831">
                <a:moveTo>
                  <a:pt x="68556" y="107184"/>
                </a:moveTo>
                <a:lnTo>
                  <a:pt x="68556" y="166843"/>
                </a:lnTo>
                <a:lnTo>
                  <a:pt x="72618" y="218300"/>
                </a:lnTo>
                <a:lnTo>
                  <a:pt x="83471" y="272141"/>
                </a:lnTo>
                <a:lnTo>
                  <a:pt x="96335" y="322625"/>
                </a:lnTo>
                <a:lnTo>
                  <a:pt x="100786" y="337649"/>
                </a:lnTo>
                <a:lnTo>
                  <a:pt x="100707" y="341571"/>
                </a:lnTo>
                <a:lnTo>
                  <a:pt x="92494" y="329678"/>
                </a:lnTo>
                <a:lnTo>
                  <a:pt x="73341" y="270867"/>
                </a:lnTo>
                <a:lnTo>
                  <a:pt x="61002" y="210866"/>
                </a:lnTo>
                <a:lnTo>
                  <a:pt x="55145" y="153816"/>
                </a:lnTo>
                <a:lnTo>
                  <a:pt x="45962" y="98317"/>
                </a:lnTo>
                <a:lnTo>
                  <a:pt x="43279" y="61602"/>
                </a:lnTo>
                <a:lnTo>
                  <a:pt x="50212" y="29033"/>
                </a:lnTo>
                <a:lnTo>
                  <a:pt x="56327" y="13950"/>
                </a:lnTo>
                <a:lnTo>
                  <a:pt x="66497" y="5418"/>
                </a:lnTo>
                <a:lnTo>
                  <a:pt x="79371" y="1253"/>
                </a:lnTo>
                <a:lnTo>
                  <a:pt x="94047" y="0"/>
                </a:lnTo>
                <a:lnTo>
                  <a:pt x="118480" y="6733"/>
                </a:lnTo>
                <a:lnTo>
                  <a:pt x="129261" y="12795"/>
                </a:lnTo>
                <a:lnTo>
                  <a:pt x="145302" y="31717"/>
                </a:lnTo>
                <a:lnTo>
                  <a:pt x="151713" y="43161"/>
                </a:lnTo>
                <a:lnTo>
                  <a:pt x="154773" y="68065"/>
                </a:lnTo>
                <a:lnTo>
                  <a:pt x="149532" y="94368"/>
                </a:lnTo>
                <a:lnTo>
                  <a:pt x="129450" y="133348"/>
                </a:lnTo>
                <a:lnTo>
                  <a:pt x="102680" y="164872"/>
                </a:lnTo>
                <a:lnTo>
                  <a:pt x="79152" y="184113"/>
                </a:lnTo>
                <a:lnTo>
                  <a:pt x="72573" y="185892"/>
                </a:lnTo>
                <a:lnTo>
                  <a:pt x="69710" y="182508"/>
                </a:lnTo>
                <a:lnTo>
                  <a:pt x="69325" y="175681"/>
                </a:lnTo>
                <a:lnTo>
                  <a:pt x="75163" y="171130"/>
                </a:lnTo>
                <a:lnTo>
                  <a:pt x="97899" y="166074"/>
                </a:lnTo>
                <a:lnTo>
                  <a:pt x="144960" y="170506"/>
                </a:lnTo>
                <a:lnTo>
                  <a:pt x="197498" y="181467"/>
                </a:lnTo>
                <a:lnTo>
                  <a:pt x="225396" y="198090"/>
                </a:lnTo>
                <a:lnTo>
                  <a:pt x="246429" y="222237"/>
                </a:lnTo>
                <a:lnTo>
                  <a:pt x="260855" y="253281"/>
                </a:lnTo>
                <a:lnTo>
                  <a:pt x="264219" y="283329"/>
                </a:lnTo>
                <a:lnTo>
                  <a:pt x="259113" y="310395"/>
                </a:lnTo>
                <a:lnTo>
                  <a:pt x="239108" y="342762"/>
                </a:lnTo>
                <a:lnTo>
                  <a:pt x="222561" y="362201"/>
                </a:lnTo>
                <a:lnTo>
                  <a:pt x="181558" y="382995"/>
                </a:lnTo>
                <a:lnTo>
                  <a:pt x="130814" y="398806"/>
                </a:lnTo>
                <a:lnTo>
                  <a:pt x="69906" y="405861"/>
                </a:lnTo>
                <a:lnTo>
                  <a:pt x="38179" y="407510"/>
                </a:lnTo>
                <a:lnTo>
                  <a:pt x="0" y="4088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2372038" y="8866914"/>
            <a:ext cx="756348" cy="370203"/>
            <a:chOff x="2372038" y="8866914"/>
            <a:chExt cx="756348" cy="370203"/>
          </a:xfrm>
        </p:grpSpPr>
        <p:sp>
          <p:nvSpPr>
            <p:cNvPr id="68" name="Freeform 67"/>
            <p:cNvSpPr/>
            <p:nvPr/>
          </p:nvSpPr>
          <p:spPr>
            <a:xfrm>
              <a:off x="2372038" y="8866914"/>
              <a:ext cx="38497" cy="370203"/>
            </a:xfrm>
            <a:custGeom>
              <a:avLst/>
              <a:gdLst/>
              <a:ahLst/>
              <a:cxnLst/>
              <a:rect l="0" t="0" r="0" b="0"/>
              <a:pathLst>
                <a:path w="38497" h="370203">
                  <a:moveTo>
                    <a:pt x="0" y="0"/>
                  </a:moveTo>
                  <a:lnTo>
                    <a:pt x="4063" y="55596"/>
                  </a:lnTo>
                  <a:lnTo>
                    <a:pt x="19084" y="109838"/>
                  </a:lnTo>
                  <a:lnTo>
                    <a:pt x="32231" y="158146"/>
                  </a:lnTo>
                  <a:lnTo>
                    <a:pt x="38496" y="211053"/>
                  </a:lnTo>
                  <a:lnTo>
                    <a:pt x="33073" y="265325"/>
                  </a:lnTo>
                  <a:lnTo>
                    <a:pt x="29097" y="320000"/>
                  </a:lnTo>
                  <a:lnTo>
                    <a:pt x="24104" y="344335"/>
                  </a:lnTo>
                  <a:lnTo>
                    <a:pt x="13711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673684" y="9004026"/>
              <a:ext cx="219381" cy="13712"/>
            </a:xfrm>
            <a:custGeom>
              <a:avLst/>
              <a:gdLst/>
              <a:ahLst/>
              <a:cxnLst/>
              <a:rect l="0" t="0" r="0" b="0"/>
              <a:pathLst>
                <a:path w="219381" h="13712">
                  <a:moveTo>
                    <a:pt x="0" y="13711"/>
                  </a:moveTo>
                  <a:lnTo>
                    <a:pt x="48808" y="2858"/>
                  </a:lnTo>
                  <a:lnTo>
                    <a:pt x="98252" y="847"/>
                  </a:lnTo>
                  <a:lnTo>
                    <a:pt x="151497" y="251"/>
                  </a:lnTo>
                  <a:lnTo>
                    <a:pt x="193680" y="74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906775" y="8875530"/>
              <a:ext cx="221611" cy="320454"/>
            </a:xfrm>
            <a:custGeom>
              <a:avLst/>
              <a:gdLst/>
              <a:ahLst/>
              <a:cxnLst/>
              <a:rect l="0" t="0" r="0" b="0"/>
              <a:pathLst>
                <a:path w="221611" h="320454">
                  <a:moveTo>
                    <a:pt x="178245" y="32517"/>
                  </a:moveTo>
                  <a:lnTo>
                    <a:pt x="120993" y="1628"/>
                  </a:lnTo>
                  <a:lnTo>
                    <a:pt x="94908" y="0"/>
                  </a:lnTo>
                  <a:lnTo>
                    <a:pt x="81553" y="1698"/>
                  </a:lnTo>
                  <a:lnTo>
                    <a:pt x="71127" y="7401"/>
                  </a:lnTo>
                  <a:lnTo>
                    <a:pt x="55480" y="25924"/>
                  </a:lnTo>
                  <a:lnTo>
                    <a:pt x="45384" y="69328"/>
                  </a:lnTo>
                  <a:lnTo>
                    <a:pt x="49671" y="113503"/>
                  </a:lnTo>
                  <a:lnTo>
                    <a:pt x="57490" y="123071"/>
                  </a:lnTo>
                  <a:lnTo>
                    <a:pt x="109761" y="142490"/>
                  </a:lnTo>
                  <a:lnTo>
                    <a:pt x="164548" y="160545"/>
                  </a:lnTo>
                  <a:lnTo>
                    <a:pt x="198393" y="181495"/>
                  </a:lnTo>
                  <a:lnTo>
                    <a:pt x="214115" y="202325"/>
                  </a:lnTo>
                  <a:lnTo>
                    <a:pt x="220440" y="214279"/>
                  </a:lnTo>
                  <a:lnTo>
                    <a:pt x="221610" y="225294"/>
                  </a:lnTo>
                  <a:lnTo>
                    <a:pt x="214784" y="245659"/>
                  </a:lnTo>
                  <a:lnTo>
                    <a:pt x="193469" y="260805"/>
                  </a:lnTo>
                  <a:lnTo>
                    <a:pt x="130132" y="282941"/>
                  </a:lnTo>
                  <a:lnTo>
                    <a:pt x="69885" y="301984"/>
                  </a:lnTo>
                  <a:lnTo>
                    <a:pt x="22099" y="316353"/>
                  </a:lnTo>
                  <a:lnTo>
                    <a:pt x="0" y="3204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481727" y="9319383"/>
            <a:ext cx="1001895" cy="342782"/>
            <a:chOff x="2481727" y="9319383"/>
            <a:chExt cx="1001895" cy="342782"/>
          </a:xfrm>
        </p:grpSpPr>
        <p:sp>
          <p:nvSpPr>
            <p:cNvPr id="72" name="Freeform 71"/>
            <p:cNvSpPr/>
            <p:nvPr/>
          </p:nvSpPr>
          <p:spPr>
            <a:xfrm>
              <a:off x="2481727" y="9456496"/>
              <a:ext cx="109691" cy="13711"/>
            </a:xfrm>
            <a:custGeom>
              <a:avLst/>
              <a:gdLst/>
              <a:ahLst/>
              <a:cxnLst/>
              <a:rect l="0" t="0" r="0" b="0"/>
              <a:pathLst>
                <a:path w="109691" h="13711">
                  <a:moveTo>
                    <a:pt x="0" y="0"/>
                  </a:moveTo>
                  <a:lnTo>
                    <a:pt x="48808" y="10852"/>
                  </a:lnTo>
                  <a:lnTo>
                    <a:pt x="109690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626114" y="9374228"/>
              <a:ext cx="184683" cy="139760"/>
            </a:xfrm>
            <a:custGeom>
              <a:avLst/>
              <a:gdLst/>
              <a:ahLst/>
              <a:cxnLst/>
              <a:rect l="0" t="0" r="0" b="0"/>
              <a:pathLst>
                <a:path w="184683" h="139760">
                  <a:moveTo>
                    <a:pt x="116126" y="0"/>
                  </a:moveTo>
                  <a:lnTo>
                    <a:pt x="89763" y="57253"/>
                  </a:lnTo>
                  <a:lnTo>
                    <a:pt x="38121" y="118240"/>
                  </a:lnTo>
                  <a:lnTo>
                    <a:pt x="3637" y="138798"/>
                  </a:lnTo>
                  <a:lnTo>
                    <a:pt x="0" y="139759"/>
                  </a:lnTo>
                  <a:lnTo>
                    <a:pt x="8146" y="132703"/>
                  </a:lnTo>
                  <a:lnTo>
                    <a:pt x="38428" y="118879"/>
                  </a:lnTo>
                  <a:lnTo>
                    <a:pt x="100553" y="111505"/>
                  </a:lnTo>
                  <a:lnTo>
                    <a:pt x="148921" y="111751"/>
                  </a:lnTo>
                  <a:lnTo>
                    <a:pt x="184682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742240" y="9319383"/>
              <a:ext cx="130681" cy="342782"/>
            </a:xfrm>
            <a:custGeom>
              <a:avLst/>
              <a:gdLst/>
              <a:ahLst/>
              <a:cxnLst/>
              <a:rect l="0" t="0" r="0" b="0"/>
              <a:pathLst>
                <a:path w="130681" h="342782">
                  <a:moveTo>
                    <a:pt x="123401" y="0"/>
                  </a:moveTo>
                  <a:lnTo>
                    <a:pt x="130680" y="21837"/>
                  </a:lnTo>
                  <a:lnTo>
                    <a:pt x="127928" y="64532"/>
                  </a:lnTo>
                  <a:lnTo>
                    <a:pt x="110185" y="115776"/>
                  </a:lnTo>
                  <a:lnTo>
                    <a:pt x="92909" y="169554"/>
                  </a:lnTo>
                  <a:lnTo>
                    <a:pt x="62477" y="232898"/>
                  </a:lnTo>
                  <a:lnTo>
                    <a:pt x="36116" y="283139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043887" y="9442784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59" y="0"/>
                  </a:lnTo>
                  <a:lnTo>
                    <a:pt x="107053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263266" y="9357953"/>
              <a:ext cx="220356" cy="276789"/>
            </a:xfrm>
            <a:custGeom>
              <a:avLst/>
              <a:gdLst/>
              <a:ahLst/>
              <a:cxnLst/>
              <a:rect l="0" t="0" r="0" b="0"/>
              <a:pathLst>
                <a:path w="220356" h="276789">
                  <a:moveTo>
                    <a:pt x="164534" y="43698"/>
                  </a:moveTo>
                  <a:lnTo>
                    <a:pt x="149977" y="21861"/>
                  </a:lnTo>
                  <a:lnTo>
                    <a:pt x="130642" y="7078"/>
                  </a:lnTo>
                  <a:lnTo>
                    <a:pt x="119087" y="1003"/>
                  </a:lnTo>
                  <a:lnTo>
                    <a:pt x="108337" y="0"/>
                  </a:lnTo>
                  <a:lnTo>
                    <a:pt x="88268" y="7010"/>
                  </a:lnTo>
                  <a:lnTo>
                    <a:pt x="59839" y="35366"/>
                  </a:lnTo>
                  <a:lnTo>
                    <a:pt x="33882" y="85894"/>
                  </a:lnTo>
                  <a:lnTo>
                    <a:pt x="23692" y="112726"/>
                  </a:lnTo>
                  <a:lnTo>
                    <a:pt x="24935" y="118662"/>
                  </a:lnTo>
                  <a:lnTo>
                    <a:pt x="30335" y="119573"/>
                  </a:lnTo>
                  <a:lnTo>
                    <a:pt x="84456" y="102271"/>
                  </a:lnTo>
                  <a:lnTo>
                    <a:pt x="124049" y="92199"/>
                  </a:lnTo>
                  <a:lnTo>
                    <a:pt x="151112" y="94707"/>
                  </a:lnTo>
                  <a:lnTo>
                    <a:pt x="178374" y="109026"/>
                  </a:lnTo>
                  <a:lnTo>
                    <a:pt x="202678" y="130624"/>
                  </a:lnTo>
                  <a:lnTo>
                    <a:pt x="218558" y="155458"/>
                  </a:lnTo>
                  <a:lnTo>
                    <a:pt x="220355" y="168479"/>
                  </a:lnTo>
                  <a:lnTo>
                    <a:pt x="214227" y="195134"/>
                  </a:lnTo>
                  <a:lnTo>
                    <a:pt x="193647" y="228557"/>
                  </a:lnTo>
                  <a:lnTo>
                    <a:pt x="168840" y="244180"/>
                  </a:lnTo>
                  <a:lnTo>
                    <a:pt x="110540" y="266623"/>
                  </a:lnTo>
                  <a:lnTo>
                    <a:pt x="47113" y="274781"/>
                  </a:lnTo>
                  <a:lnTo>
                    <a:pt x="0" y="2767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Freeform 77"/>
          <p:cNvSpPr/>
          <p:nvPr/>
        </p:nvSpPr>
        <p:spPr>
          <a:xfrm>
            <a:off x="4510985" y="9177971"/>
            <a:ext cx="247424" cy="347992"/>
          </a:xfrm>
          <a:custGeom>
            <a:avLst/>
            <a:gdLst/>
            <a:ahLst/>
            <a:cxnLst/>
            <a:rect l="0" t="0" r="0" b="0"/>
            <a:pathLst>
              <a:path w="247424" h="347992">
                <a:moveTo>
                  <a:pt x="27422" y="77673"/>
                </a:moveTo>
                <a:lnTo>
                  <a:pt x="28946" y="129358"/>
                </a:lnTo>
                <a:lnTo>
                  <a:pt x="36846" y="175762"/>
                </a:lnTo>
                <a:lnTo>
                  <a:pt x="39864" y="234877"/>
                </a:lnTo>
                <a:lnTo>
                  <a:pt x="40758" y="291663"/>
                </a:lnTo>
                <a:lnTo>
                  <a:pt x="39499" y="336420"/>
                </a:lnTo>
                <a:lnTo>
                  <a:pt x="36997" y="337008"/>
                </a:lnTo>
                <a:lnTo>
                  <a:pt x="33805" y="332830"/>
                </a:lnTo>
                <a:lnTo>
                  <a:pt x="13348" y="269976"/>
                </a:lnTo>
                <a:lnTo>
                  <a:pt x="3955" y="224536"/>
                </a:lnTo>
                <a:lnTo>
                  <a:pt x="5235" y="168414"/>
                </a:lnTo>
                <a:lnTo>
                  <a:pt x="15262" y="107606"/>
                </a:lnTo>
                <a:lnTo>
                  <a:pt x="27882" y="55056"/>
                </a:lnTo>
                <a:lnTo>
                  <a:pt x="32299" y="39743"/>
                </a:lnTo>
                <a:lnTo>
                  <a:pt x="39815" y="28010"/>
                </a:lnTo>
                <a:lnTo>
                  <a:pt x="60353" y="10912"/>
                </a:lnTo>
                <a:lnTo>
                  <a:pt x="88778" y="2297"/>
                </a:lnTo>
                <a:lnTo>
                  <a:pt x="104889" y="0"/>
                </a:lnTo>
                <a:lnTo>
                  <a:pt x="130916" y="5572"/>
                </a:lnTo>
                <a:lnTo>
                  <a:pt x="142122" y="11324"/>
                </a:lnTo>
                <a:lnTo>
                  <a:pt x="149593" y="22776"/>
                </a:lnTo>
                <a:lnTo>
                  <a:pt x="157894" y="55813"/>
                </a:lnTo>
                <a:lnTo>
                  <a:pt x="153458" y="91825"/>
                </a:lnTo>
                <a:lnTo>
                  <a:pt x="141330" y="125096"/>
                </a:lnTo>
                <a:lnTo>
                  <a:pt x="99901" y="181213"/>
                </a:lnTo>
                <a:lnTo>
                  <a:pt x="95547" y="183262"/>
                </a:lnTo>
                <a:lnTo>
                  <a:pt x="94167" y="180059"/>
                </a:lnTo>
                <a:lnTo>
                  <a:pt x="94771" y="173352"/>
                </a:lnTo>
                <a:lnTo>
                  <a:pt x="101267" y="167358"/>
                </a:lnTo>
                <a:lnTo>
                  <a:pt x="124736" y="156635"/>
                </a:lnTo>
                <a:lnTo>
                  <a:pt x="172209" y="149312"/>
                </a:lnTo>
                <a:lnTo>
                  <a:pt x="198923" y="155724"/>
                </a:lnTo>
                <a:lnTo>
                  <a:pt x="240899" y="184668"/>
                </a:lnTo>
                <a:lnTo>
                  <a:pt x="245913" y="194707"/>
                </a:lnTo>
                <a:lnTo>
                  <a:pt x="247423" y="218049"/>
                </a:lnTo>
                <a:lnTo>
                  <a:pt x="232428" y="256886"/>
                </a:lnTo>
                <a:lnTo>
                  <a:pt x="201410" y="290060"/>
                </a:lnTo>
                <a:lnTo>
                  <a:pt x="149982" y="327043"/>
                </a:lnTo>
                <a:lnTo>
                  <a:pt x="107917" y="343856"/>
                </a:lnTo>
                <a:lnTo>
                  <a:pt x="59060" y="347991"/>
                </a:lnTo>
                <a:lnTo>
                  <a:pt x="0" y="3381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605759" y="9768815"/>
            <a:ext cx="288223" cy="252132"/>
          </a:xfrm>
          <a:custGeom>
            <a:avLst/>
            <a:gdLst/>
            <a:ahLst/>
            <a:cxnLst/>
            <a:rect l="0" t="0" r="0" b="0"/>
            <a:pathLst>
              <a:path w="288223" h="252132">
                <a:moveTo>
                  <a:pt x="192244" y="67223"/>
                </a:moveTo>
                <a:lnTo>
                  <a:pt x="200143" y="90922"/>
                </a:lnTo>
                <a:lnTo>
                  <a:pt x="180668" y="37067"/>
                </a:lnTo>
                <a:lnTo>
                  <a:pt x="166278" y="11164"/>
                </a:lnTo>
                <a:lnTo>
                  <a:pt x="155128" y="3951"/>
                </a:lnTo>
                <a:lnTo>
                  <a:pt x="126489" y="0"/>
                </a:lnTo>
                <a:lnTo>
                  <a:pt x="97511" y="11448"/>
                </a:lnTo>
                <a:lnTo>
                  <a:pt x="41666" y="56037"/>
                </a:lnTo>
                <a:lnTo>
                  <a:pt x="7639" y="102672"/>
                </a:lnTo>
                <a:lnTo>
                  <a:pt x="0" y="133253"/>
                </a:lnTo>
                <a:lnTo>
                  <a:pt x="7509" y="190125"/>
                </a:lnTo>
                <a:lnTo>
                  <a:pt x="26633" y="224332"/>
                </a:lnTo>
                <a:lnTo>
                  <a:pt x="39180" y="231378"/>
                </a:lnTo>
                <a:lnTo>
                  <a:pt x="90185" y="242817"/>
                </a:lnTo>
                <a:lnTo>
                  <a:pt x="137121" y="252131"/>
                </a:lnTo>
                <a:lnTo>
                  <a:pt x="188945" y="246597"/>
                </a:lnTo>
                <a:lnTo>
                  <a:pt x="239848" y="236832"/>
                </a:lnTo>
                <a:lnTo>
                  <a:pt x="288222" y="2317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1192874" y="10343353"/>
            <a:ext cx="932363" cy="287936"/>
            <a:chOff x="1192874" y="10343353"/>
            <a:chExt cx="932363" cy="287936"/>
          </a:xfrm>
        </p:grpSpPr>
        <p:sp>
          <p:nvSpPr>
            <p:cNvPr id="80" name="Freeform 79"/>
            <p:cNvSpPr/>
            <p:nvPr/>
          </p:nvSpPr>
          <p:spPr>
            <a:xfrm>
              <a:off x="1220297" y="10357064"/>
              <a:ext cx="109691" cy="191958"/>
            </a:xfrm>
            <a:custGeom>
              <a:avLst/>
              <a:gdLst/>
              <a:ahLst/>
              <a:cxnLst/>
              <a:rect l="0" t="0" r="0" b="0"/>
              <a:pathLst>
                <a:path w="109691" h="191958">
                  <a:moveTo>
                    <a:pt x="0" y="0"/>
                  </a:moveTo>
                  <a:lnTo>
                    <a:pt x="18977" y="55597"/>
                  </a:lnTo>
                  <a:lnTo>
                    <a:pt x="51315" y="109839"/>
                  </a:lnTo>
                  <a:lnTo>
                    <a:pt x="92053" y="170141"/>
                  </a:lnTo>
                  <a:lnTo>
                    <a:pt x="10969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192874" y="10343353"/>
              <a:ext cx="205670" cy="219380"/>
            </a:xfrm>
            <a:custGeom>
              <a:avLst/>
              <a:gdLst/>
              <a:ahLst/>
              <a:cxnLst/>
              <a:rect l="0" t="0" r="0" b="0"/>
              <a:pathLst>
                <a:path w="205670" h="219380">
                  <a:moveTo>
                    <a:pt x="205669" y="0"/>
                  </a:moveTo>
                  <a:lnTo>
                    <a:pt x="174353" y="23417"/>
                  </a:lnTo>
                  <a:lnTo>
                    <a:pt x="120782" y="83545"/>
                  </a:lnTo>
                  <a:lnTo>
                    <a:pt x="77462" y="137365"/>
                  </a:lnTo>
                  <a:lnTo>
                    <a:pt x="20358" y="198422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398543" y="10453043"/>
              <a:ext cx="95979" cy="41135"/>
            </a:xfrm>
            <a:custGeom>
              <a:avLst/>
              <a:gdLst/>
              <a:ahLst/>
              <a:cxnLst/>
              <a:rect l="0" t="0" r="0" b="0"/>
              <a:pathLst>
                <a:path w="95979" h="41135">
                  <a:moveTo>
                    <a:pt x="0" y="41134"/>
                  </a:moveTo>
                  <a:lnTo>
                    <a:pt x="57252" y="10244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507883" y="10404630"/>
              <a:ext cx="178596" cy="171815"/>
            </a:xfrm>
            <a:custGeom>
              <a:avLst/>
              <a:gdLst/>
              <a:ahLst/>
              <a:cxnLst/>
              <a:rect l="0" t="0" r="0" b="0"/>
              <a:pathLst>
                <a:path w="178596" h="171815">
                  <a:moveTo>
                    <a:pt x="178595" y="7279"/>
                  </a:moveTo>
                  <a:lnTo>
                    <a:pt x="156758" y="0"/>
                  </a:lnTo>
                  <a:lnTo>
                    <a:pt x="114064" y="2753"/>
                  </a:lnTo>
                  <a:lnTo>
                    <a:pt x="88468" y="13392"/>
                  </a:lnTo>
                  <a:lnTo>
                    <a:pt x="28260" y="53788"/>
                  </a:lnTo>
                  <a:lnTo>
                    <a:pt x="7168" y="71623"/>
                  </a:lnTo>
                  <a:lnTo>
                    <a:pt x="1848" y="83691"/>
                  </a:lnTo>
                  <a:lnTo>
                    <a:pt x="0" y="113350"/>
                  </a:lnTo>
                  <a:lnTo>
                    <a:pt x="6210" y="122174"/>
                  </a:lnTo>
                  <a:lnTo>
                    <a:pt x="16444" y="126533"/>
                  </a:lnTo>
                  <a:lnTo>
                    <a:pt x="29361" y="127915"/>
                  </a:lnTo>
                  <a:lnTo>
                    <a:pt x="55900" y="121326"/>
                  </a:lnTo>
                  <a:lnTo>
                    <a:pt x="92474" y="100486"/>
                  </a:lnTo>
                  <a:lnTo>
                    <a:pt x="132130" y="66146"/>
                  </a:lnTo>
                  <a:lnTo>
                    <a:pt x="140001" y="64805"/>
                  </a:lnTo>
                  <a:lnTo>
                    <a:pt x="146772" y="68483"/>
                  </a:lnTo>
                  <a:lnTo>
                    <a:pt x="152809" y="75504"/>
                  </a:lnTo>
                  <a:lnTo>
                    <a:pt x="168584" y="114501"/>
                  </a:lnTo>
                  <a:lnTo>
                    <a:pt x="178595" y="171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782456" y="10425620"/>
              <a:ext cx="95980" cy="109691"/>
            </a:xfrm>
            <a:custGeom>
              <a:avLst/>
              <a:gdLst/>
              <a:ahLst/>
              <a:cxnLst/>
              <a:rect l="0" t="0" r="0" b="0"/>
              <a:pathLst>
                <a:path w="95980" h="109691">
                  <a:moveTo>
                    <a:pt x="0" y="0"/>
                  </a:moveTo>
                  <a:lnTo>
                    <a:pt x="46774" y="59215"/>
                  </a:lnTo>
                  <a:lnTo>
                    <a:pt x="95979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755034" y="10398198"/>
              <a:ext cx="150824" cy="233091"/>
            </a:xfrm>
            <a:custGeom>
              <a:avLst/>
              <a:gdLst/>
              <a:ahLst/>
              <a:cxnLst/>
              <a:rect l="0" t="0" r="0" b="0"/>
              <a:pathLst>
                <a:path w="150824" h="233091">
                  <a:moveTo>
                    <a:pt x="150823" y="0"/>
                  </a:moveTo>
                  <a:lnTo>
                    <a:pt x="112655" y="57252"/>
                  </a:lnTo>
                  <a:lnTo>
                    <a:pt x="77380" y="110165"/>
                  </a:lnTo>
                  <a:lnTo>
                    <a:pt x="41071" y="164628"/>
                  </a:lnTo>
                  <a:lnTo>
                    <a:pt x="17755" y="201633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946991" y="10466754"/>
              <a:ext cx="13712" cy="137113"/>
            </a:xfrm>
            <a:custGeom>
              <a:avLst/>
              <a:gdLst/>
              <a:ahLst/>
              <a:cxnLst/>
              <a:rect l="0" t="0" r="0" b="0"/>
              <a:pathLst>
                <a:path w="13712" h="137113">
                  <a:moveTo>
                    <a:pt x="13711" y="0"/>
                  </a:moveTo>
                  <a:lnTo>
                    <a:pt x="2858" y="59659"/>
                  </a:lnTo>
                  <a:lnTo>
                    <a:pt x="847" y="102992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037547" y="10384487"/>
              <a:ext cx="87690" cy="191958"/>
            </a:xfrm>
            <a:custGeom>
              <a:avLst/>
              <a:gdLst/>
              <a:ahLst/>
              <a:cxnLst/>
              <a:rect l="0" t="0" r="0" b="0"/>
              <a:pathLst>
                <a:path w="87690" h="191958">
                  <a:moveTo>
                    <a:pt x="87689" y="0"/>
                  </a:moveTo>
                  <a:lnTo>
                    <a:pt x="29969" y="46774"/>
                  </a:lnTo>
                  <a:lnTo>
                    <a:pt x="4144" y="64461"/>
                  </a:lnTo>
                  <a:lnTo>
                    <a:pt x="0" y="71920"/>
                  </a:lnTo>
                  <a:lnTo>
                    <a:pt x="1807" y="78415"/>
                  </a:lnTo>
                  <a:lnTo>
                    <a:pt x="37547" y="107066"/>
                  </a:lnTo>
                  <a:lnTo>
                    <a:pt x="75371" y="125839"/>
                  </a:lnTo>
                  <a:lnTo>
                    <a:pt x="82524" y="135690"/>
                  </a:lnTo>
                  <a:lnTo>
                    <a:pt x="86409" y="162887"/>
                  </a:lnTo>
                  <a:lnTo>
                    <a:pt x="82265" y="172577"/>
                  </a:lnTo>
                  <a:lnTo>
                    <a:pt x="74933" y="179037"/>
                  </a:lnTo>
                  <a:lnTo>
                    <a:pt x="4655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400513" y="10096551"/>
            <a:ext cx="839413" cy="370204"/>
            <a:chOff x="2400513" y="10096551"/>
            <a:chExt cx="839413" cy="370204"/>
          </a:xfrm>
        </p:grpSpPr>
        <p:sp>
          <p:nvSpPr>
            <p:cNvPr id="89" name="Freeform 88"/>
            <p:cNvSpPr/>
            <p:nvPr/>
          </p:nvSpPr>
          <p:spPr>
            <a:xfrm>
              <a:off x="2400513" y="10165107"/>
              <a:ext cx="149771" cy="155159"/>
            </a:xfrm>
            <a:custGeom>
              <a:avLst/>
              <a:gdLst/>
              <a:ahLst/>
              <a:cxnLst/>
              <a:rect l="0" t="0" r="0" b="0"/>
              <a:pathLst>
                <a:path w="149771" h="155159">
                  <a:moveTo>
                    <a:pt x="81214" y="0"/>
                  </a:moveTo>
                  <a:lnTo>
                    <a:pt x="60845" y="34363"/>
                  </a:lnTo>
                  <a:lnTo>
                    <a:pt x="36509" y="94190"/>
                  </a:lnTo>
                  <a:lnTo>
                    <a:pt x="0" y="155158"/>
                  </a:lnTo>
                  <a:lnTo>
                    <a:pt x="24947" y="125834"/>
                  </a:lnTo>
                  <a:lnTo>
                    <a:pt x="57433" y="107195"/>
                  </a:lnTo>
                  <a:lnTo>
                    <a:pt x="82833" y="105027"/>
                  </a:lnTo>
                  <a:lnTo>
                    <a:pt x="118765" y="112371"/>
                  </a:lnTo>
                  <a:lnTo>
                    <a:pt x="14977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522861" y="10096551"/>
              <a:ext cx="95979" cy="342782"/>
            </a:xfrm>
            <a:custGeom>
              <a:avLst/>
              <a:gdLst/>
              <a:ahLst/>
              <a:cxnLst/>
              <a:rect l="0" t="0" r="0" b="0"/>
              <a:pathLst>
                <a:path w="95979" h="342782">
                  <a:moveTo>
                    <a:pt x="95978" y="0"/>
                  </a:moveTo>
                  <a:lnTo>
                    <a:pt x="85126" y="59660"/>
                  </a:lnTo>
                  <a:lnTo>
                    <a:pt x="80491" y="93549"/>
                  </a:lnTo>
                  <a:lnTo>
                    <a:pt x="62274" y="145364"/>
                  </a:lnTo>
                  <a:lnTo>
                    <a:pt x="37636" y="208653"/>
                  </a:lnTo>
                  <a:lnTo>
                    <a:pt x="16737" y="261397"/>
                  </a:lnTo>
                  <a:lnTo>
                    <a:pt x="4959" y="307495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851930" y="10219952"/>
              <a:ext cx="123402" cy="27424"/>
            </a:xfrm>
            <a:custGeom>
              <a:avLst/>
              <a:gdLst/>
              <a:ahLst/>
              <a:cxnLst/>
              <a:rect l="0" t="0" r="0" b="0"/>
              <a:pathLst>
                <a:path w="123402" h="27424">
                  <a:moveTo>
                    <a:pt x="0" y="27423"/>
                  </a:moveTo>
                  <a:lnTo>
                    <a:pt x="48807" y="16570"/>
                  </a:lnTo>
                  <a:lnTo>
                    <a:pt x="90127" y="1049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016464" y="10106795"/>
              <a:ext cx="223462" cy="359960"/>
            </a:xfrm>
            <a:custGeom>
              <a:avLst/>
              <a:gdLst/>
              <a:ahLst/>
              <a:cxnLst/>
              <a:rect l="0" t="0" r="0" b="0"/>
              <a:pathLst>
                <a:path w="223462" h="359960">
                  <a:moveTo>
                    <a:pt x="54845" y="30890"/>
                  </a:moveTo>
                  <a:lnTo>
                    <a:pt x="89208" y="10521"/>
                  </a:lnTo>
                  <a:lnTo>
                    <a:pt x="119376" y="0"/>
                  </a:lnTo>
                  <a:lnTo>
                    <a:pt x="149034" y="2434"/>
                  </a:lnTo>
                  <a:lnTo>
                    <a:pt x="163342" y="7350"/>
                  </a:lnTo>
                  <a:lnTo>
                    <a:pt x="172880" y="16720"/>
                  </a:lnTo>
                  <a:lnTo>
                    <a:pt x="183478" y="43382"/>
                  </a:lnTo>
                  <a:lnTo>
                    <a:pt x="180063" y="71482"/>
                  </a:lnTo>
                  <a:lnTo>
                    <a:pt x="174887" y="85374"/>
                  </a:lnTo>
                  <a:lnTo>
                    <a:pt x="152885" y="108934"/>
                  </a:lnTo>
                  <a:lnTo>
                    <a:pt x="96386" y="141607"/>
                  </a:lnTo>
                  <a:lnTo>
                    <a:pt x="91680" y="142789"/>
                  </a:lnTo>
                  <a:lnTo>
                    <a:pt x="93113" y="140528"/>
                  </a:lnTo>
                  <a:lnTo>
                    <a:pt x="128252" y="115010"/>
                  </a:lnTo>
                  <a:lnTo>
                    <a:pt x="152979" y="110426"/>
                  </a:lnTo>
                  <a:lnTo>
                    <a:pt x="165972" y="111336"/>
                  </a:lnTo>
                  <a:lnTo>
                    <a:pt x="188533" y="120473"/>
                  </a:lnTo>
                  <a:lnTo>
                    <a:pt x="198815" y="127176"/>
                  </a:lnTo>
                  <a:lnTo>
                    <a:pt x="214302" y="146809"/>
                  </a:lnTo>
                  <a:lnTo>
                    <a:pt x="220565" y="158444"/>
                  </a:lnTo>
                  <a:lnTo>
                    <a:pt x="223461" y="183559"/>
                  </a:lnTo>
                  <a:lnTo>
                    <a:pt x="218147" y="209956"/>
                  </a:lnTo>
                  <a:lnTo>
                    <a:pt x="196501" y="250512"/>
                  </a:lnTo>
                  <a:lnTo>
                    <a:pt x="149013" y="301100"/>
                  </a:lnTo>
                  <a:lnTo>
                    <a:pt x="88342" y="340884"/>
                  </a:lnTo>
                  <a:lnTo>
                    <a:pt x="35655" y="354308"/>
                  </a:lnTo>
                  <a:lnTo>
                    <a:pt x="0" y="3599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206586" y="10789555"/>
            <a:ext cx="690492" cy="308927"/>
            <a:chOff x="1206586" y="10789555"/>
            <a:chExt cx="690492" cy="308927"/>
          </a:xfrm>
        </p:grpSpPr>
        <p:sp>
          <p:nvSpPr>
            <p:cNvPr id="94" name="Freeform 93"/>
            <p:cNvSpPr/>
            <p:nvPr/>
          </p:nvSpPr>
          <p:spPr>
            <a:xfrm>
              <a:off x="1206586" y="10892813"/>
              <a:ext cx="150824" cy="13711"/>
            </a:xfrm>
            <a:custGeom>
              <a:avLst/>
              <a:gdLst/>
              <a:ahLst/>
              <a:cxnLst/>
              <a:rect l="0" t="0" r="0" b="0"/>
              <a:pathLst>
                <a:path w="150824" h="13711">
                  <a:moveTo>
                    <a:pt x="0" y="13710"/>
                  </a:moveTo>
                  <a:lnTo>
                    <a:pt x="48807" y="2858"/>
                  </a:lnTo>
                  <a:lnTo>
                    <a:pt x="98252" y="84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357409" y="10789555"/>
              <a:ext cx="233895" cy="304056"/>
            </a:xfrm>
            <a:custGeom>
              <a:avLst/>
              <a:gdLst/>
              <a:ahLst/>
              <a:cxnLst/>
              <a:rect l="0" t="0" r="0" b="0"/>
              <a:pathLst>
                <a:path w="233895" h="304056">
                  <a:moveTo>
                    <a:pt x="219379" y="7279"/>
                  </a:moveTo>
                  <a:lnTo>
                    <a:pt x="197543" y="0"/>
                  </a:lnTo>
                  <a:lnTo>
                    <a:pt x="174634" y="489"/>
                  </a:lnTo>
                  <a:lnTo>
                    <a:pt x="122687" y="13217"/>
                  </a:lnTo>
                  <a:lnTo>
                    <a:pt x="112261" y="21901"/>
                  </a:lnTo>
                  <a:lnTo>
                    <a:pt x="90308" y="61716"/>
                  </a:lnTo>
                  <a:lnTo>
                    <a:pt x="79239" y="89365"/>
                  </a:lnTo>
                  <a:lnTo>
                    <a:pt x="80248" y="97043"/>
                  </a:lnTo>
                  <a:lnTo>
                    <a:pt x="85492" y="100638"/>
                  </a:lnTo>
                  <a:lnTo>
                    <a:pt x="103505" y="100569"/>
                  </a:lnTo>
                  <a:lnTo>
                    <a:pt x="139342" y="95013"/>
                  </a:lnTo>
                  <a:lnTo>
                    <a:pt x="165525" y="98577"/>
                  </a:lnTo>
                  <a:lnTo>
                    <a:pt x="188335" y="109302"/>
                  </a:lnTo>
                  <a:lnTo>
                    <a:pt x="208629" y="125749"/>
                  </a:lnTo>
                  <a:lnTo>
                    <a:pt x="227804" y="148293"/>
                  </a:lnTo>
                  <a:lnTo>
                    <a:pt x="232613" y="160704"/>
                  </a:lnTo>
                  <a:lnTo>
                    <a:pt x="233894" y="186681"/>
                  </a:lnTo>
                  <a:lnTo>
                    <a:pt x="225322" y="209398"/>
                  </a:lnTo>
                  <a:lnTo>
                    <a:pt x="194993" y="248809"/>
                  </a:lnTo>
                  <a:lnTo>
                    <a:pt x="139292" y="276512"/>
                  </a:lnTo>
                  <a:lnTo>
                    <a:pt x="95101" y="297967"/>
                  </a:lnTo>
                  <a:lnTo>
                    <a:pt x="61564" y="304055"/>
                  </a:lnTo>
                  <a:lnTo>
                    <a:pt x="34471" y="298636"/>
                  </a:lnTo>
                  <a:lnTo>
                    <a:pt x="0" y="281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694971" y="10840255"/>
              <a:ext cx="202107" cy="258227"/>
            </a:xfrm>
            <a:custGeom>
              <a:avLst/>
              <a:gdLst/>
              <a:ahLst/>
              <a:cxnLst/>
              <a:rect l="0" t="0" r="0" b="0"/>
              <a:pathLst>
                <a:path w="202107" h="258227">
                  <a:moveTo>
                    <a:pt x="87485" y="25135"/>
                  </a:moveTo>
                  <a:lnTo>
                    <a:pt x="65649" y="32413"/>
                  </a:lnTo>
                  <a:lnTo>
                    <a:pt x="46803" y="48175"/>
                  </a:lnTo>
                  <a:lnTo>
                    <a:pt x="23125" y="82743"/>
                  </a:lnTo>
                  <a:lnTo>
                    <a:pt x="1476" y="135370"/>
                  </a:lnTo>
                  <a:lnTo>
                    <a:pt x="0" y="162490"/>
                  </a:lnTo>
                  <a:lnTo>
                    <a:pt x="11466" y="217140"/>
                  </a:lnTo>
                  <a:lnTo>
                    <a:pt x="18524" y="227788"/>
                  </a:lnTo>
                  <a:lnTo>
                    <a:pt x="38554" y="243682"/>
                  </a:lnTo>
                  <a:lnTo>
                    <a:pt x="66754" y="247699"/>
                  </a:lnTo>
                  <a:lnTo>
                    <a:pt x="82805" y="246637"/>
                  </a:lnTo>
                  <a:lnTo>
                    <a:pt x="108765" y="233270"/>
                  </a:lnTo>
                  <a:lnTo>
                    <a:pt x="167702" y="182377"/>
                  </a:lnTo>
                  <a:lnTo>
                    <a:pt x="194964" y="122832"/>
                  </a:lnTo>
                  <a:lnTo>
                    <a:pt x="200271" y="108547"/>
                  </a:lnTo>
                  <a:lnTo>
                    <a:pt x="202106" y="76426"/>
                  </a:lnTo>
                  <a:lnTo>
                    <a:pt x="196319" y="43361"/>
                  </a:lnTo>
                  <a:lnTo>
                    <a:pt x="183591" y="13430"/>
                  </a:lnTo>
                  <a:lnTo>
                    <a:pt x="172884" y="5144"/>
                  </a:lnTo>
                  <a:lnTo>
                    <a:pt x="144738" y="0"/>
                  </a:lnTo>
                  <a:lnTo>
                    <a:pt x="115978" y="10918"/>
                  </a:lnTo>
                  <a:lnTo>
                    <a:pt x="101910" y="20227"/>
                  </a:lnTo>
                  <a:lnTo>
                    <a:pt x="67553" y="69723"/>
                  </a:lnTo>
                  <a:lnTo>
                    <a:pt x="38076" y="125353"/>
                  </a:lnTo>
                  <a:lnTo>
                    <a:pt x="24602" y="180431"/>
                  </a:lnTo>
                  <a:lnTo>
                    <a:pt x="21451" y="212986"/>
                  </a:lnTo>
                  <a:lnTo>
                    <a:pt x="18929" y="2582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714818" y="10618588"/>
            <a:ext cx="878139" cy="346276"/>
            <a:chOff x="2714818" y="10618588"/>
            <a:chExt cx="878139" cy="346276"/>
          </a:xfrm>
        </p:grpSpPr>
        <p:sp>
          <p:nvSpPr>
            <p:cNvPr id="98" name="Freeform 97"/>
            <p:cNvSpPr/>
            <p:nvPr/>
          </p:nvSpPr>
          <p:spPr>
            <a:xfrm>
              <a:off x="2714818" y="10741989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60" y="0"/>
                  </a:lnTo>
                  <a:lnTo>
                    <a:pt x="98928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920486" y="10618588"/>
              <a:ext cx="95979" cy="301647"/>
            </a:xfrm>
            <a:custGeom>
              <a:avLst/>
              <a:gdLst/>
              <a:ahLst/>
              <a:cxnLst/>
              <a:rect l="0" t="0" r="0" b="0"/>
              <a:pathLst>
                <a:path w="95979" h="301647">
                  <a:moveTo>
                    <a:pt x="95978" y="0"/>
                  </a:moveTo>
                  <a:lnTo>
                    <a:pt x="85126" y="48807"/>
                  </a:lnTo>
                  <a:lnTo>
                    <a:pt x="75553" y="108497"/>
                  </a:lnTo>
                  <a:lnTo>
                    <a:pt x="58992" y="165823"/>
                  </a:lnTo>
                  <a:lnTo>
                    <a:pt x="44055" y="215021"/>
                  </a:lnTo>
                  <a:lnTo>
                    <a:pt x="16545" y="269301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276977" y="10741989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9660" y="0"/>
                  </a:lnTo>
                  <a:lnTo>
                    <a:pt x="121644" y="7279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345533" y="10646011"/>
              <a:ext cx="247424" cy="318853"/>
            </a:xfrm>
            <a:custGeom>
              <a:avLst/>
              <a:gdLst/>
              <a:ahLst/>
              <a:cxnLst/>
              <a:rect l="0" t="0" r="0" b="0"/>
              <a:pathLst>
                <a:path w="247424" h="318853">
                  <a:moveTo>
                    <a:pt x="137112" y="0"/>
                  </a:moveTo>
                  <a:lnTo>
                    <a:pt x="192709" y="4062"/>
                  </a:lnTo>
                  <a:lnTo>
                    <a:pt x="218190" y="12469"/>
                  </a:lnTo>
                  <a:lnTo>
                    <a:pt x="239671" y="26362"/>
                  </a:lnTo>
                  <a:lnTo>
                    <a:pt x="243572" y="35856"/>
                  </a:lnTo>
                  <a:lnTo>
                    <a:pt x="243125" y="46756"/>
                  </a:lnTo>
                  <a:lnTo>
                    <a:pt x="239780" y="58594"/>
                  </a:lnTo>
                  <a:lnTo>
                    <a:pt x="223875" y="79870"/>
                  </a:lnTo>
                  <a:lnTo>
                    <a:pt x="172462" y="123085"/>
                  </a:lnTo>
                  <a:lnTo>
                    <a:pt x="174390" y="124715"/>
                  </a:lnTo>
                  <a:lnTo>
                    <a:pt x="188720" y="125508"/>
                  </a:lnTo>
                  <a:lnTo>
                    <a:pt x="210323" y="130939"/>
                  </a:lnTo>
                  <a:lnTo>
                    <a:pt x="231097" y="146556"/>
                  </a:lnTo>
                  <a:lnTo>
                    <a:pt x="240902" y="157120"/>
                  </a:lnTo>
                  <a:lnTo>
                    <a:pt x="245916" y="170255"/>
                  </a:lnTo>
                  <a:lnTo>
                    <a:pt x="247423" y="201101"/>
                  </a:lnTo>
                  <a:lnTo>
                    <a:pt x="234890" y="231060"/>
                  </a:lnTo>
                  <a:lnTo>
                    <a:pt x="202139" y="269560"/>
                  </a:lnTo>
                  <a:lnTo>
                    <a:pt x="163489" y="296202"/>
                  </a:lnTo>
                  <a:lnTo>
                    <a:pt x="102205" y="318852"/>
                  </a:lnTo>
                  <a:lnTo>
                    <a:pt x="49411" y="318762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Freeform 102"/>
          <p:cNvSpPr/>
          <p:nvPr/>
        </p:nvSpPr>
        <p:spPr>
          <a:xfrm>
            <a:off x="4602621" y="10631039"/>
            <a:ext cx="319701" cy="243986"/>
          </a:xfrm>
          <a:custGeom>
            <a:avLst/>
            <a:gdLst/>
            <a:ahLst/>
            <a:cxnLst/>
            <a:rect l="0" t="0" r="0" b="0"/>
            <a:pathLst>
              <a:path w="319701" h="243986">
                <a:moveTo>
                  <a:pt x="155166" y="28682"/>
                </a:moveTo>
                <a:lnTo>
                  <a:pt x="169723" y="43240"/>
                </a:lnTo>
                <a:lnTo>
                  <a:pt x="172488" y="42958"/>
                </a:lnTo>
                <a:lnTo>
                  <a:pt x="172808" y="38200"/>
                </a:lnTo>
                <a:lnTo>
                  <a:pt x="171498" y="30457"/>
                </a:lnTo>
                <a:lnTo>
                  <a:pt x="155096" y="5002"/>
                </a:lnTo>
                <a:lnTo>
                  <a:pt x="144455" y="708"/>
                </a:lnTo>
                <a:lnTo>
                  <a:pt x="116381" y="0"/>
                </a:lnTo>
                <a:lnTo>
                  <a:pt x="91716" y="8825"/>
                </a:lnTo>
                <a:lnTo>
                  <a:pt x="70598" y="24428"/>
                </a:lnTo>
                <a:lnTo>
                  <a:pt x="22923" y="77494"/>
                </a:lnTo>
                <a:lnTo>
                  <a:pt x="2569" y="127783"/>
                </a:lnTo>
                <a:lnTo>
                  <a:pt x="0" y="161088"/>
                </a:lnTo>
                <a:lnTo>
                  <a:pt x="5459" y="189602"/>
                </a:lnTo>
                <a:lnTo>
                  <a:pt x="18042" y="212431"/>
                </a:lnTo>
                <a:lnTo>
                  <a:pt x="37854" y="228671"/>
                </a:lnTo>
                <a:lnTo>
                  <a:pt x="63417" y="239444"/>
                </a:lnTo>
                <a:lnTo>
                  <a:pt x="113593" y="243985"/>
                </a:lnTo>
                <a:lnTo>
                  <a:pt x="174502" y="234836"/>
                </a:lnTo>
                <a:lnTo>
                  <a:pt x="230298" y="215028"/>
                </a:lnTo>
                <a:lnTo>
                  <a:pt x="286806" y="193915"/>
                </a:lnTo>
                <a:lnTo>
                  <a:pt x="319700" y="1795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4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39700"/>
            <a:ext cx="9114536" cy="24770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2667000"/>
            <a:ext cx="9480169" cy="460044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330200" y="7493000"/>
            <a:ext cx="776783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1-5, 6-10 bonus if all previous work is done.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798003" y="164534"/>
            <a:ext cx="246802" cy="493605"/>
            <a:chOff x="3798003" y="164534"/>
            <a:chExt cx="246802" cy="493605"/>
          </a:xfrm>
        </p:grpSpPr>
        <p:sp>
          <p:nvSpPr>
            <p:cNvPr id="5" name="Freeform 4"/>
            <p:cNvSpPr/>
            <p:nvPr/>
          </p:nvSpPr>
          <p:spPr>
            <a:xfrm>
              <a:off x="3798003" y="205668"/>
              <a:ext cx="205669" cy="164535"/>
            </a:xfrm>
            <a:custGeom>
              <a:avLst/>
              <a:gdLst/>
              <a:ahLst/>
              <a:cxnLst/>
              <a:rect l="0" t="0" r="0" b="0"/>
              <a:pathLst>
                <a:path w="205669" h="164535">
                  <a:moveTo>
                    <a:pt x="0" y="0"/>
                  </a:moveTo>
                  <a:lnTo>
                    <a:pt x="56197" y="46774"/>
                  </a:lnTo>
                  <a:lnTo>
                    <a:pt x="99405" y="78416"/>
                  </a:lnTo>
                  <a:lnTo>
                    <a:pt x="134065" y="98900"/>
                  </a:lnTo>
                  <a:lnTo>
                    <a:pt x="187626" y="147017"/>
                  </a:lnTo>
                  <a:lnTo>
                    <a:pt x="205668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893981" y="164534"/>
              <a:ext cx="150824" cy="493605"/>
            </a:xfrm>
            <a:custGeom>
              <a:avLst/>
              <a:gdLst/>
              <a:ahLst/>
              <a:cxnLst/>
              <a:rect l="0" t="0" r="0" b="0"/>
              <a:pathLst>
                <a:path w="150824" h="493605">
                  <a:moveTo>
                    <a:pt x="150823" y="0"/>
                  </a:moveTo>
                  <a:lnTo>
                    <a:pt x="149300" y="45309"/>
                  </a:lnTo>
                  <a:lnTo>
                    <a:pt x="139877" y="102971"/>
                  </a:lnTo>
                  <a:lnTo>
                    <a:pt x="127436" y="157804"/>
                  </a:lnTo>
                  <a:lnTo>
                    <a:pt x="112578" y="206721"/>
                  </a:lnTo>
                  <a:lnTo>
                    <a:pt x="91079" y="265057"/>
                  </a:lnTo>
                  <a:lnTo>
                    <a:pt x="69394" y="327258"/>
                  </a:lnTo>
                  <a:lnTo>
                    <a:pt x="46968" y="377791"/>
                  </a:lnTo>
                  <a:lnTo>
                    <a:pt x="19503" y="436945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24318" y="712982"/>
            <a:ext cx="926605" cy="342781"/>
            <a:chOff x="1124318" y="712982"/>
            <a:chExt cx="926605" cy="342781"/>
          </a:xfrm>
        </p:grpSpPr>
        <p:sp>
          <p:nvSpPr>
            <p:cNvPr id="8" name="Freeform 7"/>
            <p:cNvSpPr/>
            <p:nvPr/>
          </p:nvSpPr>
          <p:spPr>
            <a:xfrm>
              <a:off x="1124318" y="712982"/>
              <a:ext cx="150825" cy="219381"/>
            </a:xfrm>
            <a:custGeom>
              <a:avLst/>
              <a:gdLst/>
              <a:ahLst/>
              <a:cxnLst/>
              <a:rect l="0" t="0" r="0" b="0"/>
              <a:pathLst>
                <a:path w="150825" h="219381">
                  <a:moveTo>
                    <a:pt x="0" y="0"/>
                  </a:moveTo>
                  <a:lnTo>
                    <a:pt x="12470" y="31316"/>
                  </a:lnTo>
                  <a:lnTo>
                    <a:pt x="58586" y="88302"/>
                  </a:lnTo>
                  <a:lnTo>
                    <a:pt x="93406" y="144340"/>
                  </a:lnTo>
                  <a:lnTo>
                    <a:pt x="126523" y="198495"/>
                  </a:lnTo>
                  <a:lnTo>
                    <a:pt x="150824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138030" y="726694"/>
              <a:ext cx="95979" cy="233091"/>
            </a:xfrm>
            <a:custGeom>
              <a:avLst/>
              <a:gdLst/>
              <a:ahLst/>
              <a:cxnLst/>
              <a:rect l="0" t="0" r="0" b="0"/>
              <a:pathLst>
                <a:path w="95979" h="233091">
                  <a:moveTo>
                    <a:pt x="95978" y="0"/>
                  </a:moveTo>
                  <a:lnTo>
                    <a:pt x="75609" y="34362"/>
                  </a:lnTo>
                  <a:lnTo>
                    <a:pt x="55335" y="94189"/>
                  </a:lnTo>
                  <a:lnTo>
                    <a:pt x="36660" y="150470"/>
                  </a:lnTo>
                  <a:lnTo>
                    <a:pt x="13724" y="211207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261431" y="822672"/>
              <a:ext cx="109690" cy="13712"/>
            </a:xfrm>
            <a:custGeom>
              <a:avLst/>
              <a:gdLst/>
              <a:ahLst/>
              <a:cxnLst/>
              <a:rect l="0" t="0" r="0" b="0"/>
              <a:pathLst>
                <a:path w="109690" h="13712">
                  <a:moveTo>
                    <a:pt x="0" y="13711"/>
                  </a:moveTo>
                  <a:lnTo>
                    <a:pt x="48807" y="2859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25042" y="805350"/>
              <a:ext cx="275148" cy="181858"/>
            </a:xfrm>
            <a:custGeom>
              <a:avLst/>
              <a:gdLst/>
              <a:ahLst/>
              <a:cxnLst/>
              <a:rect l="0" t="0" r="0" b="0"/>
              <a:pathLst>
                <a:path w="275148" h="181858">
                  <a:moveTo>
                    <a:pt x="165457" y="17322"/>
                  </a:moveTo>
                  <a:lnTo>
                    <a:pt x="150900" y="2764"/>
                  </a:lnTo>
                  <a:lnTo>
                    <a:pt x="140518" y="0"/>
                  </a:lnTo>
                  <a:lnTo>
                    <a:pt x="98314" y="3387"/>
                  </a:lnTo>
                  <a:lnTo>
                    <a:pt x="70107" y="10113"/>
                  </a:lnTo>
                  <a:lnTo>
                    <a:pt x="28531" y="37023"/>
                  </a:lnTo>
                  <a:lnTo>
                    <a:pt x="1824" y="73941"/>
                  </a:lnTo>
                  <a:lnTo>
                    <a:pt x="0" y="87061"/>
                  </a:lnTo>
                  <a:lnTo>
                    <a:pt x="6099" y="113826"/>
                  </a:lnTo>
                  <a:lnTo>
                    <a:pt x="15038" y="122792"/>
                  </a:lnTo>
                  <a:lnTo>
                    <a:pt x="41220" y="132753"/>
                  </a:lnTo>
                  <a:lnTo>
                    <a:pt x="90221" y="131083"/>
                  </a:lnTo>
                  <a:lnTo>
                    <a:pt x="117292" y="120696"/>
                  </a:lnTo>
                  <a:lnTo>
                    <a:pt x="159498" y="89201"/>
                  </a:lnTo>
                  <a:lnTo>
                    <a:pt x="180619" y="55378"/>
                  </a:lnTo>
                  <a:lnTo>
                    <a:pt x="181659" y="50310"/>
                  </a:lnTo>
                  <a:lnTo>
                    <a:pt x="179305" y="49978"/>
                  </a:lnTo>
                  <a:lnTo>
                    <a:pt x="174689" y="52804"/>
                  </a:lnTo>
                  <a:lnTo>
                    <a:pt x="173135" y="60782"/>
                  </a:lnTo>
                  <a:lnTo>
                    <a:pt x="175472" y="85896"/>
                  </a:lnTo>
                  <a:lnTo>
                    <a:pt x="192631" y="127017"/>
                  </a:lnTo>
                  <a:lnTo>
                    <a:pt x="212574" y="146311"/>
                  </a:lnTo>
                  <a:lnTo>
                    <a:pt x="275147" y="1818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86478" y="822672"/>
              <a:ext cx="137113" cy="137113"/>
            </a:xfrm>
            <a:custGeom>
              <a:avLst/>
              <a:gdLst/>
              <a:ahLst/>
              <a:cxnLst/>
              <a:rect l="0" t="0" r="0" b="0"/>
              <a:pathLst>
                <a:path w="137113" h="137113">
                  <a:moveTo>
                    <a:pt x="0" y="0"/>
                  </a:moveTo>
                  <a:lnTo>
                    <a:pt x="46774" y="59215"/>
                  </a:lnTo>
                  <a:lnTo>
                    <a:pt x="109752" y="119327"/>
                  </a:lnTo>
                  <a:lnTo>
                    <a:pt x="13711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727611" y="850095"/>
              <a:ext cx="27424" cy="164535"/>
            </a:xfrm>
            <a:custGeom>
              <a:avLst/>
              <a:gdLst/>
              <a:ahLst/>
              <a:cxnLst/>
              <a:rect l="0" t="0" r="0" b="0"/>
              <a:pathLst>
                <a:path w="27424" h="164535">
                  <a:moveTo>
                    <a:pt x="27423" y="0"/>
                  </a:moveTo>
                  <a:lnTo>
                    <a:pt x="8339" y="57252"/>
                  </a:lnTo>
                  <a:lnTo>
                    <a:pt x="1647" y="118064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864723" y="904939"/>
              <a:ext cx="13713" cy="123402"/>
            </a:xfrm>
            <a:custGeom>
              <a:avLst/>
              <a:gdLst/>
              <a:ahLst/>
              <a:cxnLst/>
              <a:rect l="0" t="0" r="0" b="0"/>
              <a:pathLst>
                <a:path w="13713" h="123402">
                  <a:moveTo>
                    <a:pt x="0" y="0"/>
                  </a:moveTo>
                  <a:lnTo>
                    <a:pt x="10853" y="59660"/>
                  </a:lnTo>
                  <a:lnTo>
                    <a:pt x="12865" y="98929"/>
                  </a:lnTo>
                  <a:lnTo>
                    <a:pt x="13712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809879" y="8912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38021" y="822672"/>
              <a:ext cx="112902" cy="233091"/>
            </a:xfrm>
            <a:custGeom>
              <a:avLst/>
              <a:gdLst/>
              <a:ahLst/>
              <a:cxnLst/>
              <a:rect l="0" t="0" r="0" b="0"/>
              <a:pathLst>
                <a:path w="112902" h="233091">
                  <a:moveTo>
                    <a:pt x="50103" y="0"/>
                  </a:moveTo>
                  <a:lnTo>
                    <a:pt x="4656" y="38168"/>
                  </a:lnTo>
                  <a:lnTo>
                    <a:pt x="0" y="49821"/>
                  </a:lnTo>
                  <a:lnTo>
                    <a:pt x="2952" y="79019"/>
                  </a:lnTo>
                  <a:lnTo>
                    <a:pt x="11052" y="90766"/>
                  </a:lnTo>
                  <a:lnTo>
                    <a:pt x="70220" y="133360"/>
                  </a:lnTo>
                  <a:lnTo>
                    <a:pt x="106846" y="152928"/>
                  </a:lnTo>
                  <a:lnTo>
                    <a:pt x="112307" y="159844"/>
                  </a:lnTo>
                  <a:lnTo>
                    <a:pt x="112901" y="167501"/>
                  </a:lnTo>
                  <a:lnTo>
                    <a:pt x="110250" y="175653"/>
                  </a:lnTo>
                  <a:lnTo>
                    <a:pt x="102389" y="182611"/>
                  </a:lnTo>
                  <a:lnTo>
                    <a:pt x="43635" y="216888"/>
                  </a:lnTo>
                  <a:lnTo>
                    <a:pt x="2268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75408" y="548532"/>
            <a:ext cx="816021" cy="356408"/>
            <a:chOff x="2375408" y="548532"/>
            <a:chExt cx="816021" cy="356408"/>
          </a:xfrm>
        </p:grpSpPr>
        <p:sp>
          <p:nvSpPr>
            <p:cNvPr id="18" name="Freeform 17"/>
            <p:cNvSpPr/>
            <p:nvPr/>
          </p:nvSpPr>
          <p:spPr>
            <a:xfrm>
              <a:off x="2375408" y="548532"/>
              <a:ext cx="200461" cy="332931"/>
            </a:xfrm>
            <a:custGeom>
              <a:avLst/>
              <a:gdLst/>
              <a:ahLst/>
              <a:cxnLst/>
              <a:rect l="0" t="0" r="0" b="0"/>
              <a:pathLst>
                <a:path w="200461" h="332931">
                  <a:moveTo>
                    <a:pt x="65186" y="54761"/>
                  </a:moveTo>
                  <a:lnTo>
                    <a:pt x="35356" y="114421"/>
                  </a:lnTo>
                  <a:lnTo>
                    <a:pt x="8003" y="176404"/>
                  </a:lnTo>
                  <a:lnTo>
                    <a:pt x="0" y="226053"/>
                  </a:lnTo>
                  <a:lnTo>
                    <a:pt x="4907" y="272080"/>
                  </a:lnTo>
                  <a:lnTo>
                    <a:pt x="20114" y="296584"/>
                  </a:lnTo>
                  <a:lnTo>
                    <a:pt x="42107" y="316108"/>
                  </a:lnTo>
                  <a:lnTo>
                    <a:pt x="67116" y="329864"/>
                  </a:lnTo>
                  <a:lnTo>
                    <a:pt x="93466" y="332930"/>
                  </a:lnTo>
                  <a:lnTo>
                    <a:pt x="120412" y="327691"/>
                  </a:lnTo>
                  <a:lnTo>
                    <a:pt x="147622" y="315207"/>
                  </a:lnTo>
                  <a:lnTo>
                    <a:pt x="170888" y="291376"/>
                  </a:lnTo>
                  <a:lnTo>
                    <a:pt x="181358" y="276490"/>
                  </a:lnTo>
                  <a:lnTo>
                    <a:pt x="192991" y="239637"/>
                  </a:lnTo>
                  <a:lnTo>
                    <a:pt x="198162" y="197867"/>
                  </a:lnTo>
                  <a:lnTo>
                    <a:pt x="200460" y="153911"/>
                  </a:lnTo>
                  <a:lnTo>
                    <a:pt x="194474" y="93618"/>
                  </a:lnTo>
                  <a:lnTo>
                    <a:pt x="177280" y="31121"/>
                  </a:lnTo>
                  <a:lnTo>
                    <a:pt x="162741" y="8199"/>
                  </a:lnTo>
                  <a:lnTo>
                    <a:pt x="151551" y="2391"/>
                  </a:lnTo>
                  <a:lnTo>
                    <a:pt x="122868" y="0"/>
                  </a:lnTo>
                  <a:lnTo>
                    <a:pt x="97932" y="8079"/>
                  </a:lnTo>
                  <a:lnTo>
                    <a:pt x="87016" y="14499"/>
                  </a:lnTo>
                  <a:lnTo>
                    <a:pt x="70826" y="37882"/>
                  </a:lnTo>
                  <a:lnTo>
                    <a:pt x="48018" y="95269"/>
                  </a:lnTo>
                  <a:lnTo>
                    <a:pt x="40802" y="151400"/>
                  </a:lnTo>
                  <a:lnTo>
                    <a:pt x="45943" y="201717"/>
                  </a:lnTo>
                  <a:lnTo>
                    <a:pt x="57141" y="227225"/>
                  </a:lnTo>
                  <a:lnTo>
                    <a:pt x="92608" y="274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906775" y="754116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9659" y="2859"/>
                  </a:lnTo>
                  <a:lnTo>
                    <a:pt x="107053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153576" y="617004"/>
              <a:ext cx="37853" cy="287936"/>
            </a:xfrm>
            <a:custGeom>
              <a:avLst/>
              <a:gdLst/>
              <a:ahLst/>
              <a:cxnLst/>
              <a:rect l="0" t="0" r="0" b="0"/>
              <a:pathLst>
                <a:path w="37853" h="287936">
                  <a:moveTo>
                    <a:pt x="0" y="0"/>
                  </a:moveTo>
                  <a:lnTo>
                    <a:pt x="19084" y="57252"/>
                  </a:lnTo>
                  <a:lnTo>
                    <a:pt x="35198" y="113212"/>
                  </a:lnTo>
                  <a:lnTo>
                    <a:pt x="37852" y="171333"/>
                  </a:lnTo>
                  <a:lnTo>
                    <a:pt x="31190" y="226303"/>
                  </a:lnTo>
                  <a:lnTo>
                    <a:pt x="27423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55762" y="1361149"/>
            <a:ext cx="771837" cy="211193"/>
            <a:chOff x="1055762" y="1361149"/>
            <a:chExt cx="771837" cy="211193"/>
          </a:xfrm>
        </p:grpSpPr>
        <p:sp>
          <p:nvSpPr>
            <p:cNvPr id="22" name="Freeform 21"/>
            <p:cNvSpPr/>
            <p:nvPr/>
          </p:nvSpPr>
          <p:spPr>
            <a:xfrm>
              <a:off x="1055762" y="1453387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2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274717" y="1377553"/>
              <a:ext cx="149000" cy="191853"/>
            </a:xfrm>
            <a:custGeom>
              <a:avLst/>
              <a:gdLst/>
              <a:ahLst/>
              <a:cxnLst/>
              <a:rect l="0" t="0" r="0" b="0"/>
              <a:pathLst>
                <a:path w="149000" h="191853">
                  <a:moveTo>
                    <a:pt x="96403" y="7278"/>
                  </a:moveTo>
                  <a:lnTo>
                    <a:pt x="74567" y="0"/>
                  </a:lnTo>
                  <a:lnTo>
                    <a:pt x="51658" y="489"/>
                  </a:lnTo>
                  <a:lnTo>
                    <a:pt x="27766" y="7308"/>
                  </a:lnTo>
                  <a:lnTo>
                    <a:pt x="6990" y="20495"/>
                  </a:lnTo>
                  <a:lnTo>
                    <a:pt x="1755" y="29800"/>
                  </a:lnTo>
                  <a:lnTo>
                    <a:pt x="0" y="52328"/>
                  </a:lnTo>
                  <a:lnTo>
                    <a:pt x="8361" y="73512"/>
                  </a:lnTo>
                  <a:lnTo>
                    <a:pt x="14857" y="83427"/>
                  </a:lnTo>
                  <a:lnTo>
                    <a:pt x="22234" y="86990"/>
                  </a:lnTo>
                  <a:lnTo>
                    <a:pt x="30199" y="86318"/>
                  </a:lnTo>
                  <a:lnTo>
                    <a:pt x="38556" y="82824"/>
                  </a:lnTo>
                  <a:lnTo>
                    <a:pt x="79432" y="85184"/>
                  </a:lnTo>
                  <a:lnTo>
                    <a:pt x="104603" y="99795"/>
                  </a:lnTo>
                  <a:lnTo>
                    <a:pt x="145589" y="139136"/>
                  </a:lnTo>
                  <a:lnTo>
                    <a:pt x="148999" y="150028"/>
                  </a:lnTo>
                  <a:lnTo>
                    <a:pt x="144662" y="174319"/>
                  </a:lnTo>
                  <a:lnTo>
                    <a:pt x="136193" y="182624"/>
                  </a:lnTo>
                  <a:lnTo>
                    <a:pt x="110533" y="191852"/>
                  </a:lnTo>
                  <a:lnTo>
                    <a:pt x="69105" y="189769"/>
                  </a:lnTo>
                  <a:lnTo>
                    <a:pt x="27847" y="171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588263" y="1361149"/>
              <a:ext cx="239336" cy="211193"/>
            </a:xfrm>
            <a:custGeom>
              <a:avLst/>
              <a:gdLst/>
              <a:ahLst/>
              <a:cxnLst/>
              <a:rect l="0" t="0" r="0" b="0"/>
              <a:pathLst>
                <a:path w="239336" h="211193">
                  <a:moveTo>
                    <a:pt x="43370" y="37394"/>
                  </a:moveTo>
                  <a:lnTo>
                    <a:pt x="5202" y="82840"/>
                  </a:lnTo>
                  <a:lnTo>
                    <a:pt x="0" y="111929"/>
                  </a:lnTo>
                  <a:lnTo>
                    <a:pt x="4289" y="143647"/>
                  </a:lnTo>
                  <a:lnTo>
                    <a:pt x="16352" y="172978"/>
                  </a:lnTo>
                  <a:lnTo>
                    <a:pt x="35932" y="193124"/>
                  </a:lnTo>
                  <a:lnTo>
                    <a:pt x="47552" y="200629"/>
                  </a:lnTo>
                  <a:lnTo>
                    <a:pt x="93022" y="211192"/>
                  </a:lnTo>
                  <a:lnTo>
                    <a:pt x="152034" y="203814"/>
                  </a:lnTo>
                  <a:lnTo>
                    <a:pt x="192366" y="190468"/>
                  </a:lnTo>
                  <a:lnTo>
                    <a:pt x="214202" y="176014"/>
                  </a:lnTo>
                  <a:lnTo>
                    <a:pt x="230000" y="155371"/>
                  </a:lnTo>
                  <a:lnTo>
                    <a:pt x="236346" y="143467"/>
                  </a:lnTo>
                  <a:lnTo>
                    <a:pt x="239335" y="118054"/>
                  </a:lnTo>
                  <a:lnTo>
                    <a:pt x="228840" y="64498"/>
                  </a:lnTo>
                  <a:lnTo>
                    <a:pt x="209198" y="30867"/>
                  </a:lnTo>
                  <a:lnTo>
                    <a:pt x="184612" y="15196"/>
                  </a:lnTo>
                  <a:lnTo>
                    <a:pt x="153372" y="4676"/>
                  </a:lnTo>
                  <a:lnTo>
                    <a:pt x="119174" y="0"/>
                  </a:lnTo>
                  <a:lnTo>
                    <a:pt x="87725" y="6047"/>
                  </a:lnTo>
                  <a:lnTo>
                    <a:pt x="72940" y="11926"/>
                  </a:lnTo>
                  <a:lnTo>
                    <a:pt x="52450" y="30645"/>
                  </a:lnTo>
                  <a:lnTo>
                    <a:pt x="26882" y="79902"/>
                  </a:lnTo>
                  <a:lnTo>
                    <a:pt x="26466" y="134626"/>
                  </a:lnTo>
                  <a:lnTo>
                    <a:pt x="29659" y="188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632551" y="1138030"/>
            <a:ext cx="970976" cy="342781"/>
            <a:chOff x="2632551" y="1138030"/>
            <a:chExt cx="970976" cy="342781"/>
          </a:xfrm>
        </p:grpSpPr>
        <p:sp>
          <p:nvSpPr>
            <p:cNvPr id="26" name="Freeform 25"/>
            <p:cNvSpPr/>
            <p:nvPr/>
          </p:nvSpPr>
          <p:spPr>
            <a:xfrm>
              <a:off x="2632551" y="1275142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3208" y="0"/>
                  </a:lnTo>
                  <a:lnTo>
                    <a:pt x="111792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861772" y="1185596"/>
              <a:ext cx="186400" cy="295215"/>
            </a:xfrm>
            <a:custGeom>
              <a:avLst/>
              <a:gdLst/>
              <a:ahLst/>
              <a:cxnLst/>
              <a:rect l="0" t="0" r="0" b="0"/>
              <a:pathLst>
                <a:path w="186400" h="295215">
                  <a:moveTo>
                    <a:pt x="127270" y="7278"/>
                  </a:moveTo>
                  <a:lnTo>
                    <a:pt x="105434" y="0"/>
                  </a:lnTo>
                  <a:lnTo>
                    <a:pt x="62739" y="2752"/>
                  </a:lnTo>
                  <a:lnTo>
                    <a:pt x="37143" y="17454"/>
                  </a:lnTo>
                  <a:lnTo>
                    <a:pt x="17134" y="40747"/>
                  </a:lnTo>
                  <a:lnTo>
                    <a:pt x="3163" y="71412"/>
                  </a:lnTo>
                  <a:lnTo>
                    <a:pt x="0" y="101291"/>
                  </a:lnTo>
                  <a:lnTo>
                    <a:pt x="1290" y="115658"/>
                  </a:lnTo>
                  <a:lnTo>
                    <a:pt x="6720" y="123712"/>
                  </a:lnTo>
                  <a:lnTo>
                    <a:pt x="14911" y="127558"/>
                  </a:lnTo>
                  <a:lnTo>
                    <a:pt x="36199" y="127769"/>
                  </a:lnTo>
                  <a:lnTo>
                    <a:pt x="73879" y="122369"/>
                  </a:lnTo>
                  <a:lnTo>
                    <a:pt x="100494" y="125970"/>
                  </a:lnTo>
                  <a:lnTo>
                    <a:pt x="123495" y="136712"/>
                  </a:lnTo>
                  <a:lnTo>
                    <a:pt x="163087" y="168434"/>
                  </a:lnTo>
                  <a:lnTo>
                    <a:pt x="183756" y="202297"/>
                  </a:lnTo>
                  <a:lnTo>
                    <a:pt x="186399" y="228018"/>
                  </a:lnTo>
                  <a:lnTo>
                    <a:pt x="184971" y="241276"/>
                  </a:lnTo>
                  <a:lnTo>
                    <a:pt x="179448" y="251638"/>
                  </a:lnTo>
                  <a:lnTo>
                    <a:pt x="161125" y="267214"/>
                  </a:lnTo>
                  <a:lnTo>
                    <a:pt x="117834" y="284548"/>
                  </a:lnTo>
                  <a:lnTo>
                    <a:pt x="88037" y="290473"/>
                  </a:lnTo>
                  <a:lnTo>
                    <a:pt x="45003" y="295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290688" y="1275142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45309" y="4288"/>
                  </a:lnTo>
                  <a:lnTo>
                    <a:pt x="102971" y="1270"/>
                  </a:lnTo>
                  <a:lnTo>
                    <a:pt x="161571" y="25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564912" y="1138030"/>
              <a:ext cx="38615" cy="315358"/>
            </a:xfrm>
            <a:custGeom>
              <a:avLst/>
              <a:gdLst/>
              <a:ahLst/>
              <a:cxnLst/>
              <a:rect l="0" t="0" r="0" b="0"/>
              <a:pathLst>
                <a:path w="38615" h="315358">
                  <a:moveTo>
                    <a:pt x="0" y="0"/>
                  </a:moveTo>
                  <a:lnTo>
                    <a:pt x="10853" y="59659"/>
                  </a:lnTo>
                  <a:lnTo>
                    <a:pt x="20425" y="121643"/>
                  </a:lnTo>
                  <a:lnTo>
                    <a:pt x="32628" y="178571"/>
                  </a:lnTo>
                  <a:lnTo>
                    <a:pt x="38614" y="236403"/>
                  </a:lnTo>
                  <a:lnTo>
                    <a:pt x="31213" y="295022"/>
                  </a:lnTo>
                  <a:lnTo>
                    <a:pt x="27423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840054" y="1138030"/>
            <a:ext cx="233092" cy="644427"/>
            <a:chOff x="4840054" y="1138030"/>
            <a:chExt cx="233092" cy="644427"/>
          </a:xfrm>
        </p:grpSpPr>
        <p:sp>
          <p:nvSpPr>
            <p:cNvPr id="31" name="Freeform 30"/>
            <p:cNvSpPr/>
            <p:nvPr/>
          </p:nvSpPr>
          <p:spPr>
            <a:xfrm>
              <a:off x="4840054" y="1234008"/>
              <a:ext cx="191958" cy="191958"/>
            </a:xfrm>
            <a:custGeom>
              <a:avLst/>
              <a:gdLst/>
              <a:ahLst/>
              <a:cxnLst/>
              <a:rect l="0" t="0" r="0" b="0"/>
              <a:pathLst>
                <a:path w="191958" h="191958">
                  <a:moveTo>
                    <a:pt x="0" y="0"/>
                  </a:moveTo>
                  <a:lnTo>
                    <a:pt x="38168" y="57252"/>
                  </a:lnTo>
                  <a:lnTo>
                    <a:pt x="74967" y="99219"/>
                  </a:lnTo>
                  <a:lnTo>
                    <a:pt x="130677" y="146078"/>
                  </a:lnTo>
                  <a:lnTo>
                    <a:pt x="173938" y="183809"/>
                  </a:lnTo>
                  <a:lnTo>
                    <a:pt x="191957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936032" y="1138030"/>
              <a:ext cx="137114" cy="644427"/>
            </a:xfrm>
            <a:custGeom>
              <a:avLst/>
              <a:gdLst/>
              <a:ahLst/>
              <a:cxnLst/>
              <a:rect l="0" t="0" r="0" b="0"/>
              <a:pathLst>
                <a:path w="137114" h="644427">
                  <a:moveTo>
                    <a:pt x="137113" y="0"/>
                  </a:moveTo>
                  <a:lnTo>
                    <a:pt x="126166" y="56255"/>
                  </a:lnTo>
                  <a:lnTo>
                    <a:pt x="118028" y="102699"/>
                  </a:lnTo>
                  <a:lnTo>
                    <a:pt x="109334" y="153810"/>
                  </a:lnTo>
                  <a:lnTo>
                    <a:pt x="100391" y="206995"/>
                  </a:lnTo>
                  <a:lnTo>
                    <a:pt x="91338" y="261103"/>
                  </a:lnTo>
                  <a:lnTo>
                    <a:pt x="77676" y="321118"/>
                  </a:lnTo>
                  <a:lnTo>
                    <a:pt x="71258" y="375125"/>
                  </a:lnTo>
                  <a:lnTo>
                    <a:pt x="62078" y="422443"/>
                  </a:lnTo>
                  <a:lnTo>
                    <a:pt x="49709" y="479967"/>
                  </a:lnTo>
                  <a:lnTo>
                    <a:pt x="36396" y="530696"/>
                  </a:lnTo>
                  <a:lnTo>
                    <a:pt x="18249" y="588783"/>
                  </a:lnTo>
                  <a:lnTo>
                    <a:pt x="0" y="6444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33"/>
          <p:cNvSpPr/>
          <p:nvPr/>
        </p:nvSpPr>
        <p:spPr>
          <a:xfrm>
            <a:off x="3034039" y="2056683"/>
            <a:ext cx="1755439" cy="699263"/>
          </a:xfrm>
          <a:custGeom>
            <a:avLst/>
            <a:gdLst/>
            <a:ahLst/>
            <a:cxnLst/>
            <a:rect l="0" t="0" r="0" b="0"/>
            <a:pathLst>
              <a:path w="1755439" h="699263">
                <a:moveTo>
                  <a:pt x="1010765" y="54842"/>
                </a:moveTo>
                <a:lnTo>
                  <a:pt x="953513" y="35758"/>
                </a:lnTo>
                <a:lnTo>
                  <a:pt x="906795" y="29890"/>
                </a:lnTo>
                <a:lnTo>
                  <a:pt x="854358" y="20873"/>
                </a:lnTo>
                <a:lnTo>
                  <a:pt x="800227" y="15831"/>
                </a:lnTo>
                <a:lnTo>
                  <a:pt x="736764" y="4705"/>
                </a:lnTo>
                <a:lnTo>
                  <a:pt x="684979" y="1392"/>
                </a:lnTo>
                <a:lnTo>
                  <a:pt x="631040" y="411"/>
                </a:lnTo>
                <a:lnTo>
                  <a:pt x="576464" y="120"/>
                </a:lnTo>
                <a:lnTo>
                  <a:pt x="521699" y="34"/>
                </a:lnTo>
                <a:lnTo>
                  <a:pt x="466878" y="8"/>
                </a:lnTo>
                <a:lnTo>
                  <a:pt x="412040" y="0"/>
                </a:lnTo>
                <a:lnTo>
                  <a:pt x="358721" y="1522"/>
                </a:lnTo>
                <a:lnTo>
                  <a:pt x="311776" y="10944"/>
                </a:lnTo>
                <a:lnTo>
                  <a:pt x="261473" y="23384"/>
                </a:lnTo>
                <a:lnTo>
                  <a:pt x="198695" y="45299"/>
                </a:lnTo>
                <a:lnTo>
                  <a:pt x="141976" y="73851"/>
                </a:lnTo>
                <a:lnTo>
                  <a:pt x="85052" y="111257"/>
                </a:lnTo>
                <a:lnTo>
                  <a:pt x="32151" y="164842"/>
                </a:lnTo>
                <a:lnTo>
                  <a:pt x="9177" y="213036"/>
                </a:lnTo>
                <a:lnTo>
                  <a:pt x="0" y="273189"/>
                </a:lnTo>
                <a:lnTo>
                  <a:pt x="4560" y="324698"/>
                </a:lnTo>
                <a:lnTo>
                  <a:pt x="22839" y="383463"/>
                </a:lnTo>
                <a:lnTo>
                  <a:pt x="47552" y="427282"/>
                </a:lnTo>
                <a:lnTo>
                  <a:pt x="81450" y="466841"/>
                </a:lnTo>
                <a:lnTo>
                  <a:pt x="134997" y="500229"/>
                </a:lnTo>
                <a:lnTo>
                  <a:pt x="184549" y="529419"/>
                </a:lnTo>
                <a:lnTo>
                  <a:pt x="243761" y="566580"/>
                </a:lnTo>
                <a:lnTo>
                  <a:pt x="296334" y="592582"/>
                </a:lnTo>
                <a:lnTo>
                  <a:pt x="357954" y="610612"/>
                </a:lnTo>
                <a:lnTo>
                  <a:pt x="417007" y="625603"/>
                </a:lnTo>
                <a:lnTo>
                  <a:pt x="459953" y="635043"/>
                </a:lnTo>
                <a:lnTo>
                  <a:pt x="504431" y="644317"/>
                </a:lnTo>
                <a:lnTo>
                  <a:pt x="549591" y="653517"/>
                </a:lnTo>
                <a:lnTo>
                  <a:pt x="595053" y="662684"/>
                </a:lnTo>
                <a:lnTo>
                  <a:pt x="644712" y="671837"/>
                </a:lnTo>
                <a:lnTo>
                  <a:pt x="697251" y="680983"/>
                </a:lnTo>
                <a:lnTo>
                  <a:pt x="751072" y="690126"/>
                </a:lnTo>
                <a:lnTo>
                  <a:pt x="805462" y="695205"/>
                </a:lnTo>
                <a:lnTo>
                  <a:pt x="858580" y="697463"/>
                </a:lnTo>
                <a:lnTo>
                  <a:pt x="907580" y="698466"/>
                </a:lnTo>
                <a:lnTo>
                  <a:pt x="958811" y="698912"/>
                </a:lnTo>
                <a:lnTo>
                  <a:pt x="1010527" y="699110"/>
                </a:lnTo>
                <a:lnTo>
                  <a:pt x="1058902" y="699198"/>
                </a:lnTo>
                <a:lnTo>
                  <a:pt x="1109857" y="699237"/>
                </a:lnTo>
                <a:lnTo>
                  <a:pt x="1161449" y="699255"/>
                </a:lnTo>
                <a:lnTo>
                  <a:pt x="1209769" y="699262"/>
                </a:lnTo>
                <a:lnTo>
                  <a:pt x="1256637" y="695203"/>
                </a:lnTo>
                <a:lnTo>
                  <a:pt x="1301334" y="688321"/>
                </a:lnTo>
                <a:lnTo>
                  <a:pt x="1362282" y="675881"/>
                </a:lnTo>
                <a:lnTo>
                  <a:pt x="1405671" y="667038"/>
                </a:lnTo>
                <a:lnTo>
                  <a:pt x="1465646" y="653494"/>
                </a:lnTo>
                <a:lnTo>
                  <a:pt x="1522010" y="639832"/>
                </a:lnTo>
                <a:lnTo>
                  <a:pt x="1577305" y="618857"/>
                </a:lnTo>
                <a:lnTo>
                  <a:pt x="1639638" y="593895"/>
                </a:lnTo>
                <a:lnTo>
                  <a:pt x="1702515" y="552380"/>
                </a:lnTo>
                <a:lnTo>
                  <a:pt x="1732014" y="510847"/>
                </a:lnTo>
                <a:lnTo>
                  <a:pt x="1752773" y="452668"/>
                </a:lnTo>
                <a:lnTo>
                  <a:pt x="1755438" y="409391"/>
                </a:lnTo>
                <a:lnTo>
                  <a:pt x="1744310" y="346264"/>
                </a:lnTo>
                <a:lnTo>
                  <a:pt x="1721715" y="293028"/>
                </a:lnTo>
                <a:lnTo>
                  <a:pt x="1677776" y="230994"/>
                </a:lnTo>
                <a:lnTo>
                  <a:pt x="1621652" y="173890"/>
                </a:lnTo>
                <a:lnTo>
                  <a:pt x="1558408" y="127997"/>
                </a:lnTo>
                <a:lnTo>
                  <a:pt x="1502686" y="92934"/>
                </a:lnTo>
                <a:lnTo>
                  <a:pt x="1453765" y="74931"/>
                </a:lnTo>
                <a:lnTo>
                  <a:pt x="1391454" y="55199"/>
                </a:lnTo>
                <a:lnTo>
                  <a:pt x="1338879" y="37174"/>
                </a:lnTo>
                <a:lnTo>
                  <a:pt x="1301323" y="24138"/>
                </a:lnTo>
                <a:lnTo>
                  <a:pt x="1238877" y="15275"/>
                </a:lnTo>
                <a:lnTo>
                  <a:pt x="1179580" y="5201"/>
                </a:lnTo>
                <a:lnTo>
                  <a:pt x="1136577" y="2310"/>
                </a:lnTo>
                <a:lnTo>
                  <a:pt x="1092073" y="1025"/>
                </a:lnTo>
                <a:lnTo>
                  <a:pt x="1046902" y="454"/>
                </a:lnTo>
                <a:lnTo>
                  <a:pt x="1001435" y="200"/>
                </a:lnTo>
                <a:lnTo>
                  <a:pt x="955836" y="88"/>
                </a:lnTo>
                <a:lnTo>
                  <a:pt x="910179" y="1561"/>
                </a:lnTo>
                <a:lnTo>
                  <a:pt x="864496" y="7294"/>
                </a:lnTo>
                <a:lnTo>
                  <a:pt x="818801" y="14920"/>
                </a:lnTo>
                <a:lnTo>
                  <a:pt x="771578" y="24911"/>
                </a:lnTo>
                <a:lnTo>
                  <a:pt x="720120" y="39508"/>
                </a:lnTo>
                <a:lnTo>
                  <a:pt x="674906" y="52090"/>
                </a:lnTo>
                <a:lnTo>
                  <a:pt x="623316" y="63675"/>
                </a:lnTo>
                <a:lnTo>
                  <a:pt x="585718" y="685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34737" y="2771719"/>
            <a:ext cx="8185588" cy="4264185"/>
          </a:xfrm>
          <a:custGeom>
            <a:avLst/>
            <a:gdLst/>
            <a:ahLst/>
            <a:cxnLst/>
            <a:rect l="0" t="0" r="0" b="0"/>
            <a:pathLst>
              <a:path w="8185588" h="4264185">
                <a:moveTo>
                  <a:pt x="0" y="0"/>
                </a:moveTo>
                <a:lnTo>
                  <a:pt x="56197" y="46774"/>
                </a:lnTo>
                <a:lnTo>
                  <a:pt x="111974" y="91549"/>
                </a:lnTo>
                <a:lnTo>
                  <a:pt x="167694" y="137131"/>
                </a:lnTo>
                <a:lnTo>
                  <a:pt x="220003" y="173679"/>
                </a:lnTo>
                <a:lnTo>
                  <a:pt x="275871" y="219662"/>
                </a:lnTo>
                <a:lnTo>
                  <a:pt x="326340" y="251625"/>
                </a:lnTo>
                <a:lnTo>
                  <a:pt x="379889" y="287841"/>
                </a:lnTo>
                <a:lnTo>
                  <a:pt x="431303" y="318546"/>
                </a:lnTo>
                <a:lnTo>
                  <a:pt x="489704" y="360281"/>
                </a:lnTo>
                <a:lnTo>
                  <a:pt x="547293" y="398748"/>
                </a:lnTo>
                <a:lnTo>
                  <a:pt x="598888" y="435029"/>
                </a:lnTo>
                <a:lnTo>
                  <a:pt x="647184" y="469139"/>
                </a:lnTo>
                <a:lnTo>
                  <a:pt x="696026" y="504129"/>
                </a:lnTo>
                <a:lnTo>
                  <a:pt x="753475" y="543249"/>
                </a:lnTo>
                <a:lnTo>
                  <a:pt x="807311" y="580317"/>
                </a:lnTo>
                <a:lnTo>
                  <a:pt x="856991" y="616980"/>
                </a:lnTo>
                <a:lnTo>
                  <a:pt x="915108" y="648482"/>
                </a:lnTo>
                <a:lnTo>
                  <a:pt x="978032" y="682700"/>
                </a:lnTo>
                <a:lnTo>
                  <a:pt x="1040239" y="721558"/>
                </a:lnTo>
                <a:lnTo>
                  <a:pt x="1098061" y="758575"/>
                </a:lnTo>
                <a:lnTo>
                  <a:pt x="1147346" y="786076"/>
                </a:lnTo>
                <a:lnTo>
                  <a:pt x="1209780" y="826728"/>
                </a:lnTo>
                <a:lnTo>
                  <a:pt x="1273064" y="871040"/>
                </a:lnTo>
                <a:lnTo>
                  <a:pt x="1322938" y="899804"/>
                </a:lnTo>
                <a:lnTo>
                  <a:pt x="1384962" y="936821"/>
                </a:lnTo>
                <a:lnTo>
                  <a:pt x="1436499" y="964322"/>
                </a:lnTo>
                <a:lnTo>
                  <a:pt x="1488840" y="991768"/>
                </a:lnTo>
                <a:lnTo>
                  <a:pt x="1552306" y="1028339"/>
                </a:lnTo>
                <a:lnTo>
                  <a:pt x="1605082" y="1055762"/>
                </a:lnTo>
                <a:lnTo>
                  <a:pt x="1659313" y="1083185"/>
                </a:lnTo>
                <a:lnTo>
                  <a:pt x="1709914" y="1110608"/>
                </a:lnTo>
                <a:lnTo>
                  <a:pt x="1761978" y="1142093"/>
                </a:lnTo>
                <a:lnTo>
                  <a:pt x="1817522" y="1176305"/>
                </a:lnTo>
                <a:lnTo>
                  <a:pt x="1871050" y="1205739"/>
                </a:lnTo>
                <a:lnTo>
                  <a:pt x="1931092" y="1233757"/>
                </a:lnTo>
                <a:lnTo>
                  <a:pt x="1987476" y="1261357"/>
                </a:lnTo>
                <a:lnTo>
                  <a:pt x="2042777" y="1288831"/>
                </a:lnTo>
                <a:lnTo>
                  <a:pt x="2105882" y="1316269"/>
                </a:lnTo>
                <a:lnTo>
                  <a:pt x="2153197" y="1334554"/>
                </a:lnTo>
                <a:lnTo>
                  <a:pt x="2215619" y="1361979"/>
                </a:lnTo>
                <a:lnTo>
                  <a:pt x="2278633" y="1389402"/>
                </a:lnTo>
                <a:lnTo>
                  <a:pt x="2330651" y="1416824"/>
                </a:lnTo>
                <a:lnTo>
                  <a:pt x="2391429" y="1442723"/>
                </a:lnTo>
                <a:lnTo>
                  <a:pt x="2448709" y="1462246"/>
                </a:lnTo>
                <a:lnTo>
                  <a:pt x="2504276" y="1486651"/>
                </a:lnTo>
                <a:lnTo>
                  <a:pt x="2560858" y="1513180"/>
                </a:lnTo>
                <a:lnTo>
                  <a:pt x="2623665" y="1540337"/>
                </a:lnTo>
                <a:lnTo>
                  <a:pt x="2681546" y="1567681"/>
                </a:lnTo>
                <a:lnTo>
                  <a:pt x="2737291" y="1595080"/>
                </a:lnTo>
                <a:lnTo>
                  <a:pt x="2792402" y="1622495"/>
                </a:lnTo>
                <a:lnTo>
                  <a:pt x="2847326" y="1648392"/>
                </a:lnTo>
                <a:lnTo>
                  <a:pt x="2902194" y="1667915"/>
                </a:lnTo>
                <a:lnTo>
                  <a:pt x="2957046" y="1692319"/>
                </a:lnTo>
                <a:lnTo>
                  <a:pt x="3013416" y="1718848"/>
                </a:lnTo>
                <a:lnTo>
                  <a:pt x="3076161" y="1746005"/>
                </a:lnTo>
                <a:lnTo>
                  <a:pt x="3134024" y="1773349"/>
                </a:lnTo>
                <a:lnTo>
                  <a:pt x="3189763" y="1800748"/>
                </a:lnTo>
                <a:lnTo>
                  <a:pt x="3244873" y="1828163"/>
                </a:lnTo>
                <a:lnTo>
                  <a:pt x="3299796" y="1855584"/>
                </a:lnTo>
                <a:lnTo>
                  <a:pt x="3354664" y="1883005"/>
                </a:lnTo>
                <a:lnTo>
                  <a:pt x="3407992" y="1910427"/>
                </a:lnTo>
                <a:lnTo>
                  <a:pt x="3454940" y="1937850"/>
                </a:lnTo>
                <a:lnTo>
                  <a:pt x="3506767" y="1965272"/>
                </a:lnTo>
                <a:lnTo>
                  <a:pt x="3560718" y="1991171"/>
                </a:lnTo>
                <a:lnTo>
                  <a:pt x="3615298" y="2010695"/>
                </a:lnTo>
                <a:lnTo>
                  <a:pt x="3670064" y="2035099"/>
                </a:lnTo>
                <a:lnTo>
                  <a:pt x="3724886" y="2061627"/>
                </a:lnTo>
                <a:lnTo>
                  <a:pt x="3779724" y="2088785"/>
                </a:lnTo>
                <a:lnTo>
                  <a:pt x="3833043" y="2116128"/>
                </a:lnTo>
                <a:lnTo>
                  <a:pt x="3879988" y="2143528"/>
                </a:lnTo>
                <a:lnTo>
                  <a:pt x="3931815" y="2170944"/>
                </a:lnTo>
                <a:lnTo>
                  <a:pt x="3984242" y="2198364"/>
                </a:lnTo>
                <a:lnTo>
                  <a:pt x="4047738" y="2234926"/>
                </a:lnTo>
                <a:lnTo>
                  <a:pt x="4100518" y="2262349"/>
                </a:lnTo>
                <a:lnTo>
                  <a:pt x="4154752" y="2289771"/>
                </a:lnTo>
                <a:lnTo>
                  <a:pt x="4205352" y="2317193"/>
                </a:lnTo>
                <a:lnTo>
                  <a:pt x="4253354" y="2344616"/>
                </a:lnTo>
                <a:lnTo>
                  <a:pt x="4306171" y="2367975"/>
                </a:lnTo>
                <a:lnTo>
                  <a:pt x="4356352" y="2388608"/>
                </a:lnTo>
                <a:lnTo>
                  <a:pt x="4404229" y="2414019"/>
                </a:lnTo>
                <a:lnTo>
                  <a:pt x="4467723" y="2449902"/>
                </a:lnTo>
                <a:lnTo>
                  <a:pt x="4517633" y="2477207"/>
                </a:lnTo>
                <a:lnTo>
                  <a:pt x="4579669" y="2504307"/>
                </a:lnTo>
                <a:lnTo>
                  <a:pt x="4631208" y="2528705"/>
                </a:lnTo>
                <a:lnTo>
                  <a:pt x="4683549" y="2555231"/>
                </a:lnTo>
                <a:lnTo>
                  <a:pt x="4747016" y="2587429"/>
                </a:lnTo>
                <a:lnTo>
                  <a:pt x="4810504" y="2616190"/>
                </a:lnTo>
                <a:lnTo>
                  <a:pt x="4860413" y="2642261"/>
                </a:lnTo>
                <a:lnTo>
                  <a:pt x="4922449" y="2686267"/>
                </a:lnTo>
                <a:lnTo>
                  <a:pt x="4973988" y="2708728"/>
                </a:lnTo>
                <a:lnTo>
                  <a:pt x="5026329" y="2732480"/>
                </a:lnTo>
                <a:lnTo>
                  <a:pt x="5089796" y="2758989"/>
                </a:lnTo>
                <a:lnTo>
                  <a:pt x="5142572" y="2784274"/>
                </a:lnTo>
                <a:lnTo>
                  <a:pt x="5192741" y="2811063"/>
                </a:lnTo>
                <a:lnTo>
                  <a:pt x="5240614" y="2834236"/>
                </a:lnTo>
                <a:lnTo>
                  <a:pt x="5293393" y="2854813"/>
                </a:lnTo>
                <a:lnTo>
                  <a:pt x="5343563" y="2880207"/>
                </a:lnTo>
                <a:lnTo>
                  <a:pt x="5391437" y="2902966"/>
                </a:lnTo>
                <a:lnTo>
                  <a:pt x="5444217" y="2923420"/>
                </a:lnTo>
                <a:lnTo>
                  <a:pt x="5498449" y="2948778"/>
                </a:lnTo>
                <a:lnTo>
                  <a:pt x="5549050" y="2971526"/>
                </a:lnTo>
                <a:lnTo>
                  <a:pt x="5597052" y="2991977"/>
                </a:lnTo>
                <a:lnTo>
                  <a:pt x="5649868" y="3013272"/>
                </a:lnTo>
                <a:lnTo>
                  <a:pt x="5700050" y="3033293"/>
                </a:lnTo>
                <a:lnTo>
                  <a:pt x="5747927" y="3058522"/>
                </a:lnTo>
                <a:lnTo>
                  <a:pt x="5811421" y="3087065"/>
                </a:lnTo>
                <a:lnTo>
                  <a:pt x="5861331" y="3109833"/>
                </a:lnTo>
                <a:lnTo>
                  <a:pt x="5914714" y="3135875"/>
                </a:lnTo>
                <a:lnTo>
                  <a:pt x="5977924" y="3170449"/>
                </a:lnTo>
                <a:lnTo>
                  <a:pt x="6028141" y="3189892"/>
                </a:lnTo>
                <a:lnTo>
                  <a:pt x="6090890" y="3218924"/>
                </a:lnTo>
                <a:lnTo>
                  <a:pt x="6154236" y="3247059"/>
                </a:lnTo>
                <a:lnTo>
                  <a:pt x="6204121" y="3265743"/>
                </a:lnTo>
                <a:lnTo>
                  <a:pt x="6266149" y="3296651"/>
                </a:lnTo>
                <a:lnTo>
                  <a:pt x="6316163" y="3323094"/>
                </a:lnTo>
                <a:lnTo>
                  <a:pt x="6378843" y="3355264"/>
                </a:lnTo>
                <a:lnTo>
                  <a:pt x="6442176" y="3384019"/>
                </a:lnTo>
                <a:lnTo>
                  <a:pt x="6492058" y="3410089"/>
                </a:lnTo>
                <a:lnTo>
                  <a:pt x="6552561" y="3446194"/>
                </a:lnTo>
                <a:lnTo>
                  <a:pt x="6608524" y="3478605"/>
                </a:lnTo>
                <a:lnTo>
                  <a:pt x="6670868" y="3507408"/>
                </a:lnTo>
                <a:lnTo>
                  <a:pt x="6732442" y="3542438"/>
                </a:lnTo>
                <a:lnTo>
                  <a:pt x="6782376" y="3568072"/>
                </a:lnTo>
                <a:lnTo>
                  <a:pt x="6840967" y="3595216"/>
                </a:lnTo>
                <a:lnTo>
                  <a:pt x="6896552" y="3629467"/>
                </a:lnTo>
                <a:lnTo>
                  <a:pt x="6951543" y="3656151"/>
                </a:lnTo>
                <a:lnTo>
                  <a:pt x="7006417" y="3685120"/>
                </a:lnTo>
                <a:lnTo>
                  <a:pt x="7068546" y="3713243"/>
                </a:lnTo>
                <a:lnTo>
                  <a:pt x="7128553" y="3746616"/>
                </a:lnTo>
                <a:lnTo>
                  <a:pt x="7184418" y="3773521"/>
                </a:lnTo>
                <a:lnTo>
                  <a:pt x="7239465" y="3800447"/>
                </a:lnTo>
                <a:lnTo>
                  <a:pt x="7287912" y="3822934"/>
                </a:lnTo>
                <a:lnTo>
                  <a:pt x="7331104" y="3844123"/>
                </a:lnTo>
                <a:lnTo>
                  <a:pt x="7376199" y="3865729"/>
                </a:lnTo>
                <a:lnTo>
                  <a:pt x="7427282" y="3887980"/>
                </a:lnTo>
                <a:lnTo>
                  <a:pt x="7485489" y="3917962"/>
                </a:lnTo>
                <a:lnTo>
                  <a:pt x="7523142" y="3938157"/>
                </a:lnTo>
                <a:lnTo>
                  <a:pt x="7557658" y="3959376"/>
                </a:lnTo>
                <a:lnTo>
                  <a:pt x="7610267" y="3980194"/>
                </a:lnTo>
                <a:lnTo>
                  <a:pt x="7664670" y="4008400"/>
                </a:lnTo>
                <a:lnTo>
                  <a:pt x="7719428" y="4030222"/>
                </a:lnTo>
                <a:lnTo>
                  <a:pt x="7745315" y="4041371"/>
                </a:lnTo>
                <a:lnTo>
                  <a:pt x="7803580" y="4074841"/>
                </a:lnTo>
                <a:lnTo>
                  <a:pt x="7866318" y="4104116"/>
                </a:lnTo>
                <a:lnTo>
                  <a:pt x="7928365" y="4130212"/>
                </a:lnTo>
                <a:lnTo>
                  <a:pt x="7980894" y="4155425"/>
                </a:lnTo>
                <a:lnTo>
                  <a:pt x="8030990" y="4182192"/>
                </a:lnTo>
                <a:lnTo>
                  <a:pt x="8088863" y="4211256"/>
                </a:lnTo>
                <a:lnTo>
                  <a:pt x="8142783" y="4241090"/>
                </a:lnTo>
                <a:lnTo>
                  <a:pt x="8185587" y="42641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81538" y="2826564"/>
            <a:ext cx="7033848" cy="4538409"/>
          </a:xfrm>
          <a:custGeom>
            <a:avLst/>
            <a:gdLst/>
            <a:ahLst/>
            <a:cxnLst/>
            <a:rect l="0" t="0" r="0" b="0"/>
            <a:pathLst>
              <a:path w="7033848" h="4538409">
                <a:moveTo>
                  <a:pt x="0" y="4538408"/>
                </a:moveTo>
                <a:lnTo>
                  <a:pt x="26363" y="4481156"/>
                </a:lnTo>
                <a:lnTo>
                  <a:pt x="78006" y="4420169"/>
                </a:lnTo>
                <a:lnTo>
                  <a:pt x="116652" y="4359036"/>
                </a:lnTo>
                <a:lnTo>
                  <a:pt x="165910" y="4305095"/>
                </a:lnTo>
                <a:lnTo>
                  <a:pt x="219651" y="4248905"/>
                </a:lnTo>
                <a:lnTo>
                  <a:pt x="260594" y="4198379"/>
                </a:lnTo>
                <a:lnTo>
                  <a:pt x="300147" y="4146338"/>
                </a:lnTo>
                <a:lnTo>
                  <a:pt x="341581" y="4091098"/>
                </a:lnTo>
                <a:lnTo>
                  <a:pt x="397750" y="4040914"/>
                </a:lnTo>
                <a:lnTo>
                  <a:pt x="458174" y="3983925"/>
                </a:lnTo>
                <a:lnTo>
                  <a:pt x="514498" y="3920609"/>
                </a:lnTo>
                <a:lnTo>
                  <a:pt x="576817" y="3863596"/>
                </a:lnTo>
                <a:lnTo>
                  <a:pt x="630903" y="3811129"/>
                </a:lnTo>
                <a:lnTo>
                  <a:pt x="692507" y="3753934"/>
                </a:lnTo>
                <a:lnTo>
                  <a:pt x="752780" y="3701445"/>
                </a:lnTo>
                <a:lnTo>
                  <a:pt x="808697" y="3647065"/>
                </a:lnTo>
                <a:lnTo>
                  <a:pt x="867817" y="3592312"/>
                </a:lnTo>
                <a:lnTo>
                  <a:pt x="930446" y="3537486"/>
                </a:lnTo>
                <a:lnTo>
                  <a:pt x="980207" y="3496355"/>
                </a:lnTo>
                <a:lnTo>
                  <a:pt x="1033545" y="3455222"/>
                </a:lnTo>
                <a:lnTo>
                  <a:pt x="1096740" y="3400378"/>
                </a:lnTo>
                <a:lnTo>
                  <a:pt x="1148479" y="3359244"/>
                </a:lnTo>
                <a:lnTo>
                  <a:pt x="1202403" y="3318111"/>
                </a:lnTo>
                <a:lnTo>
                  <a:pt x="1256976" y="3275453"/>
                </a:lnTo>
                <a:lnTo>
                  <a:pt x="1311739" y="3226421"/>
                </a:lnTo>
                <a:lnTo>
                  <a:pt x="1368084" y="3180746"/>
                </a:lnTo>
                <a:lnTo>
                  <a:pt x="1430821" y="3130819"/>
                </a:lnTo>
                <a:lnTo>
                  <a:pt x="1488681" y="3086403"/>
                </a:lnTo>
                <a:lnTo>
                  <a:pt x="1544420" y="3042773"/>
                </a:lnTo>
                <a:lnTo>
                  <a:pt x="1601053" y="2991928"/>
                </a:lnTo>
                <a:lnTo>
                  <a:pt x="1663875" y="2939792"/>
                </a:lnTo>
                <a:lnTo>
                  <a:pt x="1723285" y="2894721"/>
                </a:lnTo>
                <a:lnTo>
                  <a:pt x="1766314" y="2866378"/>
                </a:lnTo>
                <a:lnTo>
                  <a:pt x="1810830" y="2834484"/>
                </a:lnTo>
                <a:lnTo>
                  <a:pt x="1856006" y="2801519"/>
                </a:lnTo>
                <a:lnTo>
                  <a:pt x="1901475" y="2771633"/>
                </a:lnTo>
                <a:lnTo>
                  <a:pt x="1962620" y="2721834"/>
                </a:lnTo>
                <a:lnTo>
                  <a:pt x="2004719" y="2686451"/>
                </a:lnTo>
                <a:lnTo>
                  <a:pt x="2048821" y="2651936"/>
                </a:lnTo>
                <a:lnTo>
                  <a:pt x="2093814" y="2621362"/>
                </a:lnTo>
                <a:lnTo>
                  <a:pt x="2139201" y="2588475"/>
                </a:lnTo>
                <a:lnTo>
                  <a:pt x="2184764" y="2555070"/>
                </a:lnTo>
                <a:lnTo>
                  <a:pt x="2230406" y="2524988"/>
                </a:lnTo>
                <a:lnTo>
                  <a:pt x="2276082" y="2492322"/>
                </a:lnTo>
                <a:lnTo>
                  <a:pt x="2321774" y="2459014"/>
                </a:lnTo>
                <a:lnTo>
                  <a:pt x="2367472" y="2428976"/>
                </a:lnTo>
                <a:lnTo>
                  <a:pt x="2413174" y="2400391"/>
                </a:lnTo>
                <a:lnTo>
                  <a:pt x="2458877" y="2372452"/>
                </a:lnTo>
                <a:lnTo>
                  <a:pt x="2504580" y="2344799"/>
                </a:lnTo>
                <a:lnTo>
                  <a:pt x="2550284" y="2313212"/>
                </a:lnTo>
                <a:lnTo>
                  <a:pt x="2595988" y="2280384"/>
                </a:lnTo>
                <a:lnTo>
                  <a:pt x="2641692" y="2250559"/>
                </a:lnTo>
                <a:lnTo>
                  <a:pt x="2687396" y="2222069"/>
                </a:lnTo>
                <a:lnTo>
                  <a:pt x="2733100" y="2192649"/>
                </a:lnTo>
                <a:lnTo>
                  <a:pt x="2778804" y="2159260"/>
                </a:lnTo>
                <a:lnTo>
                  <a:pt x="2828571" y="2128170"/>
                </a:lnTo>
                <a:lnTo>
                  <a:pt x="2879635" y="2099118"/>
                </a:lnTo>
                <a:lnTo>
                  <a:pt x="2927721" y="2070971"/>
                </a:lnTo>
                <a:lnTo>
                  <a:pt x="2974484" y="2039164"/>
                </a:lnTo>
                <a:lnTo>
                  <a:pt x="3020659" y="2006238"/>
                </a:lnTo>
                <a:lnTo>
                  <a:pt x="3066572" y="1976370"/>
                </a:lnTo>
                <a:lnTo>
                  <a:pt x="3112369" y="1947860"/>
                </a:lnTo>
                <a:lnTo>
                  <a:pt x="3158114" y="1919955"/>
                </a:lnTo>
                <a:lnTo>
                  <a:pt x="3203837" y="1892318"/>
                </a:lnTo>
                <a:lnTo>
                  <a:pt x="3249549" y="1860737"/>
                </a:lnTo>
                <a:lnTo>
                  <a:pt x="3295257" y="1827912"/>
                </a:lnTo>
                <a:lnTo>
                  <a:pt x="3340962" y="1798089"/>
                </a:lnTo>
                <a:lnTo>
                  <a:pt x="3402240" y="1755603"/>
                </a:lnTo>
                <a:lnTo>
                  <a:pt x="3444370" y="1727865"/>
                </a:lnTo>
                <a:lnTo>
                  <a:pt x="3488486" y="1700302"/>
                </a:lnTo>
                <a:lnTo>
                  <a:pt x="3533485" y="1672817"/>
                </a:lnTo>
                <a:lnTo>
                  <a:pt x="3578875" y="1645366"/>
                </a:lnTo>
                <a:lnTo>
                  <a:pt x="3624440" y="1617932"/>
                </a:lnTo>
                <a:lnTo>
                  <a:pt x="3670081" y="1590504"/>
                </a:lnTo>
                <a:lnTo>
                  <a:pt x="3715758" y="1563079"/>
                </a:lnTo>
                <a:lnTo>
                  <a:pt x="3761450" y="1535655"/>
                </a:lnTo>
                <a:lnTo>
                  <a:pt x="3807149" y="1508233"/>
                </a:lnTo>
                <a:lnTo>
                  <a:pt x="3852850" y="1480810"/>
                </a:lnTo>
                <a:lnTo>
                  <a:pt x="3898553" y="1453388"/>
                </a:lnTo>
                <a:lnTo>
                  <a:pt x="3944256" y="1425965"/>
                </a:lnTo>
                <a:lnTo>
                  <a:pt x="3989960" y="1398543"/>
                </a:lnTo>
                <a:lnTo>
                  <a:pt x="4034141" y="1371120"/>
                </a:lnTo>
                <a:lnTo>
                  <a:pt x="4096320" y="1331510"/>
                </a:lnTo>
                <a:lnTo>
                  <a:pt x="4145398" y="1309843"/>
                </a:lnTo>
                <a:lnTo>
                  <a:pt x="4202581" y="1273236"/>
                </a:lnTo>
                <a:lnTo>
                  <a:pt x="4263028" y="1233444"/>
                </a:lnTo>
                <a:lnTo>
                  <a:pt x="4310898" y="1206335"/>
                </a:lnTo>
                <a:lnTo>
                  <a:pt x="4361119" y="1180575"/>
                </a:lnTo>
                <a:lnTo>
                  <a:pt x="4408831" y="1158970"/>
                </a:lnTo>
                <a:lnTo>
                  <a:pt x="4455427" y="1135149"/>
                </a:lnTo>
                <a:lnTo>
                  <a:pt x="4501528" y="1109327"/>
                </a:lnTo>
                <a:lnTo>
                  <a:pt x="4547408" y="1082616"/>
                </a:lnTo>
                <a:lnTo>
                  <a:pt x="4593190" y="1055510"/>
                </a:lnTo>
                <a:lnTo>
                  <a:pt x="4638929" y="1028228"/>
                </a:lnTo>
                <a:lnTo>
                  <a:pt x="4684649" y="1000868"/>
                </a:lnTo>
                <a:lnTo>
                  <a:pt x="4734422" y="977536"/>
                </a:lnTo>
                <a:lnTo>
                  <a:pt x="4785489" y="955486"/>
                </a:lnTo>
                <a:lnTo>
                  <a:pt x="4833577" y="930452"/>
                </a:lnTo>
                <a:lnTo>
                  <a:pt x="4880341" y="904090"/>
                </a:lnTo>
                <a:lnTo>
                  <a:pt x="4926516" y="878663"/>
                </a:lnTo>
                <a:lnTo>
                  <a:pt x="4972429" y="857206"/>
                </a:lnTo>
                <a:lnTo>
                  <a:pt x="5018226" y="833450"/>
                </a:lnTo>
                <a:lnTo>
                  <a:pt x="5063971" y="809181"/>
                </a:lnTo>
                <a:lnTo>
                  <a:pt x="5109693" y="788238"/>
                </a:lnTo>
                <a:lnTo>
                  <a:pt x="5155406" y="764711"/>
                </a:lnTo>
                <a:lnTo>
                  <a:pt x="5202637" y="740543"/>
                </a:lnTo>
                <a:lnTo>
                  <a:pt x="5254097" y="719646"/>
                </a:lnTo>
                <a:lnTo>
                  <a:pt x="5303376" y="696139"/>
                </a:lnTo>
                <a:lnTo>
                  <a:pt x="5350668" y="671980"/>
                </a:lnTo>
                <a:lnTo>
                  <a:pt x="5397079" y="651087"/>
                </a:lnTo>
                <a:lnTo>
                  <a:pt x="5443096" y="631644"/>
                </a:lnTo>
                <a:lnTo>
                  <a:pt x="5488940" y="612847"/>
                </a:lnTo>
                <a:lnTo>
                  <a:pt x="5534706" y="594336"/>
                </a:lnTo>
                <a:lnTo>
                  <a:pt x="5596018" y="559505"/>
                </a:lnTo>
                <a:lnTo>
                  <a:pt x="5638156" y="537620"/>
                </a:lnTo>
                <a:lnTo>
                  <a:pt x="5682276" y="517737"/>
                </a:lnTo>
                <a:lnTo>
                  <a:pt x="5727276" y="498743"/>
                </a:lnTo>
                <a:lnTo>
                  <a:pt x="5772667" y="480145"/>
                </a:lnTo>
                <a:lnTo>
                  <a:pt x="5816708" y="461723"/>
                </a:lnTo>
                <a:lnTo>
                  <a:pt x="5875763" y="435745"/>
                </a:lnTo>
                <a:lnTo>
                  <a:pt x="5933378" y="416199"/>
                </a:lnTo>
                <a:lnTo>
                  <a:pt x="5996492" y="391787"/>
                </a:lnTo>
                <a:lnTo>
                  <a:pt x="6054465" y="365256"/>
                </a:lnTo>
                <a:lnTo>
                  <a:pt x="6110236" y="339622"/>
                </a:lnTo>
                <a:lnTo>
                  <a:pt x="6165355" y="320177"/>
                </a:lnTo>
                <a:lnTo>
                  <a:pt x="6220281" y="297319"/>
                </a:lnTo>
                <a:lnTo>
                  <a:pt x="6275150" y="278697"/>
                </a:lnTo>
                <a:lnTo>
                  <a:pt x="6330002" y="256083"/>
                </a:lnTo>
                <a:lnTo>
                  <a:pt x="6383325" y="237533"/>
                </a:lnTo>
                <a:lnTo>
                  <a:pt x="6430271" y="214940"/>
                </a:lnTo>
                <a:lnTo>
                  <a:pt x="6480575" y="196397"/>
                </a:lnTo>
                <a:lnTo>
                  <a:pt x="6539290" y="167668"/>
                </a:lnTo>
                <a:lnTo>
                  <a:pt x="6594900" y="146872"/>
                </a:lnTo>
                <a:lnTo>
                  <a:pt x="6651419" y="128094"/>
                </a:lnTo>
                <a:lnTo>
                  <a:pt x="6703525" y="112773"/>
                </a:lnTo>
                <a:lnTo>
                  <a:pt x="6763484" y="91137"/>
                </a:lnTo>
                <a:lnTo>
                  <a:pt x="6826233" y="69405"/>
                </a:lnTo>
                <a:lnTo>
                  <a:pt x="6876861" y="55097"/>
                </a:lnTo>
                <a:lnTo>
                  <a:pt x="6931980" y="37146"/>
                </a:lnTo>
                <a:lnTo>
                  <a:pt x="6991550" y="11062"/>
                </a:lnTo>
                <a:lnTo>
                  <a:pt x="703384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83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Custom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2015-04-21T16:30:49Z</dcterms:created>
  <dcterms:modified xsi:type="dcterms:W3CDTF">2015-04-21T16:30:58Z</dcterms:modified>
</cp:coreProperties>
</file>