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30429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051755"/>
            <a:ext cx="8636000" cy="27957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390976"/>
            <a:ext cx="7112000" cy="33331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EAB1-CADB-4D9F-B7BF-D382126426F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B6E-548D-48D5-A6AE-9D94B24C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1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EAB1-CADB-4D9F-B7BF-D382126426F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B6E-548D-48D5-A6AE-9D94B24C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22323"/>
            <a:ext cx="2286000" cy="111287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22323"/>
            <a:ext cx="6688667" cy="111287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EAB1-CADB-4D9F-B7BF-D382126426F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B6E-548D-48D5-A6AE-9D94B24C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EAB1-CADB-4D9F-B7BF-D382126426F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B6E-548D-48D5-A6AE-9D94B24C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2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381274"/>
            <a:ext cx="8636000" cy="259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528139"/>
            <a:ext cx="8636000" cy="28531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EAB1-CADB-4D9F-B7BF-D382126426F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B6E-548D-48D5-A6AE-9D94B24C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5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043346"/>
            <a:ext cx="4487333" cy="86077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043346"/>
            <a:ext cx="4487333" cy="86077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EAB1-CADB-4D9F-B7BF-D382126426F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B6E-548D-48D5-A6AE-9D94B24C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919557"/>
            <a:ext cx="4489098" cy="12167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136290"/>
            <a:ext cx="4489098" cy="75147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919557"/>
            <a:ext cx="4490861" cy="12167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136290"/>
            <a:ext cx="4490861" cy="75147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EAB1-CADB-4D9F-B7BF-D382126426F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B6E-548D-48D5-A6AE-9D94B24C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1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EAB1-CADB-4D9F-B7BF-D382126426F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B6E-548D-48D5-A6AE-9D94B24C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EAB1-CADB-4D9F-B7BF-D382126426F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B6E-548D-48D5-A6AE-9D94B24C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4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19301"/>
            <a:ext cx="3342570" cy="22100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19303"/>
            <a:ext cx="5679722" cy="111317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29350"/>
            <a:ext cx="3342570" cy="89217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EAB1-CADB-4D9F-B7BF-D382126426F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B6E-548D-48D5-A6AE-9D94B24C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5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130030"/>
            <a:ext cx="6096000" cy="10778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165407"/>
            <a:ext cx="6096000" cy="78257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0207882"/>
            <a:ext cx="6096000" cy="15307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EAB1-CADB-4D9F-B7BF-D382126426F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B6E-548D-48D5-A6AE-9D94B24C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22321"/>
            <a:ext cx="9144000" cy="2173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043346"/>
            <a:ext cx="9144000" cy="860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2088839"/>
            <a:ext cx="2370667" cy="69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7EAB1-CADB-4D9F-B7BF-D382126426F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2088839"/>
            <a:ext cx="3217333" cy="69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2088839"/>
            <a:ext cx="2370667" cy="69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8BB6E-548D-48D5-A6AE-9D94B24C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8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77800"/>
            <a:ext cx="7975600" cy="2133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2603500"/>
            <a:ext cx="8343900" cy="2781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5524500"/>
            <a:ext cx="9886950" cy="594639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Freeform 4"/>
          <p:cNvSpPr/>
          <p:nvPr/>
        </p:nvSpPr>
        <p:spPr>
          <a:xfrm>
            <a:off x="2468016" y="3287959"/>
            <a:ext cx="688647" cy="679978"/>
          </a:xfrm>
          <a:custGeom>
            <a:avLst/>
            <a:gdLst/>
            <a:ahLst/>
            <a:cxnLst/>
            <a:rect l="0" t="0" r="0" b="0"/>
            <a:pathLst>
              <a:path w="688647" h="679978">
                <a:moveTo>
                  <a:pt x="287936" y="12224"/>
                </a:moveTo>
                <a:lnTo>
                  <a:pt x="232338" y="37991"/>
                </a:lnTo>
                <a:lnTo>
                  <a:pt x="195797" y="56930"/>
                </a:lnTo>
                <a:lnTo>
                  <a:pt x="165672" y="85901"/>
                </a:lnTo>
                <a:lnTo>
                  <a:pt x="133387" y="119369"/>
                </a:lnTo>
                <a:lnTo>
                  <a:pt x="88810" y="165253"/>
                </a:lnTo>
                <a:lnTo>
                  <a:pt x="52246" y="227831"/>
                </a:lnTo>
                <a:lnTo>
                  <a:pt x="43972" y="238230"/>
                </a:lnTo>
                <a:lnTo>
                  <a:pt x="25047" y="296537"/>
                </a:lnTo>
                <a:lnTo>
                  <a:pt x="22812" y="345777"/>
                </a:lnTo>
                <a:lnTo>
                  <a:pt x="26897" y="393560"/>
                </a:lnTo>
                <a:lnTo>
                  <a:pt x="37762" y="446156"/>
                </a:lnTo>
                <a:lnTo>
                  <a:pt x="52153" y="489163"/>
                </a:lnTo>
                <a:lnTo>
                  <a:pt x="92258" y="548679"/>
                </a:lnTo>
                <a:lnTo>
                  <a:pt x="148076" y="600828"/>
                </a:lnTo>
                <a:lnTo>
                  <a:pt x="169408" y="618129"/>
                </a:lnTo>
                <a:lnTo>
                  <a:pt x="220342" y="641650"/>
                </a:lnTo>
                <a:lnTo>
                  <a:pt x="281693" y="660966"/>
                </a:lnTo>
                <a:lnTo>
                  <a:pt x="327220" y="674857"/>
                </a:lnTo>
                <a:lnTo>
                  <a:pt x="371920" y="679977"/>
                </a:lnTo>
                <a:lnTo>
                  <a:pt x="424287" y="679205"/>
                </a:lnTo>
                <a:lnTo>
                  <a:pt x="472953" y="668706"/>
                </a:lnTo>
                <a:lnTo>
                  <a:pt x="528618" y="652944"/>
                </a:lnTo>
                <a:lnTo>
                  <a:pt x="566779" y="631346"/>
                </a:lnTo>
                <a:lnTo>
                  <a:pt x="625748" y="578739"/>
                </a:lnTo>
                <a:lnTo>
                  <a:pt x="653207" y="528355"/>
                </a:lnTo>
                <a:lnTo>
                  <a:pt x="676143" y="468152"/>
                </a:lnTo>
                <a:lnTo>
                  <a:pt x="687977" y="419004"/>
                </a:lnTo>
                <a:lnTo>
                  <a:pt x="688646" y="361779"/>
                </a:lnTo>
                <a:lnTo>
                  <a:pt x="679196" y="301321"/>
                </a:lnTo>
                <a:lnTo>
                  <a:pt x="666747" y="249721"/>
                </a:lnTo>
                <a:lnTo>
                  <a:pt x="648892" y="191340"/>
                </a:lnTo>
                <a:lnTo>
                  <a:pt x="633731" y="151118"/>
                </a:lnTo>
                <a:lnTo>
                  <a:pt x="584474" y="90479"/>
                </a:lnTo>
                <a:lnTo>
                  <a:pt x="555906" y="64188"/>
                </a:lnTo>
                <a:lnTo>
                  <a:pt x="500059" y="28622"/>
                </a:lnTo>
                <a:lnTo>
                  <a:pt x="464031" y="9804"/>
                </a:lnTo>
                <a:lnTo>
                  <a:pt x="402574" y="1859"/>
                </a:lnTo>
                <a:lnTo>
                  <a:pt x="352597" y="0"/>
                </a:lnTo>
                <a:lnTo>
                  <a:pt x="299916" y="3744"/>
                </a:lnTo>
                <a:lnTo>
                  <a:pt x="246033" y="20643"/>
                </a:lnTo>
                <a:lnTo>
                  <a:pt x="195678" y="43388"/>
                </a:lnTo>
                <a:lnTo>
                  <a:pt x="132629" y="77826"/>
                </a:lnTo>
                <a:lnTo>
                  <a:pt x="77658" y="116760"/>
                </a:lnTo>
                <a:lnTo>
                  <a:pt x="28019" y="177886"/>
                </a:lnTo>
                <a:lnTo>
                  <a:pt x="0" y="21789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649015" y="4366046"/>
            <a:ext cx="1069474" cy="935974"/>
            <a:chOff x="5649015" y="4366046"/>
            <a:chExt cx="1069474" cy="935974"/>
          </a:xfrm>
        </p:grpSpPr>
        <p:sp>
          <p:nvSpPr>
            <p:cNvPr id="6" name="Freeform 5"/>
            <p:cNvSpPr/>
            <p:nvPr/>
          </p:nvSpPr>
          <p:spPr>
            <a:xfrm>
              <a:off x="5838884" y="4366046"/>
              <a:ext cx="386003" cy="436387"/>
            </a:xfrm>
            <a:custGeom>
              <a:avLst/>
              <a:gdLst/>
              <a:ahLst/>
              <a:cxnLst/>
              <a:rect l="0" t="0" r="0" b="0"/>
              <a:pathLst>
                <a:path w="386003" h="436387">
                  <a:moveTo>
                    <a:pt x="70644" y="17322"/>
                  </a:moveTo>
                  <a:lnTo>
                    <a:pt x="85201" y="2764"/>
                  </a:lnTo>
                  <a:lnTo>
                    <a:pt x="95584" y="0"/>
                  </a:lnTo>
                  <a:lnTo>
                    <a:pt x="123370" y="990"/>
                  </a:lnTo>
                  <a:lnTo>
                    <a:pt x="165994" y="17392"/>
                  </a:lnTo>
                  <a:lnTo>
                    <a:pt x="219819" y="59654"/>
                  </a:lnTo>
                  <a:lnTo>
                    <a:pt x="251617" y="94020"/>
                  </a:lnTo>
                  <a:lnTo>
                    <a:pt x="277289" y="150414"/>
                  </a:lnTo>
                  <a:lnTo>
                    <a:pt x="284363" y="193273"/>
                  </a:lnTo>
                  <a:lnTo>
                    <a:pt x="279382" y="237713"/>
                  </a:lnTo>
                  <a:lnTo>
                    <a:pt x="265489" y="282855"/>
                  </a:lnTo>
                  <a:lnTo>
                    <a:pt x="244079" y="328309"/>
                  </a:lnTo>
                  <a:lnTo>
                    <a:pt x="206330" y="382167"/>
                  </a:lnTo>
                  <a:lnTo>
                    <a:pt x="158921" y="419792"/>
                  </a:lnTo>
                  <a:lnTo>
                    <a:pt x="124097" y="432335"/>
                  </a:lnTo>
                  <a:lnTo>
                    <a:pt x="89830" y="436386"/>
                  </a:lnTo>
                  <a:lnTo>
                    <a:pt x="59366" y="433108"/>
                  </a:lnTo>
                  <a:lnTo>
                    <a:pt x="34654" y="422511"/>
                  </a:lnTo>
                  <a:lnTo>
                    <a:pt x="23799" y="415419"/>
                  </a:lnTo>
                  <a:lnTo>
                    <a:pt x="7675" y="395352"/>
                  </a:lnTo>
                  <a:lnTo>
                    <a:pt x="1242" y="383602"/>
                  </a:lnTo>
                  <a:lnTo>
                    <a:pt x="0" y="369675"/>
                  </a:lnTo>
                  <a:lnTo>
                    <a:pt x="6746" y="337950"/>
                  </a:lnTo>
                  <a:lnTo>
                    <a:pt x="23963" y="311662"/>
                  </a:lnTo>
                  <a:lnTo>
                    <a:pt x="48373" y="291346"/>
                  </a:lnTo>
                  <a:lnTo>
                    <a:pt x="79535" y="277238"/>
                  </a:lnTo>
                  <a:lnTo>
                    <a:pt x="138618" y="275288"/>
                  </a:lnTo>
                  <a:lnTo>
                    <a:pt x="197088" y="284359"/>
                  </a:lnTo>
                  <a:lnTo>
                    <a:pt x="253007" y="296695"/>
                  </a:lnTo>
                  <a:lnTo>
                    <a:pt x="300892" y="310000"/>
                  </a:lnTo>
                  <a:lnTo>
                    <a:pt x="362870" y="326620"/>
                  </a:lnTo>
                  <a:lnTo>
                    <a:pt x="386002" y="3326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649015" y="4836779"/>
              <a:ext cx="603294" cy="37335"/>
            </a:xfrm>
            <a:custGeom>
              <a:avLst/>
              <a:gdLst/>
              <a:ahLst/>
              <a:cxnLst/>
              <a:rect l="0" t="0" r="0" b="0"/>
              <a:pathLst>
                <a:path w="603294" h="37335">
                  <a:moveTo>
                    <a:pt x="0" y="26482"/>
                  </a:moveTo>
                  <a:lnTo>
                    <a:pt x="48807" y="37334"/>
                  </a:lnTo>
                  <a:lnTo>
                    <a:pt x="98252" y="35283"/>
                  </a:lnTo>
                  <a:lnTo>
                    <a:pt x="138122" y="28870"/>
                  </a:lnTo>
                  <a:lnTo>
                    <a:pt x="191390" y="20941"/>
                  </a:lnTo>
                  <a:lnTo>
                    <a:pt x="238424" y="16402"/>
                  </a:lnTo>
                  <a:lnTo>
                    <a:pt x="299164" y="9783"/>
                  </a:lnTo>
                  <a:lnTo>
                    <a:pt x="355755" y="2236"/>
                  </a:lnTo>
                  <a:lnTo>
                    <a:pt x="411118" y="0"/>
                  </a:lnTo>
                  <a:lnTo>
                    <a:pt x="452373" y="1001"/>
                  </a:lnTo>
                  <a:lnTo>
                    <a:pt x="506256" y="6523"/>
                  </a:lnTo>
                  <a:lnTo>
                    <a:pt x="549501" y="9994"/>
                  </a:lnTo>
                  <a:lnTo>
                    <a:pt x="603293" y="127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868394" y="4965050"/>
              <a:ext cx="295337" cy="336970"/>
            </a:xfrm>
            <a:custGeom>
              <a:avLst/>
              <a:gdLst/>
              <a:ahLst/>
              <a:cxnLst/>
              <a:rect l="0" t="0" r="0" b="0"/>
              <a:pathLst>
                <a:path w="295337" h="336970">
                  <a:moveTo>
                    <a:pt x="68556" y="7900"/>
                  </a:moveTo>
                  <a:lnTo>
                    <a:pt x="113865" y="0"/>
                  </a:lnTo>
                  <a:lnTo>
                    <a:pt x="171527" y="6405"/>
                  </a:lnTo>
                  <a:lnTo>
                    <a:pt x="224837" y="19476"/>
                  </a:lnTo>
                  <a:lnTo>
                    <a:pt x="250243" y="33865"/>
                  </a:lnTo>
                  <a:lnTo>
                    <a:pt x="267628" y="54480"/>
                  </a:lnTo>
                  <a:lnTo>
                    <a:pt x="274397" y="66376"/>
                  </a:lnTo>
                  <a:lnTo>
                    <a:pt x="275863" y="77353"/>
                  </a:lnTo>
                  <a:lnTo>
                    <a:pt x="269366" y="97675"/>
                  </a:lnTo>
                  <a:lnTo>
                    <a:pt x="248197" y="112801"/>
                  </a:lnTo>
                  <a:lnTo>
                    <a:pt x="192233" y="134926"/>
                  </a:lnTo>
                  <a:lnTo>
                    <a:pt x="164657" y="136467"/>
                  </a:lnTo>
                  <a:lnTo>
                    <a:pt x="150905" y="134745"/>
                  </a:lnTo>
                  <a:lnTo>
                    <a:pt x="147831" y="133597"/>
                  </a:lnTo>
                  <a:lnTo>
                    <a:pt x="160666" y="132321"/>
                  </a:lnTo>
                  <a:lnTo>
                    <a:pt x="202152" y="138882"/>
                  </a:lnTo>
                  <a:lnTo>
                    <a:pt x="245760" y="157753"/>
                  </a:lnTo>
                  <a:lnTo>
                    <a:pt x="280348" y="182642"/>
                  </a:lnTo>
                  <a:lnTo>
                    <a:pt x="292181" y="208456"/>
                  </a:lnTo>
                  <a:lnTo>
                    <a:pt x="295336" y="223871"/>
                  </a:lnTo>
                  <a:lnTo>
                    <a:pt x="292869" y="237195"/>
                  </a:lnTo>
                  <a:lnTo>
                    <a:pt x="277941" y="260124"/>
                  </a:lnTo>
                  <a:lnTo>
                    <a:pt x="243840" y="282884"/>
                  </a:lnTo>
                  <a:lnTo>
                    <a:pt x="197512" y="306555"/>
                  </a:lnTo>
                  <a:lnTo>
                    <a:pt x="137912" y="318309"/>
                  </a:lnTo>
                  <a:lnTo>
                    <a:pt x="79288" y="329070"/>
                  </a:lnTo>
                  <a:lnTo>
                    <a:pt x="45904" y="333458"/>
                  </a:lnTo>
                  <a:lnTo>
                    <a:pt x="0" y="336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485398" y="4753571"/>
              <a:ext cx="233091" cy="27423"/>
            </a:xfrm>
            <a:custGeom>
              <a:avLst/>
              <a:gdLst/>
              <a:ahLst/>
              <a:cxnLst/>
              <a:rect l="0" t="0" r="0" b="0"/>
              <a:pathLst>
                <a:path w="233091" h="27423">
                  <a:moveTo>
                    <a:pt x="0" y="27422"/>
                  </a:moveTo>
                  <a:lnTo>
                    <a:pt x="54732" y="25899"/>
                  </a:lnTo>
                  <a:lnTo>
                    <a:pt x="116935" y="17999"/>
                  </a:lnTo>
                  <a:lnTo>
                    <a:pt x="179039" y="13458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567666" y="4890683"/>
              <a:ext cx="95979" cy="1"/>
            </a:xfrm>
            <a:custGeom>
              <a:avLst/>
              <a:gdLst/>
              <a:ahLst/>
              <a:cxnLst/>
              <a:rect l="0" t="0" r="0" b="0"/>
              <a:pathLst>
                <a:path w="95979" h="1">
                  <a:moveTo>
                    <a:pt x="0" y="0"/>
                  </a:moveTo>
                  <a:lnTo>
                    <a:pt x="62387" y="0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910446" y="4301101"/>
            <a:ext cx="644427" cy="973496"/>
            <a:chOff x="6910446" y="4301101"/>
            <a:chExt cx="644427" cy="973496"/>
          </a:xfrm>
        </p:grpSpPr>
        <p:sp>
          <p:nvSpPr>
            <p:cNvPr id="12" name="Freeform 11"/>
            <p:cNvSpPr/>
            <p:nvPr/>
          </p:nvSpPr>
          <p:spPr>
            <a:xfrm>
              <a:off x="7052841" y="4369657"/>
              <a:ext cx="241519" cy="215572"/>
            </a:xfrm>
            <a:custGeom>
              <a:avLst/>
              <a:gdLst/>
              <a:ahLst/>
              <a:cxnLst/>
              <a:rect l="0" t="0" r="0" b="0"/>
              <a:pathLst>
                <a:path w="241519" h="215572">
                  <a:moveTo>
                    <a:pt x="104406" y="0"/>
                  </a:moveTo>
                  <a:lnTo>
                    <a:pt x="89491" y="59660"/>
                  </a:lnTo>
                  <a:lnTo>
                    <a:pt x="72564" y="111116"/>
                  </a:lnTo>
                  <a:lnTo>
                    <a:pt x="48252" y="160895"/>
                  </a:lnTo>
                  <a:lnTo>
                    <a:pt x="29174" y="188816"/>
                  </a:lnTo>
                  <a:lnTo>
                    <a:pt x="356" y="215571"/>
                  </a:lnTo>
                  <a:lnTo>
                    <a:pt x="0" y="215317"/>
                  </a:lnTo>
                  <a:lnTo>
                    <a:pt x="2809" y="212101"/>
                  </a:lnTo>
                  <a:lnTo>
                    <a:pt x="51104" y="205415"/>
                  </a:lnTo>
                  <a:lnTo>
                    <a:pt x="103170" y="196622"/>
                  </a:lnTo>
                  <a:lnTo>
                    <a:pt x="163117" y="191815"/>
                  </a:lnTo>
                  <a:lnTo>
                    <a:pt x="217737" y="181378"/>
                  </a:lnTo>
                  <a:lnTo>
                    <a:pt x="241518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266937" y="4301101"/>
              <a:ext cx="95979" cy="425048"/>
            </a:xfrm>
            <a:custGeom>
              <a:avLst/>
              <a:gdLst/>
              <a:ahLst/>
              <a:cxnLst/>
              <a:rect l="0" t="0" r="0" b="0"/>
              <a:pathLst>
                <a:path w="95979" h="425048">
                  <a:moveTo>
                    <a:pt x="95978" y="0"/>
                  </a:moveTo>
                  <a:lnTo>
                    <a:pt x="75609" y="35886"/>
                  </a:lnTo>
                  <a:lnTo>
                    <a:pt x="60151" y="92054"/>
                  </a:lnTo>
                  <a:lnTo>
                    <a:pt x="50601" y="134860"/>
                  </a:lnTo>
                  <a:lnTo>
                    <a:pt x="41278" y="179276"/>
                  </a:lnTo>
                  <a:lnTo>
                    <a:pt x="33580" y="222884"/>
                  </a:lnTo>
                  <a:lnTo>
                    <a:pt x="27724" y="281695"/>
                  </a:lnTo>
                  <a:lnTo>
                    <a:pt x="18540" y="337715"/>
                  </a:lnTo>
                  <a:lnTo>
                    <a:pt x="10602" y="399051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910446" y="4698726"/>
              <a:ext cx="644427" cy="54846"/>
            </a:xfrm>
            <a:custGeom>
              <a:avLst/>
              <a:gdLst/>
              <a:ahLst/>
              <a:cxnLst/>
              <a:rect l="0" t="0" r="0" b="0"/>
              <a:pathLst>
                <a:path w="644427" h="54846">
                  <a:moveTo>
                    <a:pt x="0" y="0"/>
                  </a:moveTo>
                  <a:lnTo>
                    <a:pt x="46832" y="1523"/>
                  </a:lnTo>
                  <a:lnTo>
                    <a:pt x="90893" y="7279"/>
                  </a:lnTo>
                  <a:lnTo>
                    <a:pt x="145009" y="10852"/>
                  </a:lnTo>
                  <a:lnTo>
                    <a:pt x="200036" y="12441"/>
                  </a:lnTo>
                  <a:lnTo>
                    <a:pt x="244806" y="13146"/>
                  </a:lnTo>
                  <a:lnTo>
                    <a:pt x="304271" y="13544"/>
                  </a:lnTo>
                  <a:lnTo>
                    <a:pt x="360485" y="13662"/>
                  </a:lnTo>
                  <a:lnTo>
                    <a:pt x="415735" y="13696"/>
                  </a:lnTo>
                  <a:lnTo>
                    <a:pt x="470700" y="20986"/>
                  </a:lnTo>
                  <a:lnTo>
                    <a:pt x="515417" y="28624"/>
                  </a:lnTo>
                  <a:lnTo>
                    <a:pt x="562713" y="37097"/>
                  </a:lnTo>
                  <a:lnTo>
                    <a:pt x="617507" y="48909"/>
                  </a:lnTo>
                  <a:lnTo>
                    <a:pt x="644426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170958" y="4863261"/>
              <a:ext cx="219380" cy="260513"/>
            </a:xfrm>
            <a:custGeom>
              <a:avLst/>
              <a:gdLst/>
              <a:ahLst/>
              <a:cxnLst/>
              <a:rect l="0" t="0" r="0" b="0"/>
              <a:pathLst>
                <a:path w="219380" h="260513">
                  <a:moveTo>
                    <a:pt x="0" y="0"/>
                  </a:moveTo>
                  <a:lnTo>
                    <a:pt x="13993" y="34362"/>
                  </a:lnTo>
                  <a:lnTo>
                    <a:pt x="57609" y="94189"/>
                  </a:lnTo>
                  <a:lnTo>
                    <a:pt x="96798" y="140644"/>
                  </a:lnTo>
                  <a:lnTo>
                    <a:pt x="150986" y="196378"/>
                  </a:lnTo>
                  <a:lnTo>
                    <a:pt x="200424" y="242117"/>
                  </a:lnTo>
                  <a:lnTo>
                    <a:pt x="219379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088691" y="4835838"/>
              <a:ext cx="287936" cy="438759"/>
            </a:xfrm>
            <a:custGeom>
              <a:avLst/>
              <a:gdLst/>
              <a:ahLst/>
              <a:cxnLst/>
              <a:rect l="0" t="0" r="0" b="0"/>
              <a:pathLst>
                <a:path w="287936" h="438759">
                  <a:moveTo>
                    <a:pt x="287935" y="0"/>
                  </a:moveTo>
                  <a:lnTo>
                    <a:pt x="249767" y="57252"/>
                  </a:lnTo>
                  <a:lnTo>
                    <a:pt x="214492" y="110165"/>
                  </a:lnTo>
                  <a:lnTo>
                    <a:pt x="182246" y="164628"/>
                  </a:lnTo>
                  <a:lnTo>
                    <a:pt x="167836" y="191999"/>
                  </a:lnTo>
                  <a:lnTo>
                    <a:pt x="125407" y="246810"/>
                  </a:lnTo>
                  <a:lnTo>
                    <a:pt x="79956" y="308927"/>
                  </a:lnTo>
                  <a:lnTo>
                    <a:pt x="37912" y="370455"/>
                  </a:lnTo>
                  <a:lnTo>
                    <a:pt x="8392" y="423461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488781" y="4728865"/>
            <a:ext cx="4466554" cy="1348064"/>
            <a:chOff x="4488781" y="4728865"/>
            <a:chExt cx="4466554" cy="1348064"/>
          </a:xfrm>
        </p:grpSpPr>
        <p:sp>
          <p:nvSpPr>
            <p:cNvPr id="18" name="Freeform 17"/>
            <p:cNvSpPr/>
            <p:nvPr/>
          </p:nvSpPr>
          <p:spPr>
            <a:xfrm>
              <a:off x="6211676" y="5397997"/>
              <a:ext cx="328568" cy="400971"/>
            </a:xfrm>
            <a:custGeom>
              <a:avLst/>
              <a:gdLst/>
              <a:ahLst/>
              <a:cxnLst/>
              <a:rect l="0" t="0" r="0" b="0"/>
              <a:pathLst>
                <a:path w="328568" h="400971">
                  <a:moveTo>
                    <a:pt x="150321" y="0"/>
                  </a:moveTo>
                  <a:lnTo>
                    <a:pt x="202007" y="13993"/>
                  </a:lnTo>
                  <a:lnTo>
                    <a:pt x="231184" y="33642"/>
                  </a:lnTo>
                  <a:lnTo>
                    <a:pt x="251262" y="61671"/>
                  </a:lnTo>
                  <a:lnTo>
                    <a:pt x="263740" y="95965"/>
                  </a:lnTo>
                  <a:lnTo>
                    <a:pt x="269241" y="156575"/>
                  </a:lnTo>
                  <a:lnTo>
                    <a:pt x="260376" y="212281"/>
                  </a:lnTo>
                  <a:lnTo>
                    <a:pt x="237606" y="259933"/>
                  </a:lnTo>
                  <a:lnTo>
                    <a:pt x="193800" y="321732"/>
                  </a:lnTo>
                  <a:lnTo>
                    <a:pt x="148076" y="371462"/>
                  </a:lnTo>
                  <a:lnTo>
                    <a:pt x="101244" y="397152"/>
                  </a:lnTo>
                  <a:lnTo>
                    <a:pt x="66555" y="400970"/>
                  </a:lnTo>
                  <a:lnTo>
                    <a:pt x="33872" y="396064"/>
                  </a:lnTo>
                  <a:lnTo>
                    <a:pt x="9189" y="383728"/>
                  </a:lnTo>
                  <a:lnTo>
                    <a:pt x="2912" y="371602"/>
                  </a:lnTo>
                  <a:lnTo>
                    <a:pt x="0" y="337816"/>
                  </a:lnTo>
                  <a:lnTo>
                    <a:pt x="14204" y="283248"/>
                  </a:lnTo>
                  <a:lnTo>
                    <a:pt x="37519" y="254875"/>
                  </a:lnTo>
                  <a:lnTo>
                    <a:pt x="68194" y="235155"/>
                  </a:lnTo>
                  <a:lnTo>
                    <a:pt x="119724" y="224054"/>
                  </a:lnTo>
                  <a:lnTo>
                    <a:pt x="173587" y="222288"/>
                  </a:lnTo>
                  <a:lnTo>
                    <a:pt x="226617" y="232259"/>
                  </a:lnTo>
                  <a:lnTo>
                    <a:pt x="270430" y="253834"/>
                  </a:lnTo>
                  <a:lnTo>
                    <a:pt x="301862" y="279524"/>
                  </a:lnTo>
                  <a:lnTo>
                    <a:pt x="328567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636221" y="5521398"/>
              <a:ext cx="164536" cy="233091"/>
            </a:xfrm>
            <a:custGeom>
              <a:avLst/>
              <a:gdLst/>
              <a:ahLst/>
              <a:cxnLst/>
              <a:rect l="0" t="0" r="0" b="0"/>
              <a:pathLst>
                <a:path w="164536" h="233091">
                  <a:moveTo>
                    <a:pt x="0" y="0"/>
                  </a:moveTo>
                  <a:lnTo>
                    <a:pt x="29830" y="48807"/>
                  </a:lnTo>
                  <a:lnTo>
                    <a:pt x="71741" y="108497"/>
                  </a:lnTo>
                  <a:lnTo>
                    <a:pt x="113084" y="164299"/>
                  </a:lnTo>
                  <a:lnTo>
                    <a:pt x="146529" y="211208"/>
                  </a:lnTo>
                  <a:lnTo>
                    <a:pt x="164535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663644" y="5452842"/>
              <a:ext cx="164536" cy="287936"/>
            </a:xfrm>
            <a:custGeom>
              <a:avLst/>
              <a:gdLst/>
              <a:ahLst/>
              <a:cxnLst/>
              <a:rect l="0" t="0" r="0" b="0"/>
              <a:pathLst>
                <a:path w="164536" h="287936">
                  <a:moveTo>
                    <a:pt x="164535" y="0"/>
                  </a:moveTo>
                  <a:lnTo>
                    <a:pt x="134705" y="48807"/>
                  </a:lnTo>
                  <a:lnTo>
                    <a:pt x="107353" y="108497"/>
                  </a:lnTo>
                  <a:lnTo>
                    <a:pt x="67646" y="171299"/>
                  </a:lnTo>
                  <a:lnTo>
                    <a:pt x="31813" y="231718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855601" y="5521398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3208" y="0"/>
                  </a:lnTo>
                  <a:lnTo>
                    <a:pt x="115855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937868" y="5521398"/>
              <a:ext cx="150824" cy="27423"/>
            </a:xfrm>
            <a:custGeom>
              <a:avLst/>
              <a:gdLst/>
              <a:ahLst/>
              <a:cxnLst/>
              <a:rect l="0" t="0" r="0" b="0"/>
              <a:pathLst>
                <a:path w="150824" h="27423">
                  <a:moveTo>
                    <a:pt x="0" y="27422"/>
                  </a:moveTo>
                  <a:lnTo>
                    <a:pt x="55597" y="23360"/>
                  </a:lnTo>
                  <a:lnTo>
                    <a:pt x="109838" y="8339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266937" y="5343152"/>
              <a:ext cx="27423" cy="315359"/>
            </a:xfrm>
            <a:custGeom>
              <a:avLst/>
              <a:gdLst/>
              <a:ahLst/>
              <a:cxnLst/>
              <a:rect l="0" t="0" r="0" b="0"/>
              <a:pathLst>
                <a:path w="27423" h="315359">
                  <a:moveTo>
                    <a:pt x="27422" y="0"/>
                  </a:moveTo>
                  <a:lnTo>
                    <a:pt x="27422" y="53209"/>
                  </a:lnTo>
                  <a:lnTo>
                    <a:pt x="25898" y="107512"/>
                  </a:lnTo>
                  <a:lnTo>
                    <a:pt x="16476" y="169645"/>
                  </a:lnTo>
                  <a:lnTo>
                    <a:pt x="5559" y="227326"/>
                  </a:lnTo>
                  <a:lnTo>
                    <a:pt x="1098" y="289223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398551" y="5281029"/>
              <a:ext cx="238589" cy="392349"/>
            </a:xfrm>
            <a:custGeom>
              <a:avLst/>
              <a:gdLst/>
              <a:ahLst/>
              <a:cxnLst/>
              <a:rect l="0" t="0" r="0" b="0"/>
              <a:pathLst>
                <a:path w="238589" h="392349">
                  <a:moveTo>
                    <a:pt x="74054" y="7278"/>
                  </a:moveTo>
                  <a:lnTo>
                    <a:pt x="95890" y="0"/>
                  </a:lnTo>
                  <a:lnTo>
                    <a:pt x="118798" y="4551"/>
                  </a:lnTo>
                  <a:lnTo>
                    <a:pt x="131306" y="10031"/>
                  </a:lnTo>
                  <a:lnTo>
                    <a:pt x="153328" y="32369"/>
                  </a:lnTo>
                  <a:lnTo>
                    <a:pt x="178794" y="79207"/>
                  </a:lnTo>
                  <a:lnTo>
                    <a:pt x="191926" y="135741"/>
                  </a:lnTo>
                  <a:lnTo>
                    <a:pt x="193474" y="178633"/>
                  </a:lnTo>
                  <a:lnTo>
                    <a:pt x="189084" y="223087"/>
                  </a:lnTo>
                  <a:lnTo>
                    <a:pt x="177992" y="268236"/>
                  </a:lnTo>
                  <a:lnTo>
                    <a:pt x="154617" y="324291"/>
                  </a:lnTo>
                  <a:lnTo>
                    <a:pt x="134235" y="349271"/>
                  </a:lnTo>
                  <a:lnTo>
                    <a:pt x="75559" y="386071"/>
                  </a:lnTo>
                  <a:lnTo>
                    <a:pt x="61346" y="392348"/>
                  </a:lnTo>
                  <a:lnTo>
                    <a:pt x="47301" y="391963"/>
                  </a:lnTo>
                  <a:lnTo>
                    <a:pt x="19506" y="379347"/>
                  </a:lnTo>
                  <a:lnTo>
                    <a:pt x="10267" y="366537"/>
                  </a:lnTo>
                  <a:lnTo>
                    <a:pt x="0" y="331991"/>
                  </a:lnTo>
                  <a:lnTo>
                    <a:pt x="1832" y="315162"/>
                  </a:lnTo>
                  <a:lnTo>
                    <a:pt x="16056" y="284274"/>
                  </a:lnTo>
                  <a:lnTo>
                    <a:pt x="49760" y="248469"/>
                  </a:lnTo>
                  <a:lnTo>
                    <a:pt x="95971" y="225841"/>
                  </a:lnTo>
                  <a:lnTo>
                    <a:pt x="126452" y="222740"/>
                  </a:lnTo>
                  <a:lnTo>
                    <a:pt x="140979" y="224046"/>
                  </a:lnTo>
                  <a:lnTo>
                    <a:pt x="169306" y="237685"/>
                  </a:lnTo>
                  <a:lnTo>
                    <a:pt x="206889" y="271058"/>
                  </a:lnTo>
                  <a:lnTo>
                    <a:pt x="217455" y="283681"/>
                  </a:lnTo>
                  <a:lnTo>
                    <a:pt x="229196" y="313955"/>
                  </a:lnTo>
                  <a:lnTo>
                    <a:pt x="238588" y="3637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183752" y="5754488"/>
              <a:ext cx="658138" cy="68557"/>
            </a:xfrm>
            <a:custGeom>
              <a:avLst/>
              <a:gdLst/>
              <a:ahLst/>
              <a:cxnLst/>
              <a:rect l="0" t="0" r="0" b="0"/>
              <a:pathLst>
                <a:path w="658138" h="68557">
                  <a:moveTo>
                    <a:pt x="0" y="68556"/>
                  </a:moveTo>
                  <a:lnTo>
                    <a:pt x="45309" y="57610"/>
                  </a:lnTo>
                  <a:lnTo>
                    <a:pt x="106018" y="45169"/>
                  </a:lnTo>
                  <a:lnTo>
                    <a:pt x="155285" y="36326"/>
                  </a:lnTo>
                  <a:lnTo>
                    <a:pt x="199525" y="31380"/>
                  </a:lnTo>
                  <a:lnTo>
                    <a:pt x="258693" y="28595"/>
                  </a:lnTo>
                  <a:lnTo>
                    <a:pt x="310756" y="23707"/>
                  </a:lnTo>
                  <a:lnTo>
                    <a:pt x="359190" y="16673"/>
                  </a:lnTo>
                  <a:lnTo>
                    <a:pt x="412136" y="10526"/>
                  </a:lnTo>
                  <a:lnTo>
                    <a:pt x="466418" y="3119"/>
                  </a:lnTo>
                  <a:lnTo>
                    <a:pt x="529221" y="924"/>
                  </a:lnTo>
                  <a:lnTo>
                    <a:pt x="576466" y="411"/>
                  </a:lnTo>
                  <a:lnTo>
                    <a:pt x="631230" y="122"/>
                  </a:lnTo>
                  <a:lnTo>
                    <a:pt x="65813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487626" y="5795622"/>
              <a:ext cx="217153" cy="281307"/>
            </a:xfrm>
            <a:custGeom>
              <a:avLst/>
              <a:gdLst/>
              <a:ahLst/>
              <a:cxnLst/>
              <a:rect l="0" t="0" r="0" b="0"/>
              <a:pathLst>
                <a:path w="217153" h="281307">
                  <a:moveTo>
                    <a:pt x="176018" y="0"/>
                  </a:moveTo>
                  <a:lnTo>
                    <a:pt x="195102" y="57252"/>
                  </a:lnTo>
                  <a:lnTo>
                    <a:pt x="200970" y="103971"/>
                  </a:lnTo>
                  <a:lnTo>
                    <a:pt x="195430" y="149129"/>
                  </a:lnTo>
                  <a:lnTo>
                    <a:pt x="184137" y="173430"/>
                  </a:lnTo>
                  <a:lnTo>
                    <a:pt x="144782" y="228415"/>
                  </a:lnTo>
                  <a:lnTo>
                    <a:pt x="106333" y="265560"/>
                  </a:lnTo>
                  <a:lnTo>
                    <a:pt x="75475" y="277991"/>
                  </a:lnTo>
                  <a:lnTo>
                    <a:pt x="58715" y="281306"/>
                  </a:lnTo>
                  <a:lnTo>
                    <a:pt x="27905" y="276864"/>
                  </a:lnTo>
                  <a:lnTo>
                    <a:pt x="13290" y="271413"/>
                  </a:lnTo>
                  <a:lnTo>
                    <a:pt x="5071" y="260163"/>
                  </a:lnTo>
                  <a:lnTo>
                    <a:pt x="0" y="227349"/>
                  </a:lnTo>
                  <a:lnTo>
                    <a:pt x="3828" y="212505"/>
                  </a:lnTo>
                  <a:lnTo>
                    <a:pt x="20269" y="187886"/>
                  </a:lnTo>
                  <a:lnTo>
                    <a:pt x="46874" y="174913"/>
                  </a:lnTo>
                  <a:lnTo>
                    <a:pt x="77486" y="170671"/>
                  </a:lnTo>
                  <a:lnTo>
                    <a:pt x="106327" y="173863"/>
                  </a:lnTo>
                  <a:lnTo>
                    <a:pt x="148260" y="191505"/>
                  </a:lnTo>
                  <a:lnTo>
                    <a:pt x="198129" y="240422"/>
                  </a:lnTo>
                  <a:lnTo>
                    <a:pt x="217152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074980" y="5727066"/>
              <a:ext cx="425048" cy="54846"/>
            </a:xfrm>
            <a:custGeom>
              <a:avLst/>
              <a:gdLst/>
              <a:ahLst/>
              <a:cxnLst/>
              <a:rect l="0" t="0" r="0" b="0"/>
              <a:pathLst>
                <a:path w="425048" h="54846">
                  <a:moveTo>
                    <a:pt x="0" y="54845"/>
                  </a:moveTo>
                  <a:lnTo>
                    <a:pt x="52869" y="39930"/>
                  </a:lnTo>
                  <a:lnTo>
                    <a:pt x="93577" y="32981"/>
                  </a:lnTo>
                  <a:lnTo>
                    <a:pt x="142138" y="29893"/>
                  </a:lnTo>
                  <a:lnTo>
                    <a:pt x="199032" y="20876"/>
                  </a:lnTo>
                  <a:lnTo>
                    <a:pt x="242328" y="12833"/>
                  </a:lnTo>
                  <a:lnTo>
                    <a:pt x="290518" y="5703"/>
                  </a:lnTo>
                  <a:lnTo>
                    <a:pt x="337326" y="2535"/>
                  </a:lnTo>
                  <a:lnTo>
                    <a:pt x="375396" y="1127"/>
                  </a:lnTo>
                  <a:lnTo>
                    <a:pt x="4250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320260" y="5768199"/>
              <a:ext cx="220902" cy="295155"/>
            </a:xfrm>
            <a:custGeom>
              <a:avLst/>
              <a:gdLst/>
              <a:ahLst/>
              <a:cxnLst/>
              <a:rect l="0" t="0" r="0" b="0"/>
              <a:pathLst>
                <a:path w="220902" h="295155">
                  <a:moveTo>
                    <a:pt x="138634" y="0"/>
                  </a:moveTo>
                  <a:lnTo>
                    <a:pt x="176802" y="38169"/>
                  </a:lnTo>
                  <a:lnTo>
                    <a:pt x="195815" y="79020"/>
                  </a:lnTo>
                  <a:lnTo>
                    <a:pt x="196541" y="136997"/>
                  </a:lnTo>
                  <a:lnTo>
                    <a:pt x="172549" y="195139"/>
                  </a:lnTo>
                  <a:lnTo>
                    <a:pt x="114074" y="256910"/>
                  </a:lnTo>
                  <a:lnTo>
                    <a:pt x="85061" y="279733"/>
                  </a:lnTo>
                  <a:lnTo>
                    <a:pt x="52869" y="291907"/>
                  </a:lnTo>
                  <a:lnTo>
                    <a:pt x="35753" y="295154"/>
                  </a:lnTo>
                  <a:lnTo>
                    <a:pt x="22819" y="292748"/>
                  </a:lnTo>
                  <a:lnTo>
                    <a:pt x="12673" y="286574"/>
                  </a:lnTo>
                  <a:lnTo>
                    <a:pt x="4385" y="277887"/>
                  </a:lnTo>
                  <a:lnTo>
                    <a:pt x="384" y="266002"/>
                  </a:lnTo>
                  <a:lnTo>
                    <a:pt x="0" y="236546"/>
                  </a:lnTo>
                  <a:lnTo>
                    <a:pt x="8970" y="211267"/>
                  </a:lnTo>
                  <a:lnTo>
                    <a:pt x="15629" y="200260"/>
                  </a:lnTo>
                  <a:lnTo>
                    <a:pt x="39276" y="183968"/>
                  </a:lnTo>
                  <a:lnTo>
                    <a:pt x="54114" y="177490"/>
                  </a:lnTo>
                  <a:lnTo>
                    <a:pt x="86851" y="174355"/>
                  </a:lnTo>
                  <a:lnTo>
                    <a:pt x="118666" y="179564"/>
                  </a:lnTo>
                  <a:lnTo>
                    <a:pt x="153707" y="199626"/>
                  </a:lnTo>
                  <a:lnTo>
                    <a:pt x="192844" y="237765"/>
                  </a:lnTo>
                  <a:lnTo>
                    <a:pt x="220901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048475" y="5288307"/>
              <a:ext cx="315359" cy="233092"/>
            </a:xfrm>
            <a:custGeom>
              <a:avLst/>
              <a:gdLst/>
              <a:ahLst/>
              <a:cxnLst/>
              <a:rect l="0" t="0" r="0" b="0"/>
              <a:pathLst>
                <a:path w="315359" h="233092">
                  <a:moveTo>
                    <a:pt x="0" y="0"/>
                  </a:moveTo>
                  <a:lnTo>
                    <a:pt x="52726" y="45448"/>
                  </a:lnTo>
                  <a:lnTo>
                    <a:pt x="109908" y="83546"/>
                  </a:lnTo>
                  <a:lnTo>
                    <a:pt x="160537" y="116501"/>
                  </a:lnTo>
                  <a:lnTo>
                    <a:pt x="221712" y="164228"/>
                  </a:lnTo>
                  <a:lnTo>
                    <a:pt x="285195" y="208675"/>
                  </a:lnTo>
                  <a:lnTo>
                    <a:pt x="315358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185587" y="5151196"/>
              <a:ext cx="164535" cy="383914"/>
            </a:xfrm>
            <a:custGeom>
              <a:avLst/>
              <a:gdLst/>
              <a:ahLst/>
              <a:cxnLst/>
              <a:rect l="0" t="0" r="0" b="0"/>
              <a:pathLst>
                <a:path w="164535" h="383914">
                  <a:moveTo>
                    <a:pt x="164534" y="0"/>
                  </a:moveTo>
                  <a:lnTo>
                    <a:pt x="144165" y="34362"/>
                  </a:lnTo>
                  <a:lnTo>
                    <a:pt x="123891" y="94189"/>
                  </a:lnTo>
                  <a:lnTo>
                    <a:pt x="105773" y="140644"/>
                  </a:lnTo>
                  <a:lnTo>
                    <a:pt x="79632" y="203657"/>
                  </a:lnTo>
                  <a:lnTo>
                    <a:pt x="57280" y="253485"/>
                  </a:lnTo>
                  <a:lnTo>
                    <a:pt x="31361" y="306842"/>
                  </a:lnTo>
                  <a:lnTo>
                    <a:pt x="7775" y="363950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500945" y="5219752"/>
              <a:ext cx="109690" cy="13712"/>
            </a:xfrm>
            <a:custGeom>
              <a:avLst/>
              <a:gdLst/>
              <a:ahLst/>
              <a:cxnLst/>
              <a:rect l="0" t="0" r="0" b="0"/>
              <a:pathLst>
                <a:path w="109690" h="13712">
                  <a:moveTo>
                    <a:pt x="0" y="13711"/>
                  </a:moveTo>
                  <a:lnTo>
                    <a:pt x="48807" y="2858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487234" y="5302019"/>
              <a:ext cx="150824" cy="41134"/>
            </a:xfrm>
            <a:custGeom>
              <a:avLst/>
              <a:gdLst/>
              <a:ahLst/>
              <a:cxnLst/>
              <a:rect l="0" t="0" r="0" b="0"/>
              <a:pathLst>
                <a:path w="150824" h="41134">
                  <a:moveTo>
                    <a:pt x="0" y="41133"/>
                  </a:moveTo>
                  <a:lnTo>
                    <a:pt x="57251" y="22049"/>
                  </a:lnTo>
                  <a:lnTo>
                    <a:pt x="116541" y="5935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793162" y="5041506"/>
              <a:ext cx="162173" cy="383914"/>
            </a:xfrm>
            <a:custGeom>
              <a:avLst/>
              <a:gdLst/>
              <a:ahLst/>
              <a:cxnLst/>
              <a:rect l="0" t="0" r="0" b="0"/>
              <a:pathLst>
                <a:path w="162173" h="383914">
                  <a:moveTo>
                    <a:pt x="64274" y="0"/>
                  </a:moveTo>
                  <a:lnTo>
                    <a:pt x="45297" y="48807"/>
                  </a:lnTo>
                  <a:lnTo>
                    <a:pt x="25642" y="98252"/>
                  </a:lnTo>
                  <a:lnTo>
                    <a:pt x="10170" y="151496"/>
                  </a:lnTo>
                  <a:lnTo>
                    <a:pt x="0" y="209930"/>
                  </a:lnTo>
                  <a:lnTo>
                    <a:pt x="1049" y="267362"/>
                  </a:lnTo>
                  <a:lnTo>
                    <a:pt x="8752" y="297073"/>
                  </a:lnTo>
                  <a:lnTo>
                    <a:pt x="22332" y="320435"/>
                  </a:lnTo>
                  <a:lnTo>
                    <a:pt x="42586" y="336911"/>
                  </a:lnTo>
                  <a:lnTo>
                    <a:pt x="68347" y="347789"/>
                  </a:lnTo>
                  <a:lnTo>
                    <a:pt x="100108" y="352623"/>
                  </a:lnTo>
                  <a:lnTo>
                    <a:pt x="126412" y="346647"/>
                  </a:lnTo>
                  <a:lnTo>
                    <a:pt x="137692" y="340787"/>
                  </a:lnTo>
                  <a:lnTo>
                    <a:pt x="154289" y="322089"/>
                  </a:lnTo>
                  <a:lnTo>
                    <a:pt x="160846" y="310705"/>
                  </a:lnTo>
                  <a:lnTo>
                    <a:pt x="162172" y="300068"/>
                  </a:lnTo>
                  <a:lnTo>
                    <a:pt x="155520" y="280124"/>
                  </a:lnTo>
                  <a:lnTo>
                    <a:pt x="146433" y="273587"/>
                  </a:lnTo>
                  <a:lnTo>
                    <a:pt x="120086" y="266323"/>
                  </a:lnTo>
                  <a:lnTo>
                    <a:pt x="107576" y="267433"/>
                  </a:lnTo>
                  <a:lnTo>
                    <a:pt x="85551" y="276792"/>
                  </a:lnTo>
                  <a:lnTo>
                    <a:pt x="69668" y="299233"/>
                  </a:lnTo>
                  <a:lnTo>
                    <a:pt x="56223" y="342065"/>
                  </a:lnTo>
                  <a:lnTo>
                    <a:pt x="50563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488781" y="4728865"/>
              <a:ext cx="824305" cy="516985"/>
            </a:xfrm>
            <a:custGeom>
              <a:avLst/>
              <a:gdLst/>
              <a:ahLst/>
              <a:cxnLst/>
              <a:rect l="0" t="0" r="0" b="0"/>
              <a:pathLst>
                <a:path w="824305" h="516985">
                  <a:moveTo>
                    <a:pt x="748898" y="79550"/>
                  </a:moveTo>
                  <a:lnTo>
                    <a:pt x="693301" y="53783"/>
                  </a:lnTo>
                  <a:lnTo>
                    <a:pt x="639060" y="34173"/>
                  </a:lnTo>
                  <a:lnTo>
                    <a:pt x="582811" y="15630"/>
                  </a:lnTo>
                  <a:lnTo>
                    <a:pt x="527704" y="3396"/>
                  </a:lnTo>
                  <a:lnTo>
                    <a:pt x="474883" y="0"/>
                  </a:lnTo>
                  <a:lnTo>
                    <a:pt x="415860" y="2553"/>
                  </a:lnTo>
                  <a:lnTo>
                    <a:pt x="360173" y="8766"/>
                  </a:lnTo>
                  <a:lnTo>
                    <a:pt x="301604" y="22353"/>
                  </a:lnTo>
                  <a:lnTo>
                    <a:pt x="246333" y="46522"/>
                  </a:lnTo>
                  <a:lnTo>
                    <a:pt x="192886" y="80428"/>
                  </a:lnTo>
                  <a:lnTo>
                    <a:pt x="145903" y="113496"/>
                  </a:lnTo>
                  <a:lnTo>
                    <a:pt x="84331" y="173658"/>
                  </a:lnTo>
                  <a:lnTo>
                    <a:pt x="41924" y="230004"/>
                  </a:lnTo>
                  <a:lnTo>
                    <a:pt x="13490" y="278677"/>
                  </a:lnTo>
                  <a:lnTo>
                    <a:pt x="3096" y="321921"/>
                  </a:lnTo>
                  <a:lnTo>
                    <a:pt x="0" y="367040"/>
                  </a:lnTo>
                  <a:lnTo>
                    <a:pt x="3703" y="402327"/>
                  </a:lnTo>
                  <a:lnTo>
                    <a:pt x="14489" y="429183"/>
                  </a:lnTo>
                  <a:lnTo>
                    <a:pt x="30963" y="451275"/>
                  </a:lnTo>
                  <a:lnTo>
                    <a:pt x="53519" y="471250"/>
                  </a:lnTo>
                  <a:lnTo>
                    <a:pt x="116187" y="497954"/>
                  </a:lnTo>
                  <a:lnTo>
                    <a:pt x="170744" y="511601"/>
                  </a:lnTo>
                  <a:lnTo>
                    <a:pt x="212638" y="515328"/>
                  </a:lnTo>
                  <a:lnTo>
                    <a:pt x="256649" y="516984"/>
                  </a:lnTo>
                  <a:lnTo>
                    <a:pt x="303124" y="516197"/>
                  </a:lnTo>
                  <a:lnTo>
                    <a:pt x="354249" y="510768"/>
                  </a:lnTo>
                  <a:lnTo>
                    <a:pt x="403378" y="503278"/>
                  </a:lnTo>
                  <a:lnTo>
                    <a:pt x="450604" y="494870"/>
                  </a:lnTo>
                  <a:lnTo>
                    <a:pt x="496985" y="486055"/>
                  </a:lnTo>
                  <a:lnTo>
                    <a:pt x="542989" y="472997"/>
                  </a:lnTo>
                  <a:lnTo>
                    <a:pt x="587303" y="457037"/>
                  </a:lnTo>
                  <a:lnTo>
                    <a:pt x="646512" y="429398"/>
                  </a:lnTo>
                  <a:lnTo>
                    <a:pt x="701126" y="394463"/>
                  </a:lnTo>
                  <a:lnTo>
                    <a:pt x="761298" y="350527"/>
                  </a:lnTo>
                  <a:lnTo>
                    <a:pt x="809916" y="298288"/>
                  </a:lnTo>
                  <a:lnTo>
                    <a:pt x="821721" y="259034"/>
                  </a:lnTo>
                  <a:lnTo>
                    <a:pt x="824304" y="197732"/>
                  </a:lnTo>
                  <a:lnTo>
                    <a:pt x="811528" y="136073"/>
                  </a:lnTo>
                  <a:lnTo>
                    <a:pt x="795015" y="111781"/>
                  </a:lnTo>
                  <a:lnTo>
                    <a:pt x="747174" y="71359"/>
                  </a:lnTo>
                  <a:lnTo>
                    <a:pt x="693712" y="44980"/>
                  </a:lnTo>
                  <a:lnTo>
                    <a:pt x="651295" y="31390"/>
                  </a:lnTo>
                  <a:lnTo>
                    <a:pt x="599286" y="26686"/>
                  </a:lnTo>
                  <a:lnTo>
                    <a:pt x="539357" y="26816"/>
                  </a:lnTo>
                  <a:lnTo>
                    <a:pt x="489777" y="34302"/>
                  </a:lnTo>
                  <a:lnTo>
                    <a:pt x="438692" y="40245"/>
                  </a:lnTo>
                  <a:lnTo>
                    <a:pt x="379713" y="63943"/>
                  </a:lnTo>
                  <a:lnTo>
                    <a:pt x="341926" y="83051"/>
                  </a:lnTo>
                  <a:lnTo>
                    <a:pt x="283010" y="125715"/>
                  </a:lnTo>
                  <a:lnTo>
                    <a:pt x="227872" y="175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reeform 35"/>
          <p:cNvSpPr/>
          <p:nvPr/>
        </p:nvSpPr>
        <p:spPr>
          <a:xfrm>
            <a:off x="1960702" y="8602852"/>
            <a:ext cx="245733" cy="279162"/>
          </a:xfrm>
          <a:custGeom>
            <a:avLst/>
            <a:gdLst/>
            <a:ahLst/>
            <a:cxnLst/>
            <a:rect l="0" t="0" r="0" b="0"/>
            <a:pathLst>
              <a:path w="245733" h="279162">
                <a:moveTo>
                  <a:pt x="68556" y="43997"/>
                </a:moveTo>
                <a:lnTo>
                  <a:pt x="53998" y="58555"/>
                </a:lnTo>
                <a:lnTo>
                  <a:pt x="32728" y="111140"/>
                </a:lnTo>
                <a:lnTo>
                  <a:pt x="13856" y="171181"/>
                </a:lnTo>
                <a:lnTo>
                  <a:pt x="7682" y="205642"/>
                </a:lnTo>
                <a:lnTo>
                  <a:pt x="10016" y="241272"/>
                </a:lnTo>
                <a:lnTo>
                  <a:pt x="17341" y="254734"/>
                </a:lnTo>
                <a:lnTo>
                  <a:pt x="41731" y="273754"/>
                </a:lnTo>
                <a:lnTo>
                  <a:pt x="76946" y="279161"/>
                </a:lnTo>
                <a:lnTo>
                  <a:pt x="114942" y="274962"/>
                </a:lnTo>
                <a:lnTo>
                  <a:pt x="160505" y="255468"/>
                </a:lnTo>
                <a:lnTo>
                  <a:pt x="213676" y="212662"/>
                </a:lnTo>
                <a:lnTo>
                  <a:pt x="234617" y="178270"/>
                </a:lnTo>
                <a:lnTo>
                  <a:pt x="243191" y="131855"/>
                </a:lnTo>
                <a:lnTo>
                  <a:pt x="245732" y="79509"/>
                </a:lnTo>
                <a:lnTo>
                  <a:pt x="238201" y="47592"/>
                </a:lnTo>
                <a:lnTo>
                  <a:pt x="231927" y="32682"/>
                </a:lnTo>
                <a:lnTo>
                  <a:pt x="212768" y="12054"/>
                </a:lnTo>
                <a:lnTo>
                  <a:pt x="201260" y="4420"/>
                </a:lnTo>
                <a:lnTo>
                  <a:pt x="176287" y="0"/>
                </a:lnTo>
                <a:lnTo>
                  <a:pt x="163228" y="955"/>
                </a:lnTo>
                <a:lnTo>
                  <a:pt x="115735" y="24135"/>
                </a:lnTo>
                <a:lnTo>
                  <a:pt x="66985" y="80812"/>
                </a:lnTo>
                <a:lnTo>
                  <a:pt x="38975" y="117537"/>
                </a:lnTo>
                <a:lnTo>
                  <a:pt x="15090" y="170809"/>
                </a:lnTo>
                <a:lnTo>
                  <a:pt x="0" y="194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2414489" y="8578293"/>
            <a:ext cx="231774" cy="329070"/>
            <a:chOff x="2414489" y="8578293"/>
            <a:chExt cx="231774" cy="329070"/>
          </a:xfrm>
        </p:grpSpPr>
        <p:sp>
          <p:nvSpPr>
            <p:cNvPr id="37" name="Freeform 36"/>
            <p:cNvSpPr/>
            <p:nvPr/>
          </p:nvSpPr>
          <p:spPr>
            <a:xfrm>
              <a:off x="2414489" y="8633138"/>
              <a:ext cx="204351" cy="133925"/>
            </a:xfrm>
            <a:custGeom>
              <a:avLst/>
              <a:gdLst/>
              <a:ahLst/>
              <a:cxnLst/>
              <a:rect l="0" t="0" r="0" b="0"/>
              <a:pathLst>
                <a:path w="204351" h="133925">
                  <a:moveTo>
                    <a:pt x="80950" y="0"/>
                  </a:moveTo>
                  <a:lnTo>
                    <a:pt x="54587" y="57252"/>
                  </a:lnTo>
                  <a:lnTo>
                    <a:pt x="11931" y="119655"/>
                  </a:lnTo>
                  <a:lnTo>
                    <a:pt x="0" y="133924"/>
                  </a:lnTo>
                  <a:lnTo>
                    <a:pt x="1085" y="133463"/>
                  </a:lnTo>
                  <a:lnTo>
                    <a:pt x="31996" y="110831"/>
                  </a:lnTo>
                  <a:lnTo>
                    <a:pt x="76263" y="100379"/>
                  </a:lnTo>
                  <a:lnTo>
                    <a:pt x="127973" y="97282"/>
                  </a:lnTo>
                  <a:lnTo>
                    <a:pt x="191133" y="107002"/>
                  </a:lnTo>
                  <a:lnTo>
                    <a:pt x="204350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536572" y="8578293"/>
              <a:ext cx="109691" cy="329070"/>
            </a:xfrm>
            <a:custGeom>
              <a:avLst/>
              <a:gdLst/>
              <a:ahLst/>
              <a:cxnLst/>
              <a:rect l="0" t="0" r="0" b="0"/>
              <a:pathLst>
                <a:path w="109691" h="329070">
                  <a:moveTo>
                    <a:pt x="109690" y="0"/>
                  </a:moveTo>
                  <a:lnTo>
                    <a:pt x="90712" y="59660"/>
                  </a:lnTo>
                  <a:lnTo>
                    <a:pt x="71059" y="111116"/>
                  </a:lnTo>
                  <a:lnTo>
                    <a:pt x="55586" y="160895"/>
                  </a:lnTo>
                  <a:lnTo>
                    <a:pt x="41354" y="208653"/>
                  </a:lnTo>
                  <a:lnTo>
                    <a:pt x="27488" y="261398"/>
                  </a:lnTo>
                  <a:lnTo>
                    <a:pt x="13731" y="303432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250472" y="8523448"/>
            <a:ext cx="534738" cy="383915"/>
            <a:chOff x="4250472" y="8523448"/>
            <a:chExt cx="534738" cy="383915"/>
          </a:xfrm>
        </p:grpSpPr>
        <p:sp>
          <p:nvSpPr>
            <p:cNvPr id="40" name="Freeform 39"/>
            <p:cNvSpPr/>
            <p:nvPr/>
          </p:nvSpPr>
          <p:spPr>
            <a:xfrm>
              <a:off x="4250472" y="8550870"/>
              <a:ext cx="13713" cy="356493"/>
            </a:xfrm>
            <a:custGeom>
              <a:avLst/>
              <a:gdLst/>
              <a:ahLst/>
              <a:cxnLst/>
              <a:rect l="0" t="0" r="0" b="0"/>
              <a:pathLst>
                <a:path w="13713" h="356493">
                  <a:moveTo>
                    <a:pt x="13712" y="0"/>
                  </a:moveTo>
                  <a:lnTo>
                    <a:pt x="6433" y="21837"/>
                  </a:lnTo>
                  <a:lnTo>
                    <a:pt x="9185" y="71811"/>
                  </a:lnTo>
                  <a:lnTo>
                    <a:pt x="12371" y="134861"/>
                  </a:lnTo>
                  <a:lnTo>
                    <a:pt x="6036" y="194507"/>
                  </a:lnTo>
                  <a:lnTo>
                    <a:pt x="1789" y="250774"/>
                  </a:lnTo>
                  <a:lnTo>
                    <a:pt x="530" y="306041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497274" y="8660561"/>
              <a:ext cx="191958" cy="27423"/>
            </a:xfrm>
            <a:custGeom>
              <a:avLst/>
              <a:gdLst/>
              <a:ahLst/>
              <a:cxnLst/>
              <a:rect l="0" t="0" r="0" b="0"/>
              <a:pathLst>
                <a:path w="191958" h="27423">
                  <a:moveTo>
                    <a:pt x="0" y="0"/>
                  </a:moveTo>
                  <a:lnTo>
                    <a:pt x="48807" y="10852"/>
                  </a:lnTo>
                  <a:lnTo>
                    <a:pt x="98252" y="16926"/>
                  </a:lnTo>
                  <a:lnTo>
                    <a:pt x="147434" y="24313"/>
                  </a:lnTo>
                  <a:lnTo>
                    <a:pt x="191957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760258" y="8523448"/>
              <a:ext cx="24952" cy="329070"/>
            </a:xfrm>
            <a:custGeom>
              <a:avLst/>
              <a:gdLst/>
              <a:ahLst/>
              <a:cxnLst/>
              <a:rect l="0" t="0" r="0" b="0"/>
              <a:pathLst>
                <a:path w="24952" h="329070">
                  <a:moveTo>
                    <a:pt x="24951" y="0"/>
                  </a:moveTo>
                  <a:lnTo>
                    <a:pt x="14005" y="54732"/>
                  </a:lnTo>
                  <a:lnTo>
                    <a:pt x="3088" y="116935"/>
                  </a:lnTo>
                  <a:lnTo>
                    <a:pt x="0" y="161154"/>
                  </a:lnTo>
                  <a:lnTo>
                    <a:pt x="5539" y="214315"/>
                  </a:lnTo>
                  <a:lnTo>
                    <a:pt x="9551" y="266291"/>
                  </a:lnTo>
                  <a:lnTo>
                    <a:pt x="24951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101485" y="8477219"/>
            <a:ext cx="685888" cy="310212"/>
            <a:chOff x="6101485" y="8477219"/>
            <a:chExt cx="685888" cy="310212"/>
          </a:xfrm>
        </p:grpSpPr>
        <p:sp>
          <p:nvSpPr>
            <p:cNvPr id="44" name="Freeform 43"/>
            <p:cNvSpPr/>
            <p:nvPr/>
          </p:nvSpPr>
          <p:spPr>
            <a:xfrm>
              <a:off x="6101485" y="8477219"/>
              <a:ext cx="258191" cy="275038"/>
            </a:xfrm>
            <a:custGeom>
              <a:avLst/>
              <a:gdLst/>
              <a:ahLst/>
              <a:cxnLst/>
              <a:rect l="0" t="0" r="0" b="0"/>
              <a:pathLst>
                <a:path w="258191" h="275038">
                  <a:moveTo>
                    <a:pt x="0" y="32518"/>
                  </a:moveTo>
                  <a:lnTo>
                    <a:pt x="57252" y="1629"/>
                  </a:lnTo>
                  <a:lnTo>
                    <a:pt x="83336" y="0"/>
                  </a:lnTo>
                  <a:lnTo>
                    <a:pt x="110165" y="5878"/>
                  </a:lnTo>
                  <a:lnTo>
                    <a:pt x="149440" y="26318"/>
                  </a:lnTo>
                  <a:lnTo>
                    <a:pt x="171029" y="42966"/>
                  </a:lnTo>
                  <a:lnTo>
                    <a:pt x="176481" y="53194"/>
                  </a:lnTo>
                  <a:lnTo>
                    <a:pt x="178477" y="76747"/>
                  </a:lnTo>
                  <a:lnTo>
                    <a:pt x="173829" y="86380"/>
                  </a:lnTo>
                  <a:lnTo>
                    <a:pt x="156478" y="101145"/>
                  </a:lnTo>
                  <a:lnTo>
                    <a:pt x="121013" y="118021"/>
                  </a:lnTo>
                  <a:lnTo>
                    <a:pt x="115715" y="118466"/>
                  </a:lnTo>
                  <a:lnTo>
                    <a:pt x="115230" y="115716"/>
                  </a:lnTo>
                  <a:lnTo>
                    <a:pt x="117954" y="110835"/>
                  </a:lnTo>
                  <a:lnTo>
                    <a:pt x="124340" y="109105"/>
                  </a:lnTo>
                  <a:lnTo>
                    <a:pt x="143623" y="111245"/>
                  </a:lnTo>
                  <a:lnTo>
                    <a:pt x="187454" y="128294"/>
                  </a:lnTo>
                  <a:lnTo>
                    <a:pt x="224477" y="159921"/>
                  </a:lnTo>
                  <a:lnTo>
                    <a:pt x="254744" y="198238"/>
                  </a:lnTo>
                  <a:lnTo>
                    <a:pt x="258190" y="211555"/>
                  </a:lnTo>
                  <a:lnTo>
                    <a:pt x="253895" y="238537"/>
                  </a:lnTo>
                  <a:lnTo>
                    <a:pt x="245436" y="249085"/>
                  </a:lnTo>
                  <a:lnTo>
                    <a:pt x="219788" y="264866"/>
                  </a:lnTo>
                  <a:lnTo>
                    <a:pt x="171088" y="275037"/>
                  </a:lnTo>
                  <a:lnTo>
                    <a:pt x="125342" y="270772"/>
                  </a:lnTo>
                  <a:lnTo>
                    <a:pt x="109029" y="263840"/>
                  </a:lnTo>
                  <a:lnTo>
                    <a:pt x="95978" y="2518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553954" y="8491777"/>
              <a:ext cx="233419" cy="295654"/>
            </a:xfrm>
            <a:custGeom>
              <a:avLst/>
              <a:gdLst/>
              <a:ahLst/>
              <a:cxnLst/>
              <a:rect l="0" t="0" r="0" b="0"/>
              <a:pathLst>
                <a:path w="233419" h="295654">
                  <a:moveTo>
                    <a:pt x="0" y="45383"/>
                  </a:moveTo>
                  <a:lnTo>
                    <a:pt x="14557" y="23546"/>
                  </a:lnTo>
                  <a:lnTo>
                    <a:pt x="33893" y="8762"/>
                  </a:lnTo>
                  <a:lnTo>
                    <a:pt x="45447" y="2687"/>
                  </a:lnTo>
                  <a:lnTo>
                    <a:pt x="78599" y="0"/>
                  </a:lnTo>
                  <a:lnTo>
                    <a:pt x="114153" y="5407"/>
                  </a:lnTo>
                  <a:lnTo>
                    <a:pt x="140111" y="17967"/>
                  </a:lnTo>
                  <a:lnTo>
                    <a:pt x="148252" y="28629"/>
                  </a:lnTo>
                  <a:lnTo>
                    <a:pt x="157298" y="56726"/>
                  </a:lnTo>
                  <a:lnTo>
                    <a:pt x="153193" y="85464"/>
                  </a:lnTo>
                  <a:lnTo>
                    <a:pt x="147832" y="99526"/>
                  </a:lnTo>
                  <a:lnTo>
                    <a:pt x="129689" y="119212"/>
                  </a:lnTo>
                  <a:lnTo>
                    <a:pt x="118452" y="126595"/>
                  </a:lnTo>
                  <a:lnTo>
                    <a:pt x="115531" y="133041"/>
                  </a:lnTo>
                  <a:lnTo>
                    <a:pt x="118155" y="138861"/>
                  </a:lnTo>
                  <a:lnTo>
                    <a:pt x="180193" y="187541"/>
                  </a:lnTo>
                  <a:lnTo>
                    <a:pt x="226197" y="231057"/>
                  </a:lnTo>
                  <a:lnTo>
                    <a:pt x="231542" y="242292"/>
                  </a:lnTo>
                  <a:lnTo>
                    <a:pt x="233418" y="266963"/>
                  </a:lnTo>
                  <a:lnTo>
                    <a:pt x="227215" y="276893"/>
                  </a:lnTo>
                  <a:lnTo>
                    <a:pt x="204072" y="291990"/>
                  </a:lnTo>
                  <a:lnTo>
                    <a:pt x="177537" y="295653"/>
                  </a:lnTo>
                  <a:lnTo>
                    <a:pt x="123261" y="285590"/>
                  </a:lnTo>
                  <a:lnTo>
                    <a:pt x="68556" y="2647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Freeform 46"/>
          <p:cNvSpPr/>
          <p:nvPr/>
        </p:nvSpPr>
        <p:spPr>
          <a:xfrm>
            <a:off x="2248637" y="9908280"/>
            <a:ext cx="325169" cy="362095"/>
          </a:xfrm>
          <a:custGeom>
            <a:avLst/>
            <a:gdLst/>
            <a:ahLst/>
            <a:cxnLst/>
            <a:rect l="0" t="0" r="0" b="0"/>
            <a:pathLst>
              <a:path w="325169" h="362095">
                <a:moveTo>
                  <a:pt x="164535" y="0"/>
                </a:moveTo>
                <a:lnTo>
                  <a:pt x="119087" y="57252"/>
                </a:lnTo>
                <a:lnTo>
                  <a:pt x="88268" y="111249"/>
                </a:lnTo>
                <a:lnTo>
                  <a:pt x="59839" y="168213"/>
                </a:lnTo>
                <a:lnTo>
                  <a:pt x="39397" y="230964"/>
                </a:lnTo>
                <a:lnTo>
                  <a:pt x="30971" y="290522"/>
                </a:lnTo>
                <a:lnTo>
                  <a:pt x="37125" y="324124"/>
                </a:lnTo>
                <a:lnTo>
                  <a:pt x="43031" y="339484"/>
                </a:lnTo>
                <a:lnTo>
                  <a:pt x="53063" y="349723"/>
                </a:lnTo>
                <a:lnTo>
                  <a:pt x="80460" y="361099"/>
                </a:lnTo>
                <a:lnTo>
                  <a:pt x="108886" y="362094"/>
                </a:lnTo>
                <a:lnTo>
                  <a:pt x="136755" y="355934"/>
                </a:lnTo>
                <a:lnTo>
                  <a:pt x="176616" y="335336"/>
                </a:lnTo>
                <a:lnTo>
                  <a:pt x="234982" y="284848"/>
                </a:lnTo>
                <a:lnTo>
                  <a:pt x="277363" y="232481"/>
                </a:lnTo>
                <a:lnTo>
                  <a:pt x="311012" y="178125"/>
                </a:lnTo>
                <a:lnTo>
                  <a:pt x="321044" y="149246"/>
                </a:lnTo>
                <a:lnTo>
                  <a:pt x="325168" y="100250"/>
                </a:lnTo>
                <a:lnTo>
                  <a:pt x="320733" y="70454"/>
                </a:lnTo>
                <a:lnTo>
                  <a:pt x="309622" y="46040"/>
                </a:lnTo>
                <a:lnTo>
                  <a:pt x="302393" y="35263"/>
                </a:lnTo>
                <a:lnTo>
                  <a:pt x="282173" y="19228"/>
                </a:lnTo>
                <a:lnTo>
                  <a:pt x="256428" y="8546"/>
                </a:lnTo>
                <a:lnTo>
                  <a:pt x="224673" y="3798"/>
                </a:lnTo>
                <a:lnTo>
                  <a:pt x="194310" y="9813"/>
                </a:lnTo>
                <a:lnTo>
                  <a:pt x="165580" y="24166"/>
                </a:lnTo>
                <a:lnTo>
                  <a:pt x="103395" y="76365"/>
                </a:lnTo>
                <a:lnTo>
                  <a:pt x="64548" y="135889"/>
                </a:lnTo>
                <a:lnTo>
                  <a:pt x="38253" y="186855"/>
                </a:lnTo>
                <a:lnTo>
                  <a:pt x="14948" y="245793"/>
                </a:lnTo>
                <a:lnTo>
                  <a:pt x="0" y="2879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906775" y="9921991"/>
            <a:ext cx="208016" cy="329070"/>
          </a:xfrm>
          <a:custGeom>
            <a:avLst/>
            <a:gdLst/>
            <a:ahLst/>
            <a:cxnLst/>
            <a:rect l="0" t="0" r="0" b="0"/>
            <a:pathLst>
              <a:path w="208016" h="329070">
                <a:moveTo>
                  <a:pt x="0" y="0"/>
                </a:moveTo>
                <a:lnTo>
                  <a:pt x="53208" y="0"/>
                </a:lnTo>
                <a:lnTo>
                  <a:pt x="104465" y="3047"/>
                </a:lnTo>
                <a:lnTo>
                  <a:pt x="163502" y="29830"/>
                </a:lnTo>
                <a:lnTo>
                  <a:pt x="177557" y="38168"/>
                </a:lnTo>
                <a:lnTo>
                  <a:pt x="197237" y="63684"/>
                </a:lnTo>
                <a:lnTo>
                  <a:pt x="208015" y="93813"/>
                </a:lnTo>
                <a:lnTo>
                  <a:pt x="207727" y="122439"/>
                </a:lnTo>
                <a:lnTo>
                  <a:pt x="191720" y="171528"/>
                </a:lnTo>
                <a:lnTo>
                  <a:pt x="159014" y="230240"/>
                </a:lnTo>
                <a:lnTo>
                  <a:pt x="114135" y="282388"/>
                </a:lnTo>
                <a:lnTo>
                  <a:pt x="87797" y="293086"/>
                </a:lnTo>
                <a:lnTo>
                  <a:pt x="72243" y="295940"/>
                </a:lnTo>
                <a:lnTo>
                  <a:pt x="46835" y="290985"/>
                </a:lnTo>
                <a:lnTo>
                  <a:pt x="35793" y="285398"/>
                </a:lnTo>
                <a:lnTo>
                  <a:pt x="29956" y="277103"/>
                </a:lnTo>
                <a:lnTo>
                  <a:pt x="27588" y="267003"/>
                </a:lnTo>
                <a:lnTo>
                  <a:pt x="27533" y="255698"/>
                </a:lnTo>
                <a:lnTo>
                  <a:pt x="42012" y="217953"/>
                </a:lnTo>
                <a:lnTo>
                  <a:pt x="61329" y="199448"/>
                </a:lnTo>
                <a:lnTo>
                  <a:pt x="86673" y="187669"/>
                </a:lnTo>
                <a:lnTo>
                  <a:pt x="118249" y="182433"/>
                </a:lnTo>
                <a:lnTo>
                  <a:pt x="144471" y="188232"/>
                </a:lnTo>
                <a:lnTo>
                  <a:pt x="155729" y="194044"/>
                </a:lnTo>
                <a:lnTo>
                  <a:pt x="172300" y="212690"/>
                </a:lnTo>
                <a:lnTo>
                  <a:pt x="183220" y="237735"/>
                </a:lnTo>
                <a:lnTo>
                  <a:pt x="190231" y="295341"/>
                </a:lnTo>
                <a:lnTo>
                  <a:pt x="191957" y="3290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140783" y="9017051"/>
            <a:ext cx="644427" cy="13713"/>
          </a:xfrm>
          <a:custGeom>
            <a:avLst/>
            <a:gdLst/>
            <a:ahLst/>
            <a:cxnLst/>
            <a:rect l="0" t="0" r="0" b="0"/>
            <a:pathLst>
              <a:path w="644427" h="13713">
                <a:moveTo>
                  <a:pt x="0" y="0"/>
                </a:moveTo>
                <a:lnTo>
                  <a:pt x="59659" y="0"/>
                </a:lnTo>
                <a:lnTo>
                  <a:pt x="111116" y="0"/>
                </a:lnTo>
                <a:lnTo>
                  <a:pt x="164957" y="0"/>
                </a:lnTo>
                <a:lnTo>
                  <a:pt x="223567" y="0"/>
                </a:lnTo>
                <a:lnTo>
                  <a:pt x="266944" y="0"/>
                </a:lnTo>
                <a:lnTo>
                  <a:pt x="311614" y="0"/>
                </a:lnTo>
                <a:lnTo>
                  <a:pt x="360921" y="0"/>
                </a:lnTo>
                <a:lnTo>
                  <a:pt x="411781" y="0"/>
                </a:lnTo>
                <a:lnTo>
                  <a:pt x="459777" y="0"/>
                </a:lnTo>
                <a:lnTo>
                  <a:pt x="522344" y="0"/>
                </a:lnTo>
                <a:lnTo>
                  <a:pt x="579477" y="7279"/>
                </a:lnTo>
                <a:lnTo>
                  <a:pt x="608450" y="10853"/>
                </a:lnTo>
                <a:lnTo>
                  <a:pt x="644426" y="137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019217" y="8948496"/>
            <a:ext cx="808963" cy="27421"/>
          </a:xfrm>
          <a:custGeom>
            <a:avLst/>
            <a:gdLst/>
            <a:ahLst/>
            <a:cxnLst/>
            <a:rect l="0" t="0" r="0" b="0"/>
            <a:pathLst>
              <a:path w="808963" h="27421">
                <a:moveTo>
                  <a:pt x="0" y="0"/>
                </a:moveTo>
                <a:lnTo>
                  <a:pt x="29116" y="14557"/>
                </a:lnTo>
                <a:lnTo>
                  <a:pt x="90894" y="23611"/>
                </a:lnTo>
                <a:lnTo>
                  <a:pt x="136884" y="25728"/>
                </a:lnTo>
                <a:lnTo>
                  <a:pt x="182715" y="26669"/>
                </a:lnTo>
                <a:lnTo>
                  <a:pt x="228475" y="27087"/>
                </a:lnTo>
                <a:lnTo>
                  <a:pt x="278267" y="27273"/>
                </a:lnTo>
                <a:lnTo>
                  <a:pt x="332389" y="27356"/>
                </a:lnTo>
                <a:lnTo>
                  <a:pt x="391991" y="27393"/>
                </a:lnTo>
                <a:lnTo>
                  <a:pt x="449966" y="27409"/>
                </a:lnTo>
                <a:lnTo>
                  <a:pt x="504679" y="27416"/>
                </a:lnTo>
                <a:lnTo>
                  <a:pt x="554386" y="27419"/>
                </a:lnTo>
                <a:lnTo>
                  <a:pt x="601870" y="27420"/>
                </a:lnTo>
                <a:lnTo>
                  <a:pt x="663302" y="23359"/>
                </a:lnTo>
                <a:lnTo>
                  <a:pt x="714513" y="16569"/>
                </a:lnTo>
                <a:lnTo>
                  <a:pt x="768281" y="14557"/>
                </a:lnTo>
                <a:lnTo>
                  <a:pt x="808962" y="137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2509150" y="10435738"/>
            <a:ext cx="255026" cy="211936"/>
            <a:chOff x="2509150" y="10435738"/>
            <a:chExt cx="255026" cy="211936"/>
          </a:xfrm>
        </p:grpSpPr>
        <p:sp>
          <p:nvSpPr>
            <p:cNvPr id="51" name="Freeform 50"/>
            <p:cNvSpPr/>
            <p:nvPr/>
          </p:nvSpPr>
          <p:spPr>
            <a:xfrm>
              <a:off x="2509150" y="1063497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605128" y="10435738"/>
              <a:ext cx="159048" cy="201476"/>
            </a:xfrm>
            <a:custGeom>
              <a:avLst/>
              <a:gdLst/>
              <a:ahLst/>
              <a:cxnLst/>
              <a:rect l="0" t="0" r="0" b="0"/>
              <a:pathLst>
                <a:path w="159048" h="201476">
                  <a:moveTo>
                    <a:pt x="150824" y="7279"/>
                  </a:moveTo>
                  <a:lnTo>
                    <a:pt x="128987" y="0"/>
                  </a:lnTo>
                  <a:lnTo>
                    <a:pt x="106079" y="489"/>
                  </a:lnTo>
                  <a:lnTo>
                    <a:pt x="82186" y="7308"/>
                  </a:lnTo>
                  <a:lnTo>
                    <a:pt x="61411" y="20494"/>
                  </a:lnTo>
                  <a:lnTo>
                    <a:pt x="46083" y="40574"/>
                  </a:lnTo>
                  <a:lnTo>
                    <a:pt x="39863" y="52327"/>
                  </a:lnTo>
                  <a:lnTo>
                    <a:pt x="37014" y="77575"/>
                  </a:lnTo>
                  <a:lnTo>
                    <a:pt x="38387" y="90706"/>
                  </a:lnTo>
                  <a:lnTo>
                    <a:pt x="42350" y="94890"/>
                  </a:lnTo>
                  <a:lnTo>
                    <a:pt x="48038" y="93108"/>
                  </a:lnTo>
                  <a:lnTo>
                    <a:pt x="79061" y="64689"/>
                  </a:lnTo>
                  <a:lnTo>
                    <a:pt x="89271" y="60786"/>
                  </a:lnTo>
                  <a:lnTo>
                    <a:pt x="112802" y="60514"/>
                  </a:lnTo>
                  <a:lnTo>
                    <a:pt x="134433" y="73596"/>
                  </a:lnTo>
                  <a:lnTo>
                    <a:pt x="144467" y="83483"/>
                  </a:lnTo>
                  <a:lnTo>
                    <a:pt x="155616" y="110719"/>
                  </a:lnTo>
                  <a:lnTo>
                    <a:pt x="159047" y="141613"/>
                  </a:lnTo>
                  <a:lnTo>
                    <a:pt x="155494" y="170578"/>
                  </a:lnTo>
                  <a:lnTo>
                    <a:pt x="149367" y="181654"/>
                  </a:lnTo>
                  <a:lnTo>
                    <a:pt x="130371" y="198024"/>
                  </a:lnTo>
                  <a:lnTo>
                    <a:pt x="118907" y="201475"/>
                  </a:lnTo>
                  <a:lnTo>
                    <a:pt x="93981" y="201246"/>
                  </a:lnTo>
                  <a:lnTo>
                    <a:pt x="54253" y="192552"/>
                  </a:lnTo>
                  <a:lnTo>
                    <a:pt x="0" y="1581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002753" y="10425694"/>
            <a:ext cx="565717" cy="217047"/>
            <a:chOff x="3002753" y="10425694"/>
            <a:chExt cx="565717" cy="217047"/>
          </a:xfrm>
        </p:grpSpPr>
        <p:sp>
          <p:nvSpPr>
            <p:cNvPr id="54" name="Freeform 53"/>
            <p:cNvSpPr/>
            <p:nvPr/>
          </p:nvSpPr>
          <p:spPr>
            <a:xfrm>
              <a:off x="3002753" y="10456728"/>
              <a:ext cx="233092" cy="54845"/>
            </a:xfrm>
            <a:custGeom>
              <a:avLst/>
              <a:gdLst/>
              <a:ahLst/>
              <a:cxnLst/>
              <a:rect l="0" t="0" r="0" b="0"/>
              <a:pathLst>
                <a:path w="233092" h="54845">
                  <a:moveTo>
                    <a:pt x="0" y="0"/>
                  </a:moveTo>
                  <a:lnTo>
                    <a:pt x="57252" y="19083"/>
                  </a:lnTo>
                  <a:lnTo>
                    <a:pt x="111249" y="32230"/>
                  </a:lnTo>
                  <a:lnTo>
                    <a:pt x="160934" y="45774"/>
                  </a:lnTo>
                  <a:lnTo>
                    <a:pt x="190357" y="50814"/>
                  </a:lnTo>
                  <a:lnTo>
                    <a:pt x="233091" y="548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263266" y="10621262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412651" y="10425694"/>
              <a:ext cx="155819" cy="217047"/>
            </a:xfrm>
            <a:custGeom>
              <a:avLst/>
              <a:gdLst/>
              <a:ahLst/>
              <a:cxnLst/>
              <a:rect l="0" t="0" r="0" b="0"/>
              <a:pathLst>
                <a:path w="155819" h="217047">
                  <a:moveTo>
                    <a:pt x="97417" y="17323"/>
                  </a:moveTo>
                  <a:lnTo>
                    <a:pt x="82859" y="2765"/>
                  </a:lnTo>
                  <a:lnTo>
                    <a:pt x="74001" y="0"/>
                  </a:lnTo>
                  <a:lnTo>
                    <a:pt x="51970" y="990"/>
                  </a:lnTo>
                  <a:lnTo>
                    <a:pt x="31006" y="10571"/>
                  </a:lnTo>
                  <a:lnTo>
                    <a:pt x="21150" y="17393"/>
                  </a:lnTo>
                  <a:lnTo>
                    <a:pt x="6137" y="37159"/>
                  </a:lnTo>
                  <a:lnTo>
                    <a:pt x="0" y="48829"/>
                  </a:lnTo>
                  <a:lnTo>
                    <a:pt x="479" y="55085"/>
                  </a:lnTo>
                  <a:lnTo>
                    <a:pt x="5369" y="57732"/>
                  </a:lnTo>
                  <a:lnTo>
                    <a:pt x="34088" y="62304"/>
                  </a:lnTo>
                  <a:lnTo>
                    <a:pt x="71543" y="77370"/>
                  </a:lnTo>
                  <a:lnTo>
                    <a:pt x="117866" y="109758"/>
                  </a:lnTo>
                  <a:lnTo>
                    <a:pt x="139700" y="143737"/>
                  </a:lnTo>
                  <a:lnTo>
                    <a:pt x="155818" y="182750"/>
                  </a:lnTo>
                  <a:lnTo>
                    <a:pt x="154632" y="193117"/>
                  </a:lnTo>
                  <a:lnTo>
                    <a:pt x="149272" y="201551"/>
                  </a:lnTo>
                  <a:lnTo>
                    <a:pt x="141127" y="208698"/>
                  </a:lnTo>
                  <a:lnTo>
                    <a:pt x="111765" y="216638"/>
                  </a:lnTo>
                  <a:lnTo>
                    <a:pt x="60534" y="217046"/>
                  </a:lnTo>
                  <a:lnTo>
                    <a:pt x="1438" y="2092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440594" y="10799507"/>
            <a:ext cx="892145" cy="315360"/>
            <a:chOff x="2440594" y="10799507"/>
            <a:chExt cx="892145" cy="315360"/>
          </a:xfrm>
        </p:grpSpPr>
        <p:sp>
          <p:nvSpPr>
            <p:cNvPr id="58" name="Freeform 57"/>
            <p:cNvSpPr/>
            <p:nvPr/>
          </p:nvSpPr>
          <p:spPr>
            <a:xfrm>
              <a:off x="2440594" y="10799507"/>
              <a:ext cx="54846" cy="301648"/>
            </a:xfrm>
            <a:custGeom>
              <a:avLst/>
              <a:gdLst/>
              <a:ahLst/>
              <a:cxnLst/>
              <a:rect l="0" t="0" r="0" b="0"/>
              <a:pathLst>
                <a:path w="54846" h="301648">
                  <a:moveTo>
                    <a:pt x="54845" y="0"/>
                  </a:moveTo>
                  <a:lnTo>
                    <a:pt x="50782" y="59660"/>
                  </a:lnTo>
                  <a:lnTo>
                    <a:pt x="39930" y="111117"/>
                  </a:lnTo>
                  <a:lnTo>
                    <a:pt x="27065" y="164958"/>
                  </a:lnTo>
                  <a:lnTo>
                    <a:pt x="17668" y="219506"/>
                  </a:lnTo>
                  <a:lnTo>
                    <a:pt x="10821" y="266137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509150" y="11060021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591417" y="10868064"/>
              <a:ext cx="154851" cy="233389"/>
            </a:xfrm>
            <a:custGeom>
              <a:avLst/>
              <a:gdLst/>
              <a:ahLst/>
              <a:cxnLst/>
              <a:rect l="0" t="0" r="0" b="0"/>
              <a:pathLst>
                <a:path w="154851" h="233389">
                  <a:moveTo>
                    <a:pt x="109690" y="0"/>
                  </a:moveTo>
                  <a:lnTo>
                    <a:pt x="80575" y="0"/>
                  </a:lnTo>
                  <a:lnTo>
                    <a:pt x="58155" y="8125"/>
                  </a:lnTo>
                  <a:lnTo>
                    <a:pt x="47911" y="14557"/>
                  </a:lnTo>
                  <a:lnTo>
                    <a:pt x="32466" y="33891"/>
                  </a:lnTo>
                  <a:lnTo>
                    <a:pt x="22047" y="59243"/>
                  </a:lnTo>
                  <a:lnTo>
                    <a:pt x="17416" y="90824"/>
                  </a:lnTo>
                  <a:lnTo>
                    <a:pt x="17704" y="97112"/>
                  </a:lnTo>
                  <a:lnTo>
                    <a:pt x="19420" y="96733"/>
                  </a:lnTo>
                  <a:lnTo>
                    <a:pt x="22088" y="91911"/>
                  </a:lnTo>
                  <a:lnTo>
                    <a:pt x="41302" y="86553"/>
                  </a:lnTo>
                  <a:lnTo>
                    <a:pt x="54957" y="85125"/>
                  </a:lnTo>
                  <a:lnTo>
                    <a:pt x="82317" y="91662"/>
                  </a:lnTo>
                  <a:lnTo>
                    <a:pt x="119353" y="112473"/>
                  </a:lnTo>
                  <a:lnTo>
                    <a:pt x="138360" y="130731"/>
                  </a:lnTo>
                  <a:lnTo>
                    <a:pt x="151886" y="154081"/>
                  </a:lnTo>
                  <a:lnTo>
                    <a:pt x="154850" y="179693"/>
                  </a:lnTo>
                  <a:lnTo>
                    <a:pt x="153508" y="192921"/>
                  </a:lnTo>
                  <a:lnTo>
                    <a:pt x="139829" y="215746"/>
                  </a:lnTo>
                  <a:lnTo>
                    <a:pt x="129782" y="226098"/>
                  </a:lnTo>
                  <a:lnTo>
                    <a:pt x="118514" y="231476"/>
                  </a:lnTo>
                  <a:lnTo>
                    <a:pt x="93807" y="233388"/>
                  </a:lnTo>
                  <a:lnTo>
                    <a:pt x="31199" y="218214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989042" y="10826930"/>
              <a:ext cx="41135" cy="287937"/>
            </a:xfrm>
            <a:custGeom>
              <a:avLst/>
              <a:gdLst/>
              <a:ahLst/>
              <a:cxnLst/>
              <a:rect l="0" t="0" r="0" b="0"/>
              <a:pathLst>
                <a:path w="41135" h="287937">
                  <a:moveTo>
                    <a:pt x="41134" y="0"/>
                  </a:moveTo>
                  <a:lnTo>
                    <a:pt x="30281" y="48807"/>
                  </a:lnTo>
                  <a:lnTo>
                    <a:pt x="28269" y="98252"/>
                  </a:lnTo>
                  <a:lnTo>
                    <a:pt x="23611" y="147434"/>
                  </a:lnTo>
                  <a:lnTo>
                    <a:pt x="16644" y="195016"/>
                  </a:lnTo>
                  <a:lnTo>
                    <a:pt x="7012" y="258410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071309" y="1108744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170992" y="10881775"/>
              <a:ext cx="161747" cy="225808"/>
            </a:xfrm>
            <a:custGeom>
              <a:avLst/>
              <a:gdLst/>
              <a:ahLst/>
              <a:cxnLst/>
              <a:rect l="0" t="0" r="0" b="0"/>
              <a:pathLst>
                <a:path w="161747" h="225808">
                  <a:moveTo>
                    <a:pt x="92274" y="0"/>
                  </a:moveTo>
                  <a:lnTo>
                    <a:pt x="63159" y="0"/>
                  </a:lnTo>
                  <a:lnTo>
                    <a:pt x="40739" y="8125"/>
                  </a:lnTo>
                  <a:lnTo>
                    <a:pt x="30495" y="14558"/>
                  </a:lnTo>
                  <a:lnTo>
                    <a:pt x="15050" y="33893"/>
                  </a:lnTo>
                  <a:lnTo>
                    <a:pt x="4631" y="59244"/>
                  </a:lnTo>
                  <a:lnTo>
                    <a:pt x="0" y="90824"/>
                  </a:lnTo>
                  <a:lnTo>
                    <a:pt x="3336" y="100159"/>
                  </a:lnTo>
                  <a:lnTo>
                    <a:pt x="10130" y="104860"/>
                  </a:lnTo>
                  <a:lnTo>
                    <a:pt x="61152" y="108735"/>
                  </a:lnTo>
                  <a:lnTo>
                    <a:pt x="86567" y="117390"/>
                  </a:lnTo>
                  <a:lnTo>
                    <a:pt x="146618" y="165210"/>
                  </a:lnTo>
                  <a:lnTo>
                    <a:pt x="155925" y="174126"/>
                  </a:lnTo>
                  <a:lnTo>
                    <a:pt x="160607" y="184640"/>
                  </a:lnTo>
                  <a:lnTo>
                    <a:pt x="161746" y="208510"/>
                  </a:lnTo>
                  <a:lnTo>
                    <a:pt x="155347" y="216704"/>
                  </a:lnTo>
                  <a:lnTo>
                    <a:pt x="131986" y="225807"/>
                  </a:lnTo>
                  <a:lnTo>
                    <a:pt x="105353" y="225791"/>
                  </a:lnTo>
                  <a:lnTo>
                    <a:pt x="51016" y="213366"/>
                  </a:lnTo>
                  <a:lnTo>
                    <a:pt x="10007" y="205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18488" y="9483232"/>
            <a:ext cx="303209" cy="418629"/>
            <a:chOff x="6718488" y="9483232"/>
            <a:chExt cx="303209" cy="418629"/>
          </a:xfrm>
        </p:grpSpPr>
        <p:sp>
          <p:nvSpPr>
            <p:cNvPr id="65" name="Freeform 64"/>
            <p:cNvSpPr/>
            <p:nvPr/>
          </p:nvSpPr>
          <p:spPr>
            <a:xfrm>
              <a:off x="6962619" y="9825334"/>
              <a:ext cx="59078" cy="76527"/>
            </a:xfrm>
            <a:custGeom>
              <a:avLst/>
              <a:gdLst/>
              <a:ahLst/>
              <a:cxnLst/>
              <a:rect l="0" t="0" r="0" b="0"/>
              <a:pathLst>
                <a:path w="59078" h="76527">
                  <a:moveTo>
                    <a:pt x="16382" y="41812"/>
                  </a:moveTo>
                  <a:lnTo>
                    <a:pt x="38219" y="34532"/>
                  </a:lnTo>
                  <a:lnTo>
                    <a:pt x="53002" y="18771"/>
                  </a:lnTo>
                  <a:lnTo>
                    <a:pt x="59077" y="8170"/>
                  </a:lnTo>
                  <a:lnTo>
                    <a:pt x="57034" y="2626"/>
                  </a:lnTo>
                  <a:lnTo>
                    <a:pt x="49577" y="453"/>
                  </a:lnTo>
                  <a:lnTo>
                    <a:pt x="38513" y="528"/>
                  </a:lnTo>
                  <a:lnTo>
                    <a:pt x="32659" y="5149"/>
                  </a:lnTo>
                  <a:lnTo>
                    <a:pt x="30281" y="12799"/>
                  </a:lnTo>
                  <a:lnTo>
                    <a:pt x="30219" y="22470"/>
                  </a:lnTo>
                  <a:lnTo>
                    <a:pt x="33224" y="25870"/>
                  </a:lnTo>
                  <a:lnTo>
                    <a:pt x="38275" y="25090"/>
                  </a:lnTo>
                  <a:lnTo>
                    <a:pt x="44688" y="21523"/>
                  </a:lnTo>
                  <a:lnTo>
                    <a:pt x="45918" y="16099"/>
                  </a:lnTo>
                  <a:lnTo>
                    <a:pt x="39157" y="1945"/>
                  </a:lnTo>
                  <a:lnTo>
                    <a:pt x="33090" y="0"/>
                  </a:lnTo>
                  <a:lnTo>
                    <a:pt x="25997" y="1749"/>
                  </a:lnTo>
                  <a:lnTo>
                    <a:pt x="18222" y="5963"/>
                  </a:lnTo>
                  <a:lnTo>
                    <a:pt x="5520" y="22832"/>
                  </a:lnTo>
                  <a:lnTo>
                    <a:pt x="0" y="33729"/>
                  </a:lnTo>
                  <a:lnTo>
                    <a:pt x="890" y="39470"/>
                  </a:lnTo>
                  <a:lnTo>
                    <a:pt x="6054" y="41775"/>
                  </a:lnTo>
                  <a:lnTo>
                    <a:pt x="14068" y="41787"/>
                  </a:lnTo>
                  <a:lnTo>
                    <a:pt x="20933" y="37224"/>
                  </a:lnTo>
                  <a:lnTo>
                    <a:pt x="32625" y="19968"/>
                  </a:lnTo>
                  <a:lnTo>
                    <a:pt x="31781" y="15061"/>
                  </a:lnTo>
                  <a:lnTo>
                    <a:pt x="26648" y="13314"/>
                  </a:lnTo>
                  <a:lnTo>
                    <a:pt x="18656" y="13672"/>
                  </a:lnTo>
                  <a:lnTo>
                    <a:pt x="11804" y="18482"/>
                  </a:lnTo>
                  <a:lnTo>
                    <a:pt x="128" y="36014"/>
                  </a:lnTo>
                  <a:lnTo>
                    <a:pt x="2499" y="42517"/>
                  </a:lnTo>
                  <a:lnTo>
                    <a:pt x="10174" y="46853"/>
                  </a:lnTo>
                  <a:lnTo>
                    <a:pt x="21385" y="49743"/>
                  </a:lnTo>
                  <a:lnTo>
                    <a:pt x="27335" y="47099"/>
                  </a:lnTo>
                  <a:lnTo>
                    <a:pt x="29777" y="40766"/>
                  </a:lnTo>
                  <a:lnTo>
                    <a:pt x="29883" y="31974"/>
                  </a:lnTo>
                  <a:lnTo>
                    <a:pt x="25383" y="29159"/>
                  </a:lnTo>
                  <a:lnTo>
                    <a:pt x="17812" y="30330"/>
                  </a:lnTo>
                  <a:lnTo>
                    <a:pt x="8194" y="34157"/>
                  </a:lnTo>
                  <a:lnTo>
                    <a:pt x="3306" y="41279"/>
                  </a:lnTo>
                  <a:lnTo>
                    <a:pt x="1938" y="61380"/>
                  </a:lnTo>
                  <a:lnTo>
                    <a:pt x="6753" y="67045"/>
                  </a:lnTo>
                  <a:lnTo>
                    <a:pt x="14533" y="69298"/>
                  </a:lnTo>
                  <a:lnTo>
                    <a:pt x="24290" y="69277"/>
                  </a:lnTo>
                  <a:lnTo>
                    <a:pt x="26225" y="70786"/>
                  </a:lnTo>
                  <a:lnTo>
                    <a:pt x="16187" y="76526"/>
                  </a:lnTo>
                  <a:lnTo>
                    <a:pt x="14729" y="75619"/>
                  </a:lnTo>
                  <a:lnTo>
                    <a:pt x="21234" y="66486"/>
                  </a:lnTo>
                  <a:lnTo>
                    <a:pt x="21140" y="61308"/>
                  </a:lnTo>
                  <a:lnTo>
                    <a:pt x="18031" y="56333"/>
                  </a:lnTo>
                  <a:lnTo>
                    <a:pt x="2671" y="418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718488" y="9743745"/>
              <a:ext cx="178247" cy="155425"/>
            </a:xfrm>
            <a:custGeom>
              <a:avLst/>
              <a:gdLst/>
              <a:ahLst/>
              <a:cxnLst/>
              <a:rect l="0" t="0" r="0" b="0"/>
              <a:pathLst>
                <a:path w="178247" h="155425">
                  <a:moveTo>
                    <a:pt x="0" y="0"/>
                  </a:moveTo>
                  <a:lnTo>
                    <a:pt x="14915" y="55597"/>
                  </a:lnTo>
                  <a:lnTo>
                    <a:pt x="32231" y="109839"/>
                  </a:lnTo>
                  <a:lnTo>
                    <a:pt x="53054" y="150868"/>
                  </a:lnTo>
                  <a:lnTo>
                    <a:pt x="61269" y="155424"/>
                  </a:lnTo>
                  <a:lnTo>
                    <a:pt x="69791" y="153890"/>
                  </a:lnTo>
                  <a:lnTo>
                    <a:pt x="132614" y="99925"/>
                  </a:lnTo>
                  <a:lnTo>
                    <a:pt x="150856" y="90115"/>
                  </a:lnTo>
                  <a:lnTo>
                    <a:pt x="178246" y="822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759622" y="9565500"/>
              <a:ext cx="27424" cy="95979"/>
            </a:xfrm>
            <a:custGeom>
              <a:avLst/>
              <a:gdLst/>
              <a:ahLst/>
              <a:cxnLst/>
              <a:rect l="0" t="0" r="0" b="0"/>
              <a:pathLst>
                <a:path w="27424" h="95979">
                  <a:moveTo>
                    <a:pt x="0" y="0"/>
                  </a:moveTo>
                  <a:lnTo>
                    <a:pt x="19084" y="57251"/>
                  </a:lnTo>
                  <a:lnTo>
                    <a:pt x="27423" y="95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800756" y="9483232"/>
              <a:ext cx="13712" cy="41135"/>
            </a:xfrm>
            <a:custGeom>
              <a:avLst/>
              <a:gdLst/>
              <a:ahLst/>
              <a:cxnLst/>
              <a:rect l="0" t="0" r="0" b="0"/>
              <a:pathLst>
                <a:path w="13712" h="41135">
                  <a:moveTo>
                    <a:pt x="0" y="0"/>
                  </a:moveTo>
                  <a:lnTo>
                    <a:pt x="13711" y="411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787045" y="10209926"/>
            <a:ext cx="302298" cy="470487"/>
            <a:chOff x="6787045" y="10209926"/>
            <a:chExt cx="302298" cy="470487"/>
          </a:xfrm>
        </p:grpSpPr>
        <p:sp>
          <p:nvSpPr>
            <p:cNvPr id="70" name="Freeform 69"/>
            <p:cNvSpPr/>
            <p:nvPr/>
          </p:nvSpPr>
          <p:spPr>
            <a:xfrm>
              <a:off x="7061269" y="10305904"/>
              <a:ext cx="27423" cy="27424"/>
            </a:xfrm>
            <a:custGeom>
              <a:avLst/>
              <a:gdLst/>
              <a:ahLst/>
              <a:cxnLst/>
              <a:rect l="0" t="0" r="0" b="0"/>
              <a:pathLst>
                <a:path w="27423" h="27424">
                  <a:moveTo>
                    <a:pt x="27422" y="27423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053990" y="10305904"/>
              <a:ext cx="35353" cy="54846"/>
            </a:xfrm>
            <a:custGeom>
              <a:avLst/>
              <a:gdLst/>
              <a:ahLst/>
              <a:cxnLst/>
              <a:rect l="0" t="0" r="0" b="0"/>
              <a:pathLst>
                <a:path w="35353" h="54846">
                  <a:moveTo>
                    <a:pt x="7279" y="0"/>
                  </a:moveTo>
                  <a:lnTo>
                    <a:pt x="0" y="21837"/>
                  </a:lnTo>
                  <a:lnTo>
                    <a:pt x="2427" y="25222"/>
                  </a:lnTo>
                  <a:lnTo>
                    <a:pt x="8615" y="24433"/>
                  </a:lnTo>
                  <a:lnTo>
                    <a:pt x="17310" y="20859"/>
                  </a:lnTo>
                  <a:lnTo>
                    <a:pt x="20060" y="21523"/>
                  </a:lnTo>
                  <a:lnTo>
                    <a:pt x="18846" y="25013"/>
                  </a:lnTo>
                  <a:lnTo>
                    <a:pt x="14991" y="30387"/>
                  </a:lnTo>
                  <a:lnTo>
                    <a:pt x="15467" y="30922"/>
                  </a:lnTo>
                  <a:lnTo>
                    <a:pt x="24121" y="23392"/>
                  </a:lnTo>
                  <a:lnTo>
                    <a:pt x="24601" y="23212"/>
                  </a:lnTo>
                  <a:lnTo>
                    <a:pt x="17009" y="31138"/>
                  </a:lnTo>
                  <a:lnTo>
                    <a:pt x="18336" y="32946"/>
                  </a:lnTo>
                  <a:lnTo>
                    <a:pt x="31998" y="30893"/>
                  </a:lnTo>
                  <a:lnTo>
                    <a:pt x="32899" y="31260"/>
                  </a:lnTo>
                  <a:lnTo>
                    <a:pt x="21712" y="35730"/>
                  </a:lnTo>
                  <a:lnTo>
                    <a:pt x="21472" y="36008"/>
                  </a:lnTo>
                  <a:lnTo>
                    <a:pt x="33392" y="32254"/>
                  </a:lnTo>
                  <a:lnTo>
                    <a:pt x="35352" y="33690"/>
                  </a:lnTo>
                  <a:lnTo>
                    <a:pt x="33611" y="37696"/>
                  </a:lnTo>
                  <a:lnTo>
                    <a:pt x="29404" y="43412"/>
                  </a:lnTo>
                  <a:lnTo>
                    <a:pt x="28123" y="47223"/>
                  </a:lnTo>
                  <a:lnTo>
                    <a:pt x="28792" y="49764"/>
                  </a:lnTo>
                  <a:lnTo>
                    <a:pt x="34701" y="548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787045" y="10482862"/>
              <a:ext cx="219380" cy="197551"/>
            </a:xfrm>
            <a:custGeom>
              <a:avLst/>
              <a:gdLst/>
              <a:ahLst/>
              <a:cxnLst/>
              <a:rect l="0" t="0" r="0" b="0"/>
              <a:pathLst>
                <a:path w="219380" h="197551">
                  <a:moveTo>
                    <a:pt x="0" y="56133"/>
                  </a:moveTo>
                  <a:lnTo>
                    <a:pt x="38168" y="113385"/>
                  </a:lnTo>
                  <a:lnTo>
                    <a:pt x="93331" y="164936"/>
                  </a:lnTo>
                  <a:lnTo>
                    <a:pt x="114607" y="182186"/>
                  </a:lnTo>
                  <a:lnTo>
                    <a:pt x="143139" y="197416"/>
                  </a:lnTo>
                  <a:lnTo>
                    <a:pt x="141130" y="197550"/>
                  </a:lnTo>
                  <a:lnTo>
                    <a:pt x="126710" y="192110"/>
                  </a:lnTo>
                  <a:lnTo>
                    <a:pt x="94419" y="170395"/>
                  </a:lnTo>
                  <a:lnTo>
                    <a:pt x="46100" y="117053"/>
                  </a:lnTo>
                  <a:lnTo>
                    <a:pt x="41398" y="105887"/>
                  </a:lnTo>
                  <a:lnTo>
                    <a:pt x="40235" y="81292"/>
                  </a:lnTo>
                  <a:lnTo>
                    <a:pt x="46629" y="74429"/>
                  </a:lnTo>
                  <a:lnTo>
                    <a:pt x="56985" y="71378"/>
                  </a:lnTo>
                  <a:lnTo>
                    <a:pt x="96612" y="74361"/>
                  </a:lnTo>
                  <a:lnTo>
                    <a:pt x="122158" y="82516"/>
                  </a:lnTo>
                  <a:lnTo>
                    <a:pt x="147577" y="98144"/>
                  </a:lnTo>
                  <a:lnTo>
                    <a:pt x="147135" y="96328"/>
                  </a:lnTo>
                  <a:lnTo>
                    <a:pt x="108161" y="39931"/>
                  </a:lnTo>
                  <a:lnTo>
                    <a:pt x="99530" y="27050"/>
                  </a:lnTo>
                  <a:lnTo>
                    <a:pt x="98346" y="16939"/>
                  </a:lnTo>
                  <a:lnTo>
                    <a:pt x="102127" y="8674"/>
                  </a:lnTo>
                  <a:lnTo>
                    <a:pt x="109218" y="1642"/>
                  </a:lnTo>
                  <a:lnTo>
                    <a:pt x="118516" y="0"/>
                  </a:lnTo>
                  <a:lnTo>
                    <a:pt x="141034" y="6302"/>
                  </a:lnTo>
                  <a:lnTo>
                    <a:pt x="181785" y="35174"/>
                  </a:lnTo>
                  <a:lnTo>
                    <a:pt x="206886" y="59741"/>
                  </a:lnTo>
                  <a:lnTo>
                    <a:pt x="219379" y="83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910446" y="10319615"/>
              <a:ext cx="82268" cy="109691"/>
            </a:xfrm>
            <a:custGeom>
              <a:avLst/>
              <a:gdLst/>
              <a:ahLst/>
              <a:cxnLst/>
              <a:rect l="0" t="0" r="0" b="0"/>
              <a:pathLst>
                <a:path w="82268" h="109691">
                  <a:moveTo>
                    <a:pt x="0" y="0"/>
                  </a:moveTo>
                  <a:lnTo>
                    <a:pt x="46774" y="56198"/>
                  </a:lnTo>
                  <a:lnTo>
                    <a:pt x="74352" y="91281"/>
                  </a:lnTo>
                  <a:lnTo>
                    <a:pt x="82267" y="109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937868" y="10209926"/>
              <a:ext cx="54846" cy="95979"/>
            </a:xfrm>
            <a:custGeom>
              <a:avLst/>
              <a:gdLst/>
              <a:ahLst/>
              <a:cxnLst/>
              <a:rect l="0" t="0" r="0" b="0"/>
              <a:pathLst>
                <a:path w="54846" h="95979">
                  <a:moveTo>
                    <a:pt x="0" y="0"/>
                  </a:moveTo>
                  <a:lnTo>
                    <a:pt x="38168" y="45447"/>
                  </a:lnTo>
                  <a:lnTo>
                    <a:pt x="47433" y="66410"/>
                  </a:lnTo>
                  <a:lnTo>
                    <a:pt x="54845" y="95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012856" y="9647767"/>
            <a:ext cx="802530" cy="671849"/>
            <a:chOff x="7012856" y="9647767"/>
            <a:chExt cx="802530" cy="671849"/>
          </a:xfrm>
        </p:grpSpPr>
        <p:sp>
          <p:nvSpPr>
            <p:cNvPr id="76" name="Freeform 75"/>
            <p:cNvSpPr/>
            <p:nvPr/>
          </p:nvSpPr>
          <p:spPr>
            <a:xfrm>
              <a:off x="7239515" y="9919904"/>
              <a:ext cx="29511" cy="70644"/>
            </a:xfrm>
            <a:custGeom>
              <a:avLst/>
              <a:gdLst/>
              <a:ahLst/>
              <a:cxnLst/>
              <a:rect l="0" t="0" r="0" b="0"/>
              <a:pathLst>
                <a:path w="29511" h="70644">
                  <a:moveTo>
                    <a:pt x="13710" y="15798"/>
                  </a:moveTo>
                  <a:lnTo>
                    <a:pt x="29510" y="0"/>
                  </a:lnTo>
                  <a:lnTo>
                    <a:pt x="22763" y="6745"/>
                  </a:lnTo>
                  <a:lnTo>
                    <a:pt x="21269" y="14334"/>
                  </a:lnTo>
                  <a:lnTo>
                    <a:pt x="23672" y="34952"/>
                  </a:lnTo>
                  <a:lnTo>
                    <a:pt x="21875" y="39232"/>
                  </a:lnTo>
                  <a:lnTo>
                    <a:pt x="17630" y="39039"/>
                  </a:lnTo>
                  <a:lnTo>
                    <a:pt x="11753" y="35862"/>
                  </a:lnTo>
                  <a:lnTo>
                    <a:pt x="9359" y="38315"/>
                  </a:lnTo>
                  <a:lnTo>
                    <a:pt x="10761" y="53228"/>
                  </a:lnTo>
                  <a:lnTo>
                    <a:pt x="14791" y="55986"/>
                  </a:lnTo>
                  <a:lnTo>
                    <a:pt x="20525" y="54777"/>
                  </a:lnTo>
                  <a:lnTo>
                    <a:pt x="27394" y="50925"/>
                  </a:lnTo>
                  <a:lnTo>
                    <a:pt x="27403" y="49880"/>
                  </a:lnTo>
                  <a:lnTo>
                    <a:pt x="15226" y="52783"/>
                  </a:lnTo>
                  <a:lnTo>
                    <a:pt x="14721" y="52642"/>
                  </a:lnTo>
                  <a:lnTo>
                    <a:pt x="26706" y="48212"/>
                  </a:lnTo>
                  <a:lnTo>
                    <a:pt x="14916" y="52041"/>
                  </a:lnTo>
                  <a:lnTo>
                    <a:pt x="9944" y="55195"/>
                  </a:lnTo>
                  <a:lnTo>
                    <a:pt x="6630" y="58820"/>
                  </a:lnTo>
                  <a:lnTo>
                    <a:pt x="0" y="70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439760" y="9894568"/>
              <a:ext cx="169958" cy="122260"/>
            </a:xfrm>
            <a:custGeom>
              <a:avLst/>
              <a:gdLst/>
              <a:ahLst/>
              <a:cxnLst/>
              <a:rect l="0" t="0" r="0" b="0"/>
              <a:pathLst>
                <a:path w="169958" h="122260">
                  <a:moveTo>
                    <a:pt x="5422" y="0"/>
                  </a:moveTo>
                  <a:lnTo>
                    <a:pt x="9485" y="55598"/>
                  </a:lnTo>
                  <a:lnTo>
                    <a:pt x="17227" y="117118"/>
                  </a:lnTo>
                  <a:lnTo>
                    <a:pt x="17863" y="122259"/>
                  </a:lnTo>
                  <a:lnTo>
                    <a:pt x="18569" y="111721"/>
                  </a:lnTo>
                  <a:lnTo>
                    <a:pt x="4144" y="53307"/>
                  </a:lnTo>
                  <a:lnTo>
                    <a:pt x="0" y="40109"/>
                  </a:lnTo>
                  <a:lnTo>
                    <a:pt x="3331" y="32833"/>
                  </a:lnTo>
                  <a:lnTo>
                    <a:pt x="11646" y="29506"/>
                  </a:lnTo>
                  <a:lnTo>
                    <a:pt x="23282" y="28812"/>
                  </a:lnTo>
                  <a:lnTo>
                    <a:pt x="48400" y="36165"/>
                  </a:lnTo>
                  <a:lnTo>
                    <a:pt x="101765" y="58435"/>
                  </a:lnTo>
                  <a:lnTo>
                    <a:pt x="151027" y="88928"/>
                  </a:lnTo>
                  <a:lnTo>
                    <a:pt x="169957" y="95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588727" y="9839723"/>
              <a:ext cx="20991" cy="150825"/>
            </a:xfrm>
            <a:custGeom>
              <a:avLst/>
              <a:gdLst/>
              <a:ahLst/>
              <a:cxnLst/>
              <a:rect l="0" t="0" r="0" b="0"/>
              <a:pathLst>
                <a:path w="20991" h="150825">
                  <a:moveTo>
                    <a:pt x="7278" y="0"/>
                  </a:moveTo>
                  <a:lnTo>
                    <a:pt x="0" y="21837"/>
                  </a:lnTo>
                  <a:lnTo>
                    <a:pt x="489" y="44746"/>
                  </a:lnTo>
                  <a:lnTo>
                    <a:pt x="5937" y="103972"/>
                  </a:lnTo>
                  <a:lnTo>
                    <a:pt x="10745" y="126446"/>
                  </a:lnTo>
                  <a:lnTo>
                    <a:pt x="20990" y="1508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691984" y="9730034"/>
              <a:ext cx="13713" cy="109690"/>
            </a:xfrm>
            <a:custGeom>
              <a:avLst/>
              <a:gdLst/>
              <a:ahLst/>
              <a:cxnLst/>
              <a:rect l="0" t="0" r="0" b="0"/>
              <a:pathLst>
                <a:path w="13713" h="109690">
                  <a:moveTo>
                    <a:pt x="0" y="0"/>
                  </a:moveTo>
                  <a:lnTo>
                    <a:pt x="4063" y="55597"/>
                  </a:lnTo>
                  <a:lnTo>
                    <a:pt x="13712" y="109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801673" y="9647767"/>
              <a:ext cx="13713" cy="95979"/>
            </a:xfrm>
            <a:custGeom>
              <a:avLst/>
              <a:gdLst/>
              <a:ahLst/>
              <a:cxnLst/>
              <a:rect l="0" t="0" r="0" b="0"/>
              <a:pathLst>
                <a:path w="13713" h="95979">
                  <a:moveTo>
                    <a:pt x="0" y="0"/>
                  </a:moveTo>
                  <a:lnTo>
                    <a:pt x="10853" y="48806"/>
                  </a:lnTo>
                  <a:lnTo>
                    <a:pt x="13712" y="95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020135" y="9798590"/>
              <a:ext cx="274225" cy="123402"/>
            </a:xfrm>
            <a:custGeom>
              <a:avLst/>
              <a:gdLst/>
              <a:ahLst/>
              <a:cxnLst/>
              <a:rect l="0" t="0" r="0" b="0"/>
              <a:pathLst>
                <a:path w="274225" h="123402">
                  <a:moveTo>
                    <a:pt x="0" y="0"/>
                  </a:moveTo>
                  <a:lnTo>
                    <a:pt x="23416" y="20370"/>
                  </a:lnTo>
                  <a:lnTo>
                    <a:pt x="83545" y="52656"/>
                  </a:lnTo>
                  <a:lnTo>
                    <a:pt x="137365" y="76362"/>
                  </a:lnTo>
                  <a:lnTo>
                    <a:pt x="192007" y="95715"/>
                  </a:lnTo>
                  <a:lnTo>
                    <a:pt x="246812" y="114209"/>
                  </a:lnTo>
                  <a:lnTo>
                    <a:pt x="274224" y="1234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102402" y="9894568"/>
              <a:ext cx="150824" cy="425048"/>
            </a:xfrm>
            <a:custGeom>
              <a:avLst/>
              <a:gdLst/>
              <a:ahLst/>
              <a:cxnLst/>
              <a:rect l="0" t="0" r="0" b="0"/>
              <a:pathLst>
                <a:path w="150824" h="425048">
                  <a:moveTo>
                    <a:pt x="0" y="425047"/>
                  </a:moveTo>
                  <a:lnTo>
                    <a:pt x="19084" y="367796"/>
                  </a:lnTo>
                  <a:lnTo>
                    <a:pt x="36722" y="305460"/>
                  </a:lnTo>
                  <a:lnTo>
                    <a:pt x="54876" y="247556"/>
                  </a:lnTo>
                  <a:lnTo>
                    <a:pt x="73133" y="192105"/>
                  </a:lnTo>
                  <a:lnTo>
                    <a:pt x="91409" y="137141"/>
                  </a:lnTo>
                  <a:lnTo>
                    <a:pt x="106643" y="97511"/>
                  </a:lnTo>
                  <a:lnTo>
                    <a:pt x="139777" y="3923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012856" y="9839723"/>
              <a:ext cx="75836" cy="411338"/>
            </a:xfrm>
            <a:custGeom>
              <a:avLst/>
              <a:gdLst/>
              <a:ahLst/>
              <a:cxnLst/>
              <a:rect l="0" t="0" r="0" b="0"/>
              <a:pathLst>
                <a:path w="75836" h="411338">
                  <a:moveTo>
                    <a:pt x="7279" y="0"/>
                  </a:moveTo>
                  <a:lnTo>
                    <a:pt x="0" y="21837"/>
                  </a:lnTo>
                  <a:lnTo>
                    <a:pt x="490" y="44746"/>
                  </a:lnTo>
                  <a:lnTo>
                    <a:pt x="13217" y="96693"/>
                  </a:lnTo>
                  <a:lnTo>
                    <a:pt x="25966" y="144602"/>
                  </a:lnTo>
                  <a:lnTo>
                    <a:pt x="39393" y="197392"/>
                  </a:lnTo>
                  <a:lnTo>
                    <a:pt x="45740" y="251629"/>
                  </a:lnTo>
                  <a:lnTo>
                    <a:pt x="58831" y="313604"/>
                  </a:lnTo>
                  <a:lnTo>
                    <a:pt x="72025" y="369856"/>
                  </a:lnTo>
                  <a:lnTo>
                    <a:pt x="75835" y="4113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820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139700"/>
            <a:ext cx="9875647" cy="50305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5143500"/>
            <a:ext cx="8661400" cy="2946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8115300"/>
            <a:ext cx="8597900" cy="4343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Freeform 4"/>
          <p:cNvSpPr/>
          <p:nvPr/>
        </p:nvSpPr>
        <p:spPr>
          <a:xfrm>
            <a:off x="863806" y="3993233"/>
            <a:ext cx="3197" cy="2132"/>
          </a:xfrm>
          <a:custGeom>
            <a:avLst/>
            <a:gdLst/>
            <a:ahLst/>
            <a:cxnLst/>
            <a:rect l="0" t="0" r="0" b="0"/>
            <a:pathLst>
              <a:path w="3197" h="2132">
                <a:moveTo>
                  <a:pt x="0" y="0"/>
                </a:moveTo>
                <a:lnTo>
                  <a:pt x="3196" y="21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836383" y="3444785"/>
            <a:ext cx="1014630" cy="1468104"/>
            <a:chOff x="836383" y="3444785"/>
            <a:chExt cx="1014630" cy="1468104"/>
          </a:xfrm>
        </p:grpSpPr>
        <p:sp>
          <p:nvSpPr>
            <p:cNvPr id="6" name="Freeform 5"/>
            <p:cNvSpPr/>
            <p:nvPr/>
          </p:nvSpPr>
          <p:spPr>
            <a:xfrm>
              <a:off x="918651" y="3609319"/>
              <a:ext cx="205668" cy="13713"/>
            </a:xfrm>
            <a:custGeom>
              <a:avLst/>
              <a:gdLst/>
              <a:ahLst/>
              <a:cxnLst/>
              <a:rect l="0" t="0" r="0" b="0"/>
              <a:pathLst>
                <a:path w="205668" h="13713">
                  <a:moveTo>
                    <a:pt x="0" y="0"/>
                  </a:moveTo>
                  <a:lnTo>
                    <a:pt x="48807" y="10853"/>
                  </a:lnTo>
                  <a:lnTo>
                    <a:pt x="102314" y="12865"/>
                  </a:lnTo>
                  <a:lnTo>
                    <a:pt x="158286" y="13461"/>
                  </a:lnTo>
                  <a:lnTo>
                    <a:pt x="205667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200966" y="3485919"/>
              <a:ext cx="156662" cy="356492"/>
            </a:xfrm>
            <a:custGeom>
              <a:avLst/>
              <a:gdLst/>
              <a:ahLst/>
              <a:cxnLst/>
              <a:rect l="0" t="0" r="0" b="0"/>
              <a:pathLst>
                <a:path w="156662" h="356492">
                  <a:moveTo>
                    <a:pt x="87887" y="0"/>
                  </a:moveTo>
                  <a:lnTo>
                    <a:pt x="61524" y="57252"/>
                  </a:lnTo>
                  <a:lnTo>
                    <a:pt x="36572" y="103970"/>
                  </a:lnTo>
                  <a:lnTo>
                    <a:pt x="17161" y="156407"/>
                  </a:lnTo>
                  <a:lnTo>
                    <a:pt x="0" y="217774"/>
                  </a:lnTo>
                  <a:lnTo>
                    <a:pt x="2106" y="246088"/>
                  </a:lnTo>
                  <a:lnTo>
                    <a:pt x="9371" y="253943"/>
                  </a:lnTo>
                  <a:lnTo>
                    <a:pt x="20309" y="257656"/>
                  </a:lnTo>
                  <a:lnTo>
                    <a:pt x="47188" y="257720"/>
                  </a:lnTo>
                  <a:lnTo>
                    <a:pt x="88016" y="247667"/>
                  </a:lnTo>
                  <a:lnTo>
                    <a:pt x="138695" y="217744"/>
                  </a:lnTo>
                  <a:lnTo>
                    <a:pt x="149181" y="209148"/>
                  </a:lnTo>
                  <a:lnTo>
                    <a:pt x="154649" y="198847"/>
                  </a:lnTo>
                  <a:lnTo>
                    <a:pt x="156661" y="175214"/>
                  </a:lnTo>
                  <a:lnTo>
                    <a:pt x="152018" y="168607"/>
                  </a:lnTo>
                  <a:lnTo>
                    <a:pt x="144352" y="165726"/>
                  </a:lnTo>
                  <a:lnTo>
                    <a:pt x="134671" y="165329"/>
                  </a:lnTo>
                  <a:lnTo>
                    <a:pt x="115789" y="173013"/>
                  </a:lnTo>
                  <a:lnTo>
                    <a:pt x="97241" y="188108"/>
                  </a:lnTo>
                  <a:lnTo>
                    <a:pt x="71192" y="222301"/>
                  </a:lnTo>
                  <a:lnTo>
                    <a:pt x="47969" y="274801"/>
                  </a:lnTo>
                  <a:lnTo>
                    <a:pt x="41200" y="301903"/>
                  </a:lnTo>
                  <a:lnTo>
                    <a:pt x="46753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604576" y="3444785"/>
              <a:ext cx="188422" cy="274225"/>
            </a:xfrm>
            <a:custGeom>
              <a:avLst/>
              <a:gdLst/>
              <a:ahLst/>
              <a:cxnLst/>
              <a:rect l="0" t="0" r="0" b="0"/>
              <a:pathLst>
                <a:path w="188422" h="274225">
                  <a:moveTo>
                    <a:pt x="68191" y="0"/>
                  </a:moveTo>
                  <a:lnTo>
                    <a:pt x="97306" y="0"/>
                  </a:lnTo>
                  <a:lnTo>
                    <a:pt x="137248" y="14558"/>
                  </a:lnTo>
                  <a:lnTo>
                    <a:pt x="156267" y="33893"/>
                  </a:lnTo>
                  <a:lnTo>
                    <a:pt x="180889" y="83545"/>
                  </a:lnTo>
                  <a:lnTo>
                    <a:pt x="188421" y="138337"/>
                  </a:lnTo>
                  <a:lnTo>
                    <a:pt x="182057" y="172697"/>
                  </a:lnTo>
                  <a:lnTo>
                    <a:pt x="176094" y="188258"/>
                  </a:lnTo>
                  <a:lnTo>
                    <a:pt x="153219" y="213672"/>
                  </a:lnTo>
                  <a:lnTo>
                    <a:pt x="96158" y="254815"/>
                  </a:lnTo>
                  <a:lnTo>
                    <a:pt x="64370" y="265598"/>
                  </a:lnTo>
                  <a:lnTo>
                    <a:pt x="47362" y="268473"/>
                  </a:lnTo>
                  <a:lnTo>
                    <a:pt x="20339" y="263543"/>
                  </a:lnTo>
                  <a:lnTo>
                    <a:pt x="8867" y="257963"/>
                  </a:lnTo>
                  <a:lnTo>
                    <a:pt x="2743" y="249672"/>
                  </a:lnTo>
                  <a:lnTo>
                    <a:pt x="183" y="239575"/>
                  </a:lnTo>
                  <a:lnTo>
                    <a:pt x="0" y="228272"/>
                  </a:lnTo>
                  <a:lnTo>
                    <a:pt x="7922" y="207589"/>
                  </a:lnTo>
                  <a:lnTo>
                    <a:pt x="37835" y="169484"/>
                  </a:lnTo>
                  <a:lnTo>
                    <a:pt x="49477" y="164787"/>
                  </a:lnTo>
                  <a:lnTo>
                    <a:pt x="78663" y="163631"/>
                  </a:lnTo>
                  <a:lnTo>
                    <a:pt x="90407" y="168503"/>
                  </a:lnTo>
                  <a:lnTo>
                    <a:pt x="107518" y="186103"/>
                  </a:lnTo>
                  <a:lnTo>
                    <a:pt x="116139" y="213223"/>
                  </a:lnTo>
                  <a:lnTo>
                    <a:pt x="123035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973495" y="3993233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0"/>
                  </a:moveTo>
                  <a:lnTo>
                    <a:pt x="48808" y="10852"/>
                  </a:lnTo>
                  <a:lnTo>
                    <a:pt x="10969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151495" y="3910966"/>
              <a:ext cx="164781" cy="233091"/>
            </a:xfrm>
            <a:custGeom>
              <a:avLst/>
              <a:gdLst/>
              <a:ahLst/>
              <a:cxnLst/>
              <a:rect l="0" t="0" r="0" b="0"/>
              <a:pathLst>
                <a:path w="164781" h="233091">
                  <a:moveTo>
                    <a:pt x="109936" y="0"/>
                  </a:moveTo>
                  <a:lnTo>
                    <a:pt x="130305" y="23416"/>
                  </a:lnTo>
                  <a:lnTo>
                    <a:pt x="140825" y="45447"/>
                  </a:lnTo>
                  <a:lnTo>
                    <a:pt x="142454" y="70473"/>
                  </a:lnTo>
                  <a:lnTo>
                    <a:pt x="130743" y="114320"/>
                  </a:lnTo>
                  <a:lnTo>
                    <a:pt x="107975" y="157781"/>
                  </a:lnTo>
                  <a:lnTo>
                    <a:pt x="72985" y="199764"/>
                  </a:lnTo>
                  <a:lnTo>
                    <a:pt x="46793" y="210661"/>
                  </a:lnTo>
                  <a:lnTo>
                    <a:pt x="31278" y="213567"/>
                  </a:lnTo>
                  <a:lnTo>
                    <a:pt x="19410" y="210934"/>
                  </a:lnTo>
                  <a:lnTo>
                    <a:pt x="9975" y="204608"/>
                  </a:lnTo>
                  <a:lnTo>
                    <a:pt x="2162" y="195821"/>
                  </a:lnTo>
                  <a:lnTo>
                    <a:pt x="0" y="186916"/>
                  </a:lnTo>
                  <a:lnTo>
                    <a:pt x="1605" y="177932"/>
                  </a:lnTo>
                  <a:lnTo>
                    <a:pt x="5723" y="168895"/>
                  </a:lnTo>
                  <a:lnTo>
                    <a:pt x="26548" y="154793"/>
                  </a:lnTo>
                  <a:lnTo>
                    <a:pt x="56116" y="144970"/>
                  </a:lnTo>
                  <a:lnTo>
                    <a:pt x="89571" y="140605"/>
                  </a:lnTo>
                  <a:lnTo>
                    <a:pt x="116627" y="146789"/>
                  </a:lnTo>
                  <a:lnTo>
                    <a:pt x="128108" y="152705"/>
                  </a:lnTo>
                  <a:lnTo>
                    <a:pt x="144927" y="171465"/>
                  </a:lnTo>
                  <a:lnTo>
                    <a:pt x="155956" y="193513"/>
                  </a:lnTo>
                  <a:lnTo>
                    <a:pt x="16478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580118" y="3883544"/>
              <a:ext cx="141424" cy="260513"/>
            </a:xfrm>
            <a:custGeom>
              <a:avLst/>
              <a:gdLst/>
              <a:ahLst/>
              <a:cxnLst/>
              <a:rect l="0" t="0" r="0" b="0"/>
              <a:pathLst>
                <a:path w="141424" h="260513">
                  <a:moveTo>
                    <a:pt x="65226" y="0"/>
                  </a:moveTo>
                  <a:lnTo>
                    <a:pt x="94341" y="0"/>
                  </a:lnTo>
                  <a:lnTo>
                    <a:pt x="116761" y="8125"/>
                  </a:lnTo>
                  <a:lnTo>
                    <a:pt x="127005" y="14557"/>
                  </a:lnTo>
                  <a:lnTo>
                    <a:pt x="133835" y="24940"/>
                  </a:lnTo>
                  <a:lnTo>
                    <a:pt x="141423" y="52725"/>
                  </a:lnTo>
                  <a:lnTo>
                    <a:pt x="138416" y="102629"/>
                  </a:lnTo>
                  <a:lnTo>
                    <a:pt x="127717" y="129911"/>
                  </a:lnTo>
                  <a:lnTo>
                    <a:pt x="96021" y="172253"/>
                  </a:lnTo>
                  <a:lnTo>
                    <a:pt x="62163" y="193397"/>
                  </a:lnTo>
                  <a:lnTo>
                    <a:pt x="15906" y="202032"/>
                  </a:lnTo>
                  <a:lnTo>
                    <a:pt x="6447" y="197150"/>
                  </a:lnTo>
                  <a:lnTo>
                    <a:pt x="1665" y="187801"/>
                  </a:lnTo>
                  <a:lnTo>
                    <a:pt x="0" y="175475"/>
                  </a:lnTo>
                  <a:lnTo>
                    <a:pt x="6275" y="153654"/>
                  </a:lnTo>
                  <a:lnTo>
                    <a:pt x="12214" y="143569"/>
                  </a:lnTo>
                  <a:lnTo>
                    <a:pt x="31001" y="128302"/>
                  </a:lnTo>
                  <a:lnTo>
                    <a:pt x="42409" y="122098"/>
                  </a:lnTo>
                  <a:lnTo>
                    <a:pt x="71336" y="119266"/>
                  </a:lnTo>
                  <a:lnTo>
                    <a:pt x="87581" y="120644"/>
                  </a:lnTo>
                  <a:lnTo>
                    <a:pt x="98411" y="127657"/>
                  </a:lnTo>
                  <a:lnTo>
                    <a:pt x="105631" y="138426"/>
                  </a:lnTo>
                  <a:lnTo>
                    <a:pt x="115792" y="182697"/>
                  </a:lnTo>
                  <a:lnTo>
                    <a:pt x="116646" y="213740"/>
                  </a:lnTo>
                  <a:lnTo>
                    <a:pt x="106360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000918" y="4363436"/>
              <a:ext cx="123401" cy="1"/>
            </a:xfrm>
            <a:custGeom>
              <a:avLst/>
              <a:gdLst/>
              <a:ahLst/>
              <a:cxnLst/>
              <a:rect l="0" t="0" r="0" b="0"/>
              <a:pathLst>
                <a:path w="123401" h="1">
                  <a:moveTo>
                    <a:pt x="0" y="0"/>
                  </a:moveTo>
                  <a:lnTo>
                    <a:pt x="59660" y="0"/>
                  </a:lnTo>
                  <a:lnTo>
                    <a:pt x="98928" y="0"/>
                  </a:lnTo>
                  <a:lnTo>
                    <a:pt x="123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206586" y="4212612"/>
              <a:ext cx="82268" cy="301648"/>
            </a:xfrm>
            <a:custGeom>
              <a:avLst/>
              <a:gdLst/>
              <a:ahLst/>
              <a:cxnLst/>
              <a:rect l="0" t="0" r="0" b="0"/>
              <a:pathLst>
                <a:path w="82268" h="301648">
                  <a:moveTo>
                    <a:pt x="82267" y="0"/>
                  </a:moveTo>
                  <a:lnTo>
                    <a:pt x="78204" y="55597"/>
                  </a:lnTo>
                  <a:lnTo>
                    <a:pt x="63183" y="109839"/>
                  </a:lnTo>
                  <a:lnTo>
                    <a:pt x="45545" y="166087"/>
                  </a:lnTo>
                  <a:lnTo>
                    <a:pt x="31946" y="215100"/>
                  </a:lnTo>
                  <a:lnTo>
                    <a:pt x="13702" y="269316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535655" y="4366230"/>
              <a:ext cx="109690" cy="10918"/>
            </a:xfrm>
            <a:custGeom>
              <a:avLst/>
              <a:gdLst/>
              <a:ahLst/>
              <a:cxnLst/>
              <a:rect l="0" t="0" r="0" b="0"/>
              <a:pathLst>
                <a:path w="109690" h="10918">
                  <a:moveTo>
                    <a:pt x="0" y="10917"/>
                  </a:moveTo>
                  <a:lnTo>
                    <a:pt x="48807" y="64"/>
                  </a:lnTo>
                  <a:lnTo>
                    <a:pt x="76537" y="0"/>
                  </a:lnTo>
                  <a:lnTo>
                    <a:pt x="109689" y="109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674378" y="4240035"/>
              <a:ext cx="167267" cy="329070"/>
            </a:xfrm>
            <a:custGeom>
              <a:avLst/>
              <a:gdLst/>
              <a:ahLst/>
              <a:cxnLst/>
              <a:rect l="0" t="0" r="0" b="0"/>
              <a:pathLst>
                <a:path w="167267" h="329070">
                  <a:moveTo>
                    <a:pt x="94367" y="0"/>
                  </a:moveTo>
                  <a:lnTo>
                    <a:pt x="125683" y="12469"/>
                  </a:lnTo>
                  <a:lnTo>
                    <a:pt x="144340" y="26363"/>
                  </a:lnTo>
                  <a:lnTo>
                    <a:pt x="158727" y="50819"/>
                  </a:lnTo>
                  <a:lnTo>
                    <a:pt x="164696" y="65872"/>
                  </a:lnTo>
                  <a:lnTo>
                    <a:pt x="167266" y="98848"/>
                  </a:lnTo>
                  <a:lnTo>
                    <a:pt x="161806" y="133817"/>
                  </a:lnTo>
                  <a:lnTo>
                    <a:pt x="141602" y="184717"/>
                  </a:lnTo>
                  <a:lnTo>
                    <a:pt x="91258" y="247955"/>
                  </a:lnTo>
                  <a:lnTo>
                    <a:pt x="52312" y="273719"/>
                  </a:lnTo>
                  <a:lnTo>
                    <a:pt x="38908" y="275411"/>
                  </a:lnTo>
                  <a:lnTo>
                    <a:pt x="11827" y="269165"/>
                  </a:lnTo>
                  <a:lnTo>
                    <a:pt x="4301" y="260187"/>
                  </a:lnTo>
                  <a:lnTo>
                    <a:pt x="806" y="248108"/>
                  </a:lnTo>
                  <a:lnTo>
                    <a:pt x="0" y="233961"/>
                  </a:lnTo>
                  <a:lnTo>
                    <a:pt x="7230" y="210117"/>
                  </a:lnTo>
                  <a:lnTo>
                    <a:pt x="22123" y="189364"/>
                  </a:lnTo>
                  <a:lnTo>
                    <a:pt x="43977" y="169983"/>
                  </a:lnTo>
                  <a:lnTo>
                    <a:pt x="56203" y="165120"/>
                  </a:lnTo>
                  <a:lnTo>
                    <a:pt x="81976" y="163779"/>
                  </a:lnTo>
                  <a:lnTo>
                    <a:pt x="104602" y="172324"/>
                  </a:lnTo>
                  <a:lnTo>
                    <a:pt x="114902" y="178868"/>
                  </a:lnTo>
                  <a:lnTo>
                    <a:pt x="130408" y="202390"/>
                  </a:lnTo>
                  <a:lnTo>
                    <a:pt x="140855" y="233157"/>
                  </a:lnTo>
                  <a:lnTo>
                    <a:pt x="147561" y="294437"/>
                  </a:lnTo>
                  <a:lnTo>
                    <a:pt x="149212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36383" y="4706215"/>
              <a:ext cx="150825" cy="41135"/>
            </a:xfrm>
            <a:custGeom>
              <a:avLst/>
              <a:gdLst/>
              <a:ahLst/>
              <a:cxnLst/>
              <a:rect l="0" t="0" r="0" b="0"/>
              <a:pathLst>
                <a:path w="150825" h="41135">
                  <a:moveTo>
                    <a:pt x="0" y="0"/>
                  </a:moveTo>
                  <a:lnTo>
                    <a:pt x="14558" y="14558"/>
                  </a:lnTo>
                  <a:lnTo>
                    <a:pt x="52726" y="30890"/>
                  </a:lnTo>
                  <a:lnTo>
                    <a:pt x="115647" y="39111"/>
                  </a:lnTo>
                  <a:lnTo>
                    <a:pt x="150824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178739" y="4616670"/>
              <a:ext cx="112907" cy="296219"/>
            </a:xfrm>
            <a:custGeom>
              <a:avLst/>
              <a:gdLst/>
              <a:ahLst/>
              <a:cxnLst/>
              <a:rect l="0" t="0" r="0" b="0"/>
              <a:pathLst>
                <a:path w="112907" h="296219">
                  <a:moveTo>
                    <a:pt x="96403" y="7278"/>
                  </a:moveTo>
                  <a:lnTo>
                    <a:pt x="74566" y="0"/>
                  </a:lnTo>
                  <a:lnTo>
                    <a:pt x="51658" y="488"/>
                  </a:lnTo>
                  <a:lnTo>
                    <a:pt x="27765" y="7307"/>
                  </a:lnTo>
                  <a:lnTo>
                    <a:pt x="6990" y="20495"/>
                  </a:lnTo>
                  <a:lnTo>
                    <a:pt x="1754" y="31324"/>
                  </a:lnTo>
                  <a:lnTo>
                    <a:pt x="0" y="59607"/>
                  </a:lnTo>
                  <a:lnTo>
                    <a:pt x="8361" y="84365"/>
                  </a:lnTo>
                  <a:lnTo>
                    <a:pt x="55966" y="143936"/>
                  </a:lnTo>
                  <a:lnTo>
                    <a:pt x="91970" y="188143"/>
                  </a:lnTo>
                  <a:lnTo>
                    <a:pt x="112017" y="227434"/>
                  </a:lnTo>
                  <a:lnTo>
                    <a:pt x="112906" y="240886"/>
                  </a:lnTo>
                  <a:lnTo>
                    <a:pt x="105769" y="268021"/>
                  </a:lnTo>
                  <a:lnTo>
                    <a:pt x="88378" y="287190"/>
                  </a:lnTo>
                  <a:lnTo>
                    <a:pt x="77342" y="294435"/>
                  </a:lnTo>
                  <a:lnTo>
                    <a:pt x="65414" y="296218"/>
                  </a:lnTo>
                  <a:lnTo>
                    <a:pt x="39973" y="290074"/>
                  </a:lnTo>
                  <a:lnTo>
                    <a:pt x="31360" y="281123"/>
                  </a:lnTo>
                  <a:lnTo>
                    <a:pt x="21791" y="254927"/>
                  </a:lnTo>
                  <a:lnTo>
                    <a:pt x="25663" y="222971"/>
                  </a:lnTo>
                  <a:lnTo>
                    <a:pt x="45697" y="160082"/>
                  </a:lnTo>
                  <a:lnTo>
                    <a:pt x="73748" y="103648"/>
                  </a:lnTo>
                  <a:lnTo>
                    <a:pt x="95539" y="56615"/>
                  </a:lnTo>
                  <a:lnTo>
                    <a:pt x="110114" y="347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494521" y="4723738"/>
              <a:ext cx="109691" cy="23612"/>
            </a:xfrm>
            <a:custGeom>
              <a:avLst/>
              <a:gdLst/>
              <a:ahLst/>
              <a:cxnLst/>
              <a:rect l="0" t="0" r="0" b="0"/>
              <a:pathLst>
                <a:path w="109691" h="23612">
                  <a:moveTo>
                    <a:pt x="0" y="23611"/>
                  </a:moveTo>
                  <a:lnTo>
                    <a:pt x="21836" y="9054"/>
                  </a:lnTo>
                  <a:lnTo>
                    <a:pt x="64531" y="0"/>
                  </a:lnTo>
                  <a:lnTo>
                    <a:pt x="86064" y="1946"/>
                  </a:lnTo>
                  <a:lnTo>
                    <a:pt x="109690" y="9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679216" y="4620337"/>
              <a:ext cx="171797" cy="236703"/>
            </a:xfrm>
            <a:custGeom>
              <a:avLst/>
              <a:gdLst/>
              <a:ahLst/>
              <a:cxnLst/>
              <a:rect l="0" t="0" r="0" b="0"/>
              <a:pathLst>
                <a:path w="171797" h="236703">
                  <a:moveTo>
                    <a:pt x="34684" y="17323"/>
                  </a:moveTo>
                  <a:lnTo>
                    <a:pt x="49242" y="2765"/>
                  </a:lnTo>
                  <a:lnTo>
                    <a:pt x="59624" y="0"/>
                  </a:lnTo>
                  <a:lnTo>
                    <a:pt x="87410" y="991"/>
                  </a:lnTo>
                  <a:lnTo>
                    <a:pt x="111947" y="14634"/>
                  </a:lnTo>
                  <a:lnTo>
                    <a:pt x="122756" y="24671"/>
                  </a:lnTo>
                  <a:lnTo>
                    <a:pt x="134766" y="52074"/>
                  </a:lnTo>
                  <a:lnTo>
                    <a:pt x="138580" y="83042"/>
                  </a:lnTo>
                  <a:lnTo>
                    <a:pt x="135197" y="112040"/>
                  </a:lnTo>
                  <a:lnTo>
                    <a:pt x="117449" y="154061"/>
                  </a:lnTo>
                  <a:lnTo>
                    <a:pt x="85614" y="188179"/>
                  </a:lnTo>
                  <a:lnTo>
                    <a:pt x="47235" y="217585"/>
                  </a:lnTo>
                  <a:lnTo>
                    <a:pt x="20458" y="224143"/>
                  </a:lnTo>
                  <a:lnTo>
                    <a:pt x="6918" y="223759"/>
                  </a:lnTo>
                  <a:lnTo>
                    <a:pt x="939" y="217409"/>
                  </a:lnTo>
                  <a:lnTo>
                    <a:pt x="0" y="207082"/>
                  </a:lnTo>
                  <a:lnTo>
                    <a:pt x="2420" y="194103"/>
                  </a:lnTo>
                  <a:lnTo>
                    <a:pt x="17298" y="171557"/>
                  </a:lnTo>
                  <a:lnTo>
                    <a:pt x="39145" y="152904"/>
                  </a:lnTo>
                  <a:lnTo>
                    <a:pt x="64089" y="139535"/>
                  </a:lnTo>
                  <a:lnTo>
                    <a:pt x="90410" y="136641"/>
                  </a:lnTo>
                  <a:lnTo>
                    <a:pt x="115820" y="141956"/>
                  </a:lnTo>
                  <a:lnTo>
                    <a:pt x="137269" y="154475"/>
                  </a:lnTo>
                  <a:lnTo>
                    <a:pt x="152896" y="174258"/>
                  </a:lnTo>
                  <a:lnTo>
                    <a:pt x="163396" y="196761"/>
                  </a:lnTo>
                  <a:lnTo>
                    <a:pt x="171796" y="2367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50283" y="3485919"/>
            <a:ext cx="548450" cy="658138"/>
            <a:chOff x="2550283" y="3485919"/>
            <a:chExt cx="548450" cy="658138"/>
          </a:xfrm>
        </p:grpSpPr>
        <p:sp>
          <p:nvSpPr>
            <p:cNvPr id="21" name="Freeform 20"/>
            <p:cNvSpPr/>
            <p:nvPr/>
          </p:nvSpPr>
          <p:spPr>
            <a:xfrm>
              <a:off x="2550283" y="3485919"/>
              <a:ext cx="192528" cy="260514"/>
            </a:xfrm>
            <a:custGeom>
              <a:avLst/>
              <a:gdLst/>
              <a:ahLst/>
              <a:cxnLst/>
              <a:rect l="0" t="0" r="0" b="0"/>
              <a:pathLst>
                <a:path w="192528" h="260514">
                  <a:moveTo>
                    <a:pt x="13712" y="0"/>
                  </a:moveTo>
                  <a:lnTo>
                    <a:pt x="69309" y="4062"/>
                  </a:lnTo>
                  <a:lnTo>
                    <a:pt x="109913" y="18977"/>
                  </a:lnTo>
                  <a:lnTo>
                    <a:pt x="123550" y="26362"/>
                  </a:lnTo>
                  <a:lnTo>
                    <a:pt x="131118" y="37380"/>
                  </a:lnTo>
                  <a:lnTo>
                    <a:pt x="135464" y="65872"/>
                  </a:lnTo>
                  <a:lnTo>
                    <a:pt x="131443" y="77431"/>
                  </a:lnTo>
                  <a:lnTo>
                    <a:pt x="114788" y="94336"/>
                  </a:lnTo>
                  <a:lnTo>
                    <a:pt x="113089" y="97930"/>
                  </a:lnTo>
                  <a:lnTo>
                    <a:pt x="116526" y="98803"/>
                  </a:lnTo>
                  <a:lnTo>
                    <a:pt x="123388" y="97861"/>
                  </a:lnTo>
                  <a:lnTo>
                    <a:pt x="154882" y="103815"/>
                  </a:lnTo>
                  <a:lnTo>
                    <a:pt x="175987" y="119266"/>
                  </a:lnTo>
                  <a:lnTo>
                    <a:pt x="185881" y="129785"/>
                  </a:lnTo>
                  <a:lnTo>
                    <a:pt x="190953" y="141368"/>
                  </a:lnTo>
                  <a:lnTo>
                    <a:pt x="192527" y="166426"/>
                  </a:lnTo>
                  <a:lnTo>
                    <a:pt x="184085" y="188735"/>
                  </a:lnTo>
                  <a:lnTo>
                    <a:pt x="168654" y="208806"/>
                  </a:lnTo>
                  <a:lnTo>
                    <a:pt x="134270" y="235713"/>
                  </a:lnTo>
                  <a:lnTo>
                    <a:pt x="93613" y="252488"/>
                  </a:lnTo>
                  <a:lnTo>
                    <a:pt x="34178" y="258928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071309" y="3485919"/>
              <a:ext cx="27424" cy="274225"/>
            </a:xfrm>
            <a:custGeom>
              <a:avLst/>
              <a:gdLst/>
              <a:ahLst/>
              <a:cxnLst/>
              <a:rect l="0" t="0" r="0" b="0"/>
              <a:pathLst>
                <a:path w="27424" h="274225">
                  <a:moveTo>
                    <a:pt x="27423" y="0"/>
                  </a:moveTo>
                  <a:lnTo>
                    <a:pt x="18000" y="35886"/>
                  </a:lnTo>
                  <a:lnTo>
                    <a:pt x="16505" y="90530"/>
                  </a:lnTo>
                  <a:lnTo>
                    <a:pt x="21987" y="147516"/>
                  </a:lnTo>
                  <a:lnTo>
                    <a:pt x="15317" y="208920"/>
                  </a:lnTo>
                  <a:lnTo>
                    <a:pt x="3477" y="259970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673684" y="3842410"/>
              <a:ext cx="27424" cy="274225"/>
            </a:xfrm>
            <a:custGeom>
              <a:avLst/>
              <a:gdLst/>
              <a:ahLst/>
              <a:cxnLst/>
              <a:rect l="0" t="0" r="0" b="0"/>
              <a:pathLst>
                <a:path w="27424" h="274225">
                  <a:moveTo>
                    <a:pt x="27423" y="0"/>
                  </a:moveTo>
                  <a:lnTo>
                    <a:pt x="27423" y="53208"/>
                  </a:lnTo>
                  <a:lnTo>
                    <a:pt x="25899" y="104465"/>
                  </a:lnTo>
                  <a:lnTo>
                    <a:pt x="16570" y="167565"/>
                  </a:lnTo>
                  <a:lnTo>
                    <a:pt x="10496" y="220277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043887" y="3869832"/>
              <a:ext cx="54846" cy="274225"/>
            </a:xfrm>
            <a:custGeom>
              <a:avLst/>
              <a:gdLst/>
              <a:ahLst/>
              <a:cxnLst/>
              <a:rect l="0" t="0" r="0" b="0"/>
              <a:pathLst>
                <a:path w="54846" h="274225">
                  <a:moveTo>
                    <a:pt x="54845" y="0"/>
                  </a:moveTo>
                  <a:lnTo>
                    <a:pt x="39930" y="55597"/>
                  </a:lnTo>
                  <a:lnTo>
                    <a:pt x="31128" y="100264"/>
                  </a:lnTo>
                  <a:lnTo>
                    <a:pt x="24458" y="152093"/>
                  </a:lnTo>
                  <a:lnTo>
                    <a:pt x="16895" y="206045"/>
                  </a:lnTo>
                  <a:lnTo>
                    <a:pt x="10592" y="248437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467576" y="4185190"/>
            <a:ext cx="823113" cy="699272"/>
            <a:chOff x="2467576" y="4185190"/>
            <a:chExt cx="823113" cy="699272"/>
          </a:xfrm>
        </p:grpSpPr>
        <p:sp>
          <p:nvSpPr>
            <p:cNvPr id="26" name="Freeform 25"/>
            <p:cNvSpPr/>
            <p:nvPr/>
          </p:nvSpPr>
          <p:spPr>
            <a:xfrm>
              <a:off x="2550283" y="4418280"/>
              <a:ext cx="13713" cy="13712"/>
            </a:xfrm>
            <a:custGeom>
              <a:avLst/>
              <a:gdLst/>
              <a:ahLst/>
              <a:cxnLst/>
              <a:rect l="0" t="0" r="0" b="0"/>
              <a:pathLst>
                <a:path w="13713" h="13712">
                  <a:moveTo>
                    <a:pt x="1371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632551" y="4242893"/>
              <a:ext cx="153258" cy="271367"/>
            </a:xfrm>
            <a:custGeom>
              <a:avLst/>
              <a:gdLst/>
              <a:ahLst/>
              <a:cxnLst/>
              <a:rect l="0" t="0" r="0" b="0"/>
              <a:pathLst>
                <a:path w="153258" h="271367">
                  <a:moveTo>
                    <a:pt x="150823" y="10853"/>
                  </a:moveTo>
                  <a:lnTo>
                    <a:pt x="102016" y="0"/>
                  </a:lnTo>
                  <a:lnTo>
                    <a:pt x="56633" y="2051"/>
                  </a:lnTo>
                  <a:lnTo>
                    <a:pt x="42326" y="4985"/>
                  </a:lnTo>
                  <a:lnTo>
                    <a:pt x="32787" y="13035"/>
                  </a:lnTo>
                  <a:lnTo>
                    <a:pt x="22189" y="38229"/>
                  </a:lnTo>
                  <a:lnTo>
                    <a:pt x="16223" y="86674"/>
                  </a:lnTo>
                  <a:lnTo>
                    <a:pt x="19956" y="96440"/>
                  </a:lnTo>
                  <a:lnTo>
                    <a:pt x="27015" y="101427"/>
                  </a:lnTo>
                  <a:lnTo>
                    <a:pt x="47046" y="102906"/>
                  </a:lnTo>
                  <a:lnTo>
                    <a:pt x="85542" y="98220"/>
                  </a:lnTo>
                  <a:lnTo>
                    <a:pt x="117747" y="101989"/>
                  </a:lnTo>
                  <a:lnTo>
                    <a:pt x="130296" y="108173"/>
                  </a:lnTo>
                  <a:lnTo>
                    <a:pt x="148301" y="127233"/>
                  </a:lnTo>
                  <a:lnTo>
                    <a:pt x="153257" y="155001"/>
                  </a:lnTo>
                  <a:lnTo>
                    <a:pt x="148858" y="184608"/>
                  </a:lnTo>
                  <a:lnTo>
                    <a:pt x="136746" y="207923"/>
                  </a:lnTo>
                  <a:lnTo>
                    <a:pt x="117144" y="224380"/>
                  </a:lnTo>
                  <a:lnTo>
                    <a:pt x="54021" y="252314"/>
                  </a:lnTo>
                  <a:lnTo>
                    <a:pt x="0" y="2713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030176" y="4308591"/>
              <a:ext cx="109690" cy="1"/>
            </a:xfrm>
            <a:custGeom>
              <a:avLst/>
              <a:gdLst/>
              <a:ahLst/>
              <a:cxnLst/>
              <a:rect l="0" t="0" r="0" b="0"/>
              <a:pathLst>
                <a:path w="109690" h="1">
                  <a:moveTo>
                    <a:pt x="0" y="0"/>
                  </a:moveTo>
                  <a:lnTo>
                    <a:pt x="59659" y="0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194710" y="4185190"/>
              <a:ext cx="95979" cy="301647"/>
            </a:xfrm>
            <a:custGeom>
              <a:avLst/>
              <a:gdLst/>
              <a:ahLst/>
              <a:cxnLst/>
              <a:rect l="0" t="0" r="0" b="0"/>
              <a:pathLst>
                <a:path w="95979" h="301647">
                  <a:moveTo>
                    <a:pt x="95978" y="0"/>
                  </a:moveTo>
                  <a:lnTo>
                    <a:pt x="94455" y="51685"/>
                  </a:lnTo>
                  <a:lnTo>
                    <a:pt x="77001" y="113128"/>
                  </a:lnTo>
                  <a:lnTo>
                    <a:pt x="53284" y="169616"/>
                  </a:lnTo>
                  <a:lnTo>
                    <a:pt x="26960" y="230533"/>
                  </a:lnTo>
                  <a:lnTo>
                    <a:pt x="7988" y="274990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467576" y="4651371"/>
              <a:ext cx="123842" cy="95979"/>
            </a:xfrm>
            <a:custGeom>
              <a:avLst/>
              <a:gdLst/>
              <a:ahLst/>
              <a:cxnLst/>
              <a:rect l="0" t="0" r="0" b="0"/>
              <a:pathLst>
                <a:path w="123842" h="95979">
                  <a:moveTo>
                    <a:pt x="41574" y="0"/>
                  </a:moveTo>
                  <a:lnTo>
                    <a:pt x="22490" y="57252"/>
                  </a:lnTo>
                  <a:lnTo>
                    <a:pt x="0" y="93125"/>
                  </a:lnTo>
                  <a:lnTo>
                    <a:pt x="1670" y="92553"/>
                  </a:lnTo>
                  <a:lnTo>
                    <a:pt x="5830" y="89124"/>
                  </a:lnTo>
                  <a:lnTo>
                    <a:pt x="40801" y="84299"/>
                  </a:lnTo>
                  <a:lnTo>
                    <a:pt x="101903" y="93387"/>
                  </a:lnTo>
                  <a:lnTo>
                    <a:pt x="123841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550283" y="4596526"/>
              <a:ext cx="123402" cy="287936"/>
            </a:xfrm>
            <a:custGeom>
              <a:avLst/>
              <a:gdLst/>
              <a:ahLst/>
              <a:cxnLst/>
              <a:rect l="0" t="0" r="0" b="0"/>
              <a:pathLst>
                <a:path w="123402" h="287936">
                  <a:moveTo>
                    <a:pt x="123401" y="0"/>
                  </a:moveTo>
                  <a:lnTo>
                    <a:pt x="104317" y="57252"/>
                  </a:lnTo>
                  <a:lnTo>
                    <a:pt x="83892" y="111249"/>
                  </a:lnTo>
                  <a:lnTo>
                    <a:pt x="58543" y="168213"/>
                  </a:lnTo>
                  <a:lnTo>
                    <a:pt x="31735" y="223685"/>
                  </a:lnTo>
                  <a:lnTo>
                    <a:pt x="17659" y="252270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906775" y="4733638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9659" y="0"/>
                  </a:lnTo>
                  <a:lnTo>
                    <a:pt x="98928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098732" y="4582815"/>
              <a:ext cx="109690" cy="274225"/>
            </a:xfrm>
            <a:custGeom>
              <a:avLst/>
              <a:gdLst/>
              <a:ahLst/>
              <a:cxnLst/>
              <a:rect l="0" t="0" r="0" b="0"/>
              <a:pathLst>
                <a:path w="109690" h="274225">
                  <a:moveTo>
                    <a:pt x="109689" y="0"/>
                  </a:moveTo>
                  <a:lnTo>
                    <a:pt x="94774" y="48807"/>
                  </a:lnTo>
                  <a:lnTo>
                    <a:pt x="77847" y="102315"/>
                  </a:lnTo>
                  <a:lnTo>
                    <a:pt x="60497" y="144498"/>
                  </a:lnTo>
                  <a:lnTo>
                    <a:pt x="37552" y="188638"/>
                  </a:lnTo>
                  <a:lnTo>
                    <a:pt x="13496" y="241756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024284" y="5788498"/>
            <a:ext cx="1024801" cy="531382"/>
            <a:chOff x="4024284" y="5788498"/>
            <a:chExt cx="1024801" cy="531382"/>
          </a:xfrm>
        </p:grpSpPr>
        <p:sp>
          <p:nvSpPr>
            <p:cNvPr id="35" name="Freeform 34"/>
            <p:cNvSpPr/>
            <p:nvPr/>
          </p:nvSpPr>
          <p:spPr>
            <a:xfrm>
              <a:off x="4661808" y="5829266"/>
              <a:ext cx="109691" cy="41134"/>
            </a:xfrm>
            <a:custGeom>
              <a:avLst/>
              <a:gdLst/>
              <a:ahLst/>
              <a:cxnLst/>
              <a:rect l="0" t="0" r="0" b="0"/>
              <a:pathLst>
                <a:path w="109691" h="41134">
                  <a:moveTo>
                    <a:pt x="109690" y="41133"/>
                  </a:moveTo>
                  <a:lnTo>
                    <a:pt x="54093" y="1536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024284" y="5788498"/>
              <a:ext cx="1024801" cy="531382"/>
            </a:xfrm>
            <a:custGeom>
              <a:avLst/>
              <a:gdLst/>
              <a:ahLst/>
              <a:cxnLst/>
              <a:rect l="0" t="0" r="0" b="0"/>
              <a:pathLst>
                <a:path w="1024801" h="531382">
                  <a:moveTo>
                    <a:pt x="431856" y="27056"/>
                  </a:moveTo>
                  <a:lnTo>
                    <a:pt x="375601" y="27056"/>
                  </a:lnTo>
                  <a:lnTo>
                    <a:pt x="329157" y="27056"/>
                  </a:lnTo>
                  <a:lnTo>
                    <a:pt x="273456" y="34335"/>
                  </a:lnTo>
                  <a:lnTo>
                    <a:pt x="220727" y="46140"/>
                  </a:lnTo>
                  <a:lnTo>
                    <a:pt x="159230" y="59287"/>
                  </a:lnTo>
                  <a:lnTo>
                    <a:pt x="107324" y="80110"/>
                  </a:lnTo>
                  <a:lnTo>
                    <a:pt x="55719" y="112855"/>
                  </a:lnTo>
                  <a:lnTo>
                    <a:pt x="16392" y="158783"/>
                  </a:lnTo>
                  <a:lnTo>
                    <a:pt x="3451" y="193260"/>
                  </a:lnTo>
                  <a:lnTo>
                    <a:pt x="0" y="210985"/>
                  </a:lnTo>
                  <a:lnTo>
                    <a:pt x="9701" y="272326"/>
                  </a:lnTo>
                  <a:lnTo>
                    <a:pt x="24593" y="324186"/>
                  </a:lnTo>
                  <a:lnTo>
                    <a:pt x="42136" y="350055"/>
                  </a:lnTo>
                  <a:lnTo>
                    <a:pt x="105352" y="401030"/>
                  </a:lnTo>
                  <a:lnTo>
                    <a:pt x="168690" y="438234"/>
                  </a:lnTo>
                  <a:lnTo>
                    <a:pt x="200634" y="455081"/>
                  </a:lnTo>
                  <a:lnTo>
                    <a:pt x="259920" y="474653"/>
                  </a:lnTo>
                  <a:lnTo>
                    <a:pt x="318281" y="497549"/>
                  </a:lnTo>
                  <a:lnTo>
                    <a:pt x="361066" y="509373"/>
                  </a:lnTo>
                  <a:lnTo>
                    <a:pt x="405472" y="515643"/>
                  </a:lnTo>
                  <a:lnTo>
                    <a:pt x="450599" y="519953"/>
                  </a:lnTo>
                  <a:lnTo>
                    <a:pt x="496047" y="526948"/>
                  </a:lnTo>
                  <a:lnTo>
                    <a:pt x="541637" y="531072"/>
                  </a:lnTo>
                  <a:lnTo>
                    <a:pt x="587291" y="531381"/>
                  </a:lnTo>
                  <a:lnTo>
                    <a:pt x="632972" y="526441"/>
                  </a:lnTo>
                  <a:lnTo>
                    <a:pt x="678666" y="523229"/>
                  </a:lnTo>
                  <a:lnTo>
                    <a:pt x="722842" y="520278"/>
                  </a:lnTo>
                  <a:lnTo>
                    <a:pt x="781973" y="510052"/>
                  </a:lnTo>
                  <a:lnTo>
                    <a:pt x="836564" y="497373"/>
                  </a:lnTo>
                  <a:lnTo>
                    <a:pt x="896728" y="475378"/>
                  </a:lnTo>
                  <a:lnTo>
                    <a:pt x="942845" y="442750"/>
                  </a:lnTo>
                  <a:lnTo>
                    <a:pt x="974320" y="409860"/>
                  </a:lnTo>
                  <a:lnTo>
                    <a:pt x="1007647" y="348518"/>
                  </a:lnTo>
                  <a:lnTo>
                    <a:pt x="1024800" y="285146"/>
                  </a:lnTo>
                  <a:lnTo>
                    <a:pt x="1023948" y="251452"/>
                  </a:lnTo>
                  <a:lnTo>
                    <a:pt x="1007624" y="192231"/>
                  </a:lnTo>
                  <a:lnTo>
                    <a:pt x="983490" y="148277"/>
                  </a:lnTo>
                  <a:lnTo>
                    <a:pt x="924074" y="96529"/>
                  </a:lnTo>
                  <a:lnTo>
                    <a:pt x="870341" y="59230"/>
                  </a:lnTo>
                  <a:lnTo>
                    <a:pt x="822121" y="38959"/>
                  </a:lnTo>
                  <a:lnTo>
                    <a:pt x="759133" y="18461"/>
                  </a:lnTo>
                  <a:lnTo>
                    <a:pt x="699794" y="5889"/>
                  </a:lnTo>
                  <a:lnTo>
                    <a:pt x="641417" y="1487"/>
                  </a:lnTo>
                  <a:lnTo>
                    <a:pt x="598629" y="458"/>
                  </a:lnTo>
                  <a:lnTo>
                    <a:pt x="554221" y="0"/>
                  </a:lnTo>
                  <a:lnTo>
                    <a:pt x="509092" y="1320"/>
                  </a:lnTo>
                  <a:lnTo>
                    <a:pt x="463644" y="6985"/>
                  </a:lnTo>
                  <a:lnTo>
                    <a:pt x="402511" y="26018"/>
                  </a:lnTo>
                  <a:lnTo>
                    <a:pt x="360415" y="38275"/>
                  </a:lnTo>
                  <a:lnTo>
                    <a:pt x="297952" y="57803"/>
                  </a:lnTo>
                  <a:lnTo>
                    <a:pt x="248975" y="78823"/>
                  </a:lnTo>
                  <a:lnTo>
                    <a:pt x="212477" y="956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Freeform 37"/>
          <p:cNvSpPr/>
          <p:nvPr/>
        </p:nvSpPr>
        <p:spPr>
          <a:xfrm>
            <a:off x="7554557" y="6329866"/>
            <a:ext cx="813625" cy="417218"/>
          </a:xfrm>
          <a:custGeom>
            <a:avLst/>
            <a:gdLst/>
            <a:ahLst/>
            <a:cxnLst/>
            <a:rect l="0" t="0" r="0" b="0"/>
            <a:pathLst>
              <a:path w="813625" h="417218">
                <a:moveTo>
                  <a:pt x="521341" y="20425"/>
                </a:moveTo>
                <a:lnTo>
                  <a:pt x="465085" y="11002"/>
                </a:lnTo>
                <a:lnTo>
                  <a:pt x="418642" y="8620"/>
                </a:lnTo>
                <a:lnTo>
                  <a:pt x="362940" y="0"/>
                </a:lnTo>
                <a:lnTo>
                  <a:pt x="302932" y="2355"/>
                </a:lnTo>
                <a:lnTo>
                  <a:pt x="255166" y="8839"/>
                </a:lnTo>
                <a:lnTo>
                  <a:pt x="208037" y="16799"/>
                </a:lnTo>
                <a:lnTo>
                  <a:pt x="154286" y="32893"/>
                </a:lnTo>
                <a:lnTo>
                  <a:pt x="103490" y="63730"/>
                </a:lnTo>
                <a:lnTo>
                  <a:pt x="53422" y="110344"/>
                </a:lnTo>
                <a:lnTo>
                  <a:pt x="17573" y="163867"/>
                </a:lnTo>
                <a:lnTo>
                  <a:pt x="1891" y="204531"/>
                </a:lnTo>
                <a:lnTo>
                  <a:pt x="0" y="242917"/>
                </a:lnTo>
                <a:lnTo>
                  <a:pt x="14779" y="298788"/>
                </a:lnTo>
                <a:lnTo>
                  <a:pt x="38456" y="339380"/>
                </a:lnTo>
                <a:lnTo>
                  <a:pt x="86604" y="377983"/>
                </a:lnTo>
                <a:lnTo>
                  <a:pt x="131597" y="396688"/>
                </a:lnTo>
                <a:lnTo>
                  <a:pt x="179017" y="408556"/>
                </a:lnTo>
                <a:lnTo>
                  <a:pt x="239973" y="415237"/>
                </a:lnTo>
                <a:lnTo>
                  <a:pt x="298152" y="417217"/>
                </a:lnTo>
                <a:lnTo>
                  <a:pt x="359910" y="416280"/>
                </a:lnTo>
                <a:lnTo>
                  <a:pt x="411554" y="407031"/>
                </a:lnTo>
                <a:lnTo>
                  <a:pt x="470700" y="394641"/>
                </a:lnTo>
                <a:lnTo>
                  <a:pt x="520047" y="381323"/>
                </a:lnTo>
                <a:lnTo>
                  <a:pt x="572586" y="366204"/>
                </a:lnTo>
                <a:lnTo>
                  <a:pt x="625224" y="344627"/>
                </a:lnTo>
                <a:lnTo>
                  <a:pt x="684728" y="318854"/>
                </a:lnTo>
                <a:lnTo>
                  <a:pt x="743334" y="275944"/>
                </a:lnTo>
                <a:lnTo>
                  <a:pt x="790737" y="223329"/>
                </a:lnTo>
                <a:lnTo>
                  <a:pt x="811061" y="176862"/>
                </a:lnTo>
                <a:lnTo>
                  <a:pt x="813624" y="146321"/>
                </a:lnTo>
                <a:lnTo>
                  <a:pt x="812175" y="131778"/>
                </a:lnTo>
                <a:lnTo>
                  <a:pt x="798376" y="107494"/>
                </a:lnTo>
                <a:lnTo>
                  <a:pt x="775486" y="86545"/>
                </a:lnTo>
                <a:lnTo>
                  <a:pt x="715199" y="52332"/>
                </a:lnTo>
                <a:lnTo>
                  <a:pt x="658828" y="30452"/>
                </a:lnTo>
                <a:lnTo>
                  <a:pt x="610151" y="23397"/>
                </a:lnTo>
                <a:lnTo>
                  <a:pt x="562843" y="25809"/>
                </a:lnTo>
                <a:lnTo>
                  <a:pt x="510841" y="30436"/>
                </a:lnTo>
                <a:lnTo>
                  <a:pt x="467415" y="32492"/>
                </a:lnTo>
                <a:lnTo>
                  <a:pt x="408707" y="40928"/>
                </a:lnTo>
                <a:lnTo>
                  <a:pt x="352718" y="53077"/>
                </a:lnTo>
                <a:lnTo>
                  <a:pt x="304813" y="66324"/>
                </a:lnTo>
                <a:lnTo>
                  <a:pt x="254393" y="79898"/>
                </a:lnTo>
                <a:lnTo>
                  <a:pt x="193710" y="107557"/>
                </a:lnTo>
                <a:lnTo>
                  <a:pt x="141773" y="129270"/>
                </a:lnTo>
                <a:lnTo>
                  <a:pt x="110005" y="1438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562698" y="7156406"/>
            <a:ext cx="515863" cy="396405"/>
          </a:xfrm>
          <a:custGeom>
            <a:avLst/>
            <a:gdLst/>
            <a:ahLst/>
            <a:cxnLst/>
            <a:rect l="0" t="0" r="0" b="0"/>
            <a:pathLst>
              <a:path w="515863" h="396405">
                <a:moveTo>
                  <a:pt x="181378" y="71402"/>
                </a:moveTo>
                <a:lnTo>
                  <a:pt x="147015" y="85395"/>
                </a:lnTo>
                <a:lnTo>
                  <a:pt x="87188" y="124949"/>
                </a:lnTo>
                <a:lnTo>
                  <a:pt x="44796" y="161410"/>
                </a:lnTo>
                <a:lnTo>
                  <a:pt x="20126" y="193673"/>
                </a:lnTo>
                <a:lnTo>
                  <a:pt x="4083" y="228325"/>
                </a:lnTo>
                <a:lnTo>
                  <a:pt x="0" y="264038"/>
                </a:lnTo>
                <a:lnTo>
                  <a:pt x="4787" y="298700"/>
                </a:lnTo>
                <a:lnTo>
                  <a:pt x="17071" y="329341"/>
                </a:lnTo>
                <a:lnTo>
                  <a:pt x="40812" y="354131"/>
                </a:lnTo>
                <a:lnTo>
                  <a:pt x="88439" y="381155"/>
                </a:lnTo>
                <a:lnTo>
                  <a:pt x="145207" y="394748"/>
                </a:lnTo>
                <a:lnTo>
                  <a:pt x="188154" y="396404"/>
                </a:lnTo>
                <a:lnTo>
                  <a:pt x="232633" y="392062"/>
                </a:lnTo>
                <a:lnTo>
                  <a:pt x="277792" y="385054"/>
                </a:lnTo>
                <a:lnTo>
                  <a:pt x="321730" y="375337"/>
                </a:lnTo>
                <a:lnTo>
                  <a:pt x="377680" y="352736"/>
                </a:lnTo>
                <a:lnTo>
                  <a:pt x="429489" y="313740"/>
                </a:lnTo>
                <a:lnTo>
                  <a:pt x="476004" y="262477"/>
                </a:lnTo>
                <a:lnTo>
                  <a:pt x="503587" y="206817"/>
                </a:lnTo>
                <a:lnTo>
                  <a:pt x="515862" y="157906"/>
                </a:lnTo>
                <a:lnTo>
                  <a:pt x="507905" y="99662"/>
                </a:lnTo>
                <a:lnTo>
                  <a:pt x="498653" y="73298"/>
                </a:lnTo>
                <a:lnTo>
                  <a:pt x="474790" y="41325"/>
                </a:lnTo>
                <a:lnTo>
                  <a:pt x="437927" y="14078"/>
                </a:lnTo>
                <a:lnTo>
                  <a:pt x="406105" y="1237"/>
                </a:lnTo>
                <a:lnTo>
                  <a:pt x="346650" y="0"/>
                </a:lnTo>
                <a:lnTo>
                  <a:pt x="288070" y="9281"/>
                </a:lnTo>
                <a:lnTo>
                  <a:pt x="232118" y="28959"/>
                </a:lnTo>
                <a:lnTo>
                  <a:pt x="178987" y="64429"/>
                </a:lnTo>
                <a:lnTo>
                  <a:pt x="119786" y="127135"/>
                </a:lnTo>
                <a:lnTo>
                  <a:pt x="90679" y="182202"/>
                </a:lnTo>
                <a:lnTo>
                  <a:pt x="55070" y="237736"/>
                </a:lnTo>
                <a:lnTo>
                  <a:pt x="27723" y="295199"/>
                </a:lnTo>
                <a:lnTo>
                  <a:pt x="3132" y="3456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866559" y="7675167"/>
            <a:ext cx="648276" cy="451859"/>
          </a:xfrm>
          <a:custGeom>
            <a:avLst/>
            <a:gdLst/>
            <a:ahLst/>
            <a:cxnLst/>
            <a:rect l="0" t="0" r="0" b="0"/>
            <a:pathLst>
              <a:path w="648276" h="451859">
                <a:moveTo>
                  <a:pt x="383913" y="5111"/>
                </a:moveTo>
                <a:lnTo>
                  <a:pt x="328316" y="30878"/>
                </a:lnTo>
                <a:lnTo>
                  <a:pt x="279587" y="49817"/>
                </a:lnTo>
                <a:lnTo>
                  <a:pt x="229093" y="74726"/>
                </a:lnTo>
                <a:lnTo>
                  <a:pt x="177456" y="110439"/>
                </a:lnTo>
                <a:lnTo>
                  <a:pt x="114993" y="165093"/>
                </a:lnTo>
                <a:lnTo>
                  <a:pt x="77841" y="204688"/>
                </a:lnTo>
                <a:lnTo>
                  <a:pt x="45225" y="268033"/>
                </a:lnTo>
                <a:lnTo>
                  <a:pt x="32697" y="321183"/>
                </a:lnTo>
                <a:lnTo>
                  <a:pt x="30939" y="339227"/>
                </a:lnTo>
                <a:lnTo>
                  <a:pt x="41173" y="371463"/>
                </a:lnTo>
                <a:lnTo>
                  <a:pt x="60956" y="399501"/>
                </a:lnTo>
                <a:lnTo>
                  <a:pt x="84983" y="422119"/>
                </a:lnTo>
                <a:lnTo>
                  <a:pt x="138763" y="444704"/>
                </a:lnTo>
                <a:lnTo>
                  <a:pt x="181011" y="451858"/>
                </a:lnTo>
                <a:lnTo>
                  <a:pt x="239496" y="451822"/>
                </a:lnTo>
                <a:lnTo>
                  <a:pt x="300203" y="438162"/>
                </a:lnTo>
                <a:lnTo>
                  <a:pt x="356206" y="420792"/>
                </a:lnTo>
                <a:lnTo>
                  <a:pt x="411279" y="402691"/>
                </a:lnTo>
                <a:lnTo>
                  <a:pt x="466170" y="384446"/>
                </a:lnTo>
                <a:lnTo>
                  <a:pt x="519500" y="355224"/>
                </a:lnTo>
                <a:lnTo>
                  <a:pt x="569080" y="316049"/>
                </a:lnTo>
                <a:lnTo>
                  <a:pt x="622095" y="264751"/>
                </a:lnTo>
                <a:lnTo>
                  <a:pt x="645088" y="224231"/>
                </a:lnTo>
                <a:lnTo>
                  <a:pt x="648275" y="188827"/>
                </a:lnTo>
                <a:lnTo>
                  <a:pt x="641504" y="134195"/>
                </a:lnTo>
                <a:lnTo>
                  <a:pt x="630940" y="103616"/>
                </a:lnTo>
                <a:lnTo>
                  <a:pt x="581373" y="40145"/>
                </a:lnTo>
                <a:lnTo>
                  <a:pt x="538737" y="17861"/>
                </a:lnTo>
                <a:lnTo>
                  <a:pt x="487510" y="1610"/>
                </a:lnTo>
                <a:lnTo>
                  <a:pt x="455855" y="0"/>
                </a:lnTo>
                <a:lnTo>
                  <a:pt x="404214" y="7659"/>
                </a:lnTo>
                <a:lnTo>
                  <a:pt x="348795" y="19577"/>
                </a:lnTo>
                <a:lnTo>
                  <a:pt x="303428" y="36820"/>
                </a:lnTo>
                <a:lnTo>
                  <a:pt x="247154" y="69943"/>
                </a:lnTo>
                <a:lnTo>
                  <a:pt x="192026" y="107351"/>
                </a:lnTo>
                <a:lnTo>
                  <a:pt x="137126" y="157170"/>
                </a:lnTo>
                <a:lnTo>
                  <a:pt x="82270" y="211023"/>
                </a:lnTo>
                <a:lnTo>
                  <a:pt x="38369" y="264148"/>
                </a:lnTo>
                <a:lnTo>
                  <a:pt x="0" y="3067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637987" y="8784991"/>
            <a:ext cx="1418106" cy="731703"/>
          </a:xfrm>
          <a:custGeom>
            <a:avLst/>
            <a:gdLst/>
            <a:ahLst/>
            <a:cxnLst/>
            <a:rect l="0" t="0" r="0" b="0"/>
            <a:pathLst>
              <a:path w="1418106" h="731703">
                <a:moveTo>
                  <a:pt x="995482" y="74450"/>
                </a:moveTo>
                <a:lnTo>
                  <a:pt x="935821" y="74450"/>
                </a:lnTo>
                <a:lnTo>
                  <a:pt x="880302" y="74450"/>
                </a:lnTo>
                <a:lnTo>
                  <a:pt x="819672" y="74450"/>
                </a:lnTo>
                <a:lnTo>
                  <a:pt x="759050" y="74450"/>
                </a:lnTo>
                <a:lnTo>
                  <a:pt x="715202" y="75974"/>
                </a:lnTo>
                <a:lnTo>
                  <a:pt x="670323" y="81729"/>
                </a:lnTo>
                <a:lnTo>
                  <a:pt x="620923" y="85303"/>
                </a:lnTo>
                <a:lnTo>
                  <a:pt x="570022" y="88415"/>
                </a:lnTo>
                <a:lnTo>
                  <a:pt x="522008" y="94876"/>
                </a:lnTo>
                <a:lnTo>
                  <a:pt x="466709" y="107078"/>
                </a:lnTo>
                <a:lnTo>
                  <a:pt x="407078" y="124850"/>
                </a:lnTo>
                <a:lnTo>
                  <a:pt x="351288" y="147094"/>
                </a:lnTo>
                <a:lnTo>
                  <a:pt x="296256" y="173099"/>
                </a:lnTo>
                <a:lnTo>
                  <a:pt x="233475" y="203852"/>
                </a:lnTo>
                <a:lnTo>
                  <a:pt x="171469" y="248313"/>
                </a:lnTo>
                <a:lnTo>
                  <a:pt x="108139" y="297917"/>
                </a:lnTo>
                <a:lnTo>
                  <a:pt x="59061" y="353501"/>
                </a:lnTo>
                <a:lnTo>
                  <a:pt x="22087" y="412598"/>
                </a:lnTo>
                <a:lnTo>
                  <a:pt x="6796" y="453258"/>
                </a:lnTo>
                <a:lnTo>
                  <a:pt x="0" y="496720"/>
                </a:lnTo>
                <a:lnTo>
                  <a:pt x="3453" y="556736"/>
                </a:lnTo>
                <a:lnTo>
                  <a:pt x="28683" y="613113"/>
                </a:lnTo>
                <a:lnTo>
                  <a:pt x="57825" y="653854"/>
                </a:lnTo>
                <a:lnTo>
                  <a:pt x="107593" y="685222"/>
                </a:lnTo>
                <a:lnTo>
                  <a:pt x="163304" y="706535"/>
                </a:lnTo>
                <a:lnTo>
                  <a:pt x="211126" y="722498"/>
                </a:lnTo>
                <a:lnTo>
                  <a:pt x="261521" y="729598"/>
                </a:lnTo>
                <a:lnTo>
                  <a:pt x="322326" y="731702"/>
                </a:lnTo>
                <a:lnTo>
                  <a:pt x="381306" y="725046"/>
                </a:lnTo>
                <a:lnTo>
                  <a:pt x="444655" y="720705"/>
                </a:lnTo>
                <a:lnTo>
                  <a:pt x="489141" y="715627"/>
                </a:lnTo>
                <a:lnTo>
                  <a:pt x="535827" y="708292"/>
                </a:lnTo>
                <a:lnTo>
                  <a:pt x="587046" y="699953"/>
                </a:lnTo>
                <a:lnTo>
                  <a:pt x="636217" y="687106"/>
                </a:lnTo>
                <a:lnTo>
                  <a:pt x="683461" y="672763"/>
                </a:lnTo>
                <a:lnTo>
                  <a:pt x="729850" y="661311"/>
                </a:lnTo>
                <a:lnTo>
                  <a:pt x="775859" y="651143"/>
                </a:lnTo>
                <a:lnTo>
                  <a:pt x="821698" y="640022"/>
                </a:lnTo>
                <a:lnTo>
                  <a:pt x="867462" y="624923"/>
                </a:lnTo>
                <a:lnTo>
                  <a:pt x="913193" y="608056"/>
                </a:lnTo>
                <a:lnTo>
                  <a:pt x="957385" y="590403"/>
                </a:lnTo>
                <a:lnTo>
                  <a:pt x="1018049" y="563335"/>
                </a:lnTo>
                <a:lnTo>
                  <a:pt x="1061372" y="545136"/>
                </a:lnTo>
                <a:lnTo>
                  <a:pt x="1121309" y="517760"/>
                </a:lnTo>
                <a:lnTo>
                  <a:pt x="1177662" y="490351"/>
                </a:lnTo>
                <a:lnTo>
                  <a:pt x="1225675" y="462932"/>
                </a:lnTo>
                <a:lnTo>
                  <a:pt x="1276126" y="435511"/>
                </a:lnTo>
                <a:lnTo>
                  <a:pt x="1336098" y="378955"/>
                </a:lnTo>
                <a:lnTo>
                  <a:pt x="1392916" y="321503"/>
                </a:lnTo>
                <a:lnTo>
                  <a:pt x="1402120" y="312279"/>
                </a:lnTo>
                <a:lnTo>
                  <a:pt x="1412347" y="285779"/>
                </a:lnTo>
                <a:lnTo>
                  <a:pt x="1418105" y="236599"/>
                </a:lnTo>
                <a:lnTo>
                  <a:pt x="1416404" y="201361"/>
                </a:lnTo>
                <a:lnTo>
                  <a:pt x="1398317" y="150309"/>
                </a:lnTo>
                <a:lnTo>
                  <a:pt x="1370613" y="113009"/>
                </a:lnTo>
                <a:lnTo>
                  <a:pt x="1323641" y="75211"/>
                </a:lnTo>
                <a:lnTo>
                  <a:pt x="1265204" y="45560"/>
                </a:lnTo>
                <a:lnTo>
                  <a:pt x="1202968" y="21121"/>
                </a:lnTo>
                <a:lnTo>
                  <a:pt x="1144305" y="6344"/>
                </a:lnTo>
                <a:lnTo>
                  <a:pt x="1093618" y="0"/>
                </a:lnTo>
                <a:lnTo>
                  <a:pt x="1030822" y="3471"/>
                </a:lnTo>
                <a:lnTo>
                  <a:pt x="973621" y="5176"/>
                </a:lnTo>
                <a:lnTo>
                  <a:pt x="918078" y="7205"/>
                </a:lnTo>
                <a:lnTo>
                  <a:pt x="863027" y="18301"/>
                </a:lnTo>
                <a:lnTo>
                  <a:pt x="808121" y="40209"/>
                </a:lnTo>
                <a:lnTo>
                  <a:pt x="751734" y="65997"/>
                </a:lnTo>
                <a:lnTo>
                  <a:pt x="688985" y="94459"/>
                </a:lnTo>
                <a:lnTo>
                  <a:pt x="629597" y="131162"/>
                </a:lnTo>
                <a:lnTo>
                  <a:pt x="586572" y="157547"/>
                </a:lnTo>
                <a:lnTo>
                  <a:pt x="526804" y="198097"/>
                </a:lnTo>
                <a:lnTo>
                  <a:pt x="470500" y="246336"/>
                </a:lnTo>
                <a:lnTo>
                  <a:pt x="410874" y="304760"/>
                </a:lnTo>
                <a:lnTo>
                  <a:pt x="378477" y="348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912303" y="9609603"/>
            <a:ext cx="782992" cy="482965"/>
          </a:xfrm>
          <a:custGeom>
            <a:avLst/>
            <a:gdLst/>
            <a:ahLst/>
            <a:cxnLst/>
            <a:rect l="0" t="0" r="0" b="0"/>
            <a:pathLst>
              <a:path w="782992" h="482965">
                <a:moveTo>
                  <a:pt x="515497" y="59965"/>
                </a:moveTo>
                <a:lnTo>
                  <a:pt x="452866" y="59965"/>
                </a:lnTo>
                <a:lnTo>
                  <a:pt x="397068" y="59965"/>
                </a:lnTo>
                <a:lnTo>
                  <a:pt x="340417" y="61488"/>
                </a:lnTo>
                <a:lnTo>
                  <a:pt x="279113" y="70911"/>
                </a:lnTo>
                <a:lnTo>
                  <a:pt x="229125" y="84875"/>
                </a:lnTo>
                <a:lnTo>
                  <a:pt x="177920" y="106109"/>
                </a:lnTo>
                <a:lnTo>
                  <a:pt x="122963" y="131767"/>
                </a:lnTo>
                <a:lnTo>
                  <a:pt x="71315" y="176175"/>
                </a:lnTo>
                <a:lnTo>
                  <a:pt x="24886" y="229849"/>
                </a:lnTo>
                <a:lnTo>
                  <a:pt x="7989" y="263440"/>
                </a:lnTo>
                <a:lnTo>
                  <a:pt x="0" y="315088"/>
                </a:lnTo>
                <a:lnTo>
                  <a:pt x="8128" y="361538"/>
                </a:lnTo>
                <a:lnTo>
                  <a:pt x="21362" y="395603"/>
                </a:lnTo>
                <a:lnTo>
                  <a:pt x="45525" y="422930"/>
                </a:lnTo>
                <a:lnTo>
                  <a:pt x="103412" y="458022"/>
                </a:lnTo>
                <a:lnTo>
                  <a:pt x="166909" y="474645"/>
                </a:lnTo>
                <a:lnTo>
                  <a:pt x="217363" y="480404"/>
                </a:lnTo>
                <a:lnTo>
                  <a:pt x="267210" y="482964"/>
                </a:lnTo>
                <a:lnTo>
                  <a:pt x="328009" y="482882"/>
                </a:lnTo>
                <a:lnTo>
                  <a:pt x="377170" y="473886"/>
                </a:lnTo>
                <a:lnTo>
                  <a:pt x="429654" y="461571"/>
                </a:lnTo>
                <a:lnTo>
                  <a:pt x="482275" y="448275"/>
                </a:lnTo>
                <a:lnTo>
                  <a:pt x="541774" y="426070"/>
                </a:lnTo>
                <a:lnTo>
                  <a:pt x="597538" y="400074"/>
                </a:lnTo>
                <a:lnTo>
                  <a:pt x="651041" y="378745"/>
                </a:lnTo>
                <a:lnTo>
                  <a:pt x="713009" y="327593"/>
                </a:lnTo>
                <a:lnTo>
                  <a:pt x="769463" y="264764"/>
                </a:lnTo>
                <a:lnTo>
                  <a:pt x="780718" y="229700"/>
                </a:lnTo>
                <a:lnTo>
                  <a:pt x="782991" y="175258"/>
                </a:lnTo>
                <a:lnTo>
                  <a:pt x="780664" y="159679"/>
                </a:lnTo>
                <a:lnTo>
                  <a:pt x="765891" y="130181"/>
                </a:lnTo>
                <a:lnTo>
                  <a:pt x="719166" y="74004"/>
                </a:lnTo>
                <a:lnTo>
                  <a:pt x="672161" y="39918"/>
                </a:lnTo>
                <a:lnTo>
                  <a:pt x="619638" y="17801"/>
                </a:lnTo>
                <a:lnTo>
                  <a:pt x="558203" y="1599"/>
                </a:lnTo>
                <a:lnTo>
                  <a:pt x="514165" y="0"/>
                </a:lnTo>
                <a:lnTo>
                  <a:pt x="454671" y="7666"/>
                </a:lnTo>
                <a:lnTo>
                  <a:pt x="399973" y="19586"/>
                </a:lnTo>
                <a:lnTo>
                  <a:pt x="343648" y="32766"/>
                </a:lnTo>
                <a:lnTo>
                  <a:pt x="314196" y="43306"/>
                </a:lnTo>
                <a:lnTo>
                  <a:pt x="253453" y="76353"/>
                </a:lnTo>
                <a:lnTo>
                  <a:pt x="190289" y="115764"/>
                </a:lnTo>
                <a:lnTo>
                  <a:pt x="131810" y="162163"/>
                </a:lnTo>
                <a:lnTo>
                  <a:pt x="81941" y="218039"/>
                </a:lnTo>
                <a:lnTo>
                  <a:pt x="49316" y="2519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647226" y="10070961"/>
            <a:ext cx="883986" cy="589377"/>
          </a:xfrm>
          <a:custGeom>
            <a:avLst/>
            <a:gdLst/>
            <a:ahLst/>
            <a:cxnLst/>
            <a:rect l="0" t="0" r="0" b="0"/>
            <a:pathLst>
              <a:path w="883986" h="589377">
                <a:moveTo>
                  <a:pt x="784245" y="37365"/>
                </a:moveTo>
                <a:lnTo>
                  <a:pt x="731036" y="37365"/>
                </a:lnTo>
                <a:lnTo>
                  <a:pt x="676732" y="37365"/>
                </a:lnTo>
                <a:lnTo>
                  <a:pt x="634898" y="37365"/>
                </a:lnTo>
                <a:lnTo>
                  <a:pt x="590914" y="37365"/>
                </a:lnTo>
                <a:lnTo>
                  <a:pt x="547497" y="38888"/>
                </a:lnTo>
                <a:lnTo>
                  <a:pt x="487270" y="48311"/>
                </a:lnTo>
                <a:lnTo>
                  <a:pt x="444049" y="56449"/>
                </a:lnTo>
                <a:lnTo>
                  <a:pt x="399449" y="65144"/>
                </a:lnTo>
                <a:lnTo>
                  <a:pt x="339639" y="78604"/>
                </a:lnTo>
                <a:lnTo>
                  <a:pt x="284847" y="96304"/>
                </a:lnTo>
                <a:lnTo>
                  <a:pt x="242362" y="113834"/>
                </a:lnTo>
                <a:lnTo>
                  <a:pt x="198090" y="136861"/>
                </a:lnTo>
                <a:lnTo>
                  <a:pt x="137617" y="175520"/>
                </a:lnTo>
                <a:lnTo>
                  <a:pt x="82959" y="221629"/>
                </a:lnTo>
                <a:lnTo>
                  <a:pt x="44766" y="269022"/>
                </a:lnTo>
                <a:lnTo>
                  <a:pt x="15000" y="321659"/>
                </a:lnTo>
                <a:lnTo>
                  <a:pt x="1568" y="357706"/>
                </a:lnTo>
                <a:lnTo>
                  <a:pt x="0" y="419539"/>
                </a:lnTo>
                <a:lnTo>
                  <a:pt x="9183" y="478825"/>
                </a:lnTo>
                <a:lnTo>
                  <a:pt x="25390" y="512364"/>
                </a:lnTo>
                <a:lnTo>
                  <a:pt x="49351" y="540981"/>
                </a:lnTo>
                <a:lnTo>
                  <a:pt x="80314" y="563857"/>
                </a:lnTo>
                <a:lnTo>
                  <a:pt x="122513" y="580118"/>
                </a:lnTo>
                <a:lnTo>
                  <a:pt x="171737" y="589376"/>
                </a:lnTo>
                <a:lnTo>
                  <a:pt x="224084" y="588412"/>
                </a:lnTo>
                <a:lnTo>
                  <a:pt x="269694" y="586968"/>
                </a:lnTo>
                <a:lnTo>
                  <a:pt x="329631" y="582093"/>
                </a:lnTo>
                <a:lnTo>
                  <a:pt x="385985" y="566937"/>
                </a:lnTo>
                <a:lnTo>
                  <a:pt x="441277" y="547212"/>
                </a:lnTo>
                <a:lnTo>
                  <a:pt x="492192" y="531719"/>
                </a:lnTo>
                <a:lnTo>
                  <a:pt x="540286" y="513417"/>
                </a:lnTo>
                <a:lnTo>
                  <a:pt x="589068" y="492759"/>
                </a:lnTo>
                <a:lnTo>
                  <a:pt x="646497" y="464852"/>
                </a:lnTo>
                <a:lnTo>
                  <a:pt x="701852" y="429999"/>
                </a:lnTo>
                <a:lnTo>
                  <a:pt x="763239" y="384660"/>
                </a:lnTo>
                <a:lnTo>
                  <a:pt x="820569" y="329865"/>
                </a:lnTo>
                <a:lnTo>
                  <a:pt x="848160" y="302447"/>
                </a:lnTo>
                <a:lnTo>
                  <a:pt x="868353" y="260468"/>
                </a:lnTo>
                <a:lnTo>
                  <a:pt x="883985" y="209436"/>
                </a:lnTo>
                <a:lnTo>
                  <a:pt x="883707" y="155720"/>
                </a:lnTo>
                <a:lnTo>
                  <a:pt x="873977" y="108489"/>
                </a:lnTo>
                <a:lnTo>
                  <a:pt x="846888" y="65548"/>
                </a:lnTo>
                <a:lnTo>
                  <a:pt x="809916" y="31158"/>
                </a:lnTo>
                <a:lnTo>
                  <a:pt x="762736" y="8950"/>
                </a:lnTo>
                <a:lnTo>
                  <a:pt x="702883" y="0"/>
                </a:lnTo>
                <a:lnTo>
                  <a:pt x="655153" y="1969"/>
                </a:lnTo>
                <a:lnTo>
                  <a:pt x="604993" y="9446"/>
                </a:lnTo>
                <a:lnTo>
                  <a:pt x="557309" y="22925"/>
                </a:lnTo>
                <a:lnTo>
                  <a:pt x="502196" y="40365"/>
                </a:lnTo>
                <a:lnTo>
                  <a:pt x="439382" y="79495"/>
                </a:lnTo>
                <a:lnTo>
                  <a:pt x="386209" y="115258"/>
                </a:lnTo>
                <a:lnTo>
                  <a:pt x="328862" y="160791"/>
                </a:lnTo>
                <a:lnTo>
                  <a:pt x="275306" y="206474"/>
                </a:lnTo>
                <a:lnTo>
                  <a:pt x="249508" y="2430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699926" y="10577349"/>
            <a:ext cx="1036523" cy="734338"/>
          </a:xfrm>
          <a:custGeom>
            <a:avLst/>
            <a:gdLst/>
            <a:ahLst/>
            <a:cxnLst/>
            <a:rect l="0" t="0" r="0" b="0"/>
            <a:pathLst>
              <a:path w="1036523" h="734338">
                <a:moveTo>
                  <a:pt x="826606" y="24581"/>
                </a:moveTo>
                <a:lnTo>
                  <a:pt x="790720" y="15157"/>
                </a:lnTo>
                <a:lnTo>
                  <a:pt x="736075" y="12140"/>
                </a:lnTo>
                <a:lnTo>
                  <a:pt x="680613" y="11245"/>
                </a:lnTo>
                <a:lnTo>
                  <a:pt x="624062" y="10980"/>
                </a:lnTo>
                <a:lnTo>
                  <a:pt x="581700" y="10919"/>
                </a:lnTo>
                <a:lnTo>
                  <a:pt x="537482" y="10891"/>
                </a:lnTo>
                <a:lnTo>
                  <a:pt x="493962" y="13925"/>
                </a:lnTo>
                <a:lnTo>
                  <a:pt x="432154" y="31241"/>
                </a:lnTo>
                <a:lnTo>
                  <a:pt x="383164" y="41759"/>
                </a:lnTo>
                <a:lnTo>
                  <a:pt x="333308" y="63526"/>
                </a:lnTo>
                <a:lnTo>
                  <a:pt x="279742" y="88754"/>
                </a:lnTo>
                <a:lnTo>
                  <a:pt x="226052" y="125560"/>
                </a:lnTo>
                <a:lnTo>
                  <a:pt x="165285" y="169113"/>
                </a:lnTo>
                <a:lnTo>
                  <a:pt x="105005" y="225526"/>
                </a:lnTo>
                <a:lnTo>
                  <a:pt x="69546" y="263735"/>
                </a:lnTo>
                <a:lnTo>
                  <a:pt x="34034" y="319746"/>
                </a:lnTo>
                <a:lnTo>
                  <a:pt x="15222" y="370349"/>
                </a:lnTo>
                <a:lnTo>
                  <a:pt x="0" y="426306"/>
                </a:lnTo>
                <a:lnTo>
                  <a:pt x="398" y="488760"/>
                </a:lnTo>
                <a:lnTo>
                  <a:pt x="10165" y="548229"/>
                </a:lnTo>
                <a:lnTo>
                  <a:pt x="29986" y="589886"/>
                </a:lnTo>
                <a:lnTo>
                  <a:pt x="76451" y="651629"/>
                </a:lnTo>
                <a:lnTo>
                  <a:pt x="123769" y="692296"/>
                </a:lnTo>
                <a:lnTo>
                  <a:pt x="171982" y="715348"/>
                </a:lnTo>
                <a:lnTo>
                  <a:pt x="217257" y="726674"/>
                </a:lnTo>
                <a:lnTo>
                  <a:pt x="279580" y="734337"/>
                </a:lnTo>
                <a:lnTo>
                  <a:pt x="336640" y="729328"/>
                </a:lnTo>
                <a:lnTo>
                  <a:pt x="392141" y="718196"/>
                </a:lnTo>
                <a:lnTo>
                  <a:pt x="439902" y="705248"/>
                </a:lnTo>
                <a:lnTo>
                  <a:pt x="497557" y="691764"/>
                </a:lnTo>
                <a:lnTo>
                  <a:pt x="548326" y="678119"/>
                </a:lnTo>
                <a:lnTo>
                  <a:pt x="599592" y="657150"/>
                </a:lnTo>
                <a:lnTo>
                  <a:pt x="653377" y="631639"/>
                </a:lnTo>
                <a:lnTo>
                  <a:pt x="707908" y="604782"/>
                </a:lnTo>
                <a:lnTo>
                  <a:pt x="769982" y="568410"/>
                </a:lnTo>
                <a:lnTo>
                  <a:pt x="830317" y="531885"/>
                </a:lnTo>
                <a:lnTo>
                  <a:pt x="861772" y="512086"/>
                </a:lnTo>
                <a:lnTo>
                  <a:pt x="923905" y="456104"/>
                </a:lnTo>
                <a:lnTo>
                  <a:pt x="976399" y="404681"/>
                </a:lnTo>
                <a:lnTo>
                  <a:pt x="1004546" y="358105"/>
                </a:lnTo>
                <a:lnTo>
                  <a:pt x="1028121" y="296062"/>
                </a:lnTo>
                <a:lnTo>
                  <a:pt x="1036522" y="251881"/>
                </a:lnTo>
                <a:lnTo>
                  <a:pt x="1035178" y="206855"/>
                </a:lnTo>
                <a:lnTo>
                  <a:pt x="1025855" y="145958"/>
                </a:lnTo>
                <a:lnTo>
                  <a:pt x="1006165" y="103878"/>
                </a:lnTo>
                <a:lnTo>
                  <a:pt x="973756" y="64834"/>
                </a:lnTo>
                <a:lnTo>
                  <a:pt x="935207" y="38877"/>
                </a:lnTo>
                <a:lnTo>
                  <a:pt x="871813" y="16458"/>
                </a:lnTo>
                <a:lnTo>
                  <a:pt x="823242" y="3553"/>
                </a:lnTo>
                <a:lnTo>
                  <a:pt x="777884" y="0"/>
                </a:lnTo>
                <a:lnTo>
                  <a:pt x="722793" y="5279"/>
                </a:lnTo>
                <a:lnTo>
                  <a:pt x="679918" y="12447"/>
                </a:lnTo>
                <a:lnTo>
                  <a:pt x="616577" y="25048"/>
                </a:lnTo>
                <a:lnTo>
                  <a:pt x="560738" y="42493"/>
                </a:lnTo>
                <a:lnTo>
                  <a:pt x="504076" y="66959"/>
                </a:lnTo>
                <a:lnTo>
                  <a:pt x="443984" y="95244"/>
                </a:lnTo>
                <a:lnTo>
                  <a:pt x="385158" y="135149"/>
                </a:lnTo>
                <a:lnTo>
                  <a:pt x="349980" y="166015"/>
                </a:lnTo>
                <a:lnTo>
                  <a:pt x="319291" y="2028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690967" y="11058430"/>
            <a:ext cx="480986" cy="472032"/>
          </a:xfrm>
          <a:custGeom>
            <a:avLst/>
            <a:gdLst/>
            <a:ahLst/>
            <a:cxnLst/>
            <a:rect l="0" t="0" r="0" b="0"/>
            <a:pathLst>
              <a:path w="480986" h="472032">
                <a:moveTo>
                  <a:pt x="174674" y="78236"/>
                </a:moveTo>
                <a:lnTo>
                  <a:pt x="116954" y="128057"/>
                </a:lnTo>
                <a:lnTo>
                  <a:pt x="68479" y="182420"/>
                </a:lnTo>
                <a:lnTo>
                  <a:pt x="29112" y="237959"/>
                </a:lnTo>
                <a:lnTo>
                  <a:pt x="8482" y="297036"/>
                </a:lnTo>
                <a:lnTo>
                  <a:pt x="0" y="355505"/>
                </a:lnTo>
                <a:lnTo>
                  <a:pt x="4765" y="404145"/>
                </a:lnTo>
                <a:lnTo>
                  <a:pt x="15876" y="429260"/>
                </a:lnTo>
                <a:lnTo>
                  <a:pt x="23105" y="440223"/>
                </a:lnTo>
                <a:lnTo>
                  <a:pt x="43324" y="456467"/>
                </a:lnTo>
                <a:lnTo>
                  <a:pt x="69069" y="467242"/>
                </a:lnTo>
                <a:lnTo>
                  <a:pt x="100824" y="472031"/>
                </a:lnTo>
                <a:lnTo>
                  <a:pt x="139313" y="461971"/>
                </a:lnTo>
                <a:lnTo>
                  <a:pt x="181810" y="442265"/>
                </a:lnTo>
                <a:lnTo>
                  <a:pt x="243990" y="407000"/>
                </a:lnTo>
                <a:lnTo>
                  <a:pt x="304908" y="357593"/>
                </a:lnTo>
                <a:lnTo>
                  <a:pt x="361858" y="294957"/>
                </a:lnTo>
                <a:lnTo>
                  <a:pt x="416888" y="234199"/>
                </a:lnTo>
                <a:lnTo>
                  <a:pt x="444042" y="184709"/>
                </a:lnTo>
                <a:lnTo>
                  <a:pt x="473104" y="121895"/>
                </a:lnTo>
                <a:lnTo>
                  <a:pt x="480985" y="93069"/>
                </a:lnTo>
                <a:lnTo>
                  <a:pt x="479409" y="65024"/>
                </a:lnTo>
                <a:lnTo>
                  <a:pt x="469568" y="41386"/>
                </a:lnTo>
                <a:lnTo>
                  <a:pt x="462678" y="30818"/>
                </a:lnTo>
                <a:lnTo>
                  <a:pt x="442835" y="15012"/>
                </a:lnTo>
                <a:lnTo>
                  <a:pt x="417257" y="4433"/>
                </a:lnTo>
                <a:lnTo>
                  <a:pt x="368597" y="0"/>
                </a:lnTo>
                <a:lnTo>
                  <a:pt x="317108" y="9182"/>
                </a:lnTo>
                <a:lnTo>
                  <a:pt x="273753" y="30523"/>
                </a:lnTo>
                <a:lnTo>
                  <a:pt x="214110" y="74003"/>
                </a:lnTo>
                <a:lnTo>
                  <a:pt x="160628" y="119718"/>
                </a:lnTo>
                <a:lnTo>
                  <a:pt x="121253" y="153159"/>
                </a:lnTo>
                <a:lnTo>
                  <a:pt x="79880" y="213446"/>
                </a:lnTo>
                <a:lnTo>
                  <a:pt x="42366" y="269817"/>
                </a:lnTo>
                <a:lnTo>
                  <a:pt x="10140" y="3113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223968" y="1265861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4419309" y="11414318"/>
            <a:ext cx="1901556" cy="507315"/>
            <a:chOff x="4419309" y="11414318"/>
            <a:chExt cx="1901556" cy="507315"/>
          </a:xfrm>
        </p:grpSpPr>
        <p:sp>
          <p:nvSpPr>
            <p:cNvPr id="47" name="Freeform 46"/>
            <p:cNvSpPr/>
            <p:nvPr/>
          </p:nvSpPr>
          <p:spPr>
            <a:xfrm>
              <a:off x="4419309" y="11592564"/>
              <a:ext cx="91677" cy="266591"/>
            </a:xfrm>
            <a:custGeom>
              <a:avLst/>
              <a:gdLst/>
              <a:ahLst/>
              <a:cxnLst/>
              <a:rect l="0" t="0" r="0" b="0"/>
              <a:pathLst>
                <a:path w="91677" h="266591">
                  <a:moveTo>
                    <a:pt x="23120" y="123400"/>
                  </a:moveTo>
                  <a:lnTo>
                    <a:pt x="23120" y="176608"/>
                  </a:lnTo>
                  <a:lnTo>
                    <a:pt x="24644" y="227866"/>
                  </a:lnTo>
                  <a:lnTo>
                    <a:pt x="30399" y="258190"/>
                  </a:lnTo>
                  <a:lnTo>
                    <a:pt x="29496" y="265058"/>
                  </a:lnTo>
                  <a:lnTo>
                    <a:pt x="25848" y="266590"/>
                  </a:lnTo>
                  <a:lnTo>
                    <a:pt x="20368" y="264564"/>
                  </a:lnTo>
                  <a:lnTo>
                    <a:pt x="10217" y="246063"/>
                  </a:lnTo>
                  <a:lnTo>
                    <a:pt x="0" y="201386"/>
                  </a:lnTo>
                  <a:lnTo>
                    <a:pt x="1035" y="153617"/>
                  </a:lnTo>
                  <a:lnTo>
                    <a:pt x="15053" y="106455"/>
                  </a:lnTo>
                  <a:lnTo>
                    <a:pt x="38504" y="62012"/>
                  </a:lnTo>
                  <a:lnTo>
                    <a:pt x="9167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24696" y="11647408"/>
              <a:ext cx="84702" cy="205670"/>
            </a:xfrm>
            <a:custGeom>
              <a:avLst/>
              <a:gdLst/>
              <a:ahLst/>
              <a:cxnLst/>
              <a:rect l="0" t="0" r="0" b="0"/>
              <a:pathLst>
                <a:path w="84702" h="205670">
                  <a:moveTo>
                    <a:pt x="0" y="205669"/>
                  </a:moveTo>
                  <a:lnTo>
                    <a:pt x="38169" y="160222"/>
                  </a:lnTo>
                  <a:lnTo>
                    <a:pt x="64021" y="108838"/>
                  </a:lnTo>
                  <a:lnTo>
                    <a:pt x="79744" y="81889"/>
                  </a:lnTo>
                  <a:lnTo>
                    <a:pt x="84701" y="54678"/>
                  </a:lnTo>
                  <a:lnTo>
                    <a:pt x="81826" y="30395"/>
                  </a:lnTo>
                  <a:lnTo>
                    <a:pt x="685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544840" y="11715964"/>
              <a:ext cx="116969" cy="123402"/>
            </a:xfrm>
            <a:custGeom>
              <a:avLst/>
              <a:gdLst/>
              <a:ahLst/>
              <a:cxnLst/>
              <a:rect l="0" t="0" r="0" b="0"/>
              <a:pathLst>
                <a:path w="116969" h="123402">
                  <a:moveTo>
                    <a:pt x="7279" y="0"/>
                  </a:moveTo>
                  <a:lnTo>
                    <a:pt x="0" y="21836"/>
                  </a:lnTo>
                  <a:lnTo>
                    <a:pt x="489" y="44744"/>
                  </a:lnTo>
                  <a:lnTo>
                    <a:pt x="7308" y="70161"/>
                  </a:lnTo>
                  <a:lnTo>
                    <a:pt x="20495" y="96692"/>
                  </a:lnTo>
                  <a:lnTo>
                    <a:pt x="32848" y="105596"/>
                  </a:lnTo>
                  <a:lnTo>
                    <a:pt x="91155" y="119885"/>
                  </a:lnTo>
                  <a:lnTo>
                    <a:pt x="116968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749234" y="11540572"/>
              <a:ext cx="77110" cy="381061"/>
            </a:xfrm>
            <a:custGeom>
              <a:avLst/>
              <a:gdLst/>
              <a:ahLst/>
              <a:cxnLst/>
              <a:rect l="0" t="0" r="0" b="0"/>
              <a:pathLst>
                <a:path w="77110" h="381061">
                  <a:moveTo>
                    <a:pt x="77109" y="93125"/>
                  </a:moveTo>
                  <a:lnTo>
                    <a:pt x="58025" y="35873"/>
                  </a:lnTo>
                  <a:lnTo>
                    <a:pt x="37599" y="3712"/>
                  </a:lnTo>
                  <a:lnTo>
                    <a:pt x="29441" y="0"/>
                  </a:lnTo>
                  <a:lnTo>
                    <a:pt x="20954" y="572"/>
                  </a:lnTo>
                  <a:lnTo>
                    <a:pt x="12250" y="4001"/>
                  </a:lnTo>
                  <a:lnTo>
                    <a:pt x="6447" y="12380"/>
                  </a:lnTo>
                  <a:lnTo>
                    <a:pt x="0" y="37941"/>
                  </a:lnTo>
                  <a:lnTo>
                    <a:pt x="3649" y="93871"/>
                  </a:lnTo>
                  <a:lnTo>
                    <a:pt x="21657" y="151407"/>
                  </a:lnTo>
                  <a:lnTo>
                    <a:pt x="39012" y="207049"/>
                  </a:lnTo>
                  <a:lnTo>
                    <a:pt x="53802" y="262130"/>
                  </a:lnTo>
                  <a:lnTo>
                    <a:pt x="67834" y="317045"/>
                  </a:lnTo>
                  <a:lnTo>
                    <a:pt x="72987" y="345499"/>
                  </a:lnTo>
                  <a:lnTo>
                    <a:pt x="77109" y="3810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702942" y="11715964"/>
              <a:ext cx="178247" cy="54846"/>
            </a:xfrm>
            <a:custGeom>
              <a:avLst/>
              <a:gdLst/>
              <a:ahLst/>
              <a:cxnLst/>
              <a:rect l="0" t="0" r="0" b="0"/>
              <a:pathLst>
                <a:path w="178247" h="54846">
                  <a:moveTo>
                    <a:pt x="0" y="54845"/>
                  </a:moveTo>
                  <a:lnTo>
                    <a:pt x="55597" y="50781"/>
                  </a:lnTo>
                  <a:lnTo>
                    <a:pt x="81078" y="42375"/>
                  </a:lnTo>
                  <a:lnTo>
                    <a:pt x="139062" y="10809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963455" y="11496585"/>
              <a:ext cx="27423" cy="370203"/>
            </a:xfrm>
            <a:custGeom>
              <a:avLst/>
              <a:gdLst/>
              <a:ahLst/>
              <a:cxnLst/>
              <a:rect l="0" t="0" r="0" b="0"/>
              <a:pathLst>
                <a:path w="27423" h="370203">
                  <a:moveTo>
                    <a:pt x="0" y="0"/>
                  </a:moveTo>
                  <a:lnTo>
                    <a:pt x="0" y="59660"/>
                  </a:lnTo>
                  <a:lnTo>
                    <a:pt x="4062" y="115178"/>
                  </a:lnTo>
                  <a:lnTo>
                    <a:pt x="10852" y="175810"/>
                  </a:lnTo>
                  <a:lnTo>
                    <a:pt x="16927" y="228306"/>
                  </a:lnTo>
                  <a:lnTo>
                    <a:pt x="24312" y="280932"/>
                  </a:lnTo>
                  <a:lnTo>
                    <a:pt x="26500" y="332581"/>
                  </a:lnTo>
                  <a:lnTo>
                    <a:pt x="27422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040407" y="11690191"/>
              <a:ext cx="115006" cy="162887"/>
            </a:xfrm>
            <a:custGeom>
              <a:avLst/>
              <a:gdLst/>
              <a:ahLst/>
              <a:cxnLst/>
              <a:rect l="0" t="0" r="0" b="0"/>
              <a:pathLst>
                <a:path w="115006" h="162887">
                  <a:moveTo>
                    <a:pt x="5315" y="121752"/>
                  </a:moveTo>
                  <a:lnTo>
                    <a:pt x="24293" y="66155"/>
                  </a:lnTo>
                  <a:lnTo>
                    <a:pt x="49351" y="11913"/>
                  </a:lnTo>
                  <a:lnTo>
                    <a:pt x="48384" y="4346"/>
                  </a:lnTo>
                  <a:lnTo>
                    <a:pt x="43168" y="825"/>
                  </a:lnTo>
                  <a:lnTo>
                    <a:pt x="35121" y="0"/>
                  </a:lnTo>
                  <a:lnTo>
                    <a:pt x="28233" y="4021"/>
                  </a:lnTo>
                  <a:lnTo>
                    <a:pt x="16517" y="20676"/>
                  </a:lnTo>
                  <a:lnTo>
                    <a:pt x="1355" y="55747"/>
                  </a:lnTo>
                  <a:lnTo>
                    <a:pt x="0" y="85815"/>
                  </a:lnTo>
                  <a:lnTo>
                    <a:pt x="1772" y="102364"/>
                  </a:lnTo>
                  <a:lnTo>
                    <a:pt x="15928" y="128877"/>
                  </a:lnTo>
                  <a:lnTo>
                    <a:pt x="26102" y="140213"/>
                  </a:lnTo>
                  <a:lnTo>
                    <a:pt x="53656" y="152810"/>
                  </a:lnTo>
                  <a:lnTo>
                    <a:pt x="115005" y="1628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174629" y="11661119"/>
              <a:ext cx="117896" cy="154598"/>
            </a:xfrm>
            <a:custGeom>
              <a:avLst/>
              <a:gdLst/>
              <a:ahLst/>
              <a:cxnLst/>
              <a:rect l="0" t="0" r="0" b="0"/>
              <a:pathLst>
                <a:path w="117896" h="154598">
                  <a:moveTo>
                    <a:pt x="63050" y="0"/>
                  </a:moveTo>
                  <a:lnTo>
                    <a:pt x="41213" y="7279"/>
                  </a:lnTo>
                  <a:lnTo>
                    <a:pt x="22367" y="27103"/>
                  </a:lnTo>
                  <a:lnTo>
                    <a:pt x="6882" y="56226"/>
                  </a:lnTo>
                  <a:lnTo>
                    <a:pt x="0" y="89482"/>
                  </a:lnTo>
                  <a:lnTo>
                    <a:pt x="5066" y="116451"/>
                  </a:lnTo>
                  <a:lnTo>
                    <a:pt x="10683" y="127909"/>
                  </a:lnTo>
                  <a:lnTo>
                    <a:pt x="29111" y="144702"/>
                  </a:lnTo>
                  <a:lnTo>
                    <a:pt x="40424" y="151313"/>
                  </a:lnTo>
                  <a:lnTo>
                    <a:pt x="65182" y="154597"/>
                  </a:lnTo>
                  <a:lnTo>
                    <a:pt x="88373" y="150977"/>
                  </a:lnTo>
                  <a:lnTo>
                    <a:pt x="117895" y="137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377650" y="11414318"/>
              <a:ext cx="38275" cy="370203"/>
            </a:xfrm>
            <a:custGeom>
              <a:avLst/>
              <a:gdLst/>
              <a:ahLst/>
              <a:cxnLst/>
              <a:rect l="0" t="0" r="0" b="0"/>
              <a:pathLst>
                <a:path w="38275" h="370203">
                  <a:moveTo>
                    <a:pt x="10852" y="0"/>
                  </a:moveTo>
                  <a:lnTo>
                    <a:pt x="0" y="59659"/>
                  </a:lnTo>
                  <a:lnTo>
                    <a:pt x="2051" y="115179"/>
                  </a:lnTo>
                  <a:lnTo>
                    <a:pt x="8244" y="175810"/>
                  </a:lnTo>
                  <a:lnTo>
                    <a:pt x="14142" y="232369"/>
                  </a:lnTo>
                  <a:lnTo>
                    <a:pt x="25538" y="287722"/>
                  </a:lnTo>
                  <a:lnTo>
                    <a:pt x="34501" y="334592"/>
                  </a:lnTo>
                  <a:lnTo>
                    <a:pt x="38274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333657" y="11606275"/>
              <a:ext cx="137113" cy="68557"/>
            </a:xfrm>
            <a:custGeom>
              <a:avLst/>
              <a:gdLst/>
              <a:ahLst/>
              <a:cxnLst/>
              <a:rect l="0" t="0" r="0" b="0"/>
              <a:pathLst>
                <a:path w="137113" h="68557">
                  <a:moveTo>
                    <a:pt x="0" y="68556"/>
                  </a:moveTo>
                  <a:lnTo>
                    <a:pt x="57253" y="42193"/>
                  </a:lnTo>
                  <a:lnTo>
                    <a:pt x="115593" y="14452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558849" y="11592564"/>
              <a:ext cx="7900" cy="205669"/>
            </a:xfrm>
            <a:custGeom>
              <a:avLst/>
              <a:gdLst/>
              <a:ahLst/>
              <a:cxnLst/>
              <a:rect l="0" t="0" r="0" b="0"/>
              <a:pathLst>
                <a:path w="7900" h="205669">
                  <a:moveTo>
                    <a:pt x="7899" y="0"/>
                  </a:moveTo>
                  <a:lnTo>
                    <a:pt x="6375" y="45309"/>
                  </a:lnTo>
                  <a:lnTo>
                    <a:pt x="0" y="102970"/>
                  </a:lnTo>
                  <a:lnTo>
                    <a:pt x="4881" y="156279"/>
                  </a:lnTo>
                  <a:lnTo>
                    <a:pt x="7899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676437" y="11470134"/>
              <a:ext cx="150825" cy="174233"/>
            </a:xfrm>
            <a:custGeom>
              <a:avLst/>
              <a:gdLst/>
              <a:ahLst/>
              <a:cxnLst/>
              <a:rect l="0" t="0" r="0" b="0"/>
              <a:pathLst>
                <a:path w="150825" h="174233">
                  <a:moveTo>
                    <a:pt x="0" y="40162"/>
                  </a:moveTo>
                  <a:lnTo>
                    <a:pt x="1524" y="91846"/>
                  </a:lnTo>
                  <a:lnTo>
                    <a:pt x="10853" y="153290"/>
                  </a:lnTo>
                  <a:lnTo>
                    <a:pt x="12441" y="174232"/>
                  </a:lnTo>
                  <a:lnTo>
                    <a:pt x="20823" y="113547"/>
                  </a:lnTo>
                  <a:lnTo>
                    <a:pt x="48012" y="54827"/>
                  </a:lnTo>
                  <a:lnTo>
                    <a:pt x="65011" y="26874"/>
                  </a:lnTo>
                  <a:lnTo>
                    <a:pt x="86786" y="7341"/>
                  </a:lnTo>
                  <a:lnTo>
                    <a:pt x="98991" y="0"/>
                  </a:lnTo>
                  <a:lnTo>
                    <a:pt x="108651" y="1199"/>
                  </a:lnTo>
                  <a:lnTo>
                    <a:pt x="116615" y="8093"/>
                  </a:lnTo>
                  <a:lnTo>
                    <a:pt x="140342" y="55664"/>
                  </a:lnTo>
                  <a:lnTo>
                    <a:pt x="148753" y="116971"/>
                  </a:lnTo>
                  <a:lnTo>
                    <a:pt x="150824" y="1635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915635" y="11424418"/>
              <a:ext cx="405230" cy="358386"/>
            </a:xfrm>
            <a:custGeom>
              <a:avLst/>
              <a:gdLst/>
              <a:ahLst/>
              <a:cxnLst/>
              <a:rect l="0" t="0" r="0" b="0"/>
              <a:pathLst>
                <a:path w="405230" h="358386">
                  <a:moveTo>
                    <a:pt x="131005" y="17322"/>
                  </a:moveTo>
                  <a:lnTo>
                    <a:pt x="116448" y="2765"/>
                  </a:lnTo>
                  <a:lnTo>
                    <a:pt x="107589" y="0"/>
                  </a:lnTo>
                  <a:lnTo>
                    <a:pt x="85558" y="990"/>
                  </a:lnTo>
                  <a:lnTo>
                    <a:pt x="60532" y="14633"/>
                  </a:lnTo>
                  <a:lnTo>
                    <a:pt x="35698" y="37456"/>
                  </a:lnTo>
                  <a:lnTo>
                    <a:pt x="14504" y="67912"/>
                  </a:lnTo>
                  <a:lnTo>
                    <a:pt x="0" y="119318"/>
                  </a:lnTo>
                  <a:lnTo>
                    <a:pt x="4733" y="146952"/>
                  </a:lnTo>
                  <a:lnTo>
                    <a:pt x="10260" y="158587"/>
                  </a:lnTo>
                  <a:lnTo>
                    <a:pt x="18516" y="164820"/>
                  </a:lnTo>
                  <a:lnTo>
                    <a:pt x="28590" y="167452"/>
                  </a:lnTo>
                  <a:lnTo>
                    <a:pt x="64604" y="163877"/>
                  </a:lnTo>
                  <a:lnTo>
                    <a:pt x="89306" y="155584"/>
                  </a:lnTo>
                  <a:lnTo>
                    <a:pt x="110441" y="141742"/>
                  </a:lnTo>
                  <a:lnTo>
                    <a:pt x="139470" y="109540"/>
                  </a:lnTo>
                  <a:lnTo>
                    <a:pt x="150002" y="80144"/>
                  </a:lnTo>
                  <a:lnTo>
                    <a:pt x="153159" y="48289"/>
                  </a:lnTo>
                  <a:lnTo>
                    <a:pt x="149418" y="13802"/>
                  </a:lnTo>
                  <a:lnTo>
                    <a:pt x="150898" y="14975"/>
                  </a:lnTo>
                  <a:lnTo>
                    <a:pt x="179328" y="74227"/>
                  </a:lnTo>
                  <a:lnTo>
                    <a:pt x="204907" y="133377"/>
                  </a:lnTo>
                  <a:lnTo>
                    <a:pt x="230260" y="188652"/>
                  </a:lnTo>
                  <a:lnTo>
                    <a:pt x="257310" y="249047"/>
                  </a:lnTo>
                  <a:lnTo>
                    <a:pt x="284264" y="304988"/>
                  </a:lnTo>
                  <a:lnTo>
                    <a:pt x="286466" y="332560"/>
                  </a:lnTo>
                  <a:lnTo>
                    <a:pt x="284920" y="346311"/>
                  </a:lnTo>
                  <a:lnTo>
                    <a:pt x="279319" y="353955"/>
                  </a:lnTo>
                  <a:lnTo>
                    <a:pt x="271015" y="357527"/>
                  </a:lnTo>
                  <a:lnTo>
                    <a:pt x="260908" y="358385"/>
                  </a:lnTo>
                  <a:lnTo>
                    <a:pt x="237490" y="347151"/>
                  </a:lnTo>
                  <a:lnTo>
                    <a:pt x="224847" y="337757"/>
                  </a:lnTo>
                  <a:lnTo>
                    <a:pt x="206737" y="311068"/>
                  </a:lnTo>
                  <a:lnTo>
                    <a:pt x="199774" y="295420"/>
                  </a:lnTo>
                  <a:lnTo>
                    <a:pt x="196101" y="261783"/>
                  </a:lnTo>
                  <a:lnTo>
                    <a:pt x="202593" y="224997"/>
                  </a:lnTo>
                  <a:lnTo>
                    <a:pt x="231944" y="164508"/>
                  </a:lnTo>
                  <a:lnTo>
                    <a:pt x="271110" y="117809"/>
                  </a:lnTo>
                  <a:lnTo>
                    <a:pt x="303471" y="94484"/>
                  </a:lnTo>
                  <a:lnTo>
                    <a:pt x="338167" y="82086"/>
                  </a:lnTo>
                  <a:lnTo>
                    <a:pt x="379773" y="75106"/>
                  </a:lnTo>
                  <a:lnTo>
                    <a:pt x="405229" y="721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Freeform 60"/>
          <p:cNvSpPr/>
          <p:nvPr/>
        </p:nvSpPr>
        <p:spPr>
          <a:xfrm>
            <a:off x="8185587" y="397625"/>
            <a:ext cx="68557" cy="1713901"/>
          </a:xfrm>
          <a:custGeom>
            <a:avLst/>
            <a:gdLst/>
            <a:ahLst/>
            <a:cxnLst/>
            <a:rect l="0" t="0" r="0" b="0"/>
            <a:pathLst>
              <a:path w="68557" h="1713901">
                <a:moveTo>
                  <a:pt x="68556" y="0"/>
                </a:moveTo>
                <a:lnTo>
                  <a:pt x="49472" y="57252"/>
                </a:lnTo>
                <a:lnTo>
                  <a:pt x="43604" y="103970"/>
                </a:lnTo>
                <a:lnTo>
                  <a:pt x="41866" y="156407"/>
                </a:lnTo>
                <a:lnTo>
                  <a:pt x="41351" y="210539"/>
                </a:lnTo>
                <a:lnTo>
                  <a:pt x="41198" y="265172"/>
                </a:lnTo>
                <a:lnTo>
                  <a:pt x="41153" y="327233"/>
                </a:lnTo>
                <a:lnTo>
                  <a:pt x="33861" y="379307"/>
                </a:lnTo>
                <a:lnTo>
                  <a:pt x="29330" y="430961"/>
                </a:lnTo>
                <a:lnTo>
                  <a:pt x="27988" y="484860"/>
                </a:lnTo>
                <a:lnTo>
                  <a:pt x="27591" y="539425"/>
                </a:lnTo>
                <a:lnTo>
                  <a:pt x="34752" y="586908"/>
                </a:lnTo>
                <a:lnTo>
                  <a:pt x="39244" y="637202"/>
                </a:lnTo>
                <a:lnTo>
                  <a:pt x="40574" y="690698"/>
                </a:lnTo>
                <a:lnTo>
                  <a:pt x="40968" y="752422"/>
                </a:lnTo>
                <a:lnTo>
                  <a:pt x="41085" y="811675"/>
                </a:lnTo>
                <a:lnTo>
                  <a:pt x="41119" y="875105"/>
                </a:lnTo>
                <a:lnTo>
                  <a:pt x="41130" y="934863"/>
                </a:lnTo>
                <a:lnTo>
                  <a:pt x="41133" y="991164"/>
                </a:lnTo>
                <a:lnTo>
                  <a:pt x="41134" y="1046440"/>
                </a:lnTo>
                <a:lnTo>
                  <a:pt x="41134" y="1108691"/>
                </a:lnTo>
                <a:lnTo>
                  <a:pt x="33855" y="1160822"/>
                </a:lnTo>
                <a:lnTo>
                  <a:pt x="29329" y="1212492"/>
                </a:lnTo>
                <a:lnTo>
                  <a:pt x="27988" y="1266397"/>
                </a:lnTo>
                <a:lnTo>
                  <a:pt x="18111" y="1329783"/>
                </a:lnTo>
                <a:lnTo>
                  <a:pt x="15016" y="1381555"/>
                </a:lnTo>
                <a:lnTo>
                  <a:pt x="14099" y="1435489"/>
                </a:lnTo>
                <a:lnTo>
                  <a:pt x="13826" y="1490064"/>
                </a:lnTo>
                <a:lnTo>
                  <a:pt x="13746" y="1544829"/>
                </a:lnTo>
                <a:lnTo>
                  <a:pt x="13722" y="1599650"/>
                </a:lnTo>
                <a:lnTo>
                  <a:pt x="12192" y="1652964"/>
                </a:lnTo>
                <a:lnTo>
                  <a:pt x="0" y="1713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156329" y="1193046"/>
            <a:ext cx="3811715" cy="40796"/>
          </a:xfrm>
          <a:custGeom>
            <a:avLst/>
            <a:gdLst/>
            <a:ahLst/>
            <a:cxnLst/>
            <a:rect l="0" t="0" r="0" b="0"/>
            <a:pathLst>
              <a:path w="3811715" h="40796">
                <a:moveTo>
                  <a:pt x="0" y="27251"/>
                </a:moveTo>
                <a:lnTo>
                  <a:pt x="59660" y="27251"/>
                </a:lnTo>
                <a:lnTo>
                  <a:pt x="111117" y="27251"/>
                </a:lnTo>
                <a:lnTo>
                  <a:pt x="160895" y="23188"/>
                </a:lnTo>
                <a:lnTo>
                  <a:pt x="208652" y="16399"/>
                </a:lnTo>
                <a:lnTo>
                  <a:pt x="261397" y="14387"/>
                </a:lnTo>
                <a:lnTo>
                  <a:pt x="311557" y="9728"/>
                </a:lnTo>
                <a:lnTo>
                  <a:pt x="359428" y="2762"/>
                </a:lnTo>
                <a:lnTo>
                  <a:pt x="416270" y="698"/>
                </a:lnTo>
                <a:lnTo>
                  <a:pt x="459233" y="215"/>
                </a:lnTo>
                <a:lnTo>
                  <a:pt x="503719" y="0"/>
                </a:lnTo>
                <a:lnTo>
                  <a:pt x="557031" y="7158"/>
                </a:lnTo>
                <a:lnTo>
                  <a:pt x="609053" y="11649"/>
                </a:lnTo>
                <a:lnTo>
                  <a:pt x="663061" y="12980"/>
                </a:lnTo>
                <a:lnTo>
                  <a:pt x="724936" y="13374"/>
                </a:lnTo>
                <a:lnTo>
                  <a:pt x="784234" y="13491"/>
                </a:lnTo>
                <a:lnTo>
                  <a:pt x="840399" y="13525"/>
                </a:lnTo>
                <a:lnTo>
                  <a:pt x="895634" y="13535"/>
                </a:lnTo>
                <a:lnTo>
                  <a:pt x="957873" y="13538"/>
                </a:lnTo>
                <a:lnTo>
                  <a:pt x="1017279" y="13539"/>
                </a:lnTo>
                <a:lnTo>
                  <a:pt x="1080754" y="13540"/>
                </a:lnTo>
                <a:lnTo>
                  <a:pt x="1140526" y="13540"/>
                </a:lnTo>
                <a:lnTo>
                  <a:pt x="1182304" y="13540"/>
                </a:lnTo>
                <a:lnTo>
                  <a:pt x="1244587" y="13540"/>
                </a:lnTo>
                <a:lnTo>
                  <a:pt x="1305699" y="13540"/>
                </a:lnTo>
                <a:lnTo>
                  <a:pt x="1367987" y="13540"/>
                </a:lnTo>
                <a:lnTo>
                  <a:pt x="1429099" y="13540"/>
                </a:lnTo>
                <a:lnTo>
                  <a:pt x="1473062" y="13540"/>
                </a:lnTo>
                <a:lnTo>
                  <a:pt x="1517992" y="13540"/>
                </a:lnTo>
                <a:lnTo>
                  <a:pt x="1571555" y="20819"/>
                </a:lnTo>
                <a:lnTo>
                  <a:pt x="1630929" y="25345"/>
                </a:lnTo>
                <a:lnTo>
                  <a:pt x="1689486" y="26686"/>
                </a:lnTo>
                <a:lnTo>
                  <a:pt x="1752708" y="27084"/>
                </a:lnTo>
                <a:lnTo>
                  <a:pt x="1797166" y="27177"/>
                </a:lnTo>
                <a:lnTo>
                  <a:pt x="1842315" y="27218"/>
                </a:lnTo>
                <a:lnTo>
                  <a:pt x="1887773" y="27236"/>
                </a:lnTo>
                <a:lnTo>
                  <a:pt x="1933367" y="27244"/>
                </a:lnTo>
                <a:lnTo>
                  <a:pt x="1979022" y="27248"/>
                </a:lnTo>
                <a:lnTo>
                  <a:pt x="2024705" y="27250"/>
                </a:lnTo>
                <a:lnTo>
                  <a:pt x="2070400" y="27250"/>
                </a:lnTo>
                <a:lnTo>
                  <a:pt x="2114575" y="27251"/>
                </a:lnTo>
                <a:lnTo>
                  <a:pt x="2175230" y="27251"/>
                </a:lnTo>
                <a:lnTo>
                  <a:pt x="2218551" y="27251"/>
                </a:lnTo>
                <a:lnTo>
                  <a:pt x="2278486" y="19972"/>
                </a:lnTo>
                <a:lnTo>
                  <a:pt x="2320303" y="16399"/>
                </a:lnTo>
                <a:lnTo>
                  <a:pt x="2364280" y="14810"/>
                </a:lnTo>
                <a:lnTo>
                  <a:pt x="2409216" y="14104"/>
                </a:lnTo>
                <a:lnTo>
                  <a:pt x="2470061" y="13707"/>
                </a:lnTo>
                <a:lnTo>
                  <a:pt x="2512090" y="17677"/>
                </a:lnTo>
                <a:lnTo>
                  <a:pt x="2556161" y="22996"/>
                </a:lnTo>
                <a:lnTo>
                  <a:pt x="2601139" y="25360"/>
                </a:lnTo>
                <a:lnTo>
                  <a:pt x="2662008" y="26691"/>
                </a:lnTo>
                <a:lnTo>
                  <a:pt x="2704043" y="27002"/>
                </a:lnTo>
                <a:lnTo>
                  <a:pt x="2748116" y="27140"/>
                </a:lnTo>
                <a:lnTo>
                  <a:pt x="2793095" y="27202"/>
                </a:lnTo>
                <a:lnTo>
                  <a:pt x="2853964" y="27236"/>
                </a:lnTo>
                <a:lnTo>
                  <a:pt x="2895999" y="27244"/>
                </a:lnTo>
                <a:lnTo>
                  <a:pt x="2958427" y="27249"/>
                </a:lnTo>
                <a:lnTo>
                  <a:pt x="3015518" y="27250"/>
                </a:lnTo>
                <a:lnTo>
                  <a:pt x="3055654" y="27251"/>
                </a:lnTo>
                <a:lnTo>
                  <a:pt x="3103962" y="27251"/>
                </a:lnTo>
                <a:lnTo>
                  <a:pt x="3151838" y="27251"/>
                </a:lnTo>
                <a:lnTo>
                  <a:pt x="3196985" y="27251"/>
                </a:lnTo>
                <a:lnTo>
                  <a:pt x="3258185" y="27251"/>
                </a:lnTo>
                <a:lnTo>
                  <a:pt x="3301633" y="27251"/>
                </a:lnTo>
                <a:lnTo>
                  <a:pt x="3361641" y="27251"/>
                </a:lnTo>
                <a:lnTo>
                  <a:pt x="3418016" y="27251"/>
                </a:lnTo>
                <a:lnTo>
                  <a:pt x="3480593" y="27251"/>
                </a:lnTo>
                <a:lnTo>
                  <a:pt x="3540099" y="27251"/>
                </a:lnTo>
                <a:lnTo>
                  <a:pt x="3589045" y="34530"/>
                </a:lnTo>
                <a:lnTo>
                  <a:pt x="3639773" y="39056"/>
                </a:lnTo>
                <a:lnTo>
                  <a:pt x="3693398" y="40397"/>
                </a:lnTo>
                <a:lnTo>
                  <a:pt x="3747881" y="40795"/>
                </a:lnTo>
                <a:lnTo>
                  <a:pt x="3776234" y="36825"/>
                </a:lnTo>
                <a:lnTo>
                  <a:pt x="3811714" y="272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466530" y="11523753"/>
            <a:ext cx="299361" cy="458509"/>
          </a:xfrm>
          <a:custGeom>
            <a:avLst/>
            <a:gdLst/>
            <a:ahLst/>
            <a:cxnLst/>
            <a:rect l="0" t="0" r="0" b="0"/>
            <a:pathLst>
              <a:path w="299361" h="458509">
                <a:moveTo>
                  <a:pt x="74631" y="57294"/>
                </a:moveTo>
                <a:lnTo>
                  <a:pt x="54261" y="80709"/>
                </a:lnTo>
                <a:lnTo>
                  <a:pt x="33987" y="131829"/>
                </a:lnTo>
                <a:lnTo>
                  <a:pt x="19931" y="186529"/>
                </a:lnTo>
                <a:lnTo>
                  <a:pt x="6118" y="246916"/>
                </a:lnTo>
                <a:lnTo>
                  <a:pt x="0" y="286299"/>
                </a:lnTo>
                <a:lnTo>
                  <a:pt x="5122" y="349773"/>
                </a:lnTo>
                <a:lnTo>
                  <a:pt x="17811" y="404806"/>
                </a:lnTo>
                <a:lnTo>
                  <a:pt x="32112" y="430614"/>
                </a:lnTo>
                <a:lnTo>
                  <a:pt x="52686" y="448180"/>
                </a:lnTo>
                <a:lnTo>
                  <a:pt x="64572" y="454996"/>
                </a:lnTo>
                <a:lnTo>
                  <a:pt x="98090" y="458508"/>
                </a:lnTo>
                <a:lnTo>
                  <a:pt x="136856" y="453467"/>
                </a:lnTo>
                <a:lnTo>
                  <a:pt x="191416" y="431975"/>
                </a:lnTo>
                <a:lnTo>
                  <a:pt x="235681" y="395815"/>
                </a:lnTo>
                <a:lnTo>
                  <a:pt x="267248" y="347184"/>
                </a:lnTo>
                <a:lnTo>
                  <a:pt x="286927" y="294178"/>
                </a:lnTo>
                <a:lnTo>
                  <a:pt x="299360" y="239879"/>
                </a:lnTo>
                <a:lnTo>
                  <a:pt x="294749" y="185197"/>
                </a:lnTo>
                <a:lnTo>
                  <a:pt x="283734" y="130400"/>
                </a:lnTo>
                <a:lnTo>
                  <a:pt x="275224" y="93848"/>
                </a:lnTo>
                <a:lnTo>
                  <a:pt x="258238" y="65415"/>
                </a:lnTo>
                <a:lnTo>
                  <a:pt x="217372" y="22334"/>
                </a:lnTo>
                <a:lnTo>
                  <a:pt x="174647" y="1062"/>
                </a:lnTo>
                <a:lnTo>
                  <a:pt x="161114" y="0"/>
                </a:lnTo>
                <a:lnTo>
                  <a:pt x="137952" y="6946"/>
                </a:lnTo>
                <a:lnTo>
                  <a:pt x="107781" y="35266"/>
                </a:lnTo>
                <a:lnTo>
                  <a:pt x="79712" y="88828"/>
                </a:lnTo>
                <a:lnTo>
                  <a:pt x="56670" y="145011"/>
                </a:lnTo>
                <a:lnTo>
                  <a:pt x="41040" y="196528"/>
                </a:lnTo>
                <a:lnTo>
                  <a:pt x="36850" y="242575"/>
                </a:lnTo>
                <a:lnTo>
                  <a:pt x="34490" y="305333"/>
                </a:lnTo>
                <a:lnTo>
                  <a:pt x="33792" y="362522"/>
                </a:lnTo>
                <a:lnTo>
                  <a:pt x="33497" y="40007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2051146" y="11935344"/>
            <a:ext cx="1417789" cy="411344"/>
            <a:chOff x="2051146" y="11935344"/>
            <a:chExt cx="1417789" cy="411344"/>
          </a:xfrm>
        </p:grpSpPr>
        <p:sp>
          <p:nvSpPr>
            <p:cNvPr id="64" name="Freeform 63"/>
            <p:cNvSpPr/>
            <p:nvPr/>
          </p:nvSpPr>
          <p:spPr>
            <a:xfrm>
              <a:off x="2051146" y="12032824"/>
              <a:ext cx="183781" cy="313864"/>
            </a:xfrm>
            <a:custGeom>
              <a:avLst/>
              <a:gdLst/>
              <a:ahLst/>
              <a:cxnLst/>
              <a:rect l="0" t="0" r="0" b="0"/>
              <a:pathLst>
                <a:path w="183781" h="313864">
                  <a:moveTo>
                    <a:pt x="142646" y="121899"/>
                  </a:moveTo>
                  <a:lnTo>
                    <a:pt x="119230" y="101529"/>
                  </a:lnTo>
                  <a:lnTo>
                    <a:pt x="97199" y="91009"/>
                  </a:lnTo>
                  <a:lnTo>
                    <a:pt x="86449" y="90641"/>
                  </a:lnTo>
                  <a:lnTo>
                    <a:pt x="66380" y="98358"/>
                  </a:lnTo>
                  <a:lnTo>
                    <a:pt x="37951" y="127111"/>
                  </a:lnTo>
                  <a:lnTo>
                    <a:pt x="11994" y="188720"/>
                  </a:lnTo>
                  <a:lnTo>
                    <a:pt x="0" y="240046"/>
                  </a:lnTo>
                  <a:lnTo>
                    <a:pt x="2059" y="270386"/>
                  </a:lnTo>
                  <a:lnTo>
                    <a:pt x="12115" y="295044"/>
                  </a:lnTo>
                  <a:lnTo>
                    <a:pt x="19062" y="305885"/>
                  </a:lnTo>
                  <a:lnTo>
                    <a:pt x="29787" y="311588"/>
                  </a:lnTo>
                  <a:lnTo>
                    <a:pt x="57955" y="313863"/>
                  </a:lnTo>
                  <a:lnTo>
                    <a:pt x="70951" y="309290"/>
                  </a:lnTo>
                  <a:lnTo>
                    <a:pt x="93516" y="292022"/>
                  </a:lnTo>
                  <a:lnTo>
                    <a:pt x="116071" y="256604"/>
                  </a:lnTo>
                  <a:lnTo>
                    <a:pt x="137340" y="202167"/>
                  </a:lnTo>
                  <a:lnTo>
                    <a:pt x="150046" y="151945"/>
                  </a:lnTo>
                  <a:lnTo>
                    <a:pt x="154487" y="96946"/>
                  </a:lnTo>
                  <a:lnTo>
                    <a:pt x="157327" y="36132"/>
                  </a:lnTo>
                  <a:lnTo>
                    <a:pt x="164093" y="0"/>
                  </a:lnTo>
                  <a:lnTo>
                    <a:pt x="157677" y="62023"/>
                  </a:lnTo>
                  <a:lnTo>
                    <a:pt x="164027" y="121254"/>
                  </a:lnTo>
                  <a:lnTo>
                    <a:pt x="167384" y="164778"/>
                  </a:lnTo>
                  <a:lnTo>
                    <a:pt x="173336" y="219919"/>
                  </a:lnTo>
                  <a:lnTo>
                    <a:pt x="183780" y="2590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317193" y="12168434"/>
              <a:ext cx="27423" cy="123401"/>
            </a:xfrm>
            <a:custGeom>
              <a:avLst/>
              <a:gdLst/>
              <a:ahLst/>
              <a:cxnLst/>
              <a:rect l="0" t="0" r="0" b="0"/>
              <a:pathLst>
                <a:path w="27423" h="123401">
                  <a:moveTo>
                    <a:pt x="0" y="0"/>
                  </a:moveTo>
                  <a:lnTo>
                    <a:pt x="4063" y="55597"/>
                  </a:lnTo>
                  <a:lnTo>
                    <a:pt x="14915" y="92139"/>
                  </a:lnTo>
                  <a:lnTo>
                    <a:pt x="27422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289771" y="12086167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440594" y="11949055"/>
              <a:ext cx="27423" cy="370203"/>
            </a:xfrm>
            <a:custGeom>
              <a:avLst/>
              <a:gdLst/>
              <a:ahLst/>
              <a:cxnLst/>
              <a:rect l="0" t="0" r="0" b="0"/>
              <a:pathLst>
                <a:path w="27423" h="370203">
                  <a:moveTo>
                    <a:pt x="0" y="0"/>
                  </a:moveTo>
                  <a:lnTo>
                    <a:pt x="1523" y="54732"/>
                  </a:lnTo>
                  <a:lnTo>
                    <a:pt x="9423" y="115411"/>
                  </a:lnTo>
                  <a:lnTo>
                    <a:pt x="12440" y="172662"/>
                  </a:lnTo>
                  <a:lnTo>
                    <a:pt x="14858" y="228220"/>
                  </a:lnTo>
                  <a:lnTo>
                    <a:pt x="23022" y="283276"/>
                  </a:lnTo>
                  <a:lnTo>
                    <a:pt x="26553" y="344286"/>
                  </a:lnTo>
                  <a:lnTo>
                    <a:pt x="27422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547925" y="12092599"/>
              <a:ext cx="166894" cy="199236"/>
            </a:xfrm>
            <a:custGeom>
              <a:avLst/>
              <a:gdLst/>
              <a:ahLst/>
              <a:cxnLst/>
              <a:rect l="0" t="0" r="0" b="0"/>
              <a:pathLst>
                <a:path w="166894" h="199236">
                  <a:moveTo>
                    <a:pt x="98337" y="7279"/>
                  </a:moveTo>
                  <a:lnTo>
                    <a:pt x="76500" y="0"/>
                  </a:lnTo>
                  <a:lnTo>
                    <a:pt x="67021" y="903"/>
                  </a:lnTo>
                  <a:lnTo>
                    <a:pt x="48363" y="10031"/>
                  </a:lnTo>
                  <a:lnTo>
                    <a:pt x="33977" y="28308"/>
                  </a:lnTo>
                  <a:lnTo>
                    <a:pt x="5049" y="84558"/>
                  </a:lnTo>
                  <a:lnTo>
                    <a:pt x="0" y="118815"/>
                  </a:lnTo>
                  <a:lnTo>
                    <a:pt x="4357" y="152830"/>
                  </a:lnTo>
                  <a:lnTo>
                    <a:pt x="16450" y="183182"/>
                  </a:lnTo>
                  <a:lnTo>
                    <a:pt x="25464" y="190057"/>
                  </a:lnTo>
                  <a:lnTo>
                    <a:pt x="36044" y="191593"/>
                  </a:lnTo>
                  <a:lnTo>
                    <a:pt x="58463" y="185175"/>
                  </a:lnTo>
                  <a:lnTo>
                    <a:pt x="78584" y="172166"/>
                  </a:lnTo>
                  <a:lnTo>
                    <a:pt x="89558" y="144040"/>
                  </a:lnTo>
                  <a:lnTo>
                    <a:pt x="99798" y="89442"/>
                  </a:lnTo>
                  <a:lnTo>
                    <a:pt x="103882" y="71195"/>
                  </a:lnTo>
                  <a:lnTo>
                    <a:pt x="108127" y="65124"/>
                  </a:lnTo>
                  <a:lnTo>
                    <a:pt x="112481" y="67170"/>
                  </a:lnTo>
                  <a:lnTo>
                    <a:pt x="134957" y="120962"/>
                  </a:lnTo>
                  <a:lnTo>
                    <a:pt x="153193" y="175027"/>
                  </a:lnTo>
                  <a:lnTo>
                    <a:pt x="166893" y="199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783374" y="11935344"/>
              <a:ext cx="41134" cy="315358"/>
            </a:xfrm>
            <a:custGeom>
              <a:avLst/>
              <a:gdLst/>
              <a:ahLst/>
              <a:cxnLst/>
              <a:rect l="0" t="0" r="0" b="0"/>
              <a:pathLst>
                <a:path w="41134" h="315358">
                  <a:moveTo>
                    <a:pt x="0" y="0"/>
                  </a:moveTo>
                  <a:lnTo>
                    <a:pt x="1523" y="51686"/>
                  </a:lnTo>
                  <a:lnTo>
                    <a:pt x="10852" y="113128"/>
                  </a:lnTo>
                  <a:lnTo>
                    <a:pt x="16927" y="165552"/>
                  </a:lnTo>
                  <a:lnTo>
                    <a:pt x="28375" y="215618"/>
                  </a:lnTo>
                  <a:lnTo>
                    <a:pt x="37353" y="263461"/>
                  </a:lnTo>
                  <a:lnTo>
                    <a:pt x="41133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728529" y="12099878"/>
              <a:ext cx="150824" cy="82268"/>
            </a:xfrm>
            <a:custGeom>
              <a:avLst/>
              <a:gdLst/>
              <a:ahLst/>
              <a:cxnLst/>
              <a:rect l="0" t="0" r="0" b="0"/>
              <a:pathLst>
                <a:path w="150824" h="82268">
                  <a:moveTo>
                    <a:pt x="0" y="82267"/>
                  </a:moveTo>
                  <a:lnTo>
                    <a:pt x="45447" y="44099"/>
                  </a:lnTo>
                  <a:lnTo>
                    <a:pt x="96831" y="19771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940009" y="12141012"/>
              <a:ext cx="21611" cy="178246"/>
            </a:xfrm>
            <a:custGeom>
              <a:avLst/>
              <a:gdLst/>
              <a:ahLst/>
              <a:cxnLst/>
              <a:rect l="0" t="0" r="0" b="0"/>
              <a:pathLst>
                <a:path w="21611" h="178246">
                  <a:moveTo>
                    <a:pt x="7899" y="0"/>
                  </a:moveTo>
                  <a:lnTo>
                    <a:pt x="0" y="42261"/>
                  </a:lnTo>
                  <a:lnTo>
                    <a:pt x="5888" y="100264"/>
                  </a:lnTo>
                  <a:lnTo>
                    <a:pt x="11366" y="143967"/>
                  </a:lnTo>
                  <a:lnTo>
                    <a:pt x="2161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920486" y="12058745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032970" y="12045033"/>
              <a:ext cx="68236" cy="134501"/>
            </a:xfrm>
            <a:custGeom>
              <a:avLst/>
              <a:gdLst/>
              <a:ahLst/>
              <a:cxnLst/>
              <a:rect l="0" t="0" r="0" b="0"/>
              <a:pathLst>
                <a:path w="68236" h="134501">
                  <a:moveTo>
                    <a:pt x="10917" y="0"/>
                  </a:moveTo>
                  <a:lnTo>
                    <a:pt x="1494" y="35886"/>
                  </a:lnTo>
                  <a:lnTo>
                    <a:pt x="0" y="89007"/>
                  </a:lnTo>
                  <a:lnTo>
                    <a:pt x="5049" y="120302"/>
                  </a:lnTo>
                  <a:lnTo>
                    <a:pt x="13099" y="128952"/>
                  </a:lnTo>
                  <a:lnTo>
                    <a:pt x="24559" y="133195"/>
                  </a:lnTo>
                  <a:lnTo>
                    <a:pt x="38293" y="134500"/>
                  </a:lnTo>
                  <a:lnTo>
                    <a:pt x="48973" y="130801"/>
                  </a:lnTo>
                  <a:lnTo>
                    <a:pt x="64902" y="114502"/>
                  </a:lnTo>
                  <a:lnTo>
                    <a:pt x="68235" y="103757"/>
                  </a:lnTo>
                  <a:lnTo>
                    <a:pt x="67877" y="79631"/>
                  </a:lnTo>
                  <a:lnTo>
                    <a:pt x="51831" y="40353"/>
                  </a:lnTo>
                  <a:lnTo>
                    <a:pt x="246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112443" y="11955482"/>
              <a:ext cx="356492" cy="170677"/>
            </a:xfrm>
            <a:custGeom>
              <a:avLst/>
              <a:gdLst/>
              <a:ahLst/>
              <a:cxnLst/>
              <a:rect l="0" t="0" r="0" b="0"/>
              <a:pathLst>
                <a:path w="356492" h="170677">
                  <a:moveTo>
                    <a:pt x="0" y="48418"/>
                  </a:moveTo>
                  <a:lnTo>
                    <a:pt x="14915" y="104015"/>
                  </a:lnTo>
                  <a:lnTo>
                    <a:pt x="32230" y="165535"/>
                  </a:lnTo>
                  <a:lnTo>
                    <a:pt x="36721" y="170676"/>
                  </a:lnTo>
                  <a:lnTo>
                    <a:pt x="41239" y="168011"/>
                  </a:lnTo>
                  <a:lnTo>
                    <a:pt x="54876" y="135143"/>
                  </a:lnTo>
                  <a:lnTo>
                    <a:pt x="73132" y="76722"/>
                  </a:lnTo>
                  <a:lnTo>
                    <a:pt x="92932" y="22693"/>
                  </a:lnTo>
                  <a:lnTo>
                    <a:pt x="107828" y="929"/>
                  </a:lnTo>
                  <a:lnTo>
                    <a:pt x="114542" y="0"/>
                  </a:lnTo>
                  <a:lnTo>
                    <a:pt x="120542" y="5475"/>
                  </a:lnTo>
                  <a:lnTo>
                    <a:pt x="147399" y="63695"/>
                  </a:lnTo>
                  <a:lnTo>
                    <a:pt x="179375" y="117283"/>
                  </a:lnTo>
                  <a:lnTo>
                    <a:pt x="188139" y="130891"/>
                  </a:lnTo>
                  <a:lnTo>
                    <a:pt x="201599" y="139963"/>
                  </a:lnTo>
                  <a:lnTo>
                    <a:pt x="236868" y="150043"/>
                  </a:lnTo>
                  <a:lnTo>
                    <a:pt x="265747" y="146399"/>
                  </a:lnTo>
                  <a:lnTo>
                    <a:pt x="326711" y="112385"/>
                  </a:lnTo>
                  <a:lnTo>
                    <a:pt x="356491" y="895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425113" y="12021422"/>
            <a:ext cx="581387" cy="297836"/>
            <a:chOff x="6425113" y="12021422"/>
            <a:chExt cx="581387" cy="297836"/>
          </a:xfrm>
        </p:grpSpPr>
        <p:sp>
          <p:nvSpPr>
            <p:cNvPr id="76" name="Freeform 75"/>
            <p:cNvSpPr/>
            <p:nvPr/>
          </p:nvSpPr>
          <p:spPr>
            <a:xfrm>
              <a:off x="6425113" y="12031486"/>
              <a:ext cx="186592" cy="287772"/>
            </a:xfrm>
            <a:custGeom>
              <a:avLst/>
              <a:gdLst/>
              <a:ahLst/>
              <a:cxnLst/>
              <a:rect l="0" t="0" r="0" b="0"/>
              <a:pathLst>
                <a:path w="186592" h="287772">
                  <a:moveTo>
                    <a:pt x="46574" y="54681"/>
                  </a:moveTo>
                  <a:lnTo>
                    <a:pt x="15685" y="111933"/>
                  </a:lnTo>
                  <a:lnTo>
                    <a:pt x="1197" y="158651"/>
                  </a:lnTo>
                  <a:lnTo>
                    <a:pt x="0" y="189252"/>
                  </a:lnTo>
                  <a:lnTo>
                    <a:pt x="7891" y="236236"/>
                  </a:lnTo>
                  <a:lnTo>
                    <a:pt x="11644" y="253415"/>
                  </a:lnTo>
                  <a:lnTo>
                    <a:pt x="18717" y="266390"/>
                  </a:lnTo>
                  <a:lnTo>
                    <a:pt x="38764" y="284870"/>
                  </a:lnTo>
                  <a:lnTo>
                    <a:pt x="50508" y="287361"/>
                  </a:lnTo>
                  <a:lnTo>
                    <a:pt x="75745" y="282002"/>
                  </a:lnTo>
                  <a:lnTo>
                    <a:pt x="108370" y="261855"/>
                  </a:lnTo>
                  <a:lnTo>
                    <a:pt x="155975" y="214749"/>
                  </a:lnTo>
                  <a:lnTo>
                    <a:pt x="172894" y="188284"/>
                  </a:lnTo>
                  <a:lnTo>
                    <a:pt x="185491" y="156210"/>
                  </a:lnTo>
                  <a:lnTo>
                    <a:pt x="186591" y="96612"/>
                  </a:lnTo>
                  <a:lnTo>
                    <a:pt x="177268" y="45269"/>
                  </a:lnTo>
                  <a:lnTo>
                    <a:pt x="157579" y="8389"/>
                  </a:lnTo>
                  <a:lnTo>
                    <a:pt x="148000" y="2491"/>
                  </a:lnTo>
                  <a:lnTo>
                    <a:pt x="125169" y="0"/>
                  </a:lnTo>
                  <a:lnTo>
                    <a:pt x="103850" y="8034"/>
                  </a:lnTo>
                  <a:lnTo>
                    <a:pt x="84218" y="23285"/>
                  </a:lnTo>
                  <a:lnTo>
                    <a:pt x="57558" y="59090"/>
                  </a:lnTo>
                  <a:lnTo>
                    <a:pt x="40857" y="107616"/>
                  </a:lnTo>
                  <a:lnTo>
                    <a:pt x="35232" y="160588"/>
                  </a:lnTo>
                  <a:lnTo>
                    <a:pt x="35088" y="214879"/>
                  </a:lnTo>
                  <a:lnTo>
                    <a:pt x="43854" y="271568"/>
                  </a:lnTo>
                  <a:lnTo>
                    <a:pt x="46574" y="2877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691066" y="12236990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2742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817240" y="12021422"/>
              <a:ext cx="189260" cy="297836"/>
            </a:xfrm>
            <a:custGeom>
              <a:avLst/>
              <a:gdLst/>
              <a:ahLst/>
              <a:cxnLst/>
              <a:rect l="0" t="0" r="0" b="0"/>
              <a:pathLst>
                <a:path w="189260" h="297836">
                  <a:moveTo>
                    <a:pt x="161761" y="23611"/>
                  </a:moveTo>
                  <a:lnTo>
                    <a:pt x="139925" y="9054"/>
                  </a:lnTo>
                  <a:lnTo>
                    <a:pt x="97231" y="0"/>
                  </a:lnTo>
                  <a:lnTo>
                    <a:pt x="53265" y="4596"/>
                  </a:lnTo>
                  <a:lnTo>
                    <a:pt x="29241" y="15667"/>
                  </a:lnTo>
                  <a:lnTo>
                    <a:pt x="18570" y="22885"/>
                  </a:lnTo>
                  <a:lnTo>
                    <a:pt x="11456" y="33792"/>
                  </a:lnTo>
                  <a:lnTo>
                    <a:pt x="1443" y="78257"/>
                  </a:lnTo>
                  <a:lnTo>
                    <a:pt x="0" y="128502"/>
                  </a:lnTo>
                  <a:lnTo>
                    <a:pt x="5061" y="158590"/>
                  </a:lnTo>
                  <a:lnTo>
                    <a:pt x="10067" y="163871"/>
                  </a:lnTo>
                  <a:lnTo>
                    <a:pt x="16451" y="162823"/>
                  </a:lnTo>
                  <a:lnTo>
                    <a:pt x="44057" y="147634"/>
                  </a:lnTo>
                  <a:lnTo>
                    <a:pt x="55869" y="142856"/>
                  </a:lnTo>
                  <a:lnTo>
                    <a:pt x="85244" y="141610"/>
                  </a:lnTo>
                  <a:lnTo>
                    <a:pt x="117089" y="147658"/>
                  </a:lnTo>
                  <a:lnTo>
                    <a:pt x="146478" y="160503"/>
                  </a:lnTo>
                  <a:lnTo>
                    <a:pt x="181439" y="192143"/>
                  </a:lnTo>
                  <a:lnTo>
                    <a:pt x="187067" y="204522"/>
                  </a:lnTo>
                  <a:lnTo>
                    <a:pt x="189259" y="230463"/>
                  </a:lnTo>
                  <a:lnTo>
                    <a:pt x="181093" y="253165"/>
                  </a:lnTo>
                  <a:lnTo>
                    <a:pt x="174649" y="263485"/>
                  </a:lnTo>
                  <a:lnTo>
                    <a:pt x="155302" y="279015"/>
                  </a:lnTo>
                  <a:lnTo>
                    <a:pt x="129945" y="289471"/>
                  </a:lnTo>
                  <a:lnTo>
                    <a:pt x="72138" y="296184"/>
                  </a:lnTo>
                  <a:lnTo>
                    <a:pt x="38361" y="2978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775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228600"/>
            <a:ext cx="9486900" cy="2311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2819400"/>
            <a:ext cx="9699498" cy="60448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8858250"/>
            <a:ext cx="9677400" cy="1320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355600" y="10515600"/>
            <a:ext cx="426040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Practice probems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234926" y="493603"/>
            <a:ext cx="2345783" cy="793623"/>
            <a:chOff x="2234926" y="493603"/>
            <a:chExt cx="2345783" cy="793623"/>
          </a:xfrm>
        </p:grpSpPr>
        <p:sp>
          <p:nvSpPr>
            <p:cNvPr id="6" name="Freeform 5"/>
            <p:cNvSpPr/>
            <p:nvPr/>
          </p:nvSpPr>
          <p:spPr>
            <a:xfrm>
              <a:off x="2234926" y="507314"/>
              <a:ext cx="1412255" cy="34191"/>
            </a:xfrm>
            <a:custGeom>
              <a:avLst/>
              <a:gdLst/>
              <a:ahLst/>
              <a:cxnLst/>
              <a:rect l="0" t="0" r="0" b="0"/>
              <a:pathLst>
                <a:path w="1412255" h="34191">
                  <a:moveTo>
                    <a:pt x="0" y="0"/>
                  </a:moveTo>
                  <a:lnTo>
                    <a:pt x="55597" y="4063"/>
                  </a:lnTo>
                  <a:lnTo>
                    <a:pt x="117117" y="11806"/>
                  </a:lnTo>
                  <a:lnTo>
                    <a:pt x="177230" y="13147"/>
                  </a:lnTo>
                  <a:lnTo>
                    <a:pt x="236006" y="13544"/>
                  </a:lnTo>
                  <a:lnTo>
                    <a:pt x="299294" y="13662"/>
                  </a:lnTo>
                  <a:lnTo>
                    <a:pt x="359010" y="6418"/>
                  </a:lnTo>
                  <a:lnTo>
                    <a:pt x="400776" y="2853"/>
                  </a:lnTo>
                  <a:lnTo>
                    <a:pt x="463052" y="4908"/>
                  </a:lnTo>
                  <a:lnTo>
                    <a:pt x="520098" y="11103"/>
                  </a:lnTo>
                  <a:lnTo>
                    <a:pt x="579658" y="12939"/>
                  </a:lnTo>
                  <a:lnTo>
                    <a:pt x="641486" y="13483"/>
                  </a:lnTo>
                  <a:lnTo>
                    <a:pt x="698400" y="17706"/>
                  </a:lnTo>
                  <a:lnTo>
                    <a:pt x="753858" y="24544"/>
                  </a:lnTo>
                  <a:lnTo>
                    <a:pt x="812947" y="26570"/>
                  </a:lnTo>
                  <a:lnTo>
                    <a:pt x="874635" y="27170"/>
                  </a:lnTo>
                  <a:lnTo>
                    <a:pt x="935570" y="31411"/>
                  </a:lnTo>
                  <a:lnTo>
                    <a:pt x="993743" y="34190"/>
                  </a:lnTo>
                  <a:lnTo>
                    <a:pt x="1048050" y="29428"/>
                  </a:lnTo>
                  <a:lnTo>
                    <a:pt x="1090421" y="28314"/>
                  </a:lnTo>
                  <a:lnTo>
                    <a:pt x="1134644" y="27819"/>
                  </a:lnTo>
                  <a:lnTo>
                    <a:pt x="1195088" y="27540"/>
                  </a:lnTo>
                  <a:lnTo>
                    <a:pt x="1251591" y="27458"/>
                  </a:lnTo>
                  <a:lnTo>
                    <a:pt x="1306927" y="27433"/>
                  </a:lnTo>
                  <a:lnTo>
                    <a:pt x="1361918" y="27426"/>
                  </a:lnTo>
                  <a:lnTo>
                    <a:pt x="1412254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618839" y="493603"/>
              <a:ext cx="54846" cy="41135"/>
            </a:xfrm>
            <a:custGeom>
              <a:avLst/>
              <a:gdLst/>
              <a:ahLst/>
              <a:cxnLst/>
              <a:rect l="0" t="0" r="0" b="0"/>
              <a:pathLst>
                <a:path w="54846" h="41135">
                  <a:moveTo>
                    <a:pt x="54845" y="0"/>
                  </a:moveTo>
                  <a:lnTo>
                    <a:pt x="33009" y="7279"/>
                  </a:lnTo>
                  <a:lnTo>
                    <a:pt x="18226" y="18978"/>
                  </a:lnTo>
                  <a:lnTo>
                    <a:pt x="0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553989" y="617004"/>
              <a:ext cx="160830" cy="397626"/>
            </a:xfrm>
            <a:custGeom>
              <a:avLst/>
              <a:gdLst/>
              <a:ahLst/>
              <a:cxnLst/>
              <a:rect l="0" t="0" r="0" b="0"/>
              <a:pathLst>
                <a:path w="160830" h="397626">
                  <a:moveTo>
                    <a:pt x="23717" y="0"/>
                  </a:moveTo>
                  <a:lnTo>
                    <a:pt x="8802" y="59660"/>
                  </a:lnTo>
                  <a:lnTo>
                    <a:pt x="0" y="111116"/>
                  </a:lnTo>
                  <a:lnTo>
                    <a:pt x="1455" y="164957"/>
                  </a:lnTo>
                  <a:lnTo>
                    <a:pt x="15597" y="219505"/>
                  </a:lnTo>
                  <a:lnTo>
                    <a:pt x="35022" y="270199"/>
                  </a:lnTo>
                  <a:lnTo>
                    <a:pt x="54489" y="310102"/>
                  </a:lnTo>
                  <a:lnTo>
                    <a:pt x="88364" y="350883"/>
                  </a:lnTo>
                  <a:lnTo>
                    <a:pt x="140283" y="382573"/>
                  </a:lnTo>
                  <a:lnTo>
                    <a:pt x="160829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832047" y="961565"/>
              <a:ext cx="239263" cy="231310"/>
            </a:xfrm>
            <a:custGeom>
              <a:avLst/>
              <a:gdLst/>
              <a:ahLst/>
              <a:cxnLst/>
              <a:rect l="0" t="0" r="0" b="0"/>
              <a:pathLst>
                <a:path w="239263" h="231310">
                  <a:moveTo>
                    <a:pt x="19883" y="80486"/>
                  </a:moveTo>
                  <a:lnTo>
                    <a:pt x="10460" y="125795"/>
                  </a:lnTo>
                  <a:lnTo>
                    <a:pt x="8966" y="181934"/>
                  </a:lnTo>
                  <a:lnTo>
                    <a:pt x="14447" y="219727"/>
                  </a:lnTo>
                  <a:lnTo>
                    <a:pt x="13212" y="219017"/>
                  </a:lnTo>
                  <a:lnTo>
                    <a:pt x="284" y="185039"/>
                  </a:lnTo>
                  <a:lnTo>
                    <a:pt x="0" y="160471"/>
                  </a:lnTo>
                  <a:lnTo>
                    <a:pt x="12231" y="100179"/>
                  </a:lnTo>
                  <a:lnTo>
                    <a:pt x="24895" y="54836"/>
                  </a:lnTo>
                  <a:lnTo>
                    <a:pt x="32365" y="43581"/>
                  </a:lnTo>
                  <a:lnTo>
                    <a:pt x="52853" y="27013"/>
                  </a:lnTo>
                  <a:lnTo>
                    <a:pt x="63191" y="25032"/>
                  </a:lnTo>
                  <a:lnTo>
                    <a:pt x="73131" y="26759"/>
                  </a:lnTo>
                  <a:lnTo>
                    <a:pt x="82804" y="30957"/>
                  </a:lnTo>
                  <a:lnTo>
                    <a:pt x="110975" y="58701"/>
                  </a:lnTo>
                  <a:lnTo>
                    <a:pt x="121307" y="87054"/>
                  </a:lnTo>
                  <a:lnTo>
                    <a:pt x="135219" y="147631"/>
                  </a:lnTo>
                  <a:lnTo>
                    <a:pt x="137907" y="151149"/>
                  </a:lnTo>
                  <a:lnTo>
                    <a:pt x="139699" y="147400"/>
                  </a:lnTo>
                  <a:lnTo>
                    <a:pt x="142576" y="97597"/>
                  </a:lnTo>
                  <a:lnTo>
                    <a:pt x="154090" y="40024"/>
                  </a:lnTo>
                  <a:lnTo>
                    <a:pt x="162306" y="12229"/>
                  </a:lnTo>
                  <a:lnTo>
                    <a:pt x="169676" y="4512"/>
                  </a:lnTo>
                  <a:lnTo>
                    <a:pt x="179160" y="891"/>
                  </a:lnTo>
                  <a:lnTo>
                    <a:pt x="190053" y="0"/>
                  </a:lnTo>
                  <a:lnTo>
                    <a:pt x="198839" y="3977"/>
                  </a:lnTo>
                  <a:lnTo>
                    <a:pt x="212663" y="20583"/>
                  </a:lnTo>
                  <a:lnTo>
                    <a:pt x="229011" y="55628"/>
                  </a:lnTo>
                  <a:lnTo>
                    <a:pt x="236225" y="102236"/>
                  </a:lnTo>
                  <a:lnTo>
                    <a:pt x="238362" y="154640"/>
                  </a:lnTo>
                  <a:lnTo>
                    <a:pt x="238862" y="186570"/>
                  </a:lnTo>
                  <a:lnTo>
                    <a:pt x="239262" y="2313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118284" y="998830"/>
              <a:ext cx="144983" cy="180334"/>
            </a:xfrm>
            <a:custGeom>
              <a:avLst/>
              <a:gdLst/>
              <a:ahLst/>
              <a:cxnLst/>
              <a:rect l="0" t="0" r="0" b="0"/>
              <a:pathLst>
                <a:path w="144983" h="180334">
                  <a:moveTo>
                    <a:pt x="90137" y="15799"/>
                  </a:moveTo>
                  <a:lnTo>
                    <a:pt x="75579" y="1241"/>
                  </a:lnTo>
                  <a:lnTo>
                    <a:pt x="66721" y="0"/>
                  </a:lnTo>
                  <a:lnTo>
                    <a:pt x="44690" y="6746"/>
                  </a:lnTo>
                  <a:lnTo>
                    <a:pt x="23727" y="28026"/>
                  </a:lnTo>
                  <a:lnTo>
                    <a:pt x="7300" y="57796"/>
                  </a:lnTo>
                  <a:lnTo>
                    <a:pt x="0" y="91340"/>
                  </a:lnTo>
                  <a:lnTo>
                    <a:pt x="3168" y="137207"/>
                  </a:lnTo>
                  <a:lnTo>
                    <a:pt x="10829" y="147012"/>
                  </a:lnTo>
                  <a:lnTo>
                    <a:pt x="35592" y="157906"/>
                  </a:lnTo>
                  <a:lnTo>
                    <a:pt x="46156" y="156241"/>
                  </a:lnTo>
                  <a:lnTo>
                    <a:pt x="54723" y="150561"/>
                  </a:lnTo>
                  <a:lnTo>
                    <a:pt x="86696" y="115883"/>
                  </a:lnTo>
                  <a:lnTo>
                    <a:pt x="96225" y="89735"/>
                  </a:lnTo>
                  <a:lnTo>
                    <a:pt x="98766" y="74230"/>
                  </a:lnTo>
                  <a:lnTo>
                    <a:pt x="101984" y="68464"/>
                  </a:lnTo>
                  <a:lnTo>
                    <a:pt x="105652" y="69191"/>
                  </a:lnTo>
                  <a:lnTo>
                    <a:pt x="109621" y="74245"/>
                  </a:lnTo>
                  <a:lnTo>
                    <a:pt x="124640" y="134558"/>
                  </a:lnTo>
                  <a:lnTo>
                    <a:pt x="138954" y="161184"/>
                  </a:lnTo>
                  <a:lnTo>
                    <a:pt x="144982" y="1803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86667" y="1055762"/>
              <a:ext cx="1" cy="123402"/>
            </a:xfrm>
            <a:custGeom>
              <a:avLst/>
              <a:gdLst/>
              <a:ahLst/>
              <a:cxnLst/>
              <a:rect l="0" t="0" r="0" b="0"/>
              <a:pathLst>
                <a:path w="1" h="123402">
                  <a:moveTo>
                    <a:pt x="0" y="0"/>
                  </a:moveTo>
                  <a:lnTo>
                    <a:pt x="0" y="59660"/>
                  </a:lnTo>
                  <a:lnTo>
                    <a:pt x="0" y="98929"/>
                  </a:lnTo>
                  <a:lnTo>
                    <a:pt x="0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82645" y="994610"/>
              <a:ext cx="178247" cy="157484"/>
            </a:xfrm>
            <a:custGeom>
              <a:avLst/>
              <a:gdLst/>
              <a:ahLst/>
              <a:cxnLst/>
              <a:rect l="0" t="0" r="0" b="0"/>
              <a:pathLst>
                <a:path w="178247" h="157484">
                  <a:moveTo>
                    <a:pt x="0" y="33730"/>
                  </a:moveTo>
                  <a:lnTo>
                    <a:pt x="0" y="93390"/>
                  </a:lnTo>
                  <a:lnTo>
                    <a:pt x="7279" y="155374"/>
                  </a:lnTo>
                  <a:lnTo>
                    <a:pt x="9423" y="157483"/>
                  </a:lnTo>
                  <a:lnTo>
                    <a:pt x="20426" y="101129"/>
                  </a:lnTo>
                  <a:lnTo>
                    <a:pt x="36987" y="37790"/>
                  </a:lnTo>
                  <a:lnTo>
                    <a:pt x="45892" y="8112"/>
                  </a:lnTo>
                  <a:lnTo>
                    <a:pt x="51923" y="1417"/>
                  </a:lnTo>
                  <a:lnTo>
                    <a:pt x="58991" y="0"/>
                  </a:lnTo>
                  <a:lnTo>
                    <a:pt x="66750" y="2103"/>
                  </a:lnTo>
                  <a:lnTo>
                    <a:pt x="73446" y="9598"/>
                  </a:lnTo>
                  <a:lnTo>
                    <a:pt x="84948" y="34177"/>
                  </a:lnTo>
                  <a:lnTo>
                    <a:pt x="92710" y="82275"/>
                  </a:lnTo>
                  <a:lnTo>
                    <a:pt x="109568" y="127842"/>
                  </a:lnTo>
                  <a:lnTo>
                    <a:pt x="120273" y="137605"/>
                  </a:lnTo>
                  <a:lnTo>
                    <a:pt x="178246" y="1571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756869" y="808961"/>
              <a:ext cx="13712" cy="397626"/>
            </a:xfrm>
            <a:custGeom>
              <a:avLst/>
              <a:gdLst/>
              <a:ahLst/>
              <a:cxnLst/>
              <a:rect l="0" t="0" r="0" b="0"/>
              <a:pathLst>
                <a:path w="13712" h="397626">
                  <a:moveTo>
                    <a:pt x="0" y="0"/>
                  </a:moveTo>
                  <a:lnTo>
                    <a:pt x="0" y="59660"/>
                  </a:lnTo>
                  <a:lnTo>
                    <a:pt x="0" y="115179"/>
                  </a:lnTo>
                  <a:lnTo>
                    <a:pt x="0" y="157833"/>
                  </a:lnTo>
                  <a:lnTo>
                    <a:pt x="0" y="202182"/>
                  </a:lnTo>
                  <a:lnTo>
                    <a:pt x="0" y="262696"/>
                  </a:lnTo>
                  <a:lnTo>
                    <a:pt x="7279" y="319221"/>
                  </a:lnTo>
                  <a:lnTo>
                    <a:pt x="10853" y="352114"/>
                  </a:lnTo>
                  <a:lnTo>
                    <a:pt x="13711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688313" y="1031511"/>
              <a:ext cx="178247" cy="24252"/>
            </a:xfrm>
            <a:custGeom>
              <a:avLst/>
              <a:gdLst/>
              <a:ahLst/>
              <a:cxnLst/>
              <a:rect l="0" t="0" r="0" b="0"/>
              <a:pathLst>
                <a:path w="178247" h="24252">
                  <a:moveTo>
                    <a:pt x="0" y="24251"/>
                  </a:moveTo>
                  <a:lnTo>
                    <a:pt x="55597" y="9337"/>
                  </a:lnTo>
                  <a:lnTo>
                    <a:pt x="100264" y="535"/>
                  </a:lnTo>
                  <a:lnTo>
                    <a:pt x="131400" y="0"/>
                  </a:lnTo>
                  <a:lnTo>
                    <a:pt x="178246" y="105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878759" y="1000918"/>
              <a:ext cx="124913" cy="219380"/>
            </a:xfrm>
            <a:custGeom>
              <a:avLst/>
              <a:gdLst/>
              <a:ahLst/>
              <a:cxnLst/>
              <a:rect l="0" t="0" r="0" b="0"/>
              <a:pathLst>
                <a:path w="124913" h="219380">
                  <a:moveTo>
                    <a:pt x="111201" y="0"/>
                  </a:moveTo>
                  <a:lnTo>
                    <a:pt x="89364" y="7279"/>
                  </a:lnTo>
                  <a:lnTo>
                    <a:pt x="70518" y="23040"/>
                  </a:lnTo>
                  <a:lnTo>
                    <a:pt x="24423" y="83495"/>
                  </a:lnTo>
                  <a:lnTo>
                    <a:pt x="6108" y="110235"/>
                  </a:lnTo>
                  <a:lnTo>
                    <a:pt x="0" y="137354"/>
                  </a:lnTo>
                  <a:lnTo>
                    <a:pt x="503" y="150985"/>
                  </a:lnTo>
                  <a:lnTo>
                    <a:pt x="6933" y="160072"/>
                  </a:lnTo>
                  <a:lnTo>
                    <a:pt x="17314" y="166130"/>
                  </a:lnTo>
                  <a:lnTo>
                    <a:pt x="30328" y="170168"/>
                  </a:lnTo>
                  <a:lnTo>
                    <a:pt x="42051" y="168290"/>
                  </a:lnTo>
                  <a:lnTo>
                    <a:pt x="63201" y="154016"/>
                  </a:lnTo>
                  <a:lnTo>
                    <a:pt x="84960" y="120284"/>
                  </a:lnTo>
                  <a:lnTo>
                    <a:pt x="105961" y="67940"/>
                  </a:lnTo>
                  <a:lnTo>
                    <a:pt x="115474" y="40860"/>
                  </a:lnTo>
                  <a:lnTo>
                    <a:pt x="118619" y="37904"/>
                  </a:lnTo>
                  <a:lnTo>
                    <a:pt x="120717" y="42027"/>
                  </a:lnTo>
                  <a:lnTo>
                    <a:pt x="121524" y="61336"/>
                  </a:lnTo>
                  <a:lnTo>
                    <a:pt x="113691" y="115034"/>
                  </a:lnTo>
                  <a:lnTo>
                    <a:pt x="116001" y="166118"/>
                  </a:lnTo>
                  <a:lnTo>
                    <a:pt x="124912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099649" y="1096896"/>
              <a:ext cx="13713" cy="150824"/>
            </a:xfrm>
            <a:custGeom>
              <a:avLst/>
              <a:gdLst/>
              <a:ahLst/>
              <a:cxnLst/>
              <a:rect l="0" t="0" r="0" b="0"/>
              <a:pathLst>
                <a:path w="13713" h="150824">
                  <a:moveTo>
                    <a:pt x="0" y="0"/>
                  </a:moveTo>
                  <a:lnTo>
                    <a:pt x="0" y="53209"/>
                  </a:lnTo>
                  <a:lnTo>
                    <a:pt x="4063" y="115855"/>
                  </a:lnTo>
                  <a:lnTo>
                    <a:pt x="13712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209339" y="1002836"/>
              <a:ext cx="164535" cy="244884"/>
            </a:xfrm>
            <a:custGeom>
              <a:avLst/>
              <a:gdLst/>
              <a:ahLst/>
              <a:cxnLst/>
              <a:rect l="0" t="0" r="0" b="0"/>
              <a:pathLst>
                <a:path w="164535" h="244884">
                  <a:moveTo>
                    <a:pt x="0" y="94060"/>
                  </a:moveTo>
                  <a:lnTo>
                    <a:pt x="19084" y="151312"/>
                  </a:lnTo>
                  <a:lnTo>
                    <a:pt x="24952" y="198031"/>
                  </a:lnTo>
                  <a:lnTo>
                    <a:pt x="24252" y="204507"/>
                  </a:lnTo>
                  <a:lnTo>
                    <a:pt x="22262" y="204255"/>
                  </a:lnTo>
                  <a:lnTo>
                    <a:pt x="19411" y="199516"/>
                  </a:lnTo>
                  <a:lnTo>
                    <a:pt x="14837" y="138702"/>
                  </a:lnTo>
                  <a:lnTo>
                    <a:pt x="15568" y="86128"/>
                  </a:lnTo>
                  <a:lnTo>
                    <a:pt x="26280" y="40928"/>
                  </a:lnTo>
                  <a:lnTo>
                    <a:pt x="40118" y="12554"/>
                  </a:lnTo>
                  <a:lnTo>
                    <a:pt x="49597" y="4683"/>
                  </a:lnTo>
                  <a:lnTo>
                    <a:pt x="60487" y="959"/>
                  </a:lnTo>
                  <a:lnTo>
                    <a:pt x="72317" y="0"/>
                  </a:lnTo>
                  <a:lnTo>
                    <a:pt x="81728" y="3931"/>
                  </a:lnTo>
                  <a:lnTo>
                    <a:pt x="96247" y="20486"/>
                  </a:lnTo>
                  <a:lnTo>
                    <a:pt x="105707" y="70060"/>
                  </a:lnTo>
                  <a:lnTo>
                    <a:pt x="108509" y="125713"/>
                  </a:lnTo>
                  <a:lnTo>
                    <a:pt x="120403" y="188166"/>
                  </a:lnTo>
                  <a:lnTo>
                    <a:pt x="128670" y="216629"/>
                  </a:lnTo>
                  <a:lnTo>
                    <a:pt x="134531" y="226047"/>
                  </a:lnTo>
                  <a:lnTo>
                    <a:pt x="141485" y="232326"/>
                  </a:lnTo>
                  <a:lnTo>
                    <a:pt x="164534" y="2448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411009" y="1055762"/>
              <a:ext cx="89731" cy="109843"/>
            </a:xfrm>
            <a:custGeom>
              <a:avLst/>
              <a:gdLst/>
              <a:ahLst/>
              <a:cxnLst/>
              <a:rect l="0" t="0" r="0" b="0"/>
              <a:pathLst>
                <a:path w="89731" h="109843">
                  <a:moveTo>
                    <a:pt x="58843" y="41134"/>
                  </a:moveTo>
                  <a:lnTo>
                    <a:pt x="51564" y="19298"/>
                  </a:lnTo>
                  <a:lnTo>
                    <a:pt x="44849" y="14389"/>
                  </a:lnTo>
                  <a:lnTo>
                    <a:pt x="35803" y="12640"/>
                  </a:lnTo>
                  <a:lnTo>
                    <a:pt x="25201" y="12997"/>
                  </a:lnTo>
                  <a:lnTo>
                    <a:pt x="16610" y="17806"/>
                  </a:lnTo>
                  <a:lnTo>
                    <a:pt x="3001" y="35336"/>
                  </a:lnTo>
                  <a:lnTo>
                    <a:pt x="0" y="62425"/>
                  </a:lnTo>
                  <a:lnTo>
                    <a:pt x="1333" y="78180"/>
                  </a:lnTo>
                  <a:lnTo>
                    <a:pt x="6791" y="90207"/>
                  </a:lnTo>
                  <a:lnTo>
                    <a:pt x="25045" y="107633"/>
                  </a:lnTo>
                  <a:lnTo>
                    <a:pt x="36311" y="109842"/>
                  </a:lnTo>
                  <a:lnTo>
                    <a:pt x="61016" y="104171"/>
                  </a:lnTo>
                  <a:lnTo>
                    <a:pt x="70956" y="96870"/>
                  </a:lnTo>
                  <a:lnTo>
                    <a:pt x="86063" y="76570"/>
                  </a:lnTo>
                  <a:lnTo>
                    <a:pt x="89730" y="52313"/>
                  </a:lnTo>
                  <a:lnTo>
                    <a:pt x="86281" y="29344"/>
                  </a:lnTo>
                  <a:lnTo>
                    <a:pt x="7255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360162" y="1014629"/>
              <a:ext cx="220547" cy="272597"/>
            </a:xfrm>
            <a:custGeom>
              <a:avLst/>
              <a:gdLst/>
              <a:ahLst/>
              <a:cxnLst/>
              <a:rect l="0" t="0" r="0" b="0"/>
              <a:pathLst>
                <a:path w="220547" h="272597">
                  <a:moveTo>
                    <a:pt x="178245" y="0"/>
                  </a:moveTo>
                  <a:lnTo>
                    <a:pt x="120993" y="38168"/>
                  </a:lnTo>
                  <a:lnTo>
                    <a:pt x="103034" y="59621"/>
                  </a:lnTo>
                  <a:lnTo>
                    <a:pt x="96111" y="71740"/>
                  </a:lnTo>
                  <a:lnTo>
                    <a:pt x="94544" y="82866"/>
                  </a:lnTo>
                  <a:lnTo>
                    <a:pt x="100927" y="103354"/>
                  </a:lnTo>
                  <a:lnTo>
                    <a:pt x="121651" y="132019"/>
                  </a:lnTo>
                  <a:lnTo>
                    <a:pt x="179821" y="167324"/>
                  </a:lnTo>
                  <a:lnTo>
                    <a:pt x="203321" y="185579"/>
                  </a:lnTo>
                  <a:lnTo>
                    <a:pt x="218844" y="208927"/>
                  </a:lnTo>
                  <a:lnTo>
                    <a:pt x="220546" y="220029"/>
                  </a:lnTo>
                  <a:lnTo>
                    <a:pt x="218633" y="230476"/>
                  </a:lnTo>
                  <a:lnTo>
                    <a:pt x="214312" y="240488"/>
                  </a:lnTo>
                  <a:lnTo>
                    <a:pt x="197322" y="255676"/>
                  </a:lnTo>
                  <a:lnTo>
                    <a:pt x="186393" y="261858"/>
                  </a:lnTo>
                  <a:lnTo>
                    <a:pt x="134617" y="270560"/>
                  </a:lnTo>
                  <a:lnTo>
                    <a:pt x="92838" y="272596"/>
                  </a:lnTo>
                  <a:lnTo>
                    <a:pt x="38680" y="269679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127072" y="959784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86667" y="85009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848878" y="891228"/>
            <a:ext cx="4159382" cy="1138843"/>
            <a:chOff x="4848878" y="891228"/>
            <a:chExt cx="4159382" cy="1138843"/>
          </a:xfrm>
        </p:grpSpPr>
        <p:sp>
          <p:nvSpPr>
            <p:cNvPr id="23" name="Freeform 22"/>
            <p:cNvSpPr/>
            <p:nvPr/>
          </p:nvSpPr>
          <p:spPr>
            <a:xfrm>
              <a:off x="4848878" y="958223"/>
              <a:ext cx="279112" cy="248364"/>
            </a:xfrm>
            <a:custGeom>
              <a:avLst/>
              <a:gdLst/>
              <a:ahLst/>
              <a:cxnLst/>
              <a:rect l="0" t="0" r="0" b="0"/>
              <a:pathLst>
                <a:path w="279112" h="248364">
                  <a:moveTo>
                    <a:pt x="169422" y="42695"/>
                  </a:moveTo>
                  <a:lnTo>
                    <a:pt x="154864" y="20858"/>
                  </a:lnTo>
                  <a:lnTo>
                    <a:pt x="135529" y="6075"/>
                  </a:lnTo>
                  <a:lnTo>
                    <a:pt x="123975" y="0"/>
                  </a:lnTo>
                  <a:lnTo>
                    <a:pt x="111701" y="520"/>
                  </a:lnTo>
                  <a:lnTo>
                    <a:pt x="85876" y="13286"/>
                  </a:lnTo>
                  <a:lnTo>
                    <a:pt x="45642" y="46169"/>
                  </a:lnTo>
                  <a:lnTo>
                    <a:pt x="26555" y="75724"/>
                  </a:lnTo>
                  <a:lnTo>
                    <a:pt x="1889" y="137072"/>
                  </a:lnTo>
                  <a:lnTo>
                    <a:pt x="0" y="165384"/>
                  </a:lnTo>
                  <a:lnTo>
                    <a:pt x="5762" y="191678"/>
                  </a:lnTo>
                  <a:lnTo>
                    <a:pt x="18480" y="213521"/>
                  </a:lnTo>
                  <a:lnTo>
                    <a:pt x="29184" y="220564"/>
                  </a:lnTo>
                  <a:lnTo>
                    <a:pt x="57327" y="228391"/>
                  </a:lnTo>
                  <a:lnTo>
                    <a:pt x="100153" y="225518"/>
                  </a:lnTo>
                  <a:lnTo>
                    <a:pt x="123908" y="214849"/>
                  </a:lnTo>
                  <a:lnTo>
                    <a:pt x="134509" y="207739"/>
                  </a:lnTo>
                  <a:lnTo>
                    <a:pt x="163986" y="168616"/>
                  </a:lnTo>
                  <a:lnTo>
                    <a:pt x="184739" y="125709"/>
                  </a:lnTo>
                  <a:lnTo>
                    <a:pt x="194453" y="71506"/>
                  </a:lnTo>
                  <a:lnTo>
                    <a:pt x="195250" y="74090"/>
                  </a:lnTo>
                  <a:lnTo>
                    <a:pt x="196530" y="129301"/>
                  </a:lnTo>
                  <a:lnTo>
                    <a:pt x="204030" y="177030"/>
                  </a:lnTo>
                  <a:lnTo>
                    <a:pt x="223179" y="212839"/>
                  </a:lnTo>
                  <a:lnTo>
                    <a:pt x="243588" y="229020"/>
                  </a:lnTo>
                  <a:lnTo>
                    <a:pt x="279111" y="2483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134422" y="1042051"/>
              <a:ext cx="103258" cy="233092"/>
            </a:xfrm>
            <a:custGeom>
              <a:avLst/>
              <a:gdLst/>
              <a:ahLst/>
              <a:cxnLst/>
              <a:rect l="0" t="0" r="0" b="0"/>
              <a:pathLst>
                <a:path w="103258" h="233092">
                  <a:moveTo>
                    <a:pt x="7278" y="0"/>
                  </a:moveTo>
                  <a:lnTo>
                    <a:pt x="0" y="21837"/>
                  </a:lnTo>
                  <a:lnTo>
                    <a:pt x="489" y="44745"/>
                  </a:lnTo>
                  <a:lnTo>
                    <a:pt x="13216" y="103971"/>
                  </a:lnTo>
                  <a:lnTo>
                    <a:pt x="18687" y="156408"/>
                  </a:lnTo>
                  <a:lnTo>
                    <a:pt x="17931" y="163687"/>
                  </a:lnTo>
                  <a:lnTo>
                    <a:pt x="15904" y="163970"/>
                  </a:lnTo>
                  <a:lnTo>
                    <a:pt x="13029" y="159588"/>
                  </a:lnTo>
                  <a:lnTo>
                    <a:pt x="8414" y="99346"/>
                  </a:lnTo>
                  <a:lnTo>
                    <a:pt x="10662" y="46871"/>
                  </a:lnTo>
                  <a:lnTo>
                    <a:pt x="21986" y="16262"/>
                  </a:lnTo>
                  <a:lnTo>
                    <a:pt x="30795" y="10841"/>
                  </a:lnTo>
                  <a:lnTo>
                    <a:pt x="41237" y="11798"/>
                  </a:lnTo>
                  <a:lnTo>
                    <a:pt x="52770" y="17006"/>
                  </a:lnTo>
                  <a:lnTo>
                    <a:pt x="60458" y="26572"/>
                  </a:lnTo>
                  <a:lnTo>
                    <a:pt x="69000" y="53451"/>
                  </a:lnTo>
                  <a:lnTo>
                    <a:pt x="73809" y="110123"/>
                  </a:lnTo>
                  <a:lnTo>
                    <a:pt x="82513" y="160601"/>
                  </a:lnTo>
                  <a:lnTo>
                    <a:pt x="99472" y="220385"/>
                  </a:lnTo>
                  <a:lnTo>
                    <a:pt x="103257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301892" y="1075906"/>
              <a:ext cx="179853" cy="380878"/>
            </a:xfrm>
            <a:custGeom>
              <a:avLst/>
              <a:gdLst/>
              <a:ahLst/>
              <a:cxnLst/>
              <a:rect l="0" t="0" r="0" b="0"/>
              <a:pathLst>
                <a:path w="179853" h="380878">
                  <a:moveTo>
                    <a:pt x="72899" y="7279"/>
                  </a:moveTo>
                  <a:lnTo>
                    <a:pt x="51063" y="0"/>
                  </a:lnTo>
                  <a:lnTo>
                    <a:pt x="41583" y="3950"/>
                  </a:lnTo>
                  <a:lnTo>
                    <a:pt x="22926" y="24589"/>
                  </a:lnTo>
                  <a:lnTo>
                    <a:pt x="2570" y="70469"/>
                  </a:lnTo>
                  <a:lnTo>
                    <a:pt x="0" y="104935"/>
                  </a:lnTo>
                  <a:lnTo>
                    <a:pt x="5460" y="137519"/>
                  </a:lnTo>
                  <a:lnTo>
                    <a:pt x="18043" y="162158"/>
                  </a:lnTo>
                  <a:lnTo>
                    <a:pt x="27187" y="168423"/>
                  </a:lnTo>
                  <a:lnTo>
                    <a:pt x="49536" y="171322"/>
                  </a:lnTo>
                  <a:lnTo>
                    <a:pt x="57324" y="165392"/>
                  </a:lnTo>
                  <a:lnTo>
                    <a:pt x="65976" y="142553"/>
                  </a:lnTo>
                  <a:lnTo>
                    <a:pt x="73055" y="88901"/>
                  </a:lnTo>
                  <a:lnTo>
                    <a:pt x="76050" y="89116"/>
                  </a:lnTo>
                  <a:lnTo>
                    <a:pt x="106360" y="136858"/>
                  </a:lnTo>
                  <a:lnTo>
                    <a:pt x="134466" y="197748"/>
                  </a:lnTo>
                  <a:lnTo>
                    <a:pt x="154688" y="253787"/>
                  </a:lnTo>
                  <a:lnTo>
                    <a:pt x="173353" y="316146"/>
                  </a:lnTo>
                  <a:lnTo>
                    <a:pt x="179852" y="369126"/>
                  </a:lnTo>
                  <a:lnTo>
                    <a:pt x="174671" y="378005"/>
                  </a:lnTo>
                  <a:lnTo>
                    <a:pt x="165122" y="380877"/>
                  </a:lnTo>
                  <a:lnTo>
                    <a:pt x="152663" y="379745"/>
                  </a:lnTo>
                  <a:lnTo>
                    <a:pt x="142833" y="372897"/>
                  </a:lnTo>
                  <a:lnTo>
                    <a:pt x="127848" y="349037"/>
                  </a:lnTo>
                  <a:lnTo>
                    <a:pt x="118126" y="294065"/>
                  </a:lnTo>
                  <a:lnTo>
                    <a:pt x="122524" y="236813"/>
                  </a:lnTo>
                  <a:lnTo>
                    <a:pt x="126197" y="181254"/>
                  </a:lnTo>
                  <a:lnTo>
                    <a:pt x="131119" y="160775"/>
                  </a:lnTo>
                  <a:lnTo>
                    <a:pt x="141455" y="1443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490913" y="918651"/>
              <a:ext cx="62125" cy="383914"/>
            </a:xfrm>
            <a:custGeom>
              <a:avLst/>
              <a:gdLst/>
              <a:ahLst/>
              <a:cxnLst/>
              <a:rect l="0" t="0" r="0" b="0"/>
              <a:pathLst>
                <a:path w="62125" h="383914">
                  <a:moveTo>
                    <a:pt x="7279" y="0"/>
                  </a:moveTo>
                  <a:lnTo>
                    <a:pt x="0" y="21836"/>
                  </a:lnTo>
                  <a:lnTo>
                    <a:pt x="2752" y="71809"/>
                  </a:lnTo>
                  <a:lnTo>
                    <a:pt x="5267" y="117229"/>
                  </a:lnTo>
                  <a:lnTo>
                    <a:pt x="7908" y="163315"/>
                  </a:lnTo>
                  <a:lnTo>
                    <a:pt x="17960" y="216478"/>
                  </a:lnTo>
                  <a:lnTo>
                    <a:pt x="30587" y="270148"/>
                  </a:lnTo>
                  <a:lnTo>
                    <a:pt x="43977" y="323121"/>
                  </a:lnTo>
                  <a:lnTo>
                    <a:pt x="62124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594170" y="1023670"/>
              <a:ext cx="137113" cy="210339"/>
            </a:xfrm>
            <a:custGeom>
              <a:avLst/>
              <a:gdLst/>
              <a:ahLst/>
              <a:cxnLst/>
              <a:rect l="0" t="0" r="0" b="0"/>
              <a:pathLst>
                <a:path w="137113" h="210339">
                  <a:moveTo>
                    <a:pt x="0" y="128071"/>
                  </a:moveTo>
                  <a:lnTo>
                    <a:pt x="49973" y="89903"/>
                  </a:lnTo>
                  <a:lnTo>
                    <a:pt x="70329" y="56331"/>
                  </a:lnTo>
                  <a:lnTo>
                    <a:pt x="78730" y="10159"/>
                  </a:lnTo>
                  <a:lnTo>
                    <a:pt x="76862" y="2236"/>
                  </a:lnTo>
                  <a:lnTo>
                    <a:pt x="72570" y="0"/>
                  </a:lnTo>
                  <a:lnTo>
                    <a:pt x="66662" y="1557"/>
                  </a:lnTo>
                  <a:lnTo>
                    <a:pt x="43789" y="25584"/>
                  </a:lnTo>
                  <a:lnTo>
                    <a:pt x="34696" y="53067"/>
                  </a:lnTo>
                  <a:lnTo>
                    <a:pt x="29578" y="102801"/>
                  </a:lnTo>
                  <a:lnTo>
                    <a:pt x="31427" y="135121"/>
                  </a:lnTo>
                  <a:lnTo>
                    <a:pt x="42406" y="159642"/>
                  </a:lnTo>
                  <a:lnTo>
                    <a:pt x="65717" y="190577"/>
                  </a:lnTo>
                  <a:lnTo>
                    <a:pt x="91162" y="201556"/>
                  </a:lnTo>
                  <a:lnTo>
                    <a:pt x="137112" y="2103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868394" y="1007904"/>
              <a:ext cx="246803" cy="239816"/>
            </a:xfrm>
            <a:custGeom>
              <a:avLst/>
              <a:gdLst/>
              <a:ahLst/>
              <a:cxnLst/>
              <a:rect l="0" t="0" r="0" b="0"/>
              <a:pathLst>
                <a:path w="246803" h="239816">
                  <a:moveTo>
                    <a:pt x="0" y="75281"/>
                  </a:moveTo>
                  <a:lnTo>
                    <a:pt x="1524" y="128489"/>
                  </a:lnTo>
                  <a:lnTo>
                    <a:pt x="10946" y="179746"/>
                  </a:lnTo>
                  <a:lnTo>
                    <a:pt x="20340" y="213892"/>
                  </a:lnTo>
                  <a:lnTo>
                    <a:pt x="14885" y="160868"/>
                  </a:lnTo>
                  <a:lnTo>
                    <a:pt x="14059" y="110119"/>
                  </a:lnTo>
                  <a:lnTo>
                    <a:pt x="21093" y="63767"/>
                  </a:lnTo>
                  <a:lnTo>
                    <a:pt x="27773" y="55417"/>
                  </a:lnTo>
                  <a:lnTo>
                    <a:pt x="36797" y="51374"/>
                  </a:lnTo>
                  <a:lnTo>
                    <a:pt x="47384" y="50202"/>
                  </a:lnTo>
                  <a:lnTo>
                    <a:pt x="57488" y="53991"/>
                  </a:lnTo>
                  <a:lnTo>
                    <a:pt x="76840" y="70389"/>
                  </a:lnTo>
                  <a:lnTo>
                    <a:pt x="112567" y="127580"/>
                  </a:lnTo>
                  <a:lnTo>
                    <a:pt x="125188" y="156417"/>
                  </a:lnTo>
                  <a:lnTo>
                    <a:pt x="129162" y="159841"/>
                  </a:lnTo>
                  <a:lnTo>
                    <a:pt x="131812" y="156030"/>
                  </a:lnTo>
                  <a:lnTo>
                    <a:pt x="143344" y="98849"/>
                  </a:lnTo>
                  <a:lnTo>
                    <a:pt x="160292" y="36094"/>
                  </a:lnTo>
                  <a:lnTo>
                    <a:pt x="169251" y="7590"/>
                  </a:lnTo>
                  <a:lnTo>
                    <a:pt x="175296" y="1208"/>
                  </a:lnTo>
                  <a:lnTo>
                    <a:pt x="182373" y="0"/>
                  </a:lnTo>
                  <a:lnTo>
                    <a:pt x="190138" y="2242"/>
                  </a:lnTo>
                  <a:lnTo>
                    <a:pt x="196838" y="9830"/>
                  </a:lnTo>
                  <a:lnTo>
                    <a:pt x="218538" y="65794"/>
                  </a:lnTo>
                  <a:lnTo>
                    <a:pt x="232841" y="117666"/>
                  </a:lnTo>
                  <a:lnTo>
                    <a:pt x="242665" y="171630"/>
                  </a:lnTo>
                  <a:lnTo>
                    <a:pt x="245576" y="214026"/>
                  </a:lnTo>
                  <a:lnTo>
                    <a:pt x="246802" y="2398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179576" y="1024246"/>
              <a:ext cx="447614" cy="216712"/>
            </a:xfrm>
            <a:custGeom>
              <a:avLst/>
              <a:gdLst/>
              <a:ahLst/>
              <a:cxnLst/>
              <a:rect l="0" t="0" r="0" b="0"/>
              <a:pathLst>
                <a:path w="447614" h="216712">
                  <a:moveTo>
                    <a:pt x="17887" y="168628"/>
                  </a:moveTo>
                  <a:lnTo>
                    <a:pt x="47717" y="119821"/>
                  </a:lnTo>
                  <a:lnTo>
                    <a:pt x="75069" y="60132"/>
                  </a:lnTo>
                  <a:lnTo>
                    <a:pt x="77326" y="27984"/>
                  </a:lnTo>
                  <a:lnTo>
                    <a:pt x="75795" y="10880"/>
                  </a:lnTo>
                  <a:lnTo>
                    <a:pt x="70203" y="2524"/>
                  </a:lnTo>
                  <a:lnTo>
                    <a:pt x="61905" y="0"/>
                  </a:lnTo>
                  <a:lnTo>
                    <a:pt x="51803" y="1365"/>
                  </a:lnTo>
                  <a:lnTo>
                    <a:pt x="32453" y="19132"/>
                  </a:lnTo>
                  <a:lnTo>
                    <a:pt x="8491" y="63394"/>
                  </a:lnTo>
                  <a:lnTo>
                    <a:pt x="0" y="95959"/>
                  </a:lnTo>
                  <a:lnTo>
                    <a:pt x="3785" y="139987"/>
                  </a:lnTo>
                  <a:lnTo>
                    <a:pt x="10604" y="168087"/>
                  </a:lnTo>
                  <a:lnTo>
                    <a:pt x="17602" y="178932"/>
                  </a:lnTo>
                  <a:lnTo>
                    <a:pt x="37565" y="195044"/>
                  </a:lnTo>
                  <a:lnTo>
                    <a:pt x="89057" y="205401"/>
                  </a:lnTo>
                  <a:lnTo>
                    <a:pt x="118582" y="199699"/>
                  </a:lnTo>
                  <a:lnTo>
                    <a:pt x="141861" y="185485"/>
                  </a:lnTo>
                  <a:lnTo>
                    <a:pt x="170572" y="151786"/>
                  </a:lnTo>
                  <a:lnTo>
                    <a:pt x="194695" y="99454"/>
                  </a:lnTo>
                  <a:lnTo>
                    <a:pt x="199744" y="85949"/>
                  </a:lnTo>
                  <a:lnTo>
                    <a:pt x="199573" y="37827"/>
                  </a:lnTo>
                  <a:lnTo>
                    <a:pt x="192332" y="29629"/>
                  </a:lnTo>
                  <a:lnTo>
                    <a:pt x="181411" y="27212"/>
                  </a:lnTo>
                  <a:lnTo>
                    <a:pt x="168037" y="28647"/>
                  </a:lnTo>
                  <a:lnTo>
                    <a:pt x="156074" y="35697"/>
                  </a:lnTo>
                  <a:lnTo>
                    <a:pt x="134656" y="59781"/>
                  </a:lnTo>
                  <a:lnTo>
                    <a:pt x="112747" y="107601"/>
                  </a:lnTo>
                  <a:lnTo>
                    <a:pt x="109814" y="138458"/>
                  </a:lnTo>
                  <a:lnTo>
                    <a:pt x="111164" y="153085"/>
                  </a:lnTo>
                  <a:lnTo>
                    <a:pt x="116635" y="164360"/>
                  </a:lnTo>
                  <a:lnTo>
                    <a:pt x="134901" y="180951"/>
                  </a:lnTo>
                  <a:lnTo>
                    <a:pt x="144647" y="182937"/>
                  </a:lnTo>
                  <a:lnTo>
                    <a:pt x="154191" y="181214"/>
                  </a:lnTo>
                  <a:lnTo>
                    <a:pt x="163601" y="177019"/>
                  </a:lnTo>
                  <a:lnTo>
                    <a:pt x="178120" y="160170"/>
                  </a:lnTo>
                  <a:lnTo>
                    <a:pt x="188127" y="135923"/>
                  </a:lnTo>
                  <a:lnTo>
                    <a:pt x="192575" y="104834"/>
                  </a:lnTo>
                  <a:lnTo>
                    <a:pt x="195284" y="100200"/>
                  </a:lnTo>
                  <a:lnTo>
                    <a:pt x="198614" y="103204"/>
                  </a:lnTo>
                  <a:lnTo>
                    <a:pt x="230257" y="155612"/>
                  </a:lnTo>
                  <a:lnTo>
                    <a:pt x="257703" y="184238"/>
                  </a:lnTo>
                  <a:lnTo>
                    <a:pt x="281389" y="197402"/>
                  </a:lnTo>
                  <a:lnTo>
                    <a:pt x="294104" y="198475"/>
                  </a:lnTo>
                  <a:lnTo>
                    <a:pt x="320419" y="191542"/>
                  </a:lnTo>
                  <a:lnTo>
                    <a:pt x="343287" y="174242"/>
                  </a:lnTo>
                  <a:lnTo>
                    <a:pt x="362084" y="151318"/>
                  </a:lnTo>
                  <a:lnTo>
                    <a:pt x="375516" y="125895"/>
                  </a:lnTo>
                  <a:lnTo>
                    <a:pt x="384364" y="71330"/>
                  </a:lnTo>
                  <a:lnTo>
                    <a:pt x="378309" y="37024"/>
                  </a:lnTo>
                  <a:lnTo>
                    <a:pt x="372428" y="21477"/>
                  </a:lnTo>
                  <a:lnTo>
                    <a:pt x="362414" y="12635"/>
                  </a:lnTo>
                  <a:lnTo>
                    <a:pt x="349644" y="8265"/>
                  </a:lnTo>
                  <a:lnTo>
                    <a:pt x="335037" y="6875"/>
                  </a:lnTo>
                  <a:lnTo>
                    <a:pt x="322252" y="10518"/>
                  </a:lnTo>
                  <a:lnTo>
                    <a:pt x="299921" y="26754"/>
                  </a:lnTo>
                  <a:lnTo>
                    <a:pt x="295794" y="37483"/>
                  </a:lnTo>
                  <a:lnTo>
                    <a:pt x="296090" y="49205"/>
                  </a:lnTo>
                  <a:lnTo>
                    <a:pt x="299334" y="61590"/>
                  </a:lnTo>
                  <a:lnTo>
                    <a:pt x="315126" y="83477"/>
                  </a:lnTo>
                  <a:lnTo>
                    <a:pt x="375604" y="131686"/>
                  </a:lnTo>
                  <a:lnTo>
                    <a:pt x="429465" y="164491"/>
                  </a:lnTo>
                  <a:lnTo>
                    <a:pt x="443096" y="170441"/>
                  </a:lnTo>
                  <a:lnTo>
                    <a:pt x="447613" y="178977"/>
                  </a:lnTo>
                  <a:lnTo>
                    <a:pt x="446053" y="189239"/>
                  </a:lnTo>
                  <a:lnTo>
                    <a:pt x="440443" y="200650"/>
                  </a:lnTo>
                  <a:lnTo>
                    <a:pt x="430609" y="208258"/>
                  </a:lnTo>
                  <a:lnTo>
                    <a:pt x="403432" y="216711"/>
                  </a:lnTo>
                  <a:lnTo>
                    <a:pt x="345647" y="211730"/>
                  </a:lnTo>
                  <a:lnTo>
                    <a:pt x="333244" y="2097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678626" y="1055762"/>
              <a:ext cx="245531" cy="219861"/>
            </a:xfrm>
            <a:custGeom>
              <a:avLst/>
              <a:gdLst/>
              <a:ahLst/>
              <a:cxnLst/>
              <a:rect l="0" t="0" r="0" b="0"/>
              <a:pathLst>
                <a:path w="245531" h="219861">
                  <a:moveTo>
                    <a:pt x="12440" y="0"/>
                  </a:moveTo>
                  <a:lnTo>
                    <a:pt x="3017" y="45310"/>
                  </a:lnTo>
                  <a:lnTo>
                    <a:pt x="0" y="104495"/>
                  </a:lnTo>
                  <a:lnTo>
                    <a:pt x="2152" y="165704"/>
                  </a:lnTo>
                  <a:lnTo>
                    <a:pt x="13454" y="193493"/>
                  </a:lnTo>
                  <a:lnTo>
                    <a:pt x="22256" y="199075"/>
                  </a:lnTo>
                  <a:lnTo>
                    <a:pt x="32695" y="199749"/>
                  </a:lnTo>
                  <a:lnTo>
                    <a:pt x="44225" y="197152"/>
                  </a:lnTo>
                  <a:lnTo>
                    <a:pt x="53435" y="190850"/>
                  </a:lnTo>
                  <a:lnTo>
                    <a:pt x="67731" y="171660"/>
                  </a:lnTo>
                  <a:lnTo>
                    <a:pt x="77066" y="120604"/>
                  </a:lnTo>
                  <a:lnTo>
                    <a:pt x="72553" y="71790"/>
                  </a:lnTo>
                  <a:lnTo>
                    <a:pt x="70797" y="69189"/>
                  </a:lnTo>
                  <a:lnTo>
                    <a:pt x="68845" y="86611"/>
                  </a:lnTo>
                  <a:lnTo>
                    <a:pt x="75026" y="131967"/>
                  </a:lnTo>
                  <a:lnTo>
                    <a:pt x="93785" y="176722"/>
                  </a:lnTo>
                  <a:lnTo>
                    <a:pt x="114103" y="196866"/>
                  </a:lnTo>
                  <a:lnTo>
                    <a:pt x="125919" y="204370"/>
                  </a:lnTo>
                  <a:lnTo>
                    <a:pt x="135320" y="204803"/>
                  </a:lnTo>
                  <a:lnTo>
                    <a:pt x="143112" y="200521"/>
                  </a:lnTo>
                  <a:lnTo>
                    <a:pt x="155830" y="183576"/>
                  </a:lnTo>
                  <a:lnTo>
                    <a:pt x="166562" y="160810"/>
                  </a:lnTo>
                  <a:lnTo>
                    <a:pt x="170033" y="159005"/>
                  </a:lnTo>
                  <a:lnTo>
                    <a:pt x="172347" y="163895"/>
                  </a:lnTo>
                  <a:lnTo>
                    <a:pt x="176061" y="215529"/>
                  </a:lnTo>
                  <a:lnTo>
                    <a:pt x="174842" y="219860"/>
                  </a:lnTo>
                  <a:lnTo>
                    <a:pt x="172506" y="216653"/>
                  </a:lnTo>
                  <a:lnTo>
                    <a:pt x="167371" y="195316"/>
                  </a:lnTo>
                  <a:lnTo>
                    <a:pt x="166004" y="142001"/>
                  </a:lnTo>
                  <a:lnTo>
                    <a:pt x="176094" y="89979"/>
                  </a:lnTo>
                  <a:lnTo>
                    <a:pt x="189787" y="64874"/>
                  </a:lnTo>
                  <a:lnTo>
                    <a:pt x="24553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979001" y="1131199"/>
              <a:ext cx="150824" cy="130233"/>
            </a:xfrm>
            <a:custGeom>
              <a:avLst/>
              <a:gdLst/>
              <a:ahLst/>
              <a:cxnLst/>
              <a:rect l="0" t="0" r="0" b="0"/>
              <a:pathLst>
                <a:path w="150824" h="130233">
                  <a:moveTo>
                    <a:pt x="0" y="102809"/>
                  </a:moveTo>
                  <a:lnTo>
                    <a:pt x="21837" y="88252"/>
                  </a:lnTo>
                  <a:lnTo>
                    <a:pt x="36620" y="64854"/>
                  </a:lnTo>
                  <a:lnTo>
                    <a:pt x="65803" y="7459"/>
                  </a:lnTo>
                  <a:lnTo>
                    <a:pt x="66721" y="1155"/>
                  </a:lnTo>
                  <a:lnTo>
                    <a:pt x="62762" y="0"/>
                  </a:lnTo>
                  <a:lnTo>
                    <a:pt x="55553" y="2277"/>
                  </a:lnTo>
                  <a:lnTo>
                    <a:pt x="43480" y="21057"/>
                  </a:lnTo>
                  <a:lnTo>
                    <a:pt x="38128" y="34597"/>
                  </a:lnTo>
                  <a:lnTo>
                    <a:pt x="36244" y="65891"/>
                  </a:lnTo>
                  <a:lnTo>
                    <a:pt x="37874" y="82767"/>
                  </a:lnTo>
                  <a:lnTo>
                    <a:pt x="51872" y="109644"/>
                  </a:lnTo>
                  <a:lnTo>
                    <a:pt x="62004" y="121077"/>
                  </a:lnTo>
                  <a:lnTo>
                    <a:pt x="73329" y="127175"/>
                  </a:lnTo>
                  <a:lnTo>
                    <a:pt x="120281" y="130079"/>
                  </a:lnTo>
                  <a:lnTo>
                    <a:pt x="150823" y="1302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198381" y="1060814"/>
              <a:ext cx="274225" cy="186906"/>
            </a:xfrm>
            <a:custGeom>
              <a:avLst/>
              <a:gdLst/>
              <a:ahLst/>
              <a:cxnLst/>
              <a:rect l="0" t="0" r="0" b="0"/>
              <a:pathLst>
                <a:path w="274225" h="186906">
                  <a:moveTo>
                    <a:pt x="0" y="22371"/>
                  </a:moveTo>
                  <a:lnTo>
                    <a:pt x="9422" y="77103"/>
                  </a:lnTo>
                  <a:lnTo>
                    <a:pt x="12440" y="124071"/>
                  </a:lnTo>
                  <a:lnTo>
                    <a:pt x="16382" y="99562"/>
                  </a:lnTo>
                  <a:lnTo>
                    <a:pt x="43467" y="48791"/>
                  </a:lnTo>
                  <a:lnTo>
                    <a:pt x="61976" y="24972"/>
                  </a:lnTo>
                  <a:lnTo>
                    <a:pt x="85436" y="9308"/>
                  </a:lnTo>
                  <a:lnTo>
                    <a:pt x="96568" y="7568"/>
                  </a:lnTo>
                  <a:lnTo>
                    <a:pt x="107035" y="9456"/>
                  </a:lnTo>
                  <a:lnTo>
                    <a:pt x="117060" y="13761"/>
                  </a:lnTo>
                  <a:lnTo>
                    <a:pt x="132263" y="30732"/>
                  </a:lnTo>
                  <a:lnTo>
                    <a:pt x="154435" y="86146"/>
                  </a:lnTo>
                  <a:lnTo>
                    <a:pt x="155983" y="116225"/>
                  </a:lnTo>
                  <a:lnTo>
                    <a:pt x="153117" y="134163"/>
                  </a:lnTo>
                  <a:lnTo>
                    <a:pt x="151842" y="121823"/>
                  </a:lnTo>
                  <a:lnTo>
                    <a:pt x="158403" y="80615"/>
                  </a:lnTo>
                  <a:lnTo>
                    <a:pt x="177275" y="37089"/>
                  </a:lnTo>
                  <a:lnTo>
                    <a:pt x="202164" y="2526"/>
                  </a:lnTo>
                  <a:lnTo>
                    <a:pt x="210949" y="0"/>
                  </a:lnTo>
                  <a:lnTo>
                    <a:pt x="219853" y="2887"/>
                  </a:lnTo>
                  <a:lnTo>
                    <a:pt x="228835" y="9381"/>
                  </a:lnTo>
                  <a:lnTo>
                    <a:pt x="238817" y="36911"/>
                  </a:lnTo>
                  <a:lnTo>
                    <a:pt x="248498" y="91172"/>
                  </a:lnTo>
                  <a:lnTo>
                    <a:pt x="261016" y="141782"/>
                  </a:lnTo>
                  <a:lnTo>
                    <a:pt x="274224" y="1869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552859" y="1069888"/>
              <a:ext cx="289949" cy="164121"/>
            </a:xfrm>
            <a:custGeom>
              <a:avLst/>
              <a:gdLst/>
              <a:ahLst/>
              <a:cxnLst/>
              <a:rect l="0" t="0" r="0" b="0"/>
              <a:pathLst>
                <a:path w="289949" h="164121">
                  <a:moveTo>
                    <a:pt x="2013" y="164120"/>
                  </a:moveTo>
                  <a:lnTo>
                    <a:pt x="22382" y="129757"/>
                  </a:lnTo>
                  <a:lnTo>
                    <a:pt x="42656" y="69931"/>
                  </a:lnTo>
                  <a:lnTo>
                    <a:pt x="61331" y="13650"/>
                  </a:lnTo>
                  <a:lnTo>
                    <a:pt x="59840" y="7439"/>
                  </a:lnTo>
                  <a:lnTo>
                    <a:pt x="54276" y="6344"/>
                  </a:lnTo>
                  <a:lnTo>
                    <a:pt x="45996" y="8662"/>
                  </a:lnTo>
                  <a:lnTo>
                    <a:pt x="28670" y="27487"/>
                  </a:lnTo>
                  <a:lnTo>
                    <a:pt x="5849" y="72346"/>
                  </a:lnTo>
                  <a:lnTo>
                    <a:pt x="0" y="89226"/>
                  </a:lnTo>
                  <a:lnTo>
                    <a:pt x="1626" y="120170"/>
                  </a:lnTo>
                  <a:lnTo>
                    <a:pt x="6325" y="134820"/>
                  </a:lnTo>
                  <a:lnTo>
                    <a:pt x="15552" y="143063"/>
                  </a:lnTo>
                  <a:lnTo>
                    <a:pt x="27797" y="147035"/>
                  </a:lnTo>
                  <a:lnTo>
                    <a:pt x="42054" y="148160"/>
                  </a:lnTo>
                  <a:lnTo>
                    <a:pt x="70083" y="141284"/>
                  </a:lnTo>
                  <a:lnTo>
                    <a:pt x="83956" y="135185"/>
                  </a:lnTo>
                  <a:lnTo>
                    <a:pt x="93205" y="125025"/>
                  </a:lnTo>
                  <a:lnTo>
                    <a:pt x="103481" y="97486"/>
                  </a:lnTo>
                  <a:lnTo>
                    <a:pt x="106222" y="95322"/>
                  </a:lnTo>
                  <a:lnTo>
                    <a:pt x="109266" y="113230"/>
                  </a:lnTo>
                  <a:lnTo>
                    <a:pt x="111602" y="114959"/>
                  </a:lnTo>
                  <a:lnTo>
                    <a:pt x="126297" y="78010"/>
                  </a:lnTo>
                  <a:lnTo>
                    <a:pt x="143870" y="26249"/>
                  </a:lnTo>
                  <a:lnTo>
                    <a:pt x="161039" y="7373"/>
                  </a:lnTo>
                  <a:lnTo>
                    <a:pt x="172016" y="207"/>
                  </a:lnTo>
                  <a:lnTo>
                    <a:pt x="180857" y="0"/>
                  </a:lnTo>
                  <a:lnTo>
                    <a:pt x="188275" y="4432"/>
                  </a:lnTo>
                  <a:lnTo>
                    <a:pt x="194744" y="11958"/>
                  </a:lnTo>
                  <a:lnTo>
                    <a:pt x="211127" y="58943"/>
                  </a:lnTo>
                  <a:lnTo>
                    <a:pt x="231835" y="119646"/>
                  </a:lnTo>
                  <a:lnTo>
                    <a:pt x="246854" y="142323"/>
                  </a:lnTo>
                  <a:lnTo>
                    <a:pt x="263686" y="154432"/>
                  </a:lnTo>
                  <a:lnTo>
                    <a:pt x="289948" y="1641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897652" y="891228"/>
              <a:ext cx="41135" cy="370204"/>
            </a:xfrm>
            <a:custGeom>
              <a:avLst/>
              <a:gdLst/>
              <a:ahLst/>
              <a:cxnLst/>
              <a:rect l="0" t="0" r="0" b="0"/>
              <a:pathLst>
                <a:path w="41135" h="370204">
                  <a:moveTo>
                    <a:pt x="0" y="0"/>
                  </a:moveTo>
                  <a:lnTo>
                    <a:pt x="0" y="54732"/>
                  </a:lnTo>
                  <a:lnTo>
                    <a:pt x="0" y="116935"/>
                  </a:lnTo>
                  <a:lnTo>
                    <a:pt x="0" y="161153"/>
                  </a:lnTo>
                  <a:lnTo>
                    <a:pt x="4063" y="206196"/>
                  </a:lnTo>
                  <a:lnTo>
                    <a:pt x="9423" y="250083"/>
                  </a:lnTo>
                  <a:lnTo>
                    <a:pt x="15487" y="307528"/>
                  </a:lnTo>
                  <a:lnTo>
                    <a:pt x="41134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842807" y="1124318"/>
              <a:ext cx="164535" cy="27424"/>
            </a:xfrm>
            <a:custGeom>
              <a:avLst/>
              <a:gdLst/>
              <a:ahLst/>
              <a:cxnLst/>
              <a:rect l="0" t="0" r="0" b="0"/>
              <a:pathLst>
                <a:path w="164535" h="27424">
                  <a:moveTo>
                    <a:pt x="0" y="27423"/>
                  </a:moveTo>
                  <a:lnTo>
                    <a:pt x="57252" y="8339"/>
                  </a:lnTo>
                  <a:lnTo>
                    <a:pt x="118064" y="1647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391255" y="1083185"/>
              <a:ext cx="13713" cy="41134"/>
            </a:xfrm>
            <a:custGeom>
              <a:avLst/>
              <a:gdLst/>
              <a:ahLst/>
              <a:cxnLst/>
              <a:rect l="0" t="0" r="0" b="0"/>
              <a:pathLst>
                <a:path w="13713" h="41134">
                  <a:moveTo>
                    <a:pt x="0" y="41133"/>
                  </a:moveTo>
                  <a:lnTo>
                    <a:pt x="137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247231" y="935376"/>
              <a:ext cx="761029" cy="320469"/>
            </a:xfrm>
            <a:custGeom>
              <a:avLst/>
              <a:gdLst/>
              <a:ahLst/>
              <a:cxnLst/>
              <a:rect l="0" t="0" r="0" b="0"/>
              <a:pathLst>
                <a:path w="761029" h="320469">
                  <a:moveTo>
                    <a:pt x="116602" y="92964"/>
                  </a:moveTo>
                  <a:lnTo>
                    <a:pt x="94765" y="100243"/>
                  </a:lnTo>
                  <a:lnTo>
                    <a:pt x="33265" y="161425"/>
                  </a:lnTo>
                  <a:lnTo>
                    <a:pt x="19910" y="175168"/>
                  </a:lnTo>
                  <a:lnTo>
                    <a:pt x="5071" y="206688"/>
                  </a:lnTo>
                  <a:lnTo>
                    <a:pt x="0" y="239487"/>
                  </a:lnTo>
                  <a:lnTo>
                    <a:pt x="2825" y="269298"/>
                  </a:lnTo>
                  <a:lnTo>
                    <a:pt x="8758" y="280600"/>
                  </a:lnTo>
                  <a:lnTo>
                    <a:pt x="27538" y="297219"/>
                  </a:lnTo>
                  <a:lnTo>
                    <a:pt x="38944" y="300737"/>
                  </a:lnTo>
                  <a:lnTo>
                    <a:pt x="63806" y="300583"/>
                  </a:lnTo>
                  <a:lnTo>
                    <a:pt x="103497" y="284653"/>
                  </a:lnTo>
                  <a:lnTo>
                    <a:pt x="136925" y="260635"/>
                  </a:lnTo>
                  <a:lnTo>
                    <a:pt x="158848" y="226943"/>
                  </a:lnTo>
                  <a:lnTo>
                    <a:pt x="168958" y="175854"/>
                  </a:lnTo>
                  <a:lnTo>
                    <a:pt x="182175" y="233861"/>
                  </a:lnTo>
                  <a:lnTo>
                    <a:pt x="190434" y="265782"/>
                  </a:lnTo>
                  <a:lnTo>
                    <a:pt x="197816" y="275209"/>
                  </a:lnTo>
                  <a:lnTo>
                    <a:pt x="207307" y="279970"/>
                  </a:lnTo>
                  <a:lnTo>
                    <a:pt x="218206" y="281620"/>
                  </a:lnTo>
                  <a:lnTo>
                    <a:pt x="226995" y="276626"/>
                  </a:lnTo>
                  <a:lnTo>
                    <a:pt x="240823" y="254828"/>
                  </a:lnTo>
                  <a:lnTo>
                    <a:pt x="249895" y="208295"/>
                  </a:lnTo>
                  <a:lnTo>
                    <a:pt x="252690" y="203367"/>
                  </a:lnTo>
                  <a:lnTo>
                    <a:pt x="256079" y="206177"/>
                  </a:lnTo>
                  <a:lnTo>
                    <a:pt x="259861" y="214143"/>
                  </a:lnTo>
                  <a:lnTo>
                    <a:pt x="265184" y="254470"/>
                  </a:lnTo>
                  <a:lnTo>
                    <a:pt x="267455" y="258527"/>
                  </a:lnTo>
                  <a:lnTo>
                    <a:pt x="270491" y="255137"/>
                  </a:lnTo>
                  <a:lnTo>
                    <a:pt x="290680" y="200537"/>
                  </a:lnTo>
                  <a:lnTo>
                    <a:pt x="305631" y="162416"/>
                  </a:lnTo>
                  <a:lnTo>
                    <a:pt x="320461" y="141098"/>
                  </a:lnTo>
                  <a:lnTo>
                    <a:pt x="327157" y="140288"/>
                  </a:lnTo>
                  <a:lnTo>
                    <a:pt x="333145" y="145842"/>
                  </a:lnTo>
                  <a:lnTo>
                    <a:pt x="353702" y="191262"/>
                  </a:lnTo>
                  <a:lnTo>
                    <a:pt x="364534" y="252145"/>
                  </a:lnTo>
                  <a:lnTo>
                    <a:pt x="377110" y="275940"/>
                  </a:lnTo>
                  <a:lnTo>
                    <a:pt x="400981" y="292609"/>
                  </a:lnTo>
                  <a:lnTo>
                    <a:pt x="415877" y="299187"/>
                  </a:lnTo>
                  <a:lnTo>
                    <a:pt x="448680" y="302434"/>
                  </a:lnTo>
                  <a:lnTo>
                    <a:pt x="482048" y="297275"/>
                  </a:lnTo>
                  <a:lnTo>
                    <a:pt x="512113" y="284825"/>
                  </a:lnTo>
                  <a:lnTo>
                    <a:pt x="547455" y="253408"/>
                  </a:lnTo>
                  <a:lnTo>
                    <a:pt x="575748" y="201846"/>
                  </a:lnTo>
                  <a:lnTo>
                    <a:pt x="586258" y="174872"/>
                  </a:lnTo>
                  <a:lnTo>
                    <a:pt x="587882" y="147649"/>
                  </a:lnTo>
                  <a:lnTo>
                    <a:pt x="586183" y="133991"/>
                  </a:lnTo>
                  <a:lnTo>
                    <a:pt x="577432" y="124886"/>
                  </a:lnTo>
                  <a:lnTo>
                    <a:pt x="547396" y="114769"/>
                  </a:lnTo>
                  <a:lnTo>
                    <a:pt x="531769" y="116641"/>
                  </a:lnTo>
                  <a:lnTo>
                    <a:pt x="502218" y="130910"/>
                  </a:lnTo>
                  <a:lnTo>
                    <a:pt x="467165" y="157359"/>
                  </a:lnTo>
                  <a:lnTo>
                    <a:pt x="437482" y="199051"/>
                  </a:lnTo>
                  <a:lnTo>
                    <a:pt x="423947" y="249999"/>
                  </a:lnTo>
                  <a:lnTo>
                    <a:pt x="426618" y="263163"/>
                  </a:lnTo>
                  <a:lnTo>
                    <a:pt x="432969" y="273463"/>
                  </a:lnTo>
                  <a:lnTo>
                    <a:pt x="441774" y="281852"/>
                  </a:lnTo>
                  <a:lnTo>
                    <a:pt x="450689" y="284399"/>
                  </a:lnTo>
                  <a:lnTo>
                    <a:pt x="459681" y="283049"/>
                  </a:lnTo>
                  <a:lnTo>
                    <a:pt x="477796" y="273425"/>
                  </a:lnTo>
                  <a:lnTo>
                    <a:pt x="496004" y="258991"/>
                  </a:lnTo>
                  <a:lnTo>
                    <a:pt x="510190" y="234294"/>
                  </a:lnTo>
                  <a:lnTo>
                    <a:pt x="526742" y="186130"/>
                  </a:lnTo>
                  <a:lnTo>
                    <a:pt x="541295" y="133264"/>
                  </a:lnTo>
                  <a:lnTo>
                    <a:pt x="551192" y="79006"/>
                  </a:lnTo>
                  <a:lnTo>
                    <a:pt x="554126" y="24335"/>
                  </a:lnTo>
                  <a:lnTo>
                    <a:pt x="554537" y="6078"/>
                  </a:lnTo>
                  <a:lnTo>
                    <a:pt x="553288" y="0"/>
                  </a:lnTo>
                  <a:lnTo>
                    <a:pt x="550932" y="2042"/>
                  </a:lnTo>
                  <a:lnTo>
                    <a:pt x="547838" y="9498"/>
                  </a:lnTo>
                  <a:lnTo>
                    <a:pt x="543482" y="56384"/>
                  </a:lnTo>
                  <a:lnTo>
                    <a:pt x="534914" y="103962"/>
                  </a:lnTo>
                  <a:lnTo>
                    <a:pt x="530005" y="161562"/>
                  </a:lnTo>
                  <a:lnTo>
                    <a:pt x="528857" y="204704"/>
                  </a:lnTo>
                  <a:lnTo>
                    <a:pt x="528550" y="226873"/>
                  </a:lnTo>
                  <a:lnTo>
                    <a:pt x="532916" y="244698"/>
                  </a:lnTo>
                  <a:lnTo>
                    <a:pt x="549956" y="272630"/>
                  </a:lnTo>
                  <a:lnTo>
                    <a:pt x="585244" y="305485"/>
                  </a:lnTo>
                  <a:lnTo>
                    <a:pt x="615362" y="316913"/>
                  </a:lnTo>
                  <a:lnTo>
                    <a:pt x="650583" y="320468"/>
                  </a:lnTo>
                  <a:lnTo>
                    <a:pt x="708668" y="315428"/>
                  </a:lnTo>
                  <a:lnTo>
                    <a:pt x="761028" y="3123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987572" y="1508232"/>
              <a:ext cx="220155" cy="257025"/>
            </a:xfrm>
            <a:custGeom>
              <a:avLst/>
              <a:gdLst/>
              <a:ahLst/>
              <a:cxnLst/>
              <a:rect l="0" t="0" r="0" b="0"/>
              <a:pathLst>
                <a:path w="220155" h="257025">
                  <a:moveTo>
                    <a:pt x="168757" y="0"/>
                  </a:moveTo>
                  <a:lnTo>
                    <a:pt x="109098" y="18978"/>
                  </a:lnTo>
                  <a:lnTo>
                    <a:pt x="61704" y="46757"/>
                  </a:lnTo>
                  <a:lnTo>
                    <a:pt x="4744" y="97089"/>
                  </a:lnTo>
                  <a:lnTo>
                    <a:pt x="0" y="107383"/>
                  </a:lnTo>
                  <a:lnTo>
                    <a:pt x="1407" y="115769"/>
                  </a:lnTo>
                  <a:lnTo>
                    <a:pt x="6916" y="122884"/>
                  </a:lnTo>
                  <a:lnTo>
                    <a:pt x="29288" y="130788"/>
                  </a:lnTo>
                  <a:lnTo>
                    <a:pt x="76143" y="139301"/>
                  </a:lnTo>
                  <a:lnTo>
                    <a:pt x="139291" y="155826"/>
                  </a:lnTo>
                  <a:lnTo>
                    <a:pt x="194253" y="184707"/>
                  </a:lnTo>
                  <a:lnTo>
                    <a:pt x="216144" y="201938"/>
                  </a:lnTo>
                  <a:lnTo>
                    <a:pt x="220154" y="210799"/>
                  </a:lnTo>
                  <a:lnTo>
                    <a:pt x="219780" y="219753"/>
                  </a:lnTo>
                  <a:lnTo>
                    <a:pt x="216483" y="228769"/>
                  </a:lnTo>
                  <a:lnTo>
                    <a:pt x="200633" y="242850"/>
                  </a:lnTo>
                  <a:lnTo>
                    <a:pt x="190008" y="248738"/>
                  </a:lnTo>
                  <a:lnTo>
                    <a:pt x="138660" y="257024"/>
                  </a:lnTo>
                  <a:lnTo>
                    <a:pt x="89760" y="252200"/>
                  </a:lnTo>
                  <a:lnTo>
                    <a:pt x="31645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266019" y="1590499"/>
              <a:ext cx="13712" cy="191958"/>
            </a:xfrm>
            <a:custGeom>
              <a:avLst/>
              <a:gdLst/>
              <a:ahLst/>
              <a:cxnLst/>
              <a:rect l="0" t="0" r="0" b="0"/>
              <a:pathLst>
                <a:path w="13712" h="191958">
                  <a:moveTo>
                    <a:pt x="0" y="0"/>
                  </a:moveTo>
                  <a:lnTo>
                    <a:pt x="4062" y="55597"/>
                  </a:lnTo>
                  <a:lnTo>
                    <a:pt x="11806" y="117117"/>
                  </a:lnTo>
                  <a:lnTo>
                    <a:pt x="12864" y="148031"/>
                  </a:lnTo>
                  <a:lnTo>
                    <a:pt x="13711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333077" y="1458171"/>
              <a:ext cx="179459" cy="327827"/>
            </a:xfrm>
            <a:custGeom>
              <a:avLst/>
              <a:gdLst/>
              <a:ahLst/>
              <a:cxnLst/>
              <a:rect l="0" t="0" r="0" b="0"/>
              <a:pathLst>
                <a:path w="179459" h="327827">
                  <a:moveTo>
                    <a:pt x="152321" y="104906"/>
                  </a:moveTo>
                  <a:lnTo>
                    <a:pt x="111583" y="117376"/>
                  </a:lnTo>
                  <a:lnTo>
                    <a:pt x="61567" y="156221"/>
                  </a:lnTo>
                  <a:lnTo>
                    <a:pt x="24480" y="213842"/>
                  </a:lnTo>
                  <a:lnTo>
                    <a:pt x="6126" y="248285"/>
                  </a:lnTo>
                  <a:lnTo>
                    <a:pt x="0" y="283905"/>
                  </a:lnTo>
                  <a:lnTo>
                    <a:pt x="499" y="301936"/>
                  </a:lnTo>
                  <a:lnTo>
                    <a:pt x="6926" y="313956"/>
                  </a:lnTo>
                  <a:lnTo>
                    <a:pt x="17304" y="321969"/>
                  </a:lnTo>
                  <a:lnTo>
                    <a:pt x="30317" y="327312"/>
                  </a:lnTo>
                  <a:lnTo>
                    <a:pt x="42039" y="327826"/>
                  </a:lnTo>
                  <a:lnTo>
                    <a:pt x="63189" y="320273"/>
                  </a:lnTo>
                  <a:lnTo>
                    <a:pt x="92226" y="291611"/>
                  </a:lnTo>
                  <a:lnTo>
                    <a:pt x="127811" y="231558"/>
                  </a:lnTo>
                  <a:lnTo>
                    <a:pt x="151091" y="170042"/>
                  </a:lnTo>
                  <a:lnTo>
                    <a:pt x="161605" y="117604"/>
                  </a:lnTo>
                  <a:lnTo>
                    <a:pt x="168783" y="67535"/>
                  </a:lnTo>
                  <a:lnTo>
                    <a:pt x="176495" y="19691"/>
                  </a:lnTo>
                  <a:lnTo>
                    <a:pt x="177578" y="2392"/>
                  </a:lnTo>
                  <a:lnTo>
                    <a:pt x="178300" y="0"/>
                  </a:lnTo>
                  <a:lnTo>
                    <a:pt x="179458" y="57777"/>
                  </a:lnTo>
                  <a:lnTo>
                    <a:pt x="175595" y="120903"/>
                  </a:lnTo>
                  <a:lnTo>
                    <a:pt x="168866" y="183788"/>
                  </a:lnTo>
                  <a:lnTo>
                    <a:pt x="166872" y="241015"/>
                  </a:lnTo>
                  <a:lnTo>
                    <a:pt x="166033" y="2968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595088" y="1570181"/>
              <a:ext cx="95979" cy="174476"/>
            </a:xfrm>
            <a:custGeom>
              <a:avLst/>
              <a:gdLst/>
              <a:ahLst/>
              <a:cxnLst/>
              <a:rect l="0" t="0" r="0" b="0"/>
              <a:pathLst>
                <a:path w="95979" h="174476">
                  <a:moveTo>
                    <a:pt x="0" y="143719"/>
                  </a:moveTo>
                  <a:lnTo>
                    <a:pt x="12470" y="112404"/>
                  </a:lnTo>
                  <a:lnTo>
                    <a:pt x="38631" y="67172"/>
                  </a:lnTo>
                  <a:lnTo>
                    <a:pt x="58921" y="7737"/>
                  </a:lnTo>
                  <a:lnTo>
                    <a:pt x="57562" y="1266"/>
                  </a:lnTo>
                  <a:lnTo>
                    <a:pt x="52086" y="0"/>
                  </a:lnTo>
                  <a:lnTo>
                    <a:pt x="43865" y="2202"/>
                  </a:lnTo>
                  <a:lnTo>
                    <a:pt x="17737" y="19860"/>
                  </a:lnTo>
                  <a:lnTo>
                    <a:pt x="7883" y="43982"/>
                  </a:lnTo>
                  <a:lnTo>
                    <a:pt x="2336" y="91823"/>
                  </a:lnTo>
                  <a:lnTo>
                    <a:pt x="4085" y="123701"/>
                  </a:lnTo>
                  <a:lnTo>
                    <a:pt x="15019" y="148026"/>
                  </a:lnTo>
                  <a:lnTo>
                    <a:pt x="34098" y="164931"/>
                  </a:lnTo>
                  <a:lnTo>
                    <a:pt x="45583" y="171571"/>
                  </a:lnTo>
                  <a:lnTo>
                    <a:pt x="56288" y="174475"/>
                  </a:lnTo>
                  <a:lnTo>
                    <a:pt x="95978" y="1711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348286" y="1453387"/>
              <a:ext cx="13712" cy="13713"/>
            </a:xfrm>
            <a:custGeom>
              <a:avLst/>
              <a:gdLst/>
              <a:ahLst/>
              <a:cxnLst/>
              <a:rect l="0" t="0" r="0" b="0"/>
              <a:pathLst>
                <a:path w="13712" h="13713">
                  <a:moveTo>
                    <a:pt x="13711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911292" y="1425965"/>
              <a:ext cx="12865" cy="411337"/>
            </a:xfrm>
            <a:custGeom>
              <a:avLst/>
              <a:gdLst/>
              <a:ahLst/>
              <a:cxnLst/>
              <a:rect l="0" t="0" r="0" b="0"/>
              <a:pathLst>
                <a:path w="12865" h="411337">
                  <a:moveTo>
                    <a:pt x="12864" y="0"/>
                  </a:moveTo>
                  <a:lnTo>
                    <a:pt x="3442" y="54732"/>
                  </a:lnTo>
                  <a:lnTo>
                    <a:pt x="1059" y="95420"/>
                  </a:lnTo>
                  <a:lnTo>
                    <a:pt x="0" y="142958"/>
                  </a:lnTo>
                  <a:lnTo>
                    <a:pt x="1054" y="193032"/>
                  </a:lnTo>
                  <a:lnTo>
                    <a:pt x="6599" y="240678"/>
                  </a:lnTo>
                  <a:lnTo>
                    <a:pt x="10080" y="287245"/>
                  </a:lnTo>
                  <a:lnTo>
                    <a:pt x="11627" y="331809"/>
                  </a:lnTo>
                  <a:lnTo>
                    <a:pt x="12619" y="393821"/>
                  </a:lnTo>
                  <a:lnTo>
                    <a:pt x="12864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988374" y="1594880"/>
              <a:ext cx="155163" cy="231806"/>
            </a:xfrm>
            <a:custGeom>
              <a:avLst/>
              <a:gdLst/>
              <a:ahLst/>
              <a:cxnLst/>
              <a:rect l="0" t="0" r="0" b="0"/>
              <a:pathLst>
                <a:path w="155163" h="231806">
                  <a:moveTo>
                    <a:pt x="18050" y="146443"/>
                  </a:moveTo>
                  <a:lnTo>
                    <a:pt x="49365" y="133973"/>
                  </a:lnTo>
                  <a:lnTo>
                    <a:pt x="77264" y="110586"/>
                  </a:lnTo>
                  <a:lnTo>
                    <a:pt x="103305" y="73864"/>
                  </a:lnTo>
                  <a:lnTo>
                    <a:pt x="115864" y="42075"/>
                  </a:lnTo>
                  <a:lnTo>
                    <a:pt x="116775" y="28113"/>
                  </a:lnTo>
                  <a:lnTo>
                    <a:pt x="109663" y="4475"/>
                  </a:lnTo>
                  <a:lnTo>
                    <a:pt x="101978" y="0"/>
                  </a:lnTo>
                  <a:lnTo>
                    <a:pt x="92283" y="63"/>
                  </a:lnTo>
                  <a:lnTo>
                    <a:pt x="70848" y="8258"/>
                  </a:lnTo>
                  <a:lnTo>
                    <a:pt x="51164" y="22058"/>
                  </a:lnTo>
                  <a:lnTo>
                    <a:pt x="22952" y="61514"/>
                  </a:lnTo>
                  <a:lnTo>
                    <a:pt x="2575" y="111799"/>
                  </a:lnTo>
                  <a:lnTo>
                    <a:pt x="0" y="143233"/>
                  </a:lnTo>
                  <a:lnTo>
                    <a:pt x="10761" y="200653"/>
                  </a:lnTo>
                  <a:lnTo>
                    <a:pt x="17761" y="211529"/>
                  </a:lnTo>
                  <a:lnTo>
                    <a:pt x="37727" y="227676"/>
                  </a:lnTo>
                  <a:lnTo>
                    <a:pt x="61834" y="231805"/>
                  </a:lnTo>
                  <a:lnTo>
                    <a:pt x="114552" y="222042"/>
                  </a:lnTo>
                  <a:lnTo>
                    <a:pt x="125041" y="213601"/>
                  </a:lnTo>
                  <a:lnTo>
                    <a:pt x="155162" y="1601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170958" y="1623196"/>
              <a:ext cx="137113" cy="227817"/>
            </a:xfrm>
            <a:custGeom>
              <a:avLst/>
              <a:gdLst/>
              <a:ahLst/>
              <a:cxnLst/>
              <a:rect l="0" t="0" r="0" b="0"/>
              <a:pathLst>
                <a:path w="137113" h="227817">
                  <a:moveTo>
                    <a:pt x="0" y="35859"/>
                  </a:moveTo>
                  <a:lnTo>
                    <a:pt x="10947" y="81168"/>
                  </a:lnTo>
                  <a:lnTo>
                    <a:pt x="21864" y="138830"/>
                  </a:lnTo>
                  <a:lnTo>
                    <a:pt x="25776" y="182999"/>
                  </a:lnTo>
                  <a:lnTo>
                    <a:pt x="26324" y="181180"/>
                  </a:lnTo>
                  <a:lnTo>
                    <a:pt x="27279" y="118361"/>
                  </a:lnTo>
                  <a:lnTo>
                    <a:pt x="30427" y="68091"/>
                  </a:lnTo>
                  <a:lnTo>
                    <a:pt x="49303" y="25097"/>
                  </a:lnTo>
                  <a:lnTo>
                    <a:pt x="65586" y="2638"/>
                  </a:lnTo>
                  <a:lnTo>
                    <a:pt x="75717" y="0"/>
                  </a:lnTo>
                  <a:lnTo>
                    <a:pt x="87041" y="2813"/>
                  </a:lnTo>
                  <a:lnTo>
                    <a:pt x="99161" y="9258"/>
                  </a:lnTo>
                  <a:lnTo>
                    <a:pt x="107241" y="21172"/>
                  </a:lnTo>
                  <a:lnTo>
                    <a:pt x="118613" y="72810"/>
                  </a:lnTo>
                  <a:lnTo>
                    <a:pt x="121982" y="127382"/>
                  </a:lnTo>
                  <a:lnTo>
                    <a:pt x="124504" y="179099"/>
                  </a:lnTo>
                  <a:lnTo>
                    <a:pt x="137112" y="2278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393708" y="1617922"/>
              <a:ext cx="194674" cy="412149"/>
            </a:xfrm>
            <a:custGeom>
              <a:avLst/>
              <a:gdLst/>
              <a:ahLst/>
              <a:cxnLst/>
              <a:rect l="0" t="0" r="0" b="0"/>
              <a:pathLst>
                <a:path w="194674" h="412149">
                  <a:moveTo>
                    <a:pt x="65186" y="0"/>
                  </a:moveTo>
                  <a:lnTo>
                    <a:pt x="43293" y="24940"/>
                  </a:lnTo>
                  <a:lnTo>
                    <a:pt x="13690" y="85388"/>
                  </a:lnTo>
                  <a:lnTo>
                    <a:pt x="1685" y="138037"/>
                  </a:lnTo>
                  <a:lnTo>
                    <a:pt x="0" y="156010"/>
                  </a:lnTo>
                  <a:lnTo>
                    <a:pt x="3447" y="169516"/>
                  </a:lnTo>
                  <a:lnTo>
                    <a:pt x="10315" y="180043"/>
                  </a:lnTo>
                  <a:lnTo>
                    <a:pt x="19465" y="188585"/>
                  </a:lnTo>
                  <a:lnTo>
                    <a:pt x="28611" y="191232"/>
                  </a:lnTo>
                  <a:lnTo>
                    <a:pt x="37755" y="189950"/>
                  </a:lnTo>
                  <a:lnTo>
                    <a:pt x="46899" y="186049"/>
                  </a:lnTo>
                  <a:lnTo>
                    <a:pt x="74325" y="158721"/>
                  </a:lnTo>
                  <a:lnTo>
                    <a:pt x="94470" y="121678"/>
                  </a:lnTo>
                  <a:lnTo>
                    <a:pt x="102808" y="74478"/>
                  </a:lnTo>
                  <a:lnTo>
                    <a:pt x="107026" y="67933"/>
                  </a:lnTo>
                  <a:lnTo>
                    <a:pt x="112883" y="68141"/>
                  </a:lnTo>
                  <a:lnTo>
                    <a:pt x="119836" y="72850"/>
                  </a:lnTo>
                  <a:lnTo>
                    <a:pt x="131624" y="90269"/>
                  </a:lnTo>
                  <a:lnTo>
                    <a:pt x="151605" y="145971"/>
                  </a:lnTo>
                  <a:lnTo>
                    <a:pt x="170222" y="206233"/>
                  </a:lnTo>
                  <a:lnTo>
                    <a:pt x="183991" y="257464"/>
                  </a:lnTo>
                  <a:lnTo>
                    <a:pt x="194673" y="309714"/>
                  </a:lnTo>
                  <a:lnTo>
                    <a:pt x="186177" y="369088"/>
                  </a:lnTo>
                  <a:lnTo>
                    <a:pt x="182409" y="383170"/>
                  </a:lnTo>
                  <a:lnTo>
                    <a:pt x="175328" y="394082"/>
                  </a:lnTo>
                  <a:lnTo>
                    <a:pt x="155271" y="410269"/>
                  </a:lnTo>
                  <a:lnTo>
                    <a:pt x="145047" y="412148"/>
                  </a:lnTo>
                  <a:lnTo>
                    <a:pt x="135185" y="410354"/>
                  </a:lnTo>
                  <a:lnTo>
                    <a:pt x="125563" y="406111"/>
                  </a:lnTo>
                  <a:lnTo>
                    <a:pt x="119148" y="397188"/>
                  </a:lnTo>
                  <a:lnTo>
                    <a:pt x="112021" y="371024"/>
                  </a:lnTo>
                  <a:lnTo>
                    <a:pt x="115287" y="314754"/>
                  </a:lnTo>
                  <a:lnTo>
                    <a:pt x="125904" y="257118"/>
                  </a:lnTo>
                  <a:lnTo>
                    <a:pt x="138697" y="201446"/>
                  </a:lnTo>
                  <a:lnTo>
                    <a:pt x="143561" y="172814"/>
                  </a:lnTo>
                  <a:lnTo>
                    <a:pt x="147453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681067" y="1480810"/>
              <a:ext cx="38340" cy="397626"/>
            </a:xfrm>
            <a:custGeom>
              <a:avLst/>
              <a:gdLst/>
              <a:ahLst/>
              <a:cxnLst/>
              <a:rect l="0" t="0" r="0" b="0"/>
              <a:pathLst>
                <a:path w="38340" h="397626">
                  <a:moveTo>
                    <a:pt x="10917" y="0"/>
                  </a:moveTo>
                  <a:lnTo>
                    <a:pt x="3638" y="43672"/>
                  </a:lnTo>
                  <a:lnTo>
                    <a:pt x="64" y="89489"/>
                  </a:lnTo>
                  <a:lnTo>
                    <a:pt x="0" y="140322"/>
                  </a:lnTo>
                  <a:lnTo>
                    <a:pt x="5049" y="193383"/>
                  </a:lnTo>
                  <a:lnTo>
                    <a:pt x="8309" y="243373"/>
                  </a:lnTo>
                  <a:lnTo>
                    <a:pt x="11281" y="289458"/>
                  </a:lnTo>
                  <a:lnTo>
                    <a:pt x="21520" y="346617"/>
                  </a:lnTo>
                  <a:lnTo>
                    <a:pt x="38339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582295" y="1547414"/>
              <a:ext cx="397625" cy="317310"/>
            </a:xfrm>
            <a:custGeom>
              <a:avLst/>
              <a:gdLst/>
              <a:ahLst/>
              <a:cxnLst/>
              <a:rect l="0" t="0" r="0" b="0"/>
              <a:pathLst>
                <a:path w="397625" h="317310">
                  <a:moveTo>
                    <a:pt x="0" y="152775"/>
                  </a:moveTo>
                  <a:lnTo>
                    <a:pt x="23416" y="173144"/>
                  </a:lnTo>
                  <a:lnTo>
                    <a:pt x="45446" y="183664"/>
                  </a:lnTo>
                  <a:lnTo>
                    <a:pt x="70473" y="185293"/>
                  </a:lnTo>
                  <a:lnTo>
                    <a:pt x="123779" y="173925"/>
                  </a:lnTo>
                  <a:lnTo>
                    <a:pt x="157367" y="154133"/>
                  </a:lnTo>
                  <a:lnTo>
                    <a:pt x="186617" y="128971"/>
                  </a:lnTo>
                  <a:lnTo>
                    <a:pt x="207302" y="94940"/>
                  </a:lnTo>
                  <a:lnTo>
                    <a:pt x="209949" y="65116"/>
                  </a:lnTo>
                  <a:lnTo>
                    <a:pt x="199234" y="3595"/>
                  </a:lnTo>
                  <a:lnTo>
                    <a:pt x="198332" y="0"/>
                  </a:lnTo>
                  <a:lnTo>
                    <a:pt x="211679" y="60696"/>
                  </a:lnTo>
                  <a:lnTo>
                    <a:pt x="224377" y="123292"/>
                  </a:lnTo>
                  <a:lnTo>
                    <a:pt x="230508" y="182803"/>
                  </a:lnTo>
                  <a:lnTo>
                    <a:pt x="239604" y="231752"/>
                  </a:lnTo>
                  <a:lnTo>
                    <a:pt x="253279" y="280096"/>
                  </a:lnTo>
                  <a:lnTo>
                    <a:pt x="250696" y="273348"/>
                  </a:lnTo>
                  <a:lnTo>
                    <a:pt x="247570" y="220829"/>
                  </a:lnTo>
                  <a:lnTo>
                    <a:pt x="250076" y="171077"/>
                  </a:lnTo>
                  <a:lnTo>
                    <a:pt x="261460" y="141104"/>
                  </a:lnTo>
                  <a:lnTo>
                    <a:pt x="292278" y="105814"/>
                  </a:lnTo>
                  <a:lnTo>
                    <a:pt x="304541" y="100139"/>
                  </a:lnTo>
                  <a:lnTo>
                    <a:pt x="330355" y="97896"/>
                  </a:lnTo>
                  <a:lnTo>
                    <a:pt x="342114" y="102478"/>
                  </a:lnTo>
                  <a:lnTo>
                    <a:pt x="363305" y="119756"/>
                  </a:lnTo>
                  <a:lnTo>
                    <a:pt x="374754" y="146733"/>
                  </a:lnTo>
                  <a:lnTo>
                    <a:pt x="381200" y="196181"/>
                  </a:lnTo>
                  <a:lnTo>
                    <a:pt x="383109" y="249427"/>
                  </a:lnTo>
                  <a:lnTo>
                    <a:pt x="385080" y="281046"/>
                  </a:lnTo>
                  <a:lnTo>
                    <a:pt x="397624" y="3173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236644" y="1192874"/>
            <a:ext cx="1877635" cy="767829"/>
            <a:chOff x="3236644" y="1192874"/>
            <a:chExt cx="1877635" cy="767829"/>
          </a:xfrm>
        </p:grpSpPr>
        <p:sp>
          <p:nvSpPr>
            <p:cNvPr id="50" name="Freeform 49"/>
            <p:cNvSpPr/>
            <p:nvPr/>
          </p:nvSpPr>
          <p:spPr>
            <a:xfrm>
              <a:off x="3236644" y="1192874"/>
              <a:ext cx="122601" cy="589583"/>
            </a:xfrm>
            <a:custGeom>
              <a:avLst/>
              <a:gdLst/>
              <a:ahLst/>
              <a:cxnLst/>
              <a:rect l="0" t="0" r="0" b="0"/>
              <a:pathLst>
                <a:path w="122601" h="589583">
                  <a:moveTo>
                    <a:pt x="67755" y="0"/>
                  </a:moveTo>
                  <a:lnTo>
                    <a:pt x="48671" y="57253"/>
                  </a:lnTo>
                  <a:lnTo>
                    <a:pt x="31034" y="111689"/>
                  </a:lnTo>
                  <a:lnTo>
                    <a:pt x="17434" y="160388"/>
                  </a:lnTo>
                  <a:lnTo>
                    <a:pt x="5279" y="207487"/>
                  </a:lnTo>
                  <a:lnTo>
                    <a:pt x="1001" y="268331"/>
                  </a:lnTo>
                  <a:lnTo>
                    <a:pt x="0" y="312231"/>
                  </a:lnTo>
                  <a:lnTo>
                    <a:pt x="6715" y="372493"/>
                  </a:lnTo>
                  <a:lnTo>
                    <a:pt x="18354" y="428942"/>
                  </a:lnTo>
                  <a:lnTo>
                    <a:pt x="37459" y="490141"/>
                  </a:lnTo>
                  <a:lnTo>
                    <a:pt x="86587" y="552314"/>
                  </a:lnTo>
                  <a:lnTo>
                    <a:pt x="122600" y="5895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430865" y="1672767"/>
              <a:ext cx="148788" cy="287936"/>
            </a:xfrm>
            <a:custGeom>
              <a:avLst/>
              <a:gdLst/>
              <a:ahLst/>
              <a:cxnLst/>
              <a:rect l="0" t="0" r="0" b="0"/>
              <a:pathLst>
                <a:path w="148788" h="287936">
                  <a:moveTo>
                    <a:pt x="106625" y="0"/>
                  </a:moveTo>
                  <a:lnTo>
                    <a:pt x="75309" y="12469"/>
                  </a:lnTo>
                  <a:lnTo>
                    <a:pt x="19847" y="60108"/>
                  </a:lnTo>
                  <a:lnTo>
                    <a:pt x="1532" y="78005"/>
                  </a:lnTo>
                  <a:lnTo>
                    <a:pt x="0" y="85519"/>
                  </a:lnTo>
                  <a:lnTo>
                    <a:pt x="3549" y="92052"/>
                  </a:lnTo>
                  <a:lnTo>
                    <a:pt x="19680" y="103374"/>
                  </a:lnTo>
                  <a:lnTo>
                    <a:pt x="80392" y="127741"/>
                  </a:lnTo>
                  <a:lnTo>
                    <a:pt x="120688" y="148893"/>
                  </a:lnTo>
                  <a:lnTo>
                    <a:pt x="139790" y="169770"/>
                  </a:lnTo>
                  <a:lnTo>
                    <a:pt x="147017" y="181736"/>
                  </a:lnTo>
                  <a:lnTo>
                    <a:pt x="148787" y="194284"/>
                  </a:lnTo>
                  <a:lnTo>
                    <a:pt x="142630" y="220413"/>
                  </a:lnTo>
                  <a:lnTo>
                    <a:pt x="125674" y="243198"/>
                  </a:lnTo>
                  <a:lnTo>
                    <a:pt x="65491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537490" y="1672767"/>
              <a:ext cx="233091" cy="260513"/>
            </a:xfrm>
            <a:custGeom>
              <a:avLst/>
              <a:gdLst/>
              <a:ahLst/>
              <a:cxnLst/>
              <a:rect l="0" t="0" r="0" b="0"/>
              <a:pathLst>
                <a:path w="233091" h="260513">
                  <a:moveTo>
                    <a:pt x="0" y="0"/>
                  </a:moveTo>
                  <a:lnTo>
                    <a:pt x="29829" y="48807"/>
                  </a:lnTo>
                  <a:lnTo>
                    <a:pt x="51496" y="98252"/>
                  </a:lnTo>
                  <a:lnTo>
                    <a:pt x="67564" y="147434"/>
                  </a:lnTo>
                  <a:lnTo>
                    <a:pt x="81973" y="195015"/>
                  </a:lnTo>
                  <a:lnTo>
                    <a:pt x="88231" y="217691"/>
                  </a:lnTo>
                  <a:lnTo>
                    <a:pt x="86235" y="196196"/>
                  </a:lnTo>
                  <a:lnTo>
                    <a:pt x="95461" y="151233"/>
                  </a:lnTo>
                  <a:lnTo>
                    <a:pt x="108952" y="116981"/>
                  </a:lnTo>
                  <a:lnTo>
                    <a:pt x="129167" y="93633"/>
                  </a:lnTo>
                  <a:lnTo>
                    <a:pt x="140956" y="85274"/>
                  </a:lnTo>
                  <a:lnTo>
                    <a:pt x="151862" y="82748"/>
                  </a:lnTo>
                  <a:lnTo>
                    <a:pt x="162180" y="84111"/>
                  </a:lnTo>
                  <a:lnTo>
                    <a:pt x="172106" y="88067"/>
                  </a:lnTo>
                  <a:lnTo>
                    <a:pt x="187197" y="104650"/>
                  </a:lnTo>
                  <a:lnTo>
                    <a:pt x="209298" y="159814"/>
                  </a:lnTo>
                  <a:lnTo>
                    <a:pt x="216392" y="211548"/>
                  </a:lnTo>
                  <a:lnTo>
                    <a:pt x="233090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805085" y="1728392"/>
              <a:ext cx="308653" cy="230101"/>
            </a:xfrm>
            <a:custGeom>
              <a:avLst/>
              <a:gdLst/>
              <a:ahLst/>
              <a:cxnLst/>
              <a:rect l="0" t="0" r="0" b="0"/>
              <a:pathLst>
                <a:path w="308653" h="230101">
                  <a:moveTo>
                    <a:pt x="20340" y="26642"/>
                  </a:moveTo>
                  <a:lnTo>
                    <a:pt x="5425" y="82239"/>
                  </a:lnTo>
                  <a:lnTo>
                    <a:pt x="0" y="110767"/>
                  </a:lnTo>
                  <a:lnTo>
                    <a:pt x="2667" y="143759"/>
                  </a:lnTo>
                  <a:lnTo>
                    <a:pt x="8558" y="153471"/>
                  </a:lnTo>
                  <a:lnTo>
                    <a:pt x="17056" y="158422"/>
                  </a:lnTo>
                  <a:lnTo>
                    <a:pt x="27292" y="160199"/>
                  </a:lnTo>
                  <a:lnTo>
                    <a:pt x="35639" y="156814"/>
                  </a:lnTo>
                  <a:lnTo>
                    <a:pt x="48976" y="140864"/>
                  </a:lnTo>
                  <a:lnTo>
                    <a:pt x="65050" y="106189"/>
                  </a:lnTo>
                  <a:lnTo>
                    <a:pt x="68428" y="104049"/>
                  </a:lnTo>
                  <a:lnTo>
                    <a:pt x="70680" y="108716"/>
                  </a:lnTo>
                  <a:lnTo>
                    <a:pt x="76230" y="128628"/>
                  </a:lnTo>
                  <a:lnTo>
                    <a:pt x="88853" y="152713"/>
                  </a:lnTo>
                  <a:lnTo>
                    <a:pt x="98008" y="159440"/>
                  </a:lnTo>
                  <a:lnTo>
                    <a:pt x="108682" y="162402"/>
                  </a:lnTo>
                  <a:lnTo>
                    <a:pt x="120368" y="162852"/>
                  </a:lnTo>
                  <a:lnTo>
                    <a:pt x="131206" y="158582"/>
                  </a:lnTo>
                  <a:lnTo>
                    <a:pt x="151373" y="141650"/>
                  </a:lnTo>
                  <a:lnTo>
                    <a:pt x="162367" y="114828"/>
                  </a:lnTo>
                  <a:lnTo>
                    <a:pt x="165299" y="99144"/>
                  </a:lnTo>
                  <a:lnTo>
                    <a:pt x="168777" y="93258"/>
                  </a:lnTo>
                  <a:lnTo>
                    <a:pt x="172620" y="93905"/>
                  </a:lnTo>
                  <a:lnTo>
                    <a:pt x="180952" y="106811"/>
                  </a:lnTo>
                  <a:lnTo>
                    <a:pt x="198714" y="156399"/>
                  </a:lnTo>
                  <a:lnTo>
                    <a:pt x="212335" y="206771"/>
                  </a:lnTo>
                  <a:lnTo>
                    <a:pt x="218408" y="230100"/>
                  </a:lnTo>
                  <a:lnTo>
                    <a:pt x="203611" y="173541"/>
                  </a:lnTo>
                  <a:lnTo>
                    <a:pt x="200075" y="124674"/>
                  </a:lnTo>
                  <a:lnTo>
                    <a:pt x="200550" y="71600"/>
                  </a:lnTo>
                  <a:lnTo>
                    <a:pt x="206061" y="35451"/>
                  </a:lnTo>
                  <a:lnTo>
                    <a:pt x="212710" y="21850"/>
                  </a:lnTo>
                  <a:lnTo>
                    <a:pt x="232286" y="2676"/>
                  </a:lnTo>
                  <a:lnTo>
                    <a:pt x="243904" y="0"/>
                  </a:lnTo>
                  <a:lnTo>
                    <a:pt x="269002" y="5153"/>
                  </a:lnTo>
                  <a:lnTo>
                    <a:pt x="291329" y="21661"/>
                  </a:lnTo>
                  <a:lnTo>
                    <a:pt x="301548" y="32462"/>
                  </a:lnTo>
                  <a:lnTo>
                    <a:pt x="306837" y="44233"/>
                  </a:lnTo>
                  <a:lnTo>
                    <a:pt x="308652" y="69500"/>
                  </a:lnTo>
                  <a:lnTo>
                    <a:pt x="303956" y="81113"/>
                  </a:lnTo>
                  <a:lnTo>
                    <a:pt x="286551" y="102141"/>
                  </a:lnTo>
                  <a:lnTo>
                    <a:pt x="251056" y="123831"/>
                  </a:lnTo>
                  <a:lnTo>
                    <a:pt x="212297" y="1363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113361" y="1705971"/>
              <a:ext cx="164535" cy="83989"/>
            </a:xfrm>
            <a:custGeom>
              <a:avLst/>
              <a:gdLst/>
              <a:ahLst/>
              <a:cxnLst/>
              <a:rect l="0" t="0" r="0" b="0"/>
              <a:pathLst>
                <a:path w="164535" h="83989">
                  <a:moveTo>
                    <a:pt x="0" y="76485"/>
                  </a:moveTo>
                  <a:lnTo>
                    <a:pt x="21836" y="69206"/>
                  </a:lnTo>
                  <a:lnTo>
                    <a:pt x="40682" y="53445"/>
                  </a:lnTo>
                  <a:lnTo>
                    <a:pt x="49973" y="42843"/>
                  </a:lnTo>
                  <a:lnTo>
                    <a:pt x="54644" y="31205"/>
                  </a:lnTo>
                  <a:lnTo>
                    <a:pt x="55771" y="6086"/>
                  </a:lnTo>
                  <a:lnTo>
                    <a:pt x="52415" y="607"/>
                  </a:lnTo>
                  <a:lnTo>
                    <a:pt x="47131" y="0"/>
                  </a:lnTo>
                  <a:lnTo>
                    <a:pt x="40561" y="2643"/>
                  </a:lnTo>
                  <a:lnTo>
                    <a:pt x="16757" y="35478"/>
                  </a:lnTo>
                  <a:lnTo>
                    <a:pt x="14218" y="47624"/>
                  </a:lnTo>
                  <a:lnTo>
                    <a:pt x="15573" y="58768"/>
                  </a:lnTo>
                  <a:lnTo>
                    <a:pt x="19522" y="69244"/>
                  </a:lnTo>
                  <a:lnTo>
                    <a:pt x="28249" y="76228"/>
                  </a:lnTo>
                  <a:lnTo>
                    <a:pt x="54196" y="83988"/>
                  </a:lnTo>
                  <a:lnTo>
                    <a:pt x="95786" y="81078"/>
                  </a:lnTo>
                  <a:lnTo>
                    <a:pt x="146214" y="66446"/>
                  </a:lnTo>
                  <a:lnTo>
                    <a:pt x="164534" y="490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305317" y="1467099"/>
              <a:ext cx="41135" cy="452470"/>
            </a:xfrm>
            <a:custGeom>
              <a:avLst/>
              <a:gdLst/>
              <a:ahLst/>
              <a:cxnLst/>
              <a:rect l="0" t="0" r="0" b="0"/>
              <a:pathLst>
                <a:path w="41135" h="452470">
                  <a:moveTo>
                    <a:pt x="0" y="0"/>
                  </a:moveTo>
                  <a:lnTo>
                    <a:pt x="14915" y="48807"/>
                  </a:lnTo>
                  <a:lnTo>
                    <a:pt x="27779" y="102314"/>
                  </a:lnTo>
                  <a:lnTo>
                    <a:pt x="35199" y="146022"/>
                  </a:lnTo>
                  <a:lnTo>
                    <a:pt x="38496" y="195917"/>
                  </a:lnTo>
                  <a:lnTo>
                    <a:pt x="39962" y="240436"/>
                  </a:lnTo>
                  <a:lnTo>
                    <a:pt x="40787" y="299760"/>
                  </a:lnTo>
                  <a:lnTo>
                    <a:pt x="41031" y="355932"/>
                  </a:lnTo>
                  <a:lnTo>
                    <a:pt x="41103" y="407107"/>
                  </a:lnTo>
                  <a:lnTo>
                    <a:pt x="41134" y="452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427562" y="1576788"/>
              <a:ext cx="149591" cy="260514"/>
            </a:xfrm>
            <a:custGeom>
              <a:avLst/>
              <a:gdLst/>
              <a:ahLst/>
              <a:cxnLst/>
              <a:rect l="0" t="0" r="0" b="0"/>
              <a:pathLst>
                <a:path w="149591" h="260514">
                  <a:moveTo>
                    <a:pt x="69712" y="0"/>
                  </a:moveTo>
                  <a:lnTo>
                    <a:pt x="22938" y="56197"/>
                  </a:lnTo>
                  <a:lnTo>
                    <a:pt x="5251" y="76267"/>
                  </a:lnTo>
                  <a:lnTo>
                    <a:pt x="839" y="87408"/>
                  </a:lnTo>
                  <a:lnTo>
                    <a:pt x="0" y="111974"/>
                  </a:lnTo>
                  <a:lnTo>
                    <a:pt x="8003" y="121877"/>
                  </a:lnTo>
                  <a:lnTo>
                    <a:pt x="37207" y="136943"/>
                  </a:lnTo>
                  <a:lnTo>
                    <a:pt x="89196" y="146711"/>
                  </a:lnTo>
                  <a:lnTo>
                    <a:pt x="135916" y="156884"/>
                  </a:lnTo>
                  <a:lnTo>
                    <a:pt x="144317" y="165528"/>
                  </a:lnTo>
                  <a:lnTo>
                    <a:pt x="148395" y="177385"/>
                  </a:lnTo>
                  <a:lnTo>
                    <a:pt x="149590" y="191383"/>
                  </a:lnTo>
                  <a:lnTo>
                    <a:pt x="142792" y="215062"/>
                  </a:lnTo>
                  <a:lnTo>
                    <a:pt x="136714" y="225642"/>
                  </a:lnTo>
                  <a:lnTo>
                    <a:pt x="117772" y="241460"/>
                  </a:lnTo>
                  <a:lnTo>
                    <a:pt x="89538" y="254868"/>
                  </a:lnTo>
                  <a:lnTo>
                    <a:pt x="69712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648097" y="1672767"/>
              <a:ext cx="41135" cy="150824"/>
            </a:xfrm>
            <a:custGeom>
              <a:avLst/>
              <a:gdLst/>
              <a:ahLst/>
              <a:cxnLst/>
              <a:rect l="0" t="0" r="0" b="0"/>
              <a:pathLst>
                <a:path w="41135" h="150824">
                  <a:moveTo>
                    <a:pt x="0" y="0"/>
                  </a:moveTo>
                  <a:lnTo>
                    <a:pt x="10947" y="53208"/>
                  </a:lnTo>
                  <a:lnTo>
                    <a:pt x="27779" y="115855"/>
                  </a:lnTo>
                  <a:lnTo>
                    <a:pt x="41134" y="1508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606964" y="163163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716653" y="1638065"/>
              <a:ext cx="191958" cy="128156"/>
            </a:xfrm>
            <a:custGeom>
              <a:avLst/>
              <a:gdLst/>
              <a:ahLst/>
              <a:cxnLst/>
              <a:rect l="0" t="0" r="0" b="0"/>
              <a:pathLst>
                <a:path w="191958" h="128156">
                  <a:moveTo>
                    <a:pt x="0" y="7279"/>
                  </a:moveTo>
                  <a:lnTo>
                    <a:pt x="21836" y="0"/>
                  </a:lnTo>
                  <a:lnTo>
                    <a:pt x="64532" y="2753"/>
                  </a:lnTo>
                  <a:lnTo>
                    <a:pt x="75014" y="10355"/>
                  </a:lnTo>
                  <a:lnTo>
                    <a:pt x="82002" y="21518"/>
                  </a:lnTo>
                  <a:lnTo>
                    <a:pt x="88244" y="48647"/>
                  </a:lnTo>
                  <a:lnTo>
                    <a:pt x="79837" y="103304"/>
                  </a:lnTo>
                  <a:lnTo>
                    <a:pt x="76077" y="117000"/>
                  </a:lnTo>
                  <a:lnTo>
                    <a:pt x="78140" y="124607"/>
                  </a:lnTo>
                  <a:lnTo>
                    <a:pt x="84087" y="128155"/>
                  </a:lnTo>
                  <a:lnTo>
                    <a:pt x="102881" y="128034"/>
                  </a:lnTo>
                  <a:lnTo>
                    <a:pt x="126469" y="122902"/>
                  </a:lnTo>
                  <a:lnTo>
                    <a:pt x="158165" y="104169"/>
                  </a:lnTo>
                  <a:lnTo>
                    <a:pt x="191957" y="758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948703" y="1566464"/>
              <a:ext cx="165576" cy="120015"/>
            </a:xfrm>
            <a:custGeom>
              <a:avLst/>
              <a:gdLst/>
              <a:ahLst/>
              <a:cxnLst/>
              <a:rect l="0" t="0" r="0" b="0"/>
              <a:pathLst>
                <a:path w="165576" h="120015">
                  <a:moveTo>
                    <a:pt x="14752" y="120014"/>
                  </a:moveTo>
                  <a:lnTo>
                    <a:pt x="41115" y="62761"/>
                  </a:lnTo>
                  <a:lnTo>
                    <a:pt x="51509" y="16043"/>
                  </a:lnTo>
                  <a:lnTo>
                    <a:pt x="48397" y="6520"/>
                  </a:lnTo>
                  <a:lnTo>
                    <a:pt x="41752" y="1694"/>
                  </a:lnTo>
                  <a:lnTo>
                    <a:pt x="32752" y="0"/>
                  </a:lnTo>
                  <a:lnTo>
                    <a:pt x="23705" y="3442"/>
                  </a:lnTo>
                  <a:lnTo>
                    <a:pt x="5528" y="19453"/>
                  </a:lnTo>
                  <a:lnTo>
                    <a:pt x="985" y="30121"/>
                  </a:lnTo>
                  <a:lnTo>
                    <a:pt x="0" y="54163"/>
                  </a:lnTo>
                  <a:lnTo>
                    <a:pt x="4918" y="63925"/>
                  </a:lnTo>
                  <a:lnTo>
                    <a:pt x="22569" y="78835"/>
                  </a:lnTo>
                  <a:lnTo>
                    <a:pt x="65480" y="88515"/>
                  </a:lnTo>
                  <a:lnTo>
                    <a:pt x="109511" y="84105"/>
                  </a:lnTo>
                  <a:lnTo>
                    <a:pt x="165575" y="651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782520" y="5045119"/>
            <a:ext cx="397788" cy="367721"/>
            <a:chOff x="1782520" y="5045119"/>
            <a:chExt cx="397788" cy="367721"/>
          </a:xfrm>
        </p:grpSpPr>
        <p:sp>
          <p:nvSpPr>
            <p:cNvPr id="62" name="Freeform 61"/>
            <p:cNvSpPr/>
            <p:nvPr/>
          </p:nvSpPr>
          <p:spPr>
            <a:xfrm>
              <a:off x="1782520" y="5045119"/>
              <a:ext cx="114063" cy="367721"/>
            </a:xfrm>
            <a:custGeom>
              <a:avLst/>
              <a:gdLst/>
              <a:ahLst/>
              <a:cxnLst/>
              <a:rect l="0" t="0" r="0" b="0"/>
              <a:pathLst>
                <a:path w="114063" h="367721">
                  <a:moveTo>
                    <a:pt x="27359" y="93496"/>
                  </a:moveTo>
                  <a:lnTo>
                    <a:pt x="12444" y="149093"/>
                  </a:lnTo>
                  <a:lnTo>
                    <a:pt x="3642" y="197823"/>
                  </a:lnTo>
                  <a:lnTo>
                    <a:pt x="1034" y="256442"/>
                  </a:lnTo>
                  <a:lnTo>
                    <a:pt x="424" y="281700"/>
                  </a:lnTo>
                  <a:lnTo>
                    <a:pt x="0" y="225958"/>
                  </a:lnTo>
                  <a:lnTo>
                    <a:pt x="7234" y="171169"/>
                  </a:lnTo>
                  <a:lnTo>
                    <a:pt x="19026" y="123620"/>
                  </a:lnTo>
                  <a:lnTo>
                    <a:pt x="24890" y="73307"/>
                  </a:lnTo>
                  <a:lnTo>
                    <a:pt x="34387" y="45929"/>
                  </a:lnTo>
                  <a:lnTo>
                    <a:pt x="65310" y="3526"/>
                  </a:lnTo>
                  <a:lnTo>
                    <a:pt x="73988" y="0"/>
                  </a:lnTo>
                  <a:lnTo>
                    <a:pt x="82820" y="696"/>
                  </a:lnTo>
                  <a:lnTo>
                    <a:pt x="91756" y="4207"/>
                  </a:lnTo>
                  <a:lnTo>
                    <a:pt x="105746" y="20296"/>
                  </a:lnTo>
                  <a:lnTo>
                    <a:pt x="111610" y="30985"/>
                  </a:lnTo>
                  <a:lnTo>
                    <a:pt x="114062" y="55049"/>
                  </a:lnTo>
                  <a:lnTo>
                    <a:pt x="108551" y="80979"/>
                  </a:lnTo>
                  <a:lnTo>
                    <a:pt x="95944" y="107738"/>
                  </a:lnTo>
                  <a:lnTo>
                    <a:pt x="57160" y="148498"/>
                  </a:lnTo>
                  <a:lnTo>
                    <a:pt x="14352" y="174964"/>
                  </a:lnTo>
                  <a:lnTo>
                    <a:pt x="11070" y="181324"/>
                  </a:lnTo>
                  <a:lnTo>
                    <a:pt x="14976" y="187088"/>
                  </a:lnTo>
                  <a:lnTo>
                    <a:pt x="57752" y="214564"/>
                  </a:lnTo>
                  <a:lnTo>
                    <a:pt x="75399" y="235665"/>
                  </a:lnTo>
                  <a:lnTo>
                    <a:pt x="99141" y="286452"/>
                  </a:lnTo>
                  <a:lnTo>
                    <a:pt x="107555" y="345348"/>
                  </a:lnTo>
                  <a:lnTo>
                    <a:pt x="109626" y="3677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986196" y="5080303"/>
              <a:ext cx="194112" cy="291404"/>
            </a:xfrm>
            <a:custGeom>
              <a:avLst/>
              <a:gdLst/>
              <a:ahLst/>
              <a:cxnLst/>
              <a:rect l="0" t="0" r="0" b="0"/>
              <a:pathLst>
                <a:path w="194112" h="291404">
                  <a:moveTo>
                    <a:pt x="152751" y="30890"/>
                  </a:moveTo>
                  <a:lnTo>
                    <a:pt x="129335" y="10521"/>
                  </a:lnTo>
                  <a:lnTo>
                    <a:pt x="107305" y="0"/>
                  </a:lnTo>
                  <a:lnTo>
                    <a:pt x="78216" y="2434"/>
                  </a:lnTo>
                  <a:lnTo>
                    <a:pt x="48022" y="13673"/>
                  </a:lnTo>
                  <a:lnTo>
                    <a:pt x="24445" y="28824"/>
                  </a:lnTo>
                  <a:lnTo>
                    <a:pt x="7873" y="49777"/>
                  </a:lnTo>
                  <a:lnTo>
                    <a:pt x="1321" y="61763"/>
                  </a:lnTo>
                  <a:lnTo>
                    <a:pt x="0" y="72800"/>
                  </a:lnTo>
                  <a:lnTo>
                    <a:pt x="6657" y="93190"/>
                  </a:lnTo>
                  <a:lnTo>
                    <a:pt x="34815" y="121799"/>
                  </a:lnTo>
                  <a:lnTo>
                    <a:pt x="85275" y="149340"/>
                  </a:lnTo>
                  <a:lnTo>
                    <a:pt x="139253" y="178478"/>
                  </a:lnTo>
                  <a:lnTo>
                    <a:pt x="165034" y="192463"/>
                  </a:lnTo>
                  <a:lnTo>
                    <a:pt x="186648" y="213913"/>
                  </a:lnTo>
                  <a:lnTo>
                    <a:pt x="192107" y="226032"/>
                  </a:lnTo>
                  <a:lnTo>
                    <a:pt x="194111" y="251685"/>
                  </a:lnTo>
                  <a:lnTo>
                    <a:pt x="187942" y="261878"/>
                  </a:lnTo>
                  <a:lnTo>
                    <a:pt x="164837" y="277265"/>
                  </a:lnTo>
                  <a:lnTo>
                    <a:pt x="110290" y="287214"/>
                  </a:lnTo>
                  <a:lnTo>
                    <a:pt x="53163" y="290162"/>
                  </a:lnTo>
                  <a:lnTo>
                    <a:pt x="1928" y="2914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030176" y="5056348"/>
            <a:ext cx="479893" cy="329070"/>
            <a:chOff x="3030176" y="5056348"/>
            <a:chExt cx="479893" cy="329070"/>
          </a:xfrm>
        </p:grpSpPr>
        <p:sp>
          <p:nvSpPr>
            <p:cNvPr id="65" name="Freeform 64"/>
            <p:cNvSpPr/>
            <p:nvPr/>
          </p:nvSpPr>
          <p:spPr>
            <a:xfrm>
              <a:off x="3030176" y="5060413"/>
              <a:ext cx="192904" cy="263190"/>
            </a:xfrm>
            <a:custGeom>
              <a:avLst/>
              <a:gdLst/>
              <a:ahLst/>
              <a:cxnLst/>
              <a:rect l="0" t="0" r="0" b="0"/>
              <a:pathLst>
                <a:path w="192904" h="263190">
                  <a:moveTo>
                    <a:pt x="178245" y="23358"/>
                  </a:moveTo>
                  <a:lnTo>
                    <a:pt x="163687" y="8800"/>
                  </a:lnTo>
                  <a:lnTo>
                    <a:pt x="140290" y="1653"/>
                  </a:lnTo>
                  <a:lnTo>
                    <a:pt x="109578" y="0"/>
                  </a:lnTo>
                  <a:lnTo>
                    <a:pt x="59551" y="9158"/>
                  </a:lnTo>
                  <a:lnTo>
                    <a:pt x="29514" y="22633"/>
                  </a:lnTo>
                  <a:lnTo>
                    <a:pt x="22723" y="32015"/>
                  </a:lnTo>
                  <a:lnTo>
                    <a:pt x="21242" y="42840"/>
                  </a:lnTo>
                  <a:lnTo>
                    <a:pt x="23302" y="54628"/>
                  </a:lnTo>
                  <a:lnTo>
                    <a:pt x="30769" y="64009"/>
                  </a:lnTo>
                  <a:lnTo>
                    <a:pt x="68870" y="84492"/>
                  </a:lnTo>
                  <a:lnTo>
                    <a:pt x="119400" y="109124"/>
                  </a:lnTo>
                  <a:lnTo>
                    <a:pt x="177894" y="160777"/>
                  </a:lnTo>
                  <a:lnTo>
                    <a:pt x="187152" y="169816"/>
                  </a:lnTo>
                  <a:lnTo>
                    <a:pt x="191800" y="181935"/>
                  </a:lnTo>
                  <a:lnTo>
                    <a:pt x="192903" y="211651"/>
                  </a:lnTo>
                  <a:lnTo>
                    <a:pt x="186493" y="225060"/>
                  </a:lnTo>
                  <a:lnTo>
                    <a:pt x="163122" y="248084"/>
                  </a:lnTo>
                  <a:lnTo>
                    <a:pt x="128359" y="260348"/>
                  </a:lnTo>
                  <a:lnTo>
                    <a:pt x="70024" y="263189"/>
                  </a:lnTo>
                  <a:lnTo>
                    <a:pt x="26334" y="254383"/>
                  </a:lnTo>
                  <a:lnTo>
                    <a:pt x="0" y="242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318111" y="5097482"/>
              <a:ext cx="13712" cy="287936"/>
            </a:xfrm>
            <a:custGeom>
              <a:avLst/>
              <a:gdLst/>
              <a:ahLst/>
              <a:cxnLst/>
              <a:rect l="0" t="0" r="0" b="0"/>
              <a:pathLst>
                <a:path w="13712" h="287936">
                  <a:moveTo>
                    <a:pt x="13711" y="0"/>
                  </a:moveTo>
                  <a:lnTo>
                    <a:pt x="12187" y="51685"/>
                  </a:lnTo>
                  <a:lnTo>
                    <a:pt x="2858" y="113128"/>
                  </a:lnTo>
                  <a:lnTo>
                    <a:pt x="847" y="165553"/>
                  </a:lnTo>
                  <a:lnTo>
                    <a:pt x="251" y="219681"/>
                  </a:lnTo>
                  <a:lnTo>
                    <a:pt x="74" y="262125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208421" y="5056348"/>
              <a:ext cx="301648" cy="41135"/>
            </a:xfrm>
            <a:custGeom>
              <a:avLst/>
              <a:gdLst/>
              <a:ahLst/>
              <a:cxnLst/>
              <a:rect l="0" t="0" r="0" b="0"/>
              <a:pathLst>
                <a:path w="301648" h="41135">
                  <a:moveTo>
                    <a:pt x="0" y="41134"/>
                  </a:moveTo>
                  <a:lnTo>
                    <a:pt x="48807" y="26219"/>
                  </a:lnTo>
                  <a:lnTo>
                    <a:pt x="98252" y="17417"/>
                  </a:lnTo>
                  <a:lnTo>
                    <a:pt x="147435" y="10747"/>
                  </a:lnTo>
                  <a:lnTo>
                    <a:pt x="199078" y="3184"/>
                  </a:lnTo>
                  <a:lnTo>
                    <a:pt x="254498" y="944"/>
                  </a:lnTo>
                  <a:lnTo>
                    <a:pt x="3016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4297794" y="5069171"/>
            <a:ext cx="501128" cy="316247"/>
            <a:chOff x="4297794" y="5069171"/>
            <a:chExt cx="501128" cy="316247"/>
          </a:xfrm>
        </p:grpSpPr>
        <p:sp>
          <p:nvSpPr>
            <p:cNvPr id="69" name="Freeform 68"/>
            <p:cNvSpPr/>
            <p:nvPr/>
          </p:nvSpPr>
          <p:spPr>
            <a:xfrm>
              <a:off x="4297794" y="5069171"/>
              <a:ext cx="154293" cy="316247"/>
            </a:xfrm>
            <a:custGeom>
              <a:avLst/>
              <a:gdLst/>
              <a:ahLst/>
              <a:cxnLst/>
              <a:rect l="0" t="0" r="0" b="0"/>
              <a:pathLst>
                <a:path w="154293" h="316247">
                  <a:moveTo>
                    <a:pt x="21235" y="83156"/>
                  </a:moveTo>
                  <a:lnTo>
                    <a:pt x="17172" y="142815"/>
                  </a:lnTo>
                  <a:lnTo>
                    <a:pt x="10382" y="198334"/>
                  </a:lnTo>
                  <a:lnTo>
                    <a:pt x="4308" y="254902"/>
                  </a:lnTo>
                  <a:lnTo>
                    <a:pt x="0" y="275271"/>
                  </a:lnTo>
                  <a:lnTo>
                    <a:pt x="4617" y="252477"/>
                  </a:lnTo>
                  <a:lnTo>
                    <a:pt x="6662" y="205605"/>
                  </a:lnTo>
                  <a:lnTo>
                    <a:pt x="8792" y="147198"/>
                  </a:lnTo>
                  <a:lnTo>
                    <a:pt x="22388" y="84972"/>
                  </a:lnTo>
                  <a:lnTo>
                    <a:pt x="47023" y="28670"/>
                  </a:lnTo>
                  <a:lnTo>
                    <a:pt x="67736" y="9173"/>
                  </a:lnTo>
                  <a:lnTo>
                    <a:pt x="79657" y="1841"/>
                  </a:lnTo>
                  <a:lnTo>
                    <a:pt x="90652" y="0"/>
                  </a:lnTo>
                  <a:lnTo>
                    <a:pt x="101029" y="1820"/>
                  </a:lnTo>
                  <a:lnTo>
                    <a:pt x="110994" y="6080"/>
                  </a:lnTo>
                  <a:lnTo>
                    <a:pt x="126129" y="27063"/>
                  </a:lnTo>
                  <a:lnTo>
                    <a:pt x="132298" y="41190"/>
                  </a:lnTo>
                  <a:lnTo>
                    <a:pt x="135089" y="73137"/>
                  </a:lnTo>
                  <a:lnTo>
                    <a:pt x="129728" y="104602"/>
                  </a:lnTo>
                  <a:lnTo>
                    <a:pt x="117189" y="128743"/>
                  </a:lnTo>
                  <a:lnTo>
                    <a:pt x="85721" y="159464"/>
                  </a:lnTo>
                  <a:lnTo>
                    <a:pt x="47451" y="180585"/>
                  </a:lnTo>
                  <a:lnTo>
                    <a:pt x="20699" y="183334"/>
                  </a:lnTo>
                  <a:lnTo>
                    <a:pt x="7166" y="181934"/>
                  </a:lnTo>
                  <a:lnTo>
                    <a:pt x="1191" y="177954"/>
                  </a:lnTo>
                  <a:lnTo>
                    <a:pt x="255" y="172253"/>
                  </a:lnTo>
                  <a:lnTo>
                    <a:pt x="2678" y="165406"/>
                  </a:lnTo>
                  <a:lnTo>
                    <a:pt x="11910" y="160842"/>
                  </a:lnTo>
                  <a:lnTo>
                    <a:pt x="42481" y="155770"/>
                  </a:lnTo>
                  <a:lnTo>
                    <a:pt x="87961" y="160193"/>
                  </a:lnTo>
                  <a:lnTo>
                    <a:pt x="112337" y="171224"/>
                  </a:lnTo>
                  <a:lnTo>
                    <a:pt x="123103" y="178431"/>
                  </a:lnTo>
                  <a:lnTo>
                    <a:pt x="139128" y="202689"/>
                  </a:lnTo>
                  <a:lnTo>
                    <a:pt x="149805" y="233784"/>
                  </a:lnTo>
                  <a:lnTo>
                    <a:pt x="154292" y="280979"/>
                  </a:lnTo>
                  <a:lnTo>
                    <a:pt x="144635" y="316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606964" y="5124904"/>
              <a:ext cx="13712" cy="205669"/>
            </a:xfrm>
            <a:custGeom>
              <a:avLst/>
              <a:gdLst/>
              <a:ahLst/>
              <a:cxnLst/>
              <a:rect l="0" t="0" r="0" b="0"/>
              <a:pathLst>
                <a:path w="13712" h="205669">
                  <a:moveTo>
                    <a:pt x="0" y="0"/>
                  </a:moveTo>
                  <a:lnTo>
                    <a:pt x="10852" y="48808"/>
                  </a:lnTo>
                  <a:lnTo>
                    <a:pt x="12864" y="98252"/>
                  </a:lnTo>
                  <a:lnTo>
                    <a:pt x="13460" y="151497"/>
                  </a:lnTo>
                  <a:lnTo>
                    <a:pt x="13711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469852" y="5083771"/>
              <a:ext cx="329070" cy="54845"/>
            </a:xfrm>
            <a:custGeom>
              <a:avLst/>
              <a:gdLst/>
              <a:ahLst/>
              <a:cxnLst/>
              <a:rect l="0" t="0" r="0" b="0"/>
              <a:pathLst>
                <a:path w="329070" h="54845">
                  <a:moveTo>
                    <a:pt x="0" y="54844"/>
                  </a:moveTo>
                  <a:lnTo>
                    <a:pt x="57252" y="35760"/>
                  </a:lnTo>
                  <a:lnTo>
                    <a:pt x="103970" y="29892"/>
                  </a:lnTo>
                  <a:lnTo>
                    <a:pt x="156407" y="20875"/>
                  </a:lnTo>
                  <a:lnTo>
                    <a:pt x="219297" y="5703"/>
                  </a:lnTo>
                  <a:lnTo>
                    <a:pt x="269459" y="1690"/>
                  </a:lnTo>
                  <a:lnTo>
                    <a:pt x="3290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498192" y="5056348"/>
            <a:ext cx="452471" cy="315359"/>
            <a:chOff x="5498192" y="5056348"/>
            <a:chExt cx="452471" cy="315359"/>
          </a:xfrm>
        </p:grpSpPr>
        <p:sp>
          <p:nvSpPr>
            <p:cNvPr id="73" name="Freeform 72"/>
            <p:cNvSpPr/>
            <p:nvPr/>
          </p:nvSpPr>
          <p:spPr>
            <a:xfrm>
              <a:off x="5498192" y="5056348"/>
              <a:ext cx="207329" cy="306673"/>
            </a:xfrm>
            <a:custGeom>
              <a:avLst/>
              <a:gdLst/>
              <a:ahLst/>
              <a:cxnLst/>
              <a:rect l="0" t="0" r="0" b="0"/>
              <a:pathLst>
                <a:path w="207329" h="306673">
                  <a:moveTo>
                    <a:pt x="123401" y="0"/>
                  </a:moveTo>
                  <a:lnTo>
                    <a:pt x="142378" y="59660"/>
                  </a:lnTo>
                  <a:lnTo>
                    <a:pt x="174715" y="121643"/>
                  </a:lnTo>
                  <a:lnTo>
                    <a:pt x="201405" y="171293"/>
                  </a:lnTo>
                  <a:lnTo>
                    <a:pt x="207328" y="206640"/>
                  </a:lnTo>
                  <a:lnTo>
                    <a:pt x="203359" y="239617"/>
                  </a:lnTo>
                  <a:lnTo>
                    <a:pt x="191438" y="264429"/>
                  </a:lnTo>
                  <a:lnTo>
                    <a:pt x="171921" y="281551"/>
                  </a:lnTo>
                  <a:lnTo>
                    <a:pt x="122151" y="304956"/>
                  </a:lnTo>
                  <a:lnTo>
                    <a:pt x="95423" y="306672"/>
                  </a:lnTo>
                  <a:lnTo>
                    <a:pt x="41024" y="295361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731282" y="5083771"/>
              <a:ext cx="41135" cy="287936"/>
            </a:xfrm>
            <a:custGeom>
              <a:avLst/>
              <a:gdLst/>
              <a:ahLst/>
              <a:cxnLst/>
              <a:rect l="0" t="0" r="0" b="0"/>
              <a:pathLst>
                <a:path w="41135" h="287936">
                  <a:moveTo>
                    <a:pt x="0" y="0"/>
                  </a:moveTo>
                  <a:lnTo>
                    <a:pt x="14915" y="48807"/>
                  </a:lnTo>
                  <a:lnTo>
                    <a:pt x="23717" y="98252"/>
                  </a:lnTo>
                  <a:lnTo>
                    <a:pt x="26325" y="151496"/>
                  </a:lnTo>
                  <a:lnTo>
                    <a:pt x="31160" y="201804"/>
                  </a:lnTo>
                  <a:lnTo>
                    <a:pt x="38179" y="245657"/>
                  </a:lnTo>
                  <a:lnTo>
                    <a:pt x="41134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776561" y="5070060"/>
              <a:ext cx="174102" cy="287936"/>
            </a:xfrm>
            <a:custGeom>
              <a:avLst/>
              <a:gdLst/>
              <a:ahLst/>
              <a:cxnLst/>
              <a:rect l="0" t="0" r="0" b="0"/>
              <a:pathLst>
                <a:path w="174102" h="287936">
                  <a:moveTo>
                    <a:pt x="105544" y="0"/>
                  </a:moveTo>
                  <a:lnTo>
                    <a:pt x="86460" y="57251"/>
                  </a:lnTo>
                  <a:lnTo>
                    <a:pt x="56353" y="110165"/>
                  </a:lnTo>
                  <a:lnTo>
                    <a:pt x="2072" y="171029"/>
                  </a:lnTo>
                  <a:lnTo>
                    <a:pt x="0" y="174957"/>
                  </a:lnTo>
                  <a:lnTo>
                    <a:pt x="3189" y="174530"/>
                  </a:lnTo>
                  <a:lnTo>
                    <a:pt x="48424" y="159230"/>
                  </a:lnTo>
                  <a:lnTo>
                    <a:pt x="98438" y="160592"/>
                  </a:lnTo>
                  <a:lnTo>
                    <a:pt x="125746" y="170907"/>
                  </a:lnTo>
                  <a:lnTo>
                    <a:pt x="137294" y="177924"/>
                  </a:lnTo>
                  <a:lnTo>
                    <a:pt x="154187" y="197907"/>
                  </a:lnTo>
                  <a:lnTo>
                    <a:pt x="165250" y="223547"/>
                  </a:lnTo>
                  <a:lnTo>
                    <a:pt x="172353" y="273411"/>
                  </a:lnTo>
                  <a:lnTo>
                    <a:pt x="174101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869435" y="5083771"/>
            <a:ext cx="397503" cy="315358"/>
            <a:chOff x="6869435" y="5083771"/>
            <a:chExt cx="397503" cy="315358"/>
          </a:xfrm>
        </p:grpSpPr>
        <p:sp>
          <p:nvSpPr>
            <p:cNvPr id="77" name="Freeform 76"/>
            <p:cNvSpPr/>
            <p:nvPr/>
          </p:nvSpPr>
          <p:spPr>
            <a:xfrm>
              <a:off x="6885929" y="5097482"/>
              <a:ext cx="24518" cy="301647"/>
            </a:xfrm>
            <a:custGeom>
              <a:avLst/>
              <a:gdLst/>
              <a:ahLst/>
              <a:cxnLst/>
              <a:rect l="0" t="0" r="0" b="0"/>
              <a:pathLst>
                <a:path w="24518" h="301647">
                  <a:moveTo>
                    <a:pt x="24517" y="0"/>
                  </a:moveTo>
                  <a:lnTo>
                    <a:pt x="15093" y="45309"/>
                  </a:lnTo>
                  <a:lnTo>
                    <a:pt x="10552" y="102971"/>
                  </a:lnTo>
                  <a:lnTo>
                    <a:pt x="1758" y="159327"/>
                  </a:lnTo>
                  <a:lnTo>
                    <a:pt x="0" y="213097"/>
                  </a:lnTo>
                  <a:lnTo>
                    <a:pt x="8219" y="268920"/>
                  </a:lnTo>
                  <a:lnTo>
                    <a:pt x="10805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869435" y="5097482"/>
              <a:ext cx="164413" cy="233091"/>
            </a:xfrm>
            <a:custGeom>
              <a:avLst/>
              <a:gdLst/>
              <a:ahLst/>
              <a:cxnLst/>
              <a:rect l="0" t="0" r="0" b="0"/>
              <a:pathLst>
                <a:path w="164413" h="233091">
                  <a:moveTo>
                    <a:pt x="150700" y="0"/>
                  </a:moveTo>
                  <a:lnTo>
                    <a:pt x="131722" y="59659"/>
                  </a:lnTo>
                  <a:lnTo>
                    <a:pt x="103943" y="107053"/>
                  </a:lnTo>
                  <a:lnTo>
                    <a:pt x="60890" y="164014"/>
                  </a:lnTo>
                  <a:lnTo>
                    <a:pt x="25064" y="198235"/>
                  </a:lnTo>
                  <a:lnTo>
                    <a:pt x="15145" y="200712"/>
                  </a:lnTo>
                  <a:lnTo>
                    <a:pt x="7009" y="197794"/>
                  </a:lnTo>
                  <a:lnTo>
                    <a:pt x="61" y="191278"/>
                  </a:lnTo>
                  <a:lnTo>
                    <a:pt x="0" y="183887"/>
                  </a:lnTo>
                  <a:lnTo>
                    <a:pt x="12119" y="167549"/>
                  </a:lnTo>
                  <a:lnTo>
                    <a:pt x="36802" y="158257"/>
                  </a:lnTo>
                  <a:lnTo>
                    <a:pt x="66563" y="155651"/>
                  </a:lnTo>
                  <a:lnTo>
                    <a:pt x="95024" y="159570"/>
                  </a:lnTo>
                  <a:lnTo>
                    <a:pt x="105966" y="165795"/>
                  </a:lnTo>
                  <a:lnTo>
                    <a:pt x="156744" y="224638"/>
                  </a:lnTo>
                  <a:lnTo>
                    <a:pt x="164412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097644" y="5083771"/>
              <a:ext cx="169294" cy="235441"/>
            </a:xfrm>
            <a:custGeom>
              <a:avLst/>
              <a:gdLst/>
              <a:ahLst/>
              <a:cxnLst/>
              <a:rect l="0" t="0" r="0" b="0"/>
              <a:pathLst>
                <a:path w="169294" h="235441">
                  <a:moveTo>
                    <a:pt x="45892" y="0"/>
                  </a:moveTo>
                  <a:lnTo>
                    <a:pt x="35039" y="48807"/>
                  </a:lnTo>
                  <a:lnTo>
                    <a:pt x="28964" y="98252"/>
                  </a:lnTo>
                  <a:lnTo>
                    <a:pt x="17516" y="147434"/>
                  </a:lnTo>
                  <a:lnTo>
                    <a:pt x="0" y="204998"/>
                  </a:lnTo>
                  <a:lnTo>
                    <a:pt x="1586" y="215886"/>
                  </a:lnTo>
                  <a:lnTo>
                    <a:pt x="7214" y="224667"/>
                  </a:lnTo>
                  <a:lnTo>
                    <a:pt x="15536" y="232045"/>
                  </a:lnTo>
                  <a:lnTo>
                    <a:pt x="25655" y="235440"/>
                  </a:lnTo>
                  <a:lnTo>
                    <a:pt x="78796" y="234006"/>
                  </a:lnTo>
                  <a:lnTo>
                    <a:pt x="125721" y="233361"/>
                  </a:lnTo>
                  <a:lnTo>
                    <a:pt x="169293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8089609" y="5111193"/>
            <a:ext cx="452471" cy="287979"/>
            <a:chOff x="8089609" y="5111193"/>
            <a:chExt cx="452471" cy="287979"/>
          </a:xfrm>
        </p:grpSpPr>
        <p:sp>
          <p:nvSpPr>
            <p:cNvPr id="81" name="Freeform 80"/>
            <p:cNvSpPr/>
            <p:nvPr/>
          </p:nvSpPr>
          <p:spPr>
            <a:xfrm>
              <a:off x="8089609" y="5111193"/>
              <a:ext cx="156965" cy="287979"/>
            </a:xfrm>
            <a:custGeom>
              <a:avLst/>
              <a:gdLst/>
              <a:ahLst/>
              <a:cxnLst/>
              <a:rect l="0" t="0" r="0" b="0"/>
              <a:pathLst>
                <a:path w="156965" h="287979">
                  <a:moveTo>
                    <a:pt x="109690" y="0"/>
                  </a:moveTo>
                  <a:lnTo>
                    <a:pt x="124604" y="48807"/>
                  </a:lnTo>
                  <a:lnTo>
                    <a:pt x="141920" y="108497"/>
                  </a:lnTo>
                  <a:lnTo>
                    <a:pt x="156964" y="165822"/>
                  </a:lnTo>
                  <a:lnTo>
                    <a:pt x="151796" y="215021"/>
                  </a:lnTo>
                  <a:lnTo>
                    <a:pt x="139093" y="257698"/>
                  </a:lnTo>
                  <a:lnTo>
                    <a:pt x="124790" y="280083"/>
                  </a:lnTo>
                  <a:lnTo>
                    <a:pt x="113662" y="285747"/>
                  </a:lnTo>
                  <a:lnTo>
                    <a:pt x="85049" y="287978"/>
                  </a:lnTo>
                  <a:lnTo>
                    <a:pt x="31019" y="276997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308988" y="5166038"/>
              <a:ext cx="233092" cy="176600"/>
            </a:xfrm>
            <a:custGeom>
              <a:avLst/>
              <a:gdLst/>
              <a:ahLst/>
              <a:cxnLst/>
              <a:rect l="0" t="0" r="0" b="0"/>
              <a:pathLst>
                <a:path w="233092" h="176600">
                  <a:moveTo>
                    <a:pt x="0" y="0"/>
                  </a:moveTo>
                  <a:lnTo>
                    <a:pt x="10852" y="48807"/>
                  </a:lnTo>
                  <a:lnTo>
                    <a:pt x="20425" y="108497"/>
                  </a:lnTo>
                  <a:lnTo>
                    <a:pt x="25349" y="157749"/>
                  </a:lnTo>
                  <a:lnTo>
                    <a:pt x="33658" y="167628"/>
                  </a:lnTo>
                  <a:lnTo>
                    <a:pt x="46814" y="172690"/>
                  </a:lnTo>
                  <a:lnTo>
                    <a:pt x="101724" y="176599"/>
                  </a:lnTo>
                  <a:lnTo>
                    <a:pt x="162175" y="173695"/>
                  </a:lnTo>
                  <a:lnTo>
                    <a:pt x="206492" y="167248"/>
                  </a:lnTo>
                  <a:lnTo>
                    <a:pt x="233091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Freeform 83"/>
          <p:cNvSpPr/>
          <p:nvPr/>
        </p:nvSpPr>
        <p:spPr>
          <a:xfrm>
            <a:off x="3293359" y="6184152"/>
            <a:ext cx="573201" cy="34530"/>
          </a:xfrm>
          <a:custGeom>
            <a:avLst/>
            <a:gdLst/>
            <a:ahLst/>
            <a:cxnLst/>
            <a:rect l="0" t="0" r="0" b="0"/>
            <a:pathLst>
              <a:path w="573201" h="34530">
                <a:moveTo>
                  <a:pt x="545777" y="34529"/>
                </a:moveTo>
                <a:lnTo>
                  <a:pt x="490180" y="30467"/>
                </a:lnTo>
                <a:lnTo>
                  <a:pt x="428660" y="22723"/>
                </a:lnTo>
                <a:lnTo>
                  <a:pt x="375826" y="21382"/>
                </a:lnTo>
                <a:lnTo>
                  <a:pt x="321577" y="13706"/>
                </a:lnTo>
                <a:lnTo>
                  <a:pt x="266909" y="9062"/>
                </a:lnTo>
                <a:lnTo>
                  <a:pt x="212116" y="7686"/>
                </a:lnTo>
                <a:lnTo>
                  <a:pt x="157287" y="0"/>
                </a:lnTo>
                <a:lnTo>
                  <a:pt x="109725" y="2631"/>
                </a:lnTo>
                <a:lnTo>
                  <a:pt x="59408" y="5780"/>
                </a:lnTo>
                <a:lnTo>
                  <a:pt x="0" y="6845"/>
                </a:lnTo>
                <a:lnTo>
                  <a:pt x="49403" y="7072"/>
                </a:lnTo>
                <a:lnTo>
                  <a:pt x="99766" y="7096"/>
                </a:lnTo>
                <a:lnTo>
                  <a:pt x="153282" y="14382"/>
                </a:lnTo>
                <a:lnTo>
                  <a:pt x="207733" y="18911"/>
                </a:lnTo>
                <a:lnTo>
                  <a:pt x="269740" y="20253"/>
                </a:lnTo>
                <a:lnTo>
                  <a:pt x="329077" y="20651"/>
                </a:lnTo>
                <a:lnTo>
                  <a:pt x="385253" y="20768"/>
                </a:lnTo>
                <a:lnTo>
                  <a:pt x="440492" y="20803"/>
                </a:lnTo>
                <a:lnTo>
                  <a:pt x="495454" y="20813"/>
                </a:lnTo>
                <a:lnTo>
                  <a:pt x="553103" y="28717"/>
                </a:lnTo>
                <a:lnTo>
                  <a:pt x="559802" y="27607"/>
                </a:lnTo>
                <a:lnTo>
                  <a:pt x="573200" y="208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5960989" y="5780109"/>
            <a:ext cx="1356822" cy="465124"/>
          </a:xfrm>
          <a:custGeom>
            <a:avLst/>
            <a:gdLst/>
            <a:ahLst/>
            <a:cxnLst/>
            <a:rect l="0" t="0" r="0" b="0"/>
            <a:pathLst>
              <a:path w="1356822" h="465124">
                <a:moveTo>
                  <a:pt x="935745" y="40947"/>
                </a:moveTo>
                <a:lnTo>
                  <a:pt x="890436" y="39424"/>
                </a:lnTo>
                <a:lnTo>
                  <a:pt x="832775" y="30001"/>
                </a:lnTo>
                <a:lnTo>
                  <a:pt x="774894" y="19084"/>
                </a:lnTo>
                <a:lnTo>
                  <a:pt x="713225" y="13648"/>
                </a:lnTo>
                <a:lnTo>
                  <a:pt x="660083" y="4589"/>
                </a:lnTo>
                <a:lnTo>
                  <a:pt x="613655" y="1936"/>
                </a:lnTo>
                <a:lnTo>
                  <a:pt x="566613" y="756"/>
                </a:lnTo>
                <a:lnTo>
                  <a:pt x="518791" y="232"/>
                </a:lnTo>
                <a:lnTo>
                  <a:pt x="467068" y="0"/>
                </a:lnTo>
                <a:lnTo>
                  <a:pt x="413609" y="3959"/>
                </a:lnTo>
                <a:lnTo>
                  <a:pt x="360905" y="10797"/>
                </a:lnTo>
                <a:lnTo>
                  <a:pt x="312090" y="18914"/>
                </a:lnTo>
                <a:lnTo>
                  <a:pt x="256339" y="32049"/>
                </a:lnTo>
                <a:lnTo>
                  <a:pt x="193509" y="51659"/>
                </a:lnTo>
                <a:lnTo>
                  <a:pt x="135721" y="74760"/>
                </a:lnTo>
                <a:lnTo>
                  <a:pt x="77767" y="109862"/>
                </a:lnTo>
                <a:lnTo>
                  <a:pt x="19104" y="156778"/>
                </a:lnTo>
                <a:lnTo>
                  <a:pt x="3769" y="180789"/>
                </a:lnTo>
                <a:lnTo>
                  <a:pt x="0" y="210757"/>
                </a:lnTo>
                <a:lnTo>
                  <a:pt x="4927" y="242866"/>
                </a:lnTo>
                <a:lnTo>
                  <a:pt x="17272" y="272371"/>
                </a:lnTo>
                <a:lnTo>
                  <a:pt x="48632" y="307399"/>
                </a:lnTo>
                <a:lnTo>
                  <a:pt x="103222" y="346532"/>
                </a:lnTo>
                <a:lnTo>
                  <a:pt x="159582" y="372876"/>
                </a:lnTo>
                <a:lnTo>
                  <a:pt x="208105" y="391007"/>
                </a:lnTo>
                <a:lnTo>
                  <a:pt x="258876" y="406028"/>
                </a:lnTo>
                <a:lnTo>
                  <a:pt x="317750" y="424752"/>
                </a:lnTo>
                <a:lnTo>
                  <a:pt x="363644" y="434478"/>
                </a:lnTo>
                <a:lnTo>
                  <a:pt x="415836" y="441421"/>
                </a:lnTo>
                <a:lnTo>
                  <a:pt x="469896" y="449065"/>
                </a:lnTo>
                <a:lnTo>
                  <a:pt x="524508" y="451330"/>
                </a:lnTo>
                <a:lnTo>
                  <a:pt x="579284" y="456064"/>
                </a:lnTo>
                <a:lnTo>
                  <a:pt x="634108" y="463052"/>
                </a:lnTo>
                <a:lnTo>
                  <a:pt x="688946" y="465123"/>
                </a:lnTo>
                <a:lnTo>
                  <a:pt x="747852" y="461674"/>
                </a:lnTo>
                <a:lnTo>
                  <a:pt x="809486" y="455066"/>
                </a:lnTo>
                <a:lnTo>
                  <a:pt x="866343" y="453108"/>
                </a:lnTo>
                <a:lnTo>
                  <a:pt x="921783" y="448465"/>
                </a:lnTo>
                <a:lnTo>
                  <a:pt x="963057" y="441446"/>
                </a:lnTo>
                <a:lnTo>
                  <a:pt x="1016947" y="433247"/>
                </a:lnTo>
                <a:lnTo>
                  <a:pt x="1078128" y="420066"/>
                </a:lnTo>
                <a:lnTo>
                  <a:pt x="1132480" y="406513"/>
                </a:lnTo>
                <a:lnTo>
                  <a:pt x="1179900" y="392848"/>
                </a:lnTo>
                <a:lnTo>
                  <a:pt x="1230175" y="371872"/>
                </a:lnTo>
                <a:lnTo>
                  <a:pt x="1283666" y="346360"/>
                </a:lnTo>
                <a:lnTo>
                  <a:pt x="1323552" y="312225"/>
                </a:lnTo>
                <a:lnTo>
                  <a:pt x="1347388" y="273165"/>
                </a:lnTo>
                <a:lnTo>
                  <a:pt x="1356821" y="218088"/>
                </a:lnTo>
                <a:lnTo>
                  <a:pt x="1350903" y="183662"/>
                </a:lnTo>
                <a:lnTo>
                  <a:pt x="1336592" y="153127"/>
                </a:lnTo>
                <a:lnTo>
                  <a:pt x="1314997" y="124321"/>
                </a:lnTo>
                <a:lnTo>
                  <a:pt x="1262586" y="89688"/>
                </a:lnTo>
                <a:lnTo>
                  <a:pt x="1220659" y="69720"/>
                </a:lnTo>
                <a:lnTo>
                  <a:pt x="1173586" y="52212"/>
                </a:lnTo>
                <a:lnTo>
                  <a:pt x="1117118" y="39352"/>
                </a:lnTo>
                <a:lnTo>
                  <a:pt x="1056473" y="32621"/>
                </a:lnTo>
                <a:lnTo>
                  <a:pt x="998543" y="29629"/>
                </a:lnTo>
                <a:lnTo>
                  <a:pt x="952484" y="28300"/>
                </a:lnTo>
                <a:lnTo>
                  <a:pt x="899512" y="27709"/>
                </a:lnTo>
                <a:lnTo>
                  <a:pt x="844992" y="28970"/>
                </a:lnTo>
                <a:lnTo>
                  <a:pt x="800447" y="34609"/>
                </a:lnTo>
                <a:lnTo>
                  <a:pt x="741110" y="39069"/>
                </a:lnTo>
                <a:lnTo>
                  <a:pt x="684933" y="47669"/>
                </a:lnTo>
                <a:lnTo>
                  <a:pt x="629694" y="59866"/>
                </a:lnTo>
                <a:lnTo>
                  <a:pt x="584914" y="68653"/>
                </a:lnTo>
                <a:lnTo>
                  <a:pt x="532688" y="78102"/>
                </a:lnTo>
                <a:lnTo>
                  <a:pt x="510698" y="820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7245171" y="6259839"/>
            <a:ext cx="1076476" cy="517659"/>
          </a:xfrm>
          <a:custGeom>
            <a:avLst/>
            <a:gdLst/>
            <a:ahLst/>
            <a:cxnLst/>
            <a:rect l="0" t="0" r="0" b="0"/>
            <a:pathLst>
              <a:path w="1076476" h="517659">
                <a:moveTo>
                  <a:pt x="981550" y="27398"/>
                </a:moveTo>
                <a:lnTo>
                  <a:pt x="929865" y="25875"/>
                </a:lnTo>
                <a:lnTo>
                  <a:pt x="868421" y="16545"/>
                </a:lnTo>
                <a:lnTo>
                  <a:pt x="815996" y="10471"/>
                </a:lnTo>
                <a:lnTo>
                  <a:pt x="761868" y="3086"/>
                </a:lnTo>
                <a:lnTo>
                  <a:pt x="707236" y="897"/>
                </a:lnTo>
                <a:lnTo>
                  <a:pt x="652454" y="249"/>
                </a:lnTo>
                <a:lnTo>
                  <a:pt x="597628" y="56"/>
                </a:lnTo>
                <a:lnTo>
                  <a:pt x="542789" y="0"/>
                </a:lnTo>
                <a:lnTo>
                  <a:pt x="487946" y="4045"/>
                </a:lnTo>
                <a:lnTo>
                  <a:pt x="433101" y="10830"/>
                </a:lnTo>
                <a:lnTo>
                  <a:pt x="378257" y="16903"/>
                </a:lnTo>
                <a:lnTo>
                  <a:pt x="323412" y="28351"/>
                </a:lnTo>
                <a:lnTo>
                  <a:pt x="268567" y="41391"/>
                </a:lnTo>
                <a:lnTo>
                  <a:pt x="217785" y="54904"/>
                </a:lnTo>
                <a:lnTo>
                  <a:pt x="159680" y="80398"/>
                </a:lnTo>
                <a:lnTo>
                  <a:pt x="104191" y="114774"/>
                </a:lnTo>
                <a:lnTo>
                  <a:pt x="64470" y="143341"/>
                </a:lnTo>
                <a:lnTo>
                  <a:pt x="22979" y="197230"/>
                </a:lnTo>
                <a:lnTo>
                  <a:pt x="7071" y="232374"/>
                </a:lnTo>
                <a:lnTo>
                  <a:pt x="0" y="273384"/>
                </a:lnTo>
                <a:lnTo>
                  <a:pt x="4983" y="308877"/>
                </a:lnTo>
                <a:lnTo>
                  <a:pt x="24919" y="350491"/>
                </a:lnTo>
                <a:lnTo>
                  <a:pt x="69408" y="401384"/>
                </a:lnTo>
                <a:lnTo>
                  <a:pt x="123092" y="438578"/>
                </a:lnTo>
                <a:lnTo>
                  <a:pt x="184648" y="467988"/>
                </a:lnTo>
                <a:lnTo>
                  <a:pt x="241502" y="483626"/>
                </a:lnTo>
                <a:lnTo>
                  <a:pt x="284469" y="493218"/>
                </a:lnTo>
                <a:lnTo>
                  <a:pt x="328956" y="502559"/>
                </a:lnTo>
                <a:lnTo>
                  <a:pt x="374119" y="511789"/>
                </a:lnTo>
                <a:lnTo>
                  <a:pt x="423645" y="516907"/>
                </a:lnTo>
                <a:lnTo>
                  <a:pt x="476126" y="517658"/>
                </a:lnTo>
                <a:lnTo>
                  <a:pt x="529920" y="512913"/>
                </a:lnTo>
                <a:lnTo>
                  <a:pt x="580236" y="505727"/>
                </a:lnTo>
                <a:lnTo>
                  <a:pt x="629513" y="497455"/>
                </a:lnTo>
                <a:lnTo>
                  <a:pt x="681883" y="488699"/>
                </a:lnTo>
                <a:lnTo>
                  <a:pt x="731565" y="479730"/>
                </a:lnTo>
                <a:lnTo>
                  <a:pt x="779038" y="469143"/>
                </a:lnTo>
                <a:lnTo>
                  <a:pt x="825527" y="454281"/>
                </a:lnTo>
                <a:lnTo>
                  <a:pt x="887247" y="421504"/>
                </a:lnTo>
                <a:lnTo>
                  <a:pt x="944129" y="390126"/>
                </a:lnTo>
                <a:lnTo>
                  <a:pt x="1006452" y="332122"/>
                </a:lnTo>
                <a:lnTo>
                  <a:pt x="1045038" y="285810"/>
                </a:lnTo>
                <a:lnTo>
                  <a:pt x="1065532" y="246155"/>
                </a:lnTo>
                <a:lnTo>
                  <a:pt x="1073973" y="198181"/>
                </a:lnTo>
                <a:lnTo>
                  <a:pt x="1076475" y="145372"/>
                </a:lnTo>
                <a:lnTo>
                  <a:pt x="1068935" y="117410"/>
                </a:lnTo>
                <a:lnTo>
                  <a:pt x="1039268" y="74632"/>
                </a:lnTo>
                <a:lnTo>
                  <a:pt x="983697" y="38365"/>
                </a:lnTo>
                <a:lnTo>
                  <a:pt x="927129" y="14950"/>
                </a:lnTo>
                <a:lnTo>
                  <a:pt x="913277" y="9959"/>
                </a:lnTo>
                <a:lnTo>
                  <a:pt x="857386" y="10212"/>
                </a:lnTo>
                <a:lnTo>
                  <a:pt x="799862" y="12657"/>
                </a:lnTo>
                <a:lnTo>
                  <a:pt x="744223" y="20661"/>
                </a:lnTo>
                <a:lnTo>
                  <a:pt x="689143" y="32680"/>
                </a:lnTo>
                <a:lnTo>
                  <a:pt x="634229" y="53169"/>
                </a:lnTo>
                <a:lnTo>
                  <a:pt x="605775" y="65767"/>
                </a:lnTo>
                <a:lnTo>
                  <a:pt x="570214" y="822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1192874" y="7085161"/>
            <a:ext cx="987208" cy="548448"/>
            <a:chOff x="1192874" y="7085161"/>
            <a:chExt cx="987208" cy="548448"/>
          </a:xfrm>
        </p:grpSpPr>
        <p:sp>
          <p:nvSpPr>
            <p:cNvPr id="87" name="Freeform 86"/>
            <p:cNvSpPr/>
            <p:nvPr/>
          </p:nvSpPr>
          <p:spPr>
            <a:xfrm>
              <a:off x="1288853" y="7194850"/>
              <a:ext cx="795251" cy="438759"/>
            </a:xfrm>
            <a:custGeom>
              <a:avLst/>
              <a:gdLst/>
              <a:ahLst/>
              <a:cxnLst/>
              <a:rect l="0" t="0" r="0" b="0"/>
              <a:pathLst>
                <a:path w="795251" h="438759">
                  <a:moveTo>
                    <a:pt x="0" y="0"/>
                  </a:moveTo>
                  <a:lnTo>
                    <a:pt x="57252" y="30889"/>
                  </a:lnTo>
                  <a:lnTo>
                    <a:pt x="111689" y="61003"/>
                  </a:lnTo>
                  <a:lnTo>
                    <a:pt x="160387" y="85785"/>
                  </a:lnTo>
                  <a:lnTo>
                    <a:pt x="207486" y="104977"/>
                  </a:lnTo>
                  <a:lnTo>
                    <a:pt x="265283" y="127760"/>
                  </a:lnTo>
                  <a:lnTo>
                    <a:pt x="323240" y="153941"/>
                  </a:lnTo>
                  <a:lnTo>
                    <a:pt x="371759" y="180723"/>
                  </a:lnTo>
                  <a:lnTo>
                    <a:pt x="425355" y="200684"/>
                  </a:lnTo>
                  <a:lnTo>
                    <a:pt x="488078" y="227423"/>
                  </a:lnTo>
                  <a:lnTo>
                    <a:pt x="542748" y="254771"/>
                  </a:lnTo>
                  <a:lnTo>
                    <a:pt x="583830" y="276585"/>
                  </a:lnTo>
                  <a:lnTo>
                    <a:pt x="619363" y="298283"/>
                  </a:lnTo>
                  <a:lnTo>
                    <a:pt x="654774" y="318424"/>
                  </a:lnTo>
                  <a:lnTo>
                    <a:pt x="708594" y="359805"/>
                  </a:lnTo>
                  <a:lnTo>
                    <a:pt x="763913" y="401044"/>
                  </a:lnTo>
                  <a:lnTo>
                    <a:pt x="795250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192874" y="7085161"/>
              <a:ext cx="987208" cy="548448"/>
            </a:xfrm>
            <a:custGeom>
              <a:avLst/>
              <a:gdLst/>
              <a:ahLst/>
              <a:cxnLst/>
              <a:rect l="0" t="0" r="0" b="0"/>
              <a:pathLst>
                <a:path w="987208" h="548448">
                  <a:moveTo>
                    <a:pt x="987207" y="0"/>
                  </a:moveTo>
                  <a:lnTo>
                    <a:pt x="929955" y="38168"/>
                  </a:lnTo>
                  <a:lnTo>
                    <a:pt x="883236" y="71739"/>
                  </a:lnTo>
                  <a:lnTo>
                    <a:pt x="823521" y="103354"/>
                  </a:lnTo>
                  <a:lnTo>
                    <a:pt x="766416" y="139810"/>
                  </a:lnTo>
                  <a:lnTo>
                    <a:pt x="706365" y="175535"/>
                  </a:lnTo>
                  <a:lnTo>
                    <a:pt x="643556" y="208772"/>
                  </a:lnTo>
                  <a:lnTo>
                    <a:pt x="594910" y="238073"/>
                  </a:lnTo>
                  <a:lnTo>
                    <a:pt x="536316" y="271637"/>
                  </a:lnTo>
                  <a:lnTo>
                    <a:pt x="484423" y="296816"/>
                  </a:lnTo>
                  <a:lnTo>
                    <a:pt x="425943" y="326253"/>
                  </a:lnTo>
                  <a:lnTo>
                    <a:pt x="370380" y="350461"/>
                  </a:lnTo>
                  <a:lnTo>
                    <a:pt x="315393" y="373977"/>
                  </a:lnTo>
                  <a:lnTo>
                    <a:pt x="266110" y="402805"/>
                  </a:lnTo>
                  <a:lnTo>
                    <a:pt x="211389" y="432168"/>
                  </a:lnTo>
                  <a:lnTo>
                    <a:pt x="151954" y="463017"/>
                  </a:lnTo>
                  <a:lnTo>
                    <a:pt x="95467" y="489449"/>
                  </a:lnTo>
                  <a:lnTo>
                    <a:pt x="33077" y="524154"/>
                  </a:lnTo>
                  <a:lnTo>
                    <a:pt x="0" y="5484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Freeform 89"/>
          <p:cNvSpPr/>
          <p:nvPr/>
        </p:nvSpPr>
        <p:spPr>
          <a:xfrm>
            <a:off x="6732200" y="3821895"/>
            <a:ext cx="452470" cy="630716"/>
          </a:xfrm>
          <a:custGeom>
            <a:avLst/>
            <a:gdLst/>
            <a:ahLst/>
            <a:cxnLst/>
            <a:rect l="0" t="0" r="0" b="0"/>
            <a:pathLst>
              <a:path w="452470" h="630716">
                <a:moveTo>
                  <a:pt x="0" y="630715"/>
                </a:moveTo>
                <a:lnTo>
                  <a:pt x="46774" y="572994"/>
                </a:lnTo>
                <a:lnTo>
                  <a:pt x="82479" y="520457"/>
                </a:lnTo>
                <a:lnTo>
                  <a:pt x="118872" y="458789"/>
                </a:lnTo>
                <a:lnTo>
                  <a:pt x="155401" y="406772"/>
                </a:lnTo>
                <a:lnTo>
                  <a:pt x="191957" y="349100"/>
                </a:lnTo>
                <a:lnTo>
                  <a:pt x="215317" y="313167"/>
                </a:lnTo>
                <a:lnTo>
                  <a:pt x="235949" y="277637"/>
                </a:lnTo>
                <a:lnTo>
                  <a:pt x="277498" y="223777"/>
                </a:lnTo>
                <a:lnTo>
                  <a:pt x="309049" y="172269"/>
                </a:lnTo>
                <a:lnTo>
                  <a:pt x="344973" y="118414"/>
                </a:lnTo>
                <a:lnTo>
                  <a:pt x="396535" y="56568"/>
                </a:lnTo>
                <a:lnTo>
                  <a:pt x="433578" y="12528"/>
                </a:lnTo>
                <a:lnTo>
                  <a:pt x="45246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8226721" y="3273446"/>
            <a:ext cx="603294" cy="1055764"/>
          </a:xfrm>
          <a:custGeom>
            <a:avLst/>
            <a:gdLst/>
            <a:ahLst/>
            <a:cxnLst/>
            <a:rect l="0" t="0" r="0" b="0"/>
            <a:pathLst>
              <a:path w="603294" h="1055764">
                <a:moveTo>
                  <a:pt x="0" y="0"/>
                </a:moveTo>
                <a:lnTo>
                  <a:pt x="14915" y="55598"/>
                </a:lnTo>
                <a:lnTo>
                  <a:pt x="39509" y="109839"/>
                </a:lnTo>
                <a:lnTo>
                  <a:pt x="72137" y="158146"/>
                </a:lnTo>
                <a:lnTo>
                  <a:pt x="103471" y="218333"/>
                </a:lnTo>
                <a:lnTo>
                  <a:pt x="132053" y="269852"/>
                </a:lnTo>
                <a:lnTo>
                  <a:pt x="169008" y="328205"/>
                </a:lnTo>
                <a:lnTo>
                  <a:pt x="201586" y="383744"/>
                </a:lnTo>
                <a:lnTo>
                  <a:pt x="230422" y="446004"/>
                </a:lnTo>
                <a:lnTo>
                  <a:pt x="265458" y="506038"/>
                </a:lnTo>
                <a:lnTo>
                  <a:pt x="297658" y="561907"/>
                </a:lnTo>
                <a:lnTo>
                  <a:pt x="326419" y="616955"/>
                </a:lnTo>
                <a:lnTo>
                  <a:pt x="361441" y="671840"/>
                </a:lnTo>
                <a:lnTo>
                  <a:pt x="397699" y="726692"/>
                </a:lnTo>
                <a:lnTo>
                  <a:pt x="434202" y="781539"/>
                </a:lnTo>
                <a:lnTo>
                  <a:pt x="479894" y="839243"/>
                </a:lnTo>
                <a:lnTo>
                  <a:pt x="509177" y="891793"/>
                </a:lnTo>
                <a:lnTo>
                  <a:pt x="532072" y="939808"/>
                </a:lnTo>
                <a:lnTo>
                  <a:pt x="565582" y="999681"/>
                </a:lnTo>
                <a:lnTo>
                  <a:pt x="583317" y="1037115"/>
                </a:lnTo>
                <a:lnTo>
                  <a:pt x="603293" y="105576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7184669" y="3821895"/>
            <a:ext cx="589583" cy="781539"/>
          </a:xfrm>
          <a:custGeom>
            <a:avLst/>
            <a:gdLst/>
            <a:ahLst/>
            <a:cxnLst/>
            <a:rect l="0" t="0" r="0" b="0"/>
            <a:pathLst>
              <a:path w="589583" h="781539">
                <a:moveTo>
                  <a:pt x="0" y="0"/>
                </a:moveTo>
                <a:lnTo>
                  <a:pt x="55559" y="55557"/>
                </a:lnTo>
                <a:lnTo>
                  <a:pt x="117878" y="113814"/>
                </a:lnTo>
                <a:lnTo>
                  <a:pt x="177155" y="172627"/>
                </a:lnTo>
                <a:lnTo>
                  <a:pt x="231743" y="231146"/>
                </a:lnTo>
                <a:lnTo>
                  <a:pt x="287818" y="287764"/>
                </a:lnTo>
                <a:lnTo>
                  <a:pt x="335148" y="346086"/>
                </a:lnTo>
                <a:lnTo>
                  <a:pt x="376990" y="408829"/>
                </a:lnTo>
                <a:lnTo>
                  <a:pt x="399636" y="447664"/>
                </a:lnTo>
                <a:lnTo>
                  <a:pt x="425644" y="490656"/>
                </a:lnTo>
                <a:lnTo>
                  <a:pt x="456710" y="547574"/>
                </a:lnTo>
                <a:lnTo>
                  <a:pt x="490797" y="603033"/>
                </a:lnTo>
                <a:lnTo>
                  <a:pt x="520195" y="653998"/>
                </a:lnTo>
                <a:lnTo>
                  <a:pt x="550146" y="712164"/>
                </a:lnTo>
                <a:lnTo>
                  <a:pt x="582282" y="769243"/>
                </a:lnTo>
                <a:lnTo>
                  <a:pt x="589582" y="7815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8980837" y="3602515"/>
            <a:ext cx="671850" cy="795251"/>
          </a:xfrm>
          <a:custGeom>
            <a:avLst/>
            <a:gdLst/>
            <a:ahLst/>
            <a:cxnLst/>
            <a:rect l="0" t="0" r="0" b="0"/>
            <a:pathLst>
              <a:path w="671850" h="795251">
                <a:moveTo>
                  <a:pt x="0" y="795250"/>
                </a:moveTo>
                <a:lnTo>
                  <a:pt x="46774" y="734512"/>
                </a:lnTo>
                <a:lnTo>
                  <a:pt x="91549" y="671073"/>
                </a:lnTo>
                <a:lnTo>
                  <a:pt x="138945" y="613804"/>
                </a:lnTo>
                <a:lnTo>
                  <a:pt x="180312" y="555456"/>
                </a:lnTo>
                <a:lnTo>
                  <a:pt x="228963" y="497373"/>
                </a:lnTo>
                <a:lnTo>
                  <a:pt x="271478" y="437167"/>
                </a:lnTo>
                <a:lnTo>
                  <a:pt x="317975" y="383148"/>
                </a:lnTo>
                <a:lnTo>
                  <a:pt x="373312" y="324680"/>
                </a:lnTo>
                <a:lnTo>
                  <a:pt x="420285" y="267214"/>
                </a:lnTo>
                <a:lnTo>
                  <a:pt x="466155" y="208807"/>
                </a:lnTo>
                <a:lnTo>
                  <a:pt x="521304" y="158854"/>
                </a:lnTo>
                <a:lnTo>
                  <a:pt x="569436" y="108568"/>
                </a:lnTo>
                <a:lnTo>
                  <a:pt x="629445" y="54623"/>
                </a:lnTo>
                <a:lnTo>
                  <a:pt x="67184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4212871" y="6948049"/>
            <a:ext cx="1055248" cy="616623"/>
          </a:xfrm>
          <a:custGeom>
            <a:avLst/>
            <a:gdLst/>
            <a:ahLst/>
            <a:cxnLst/>
            <a:rect l="0" t="0" r="0" b="0"/>
            <a:pathLst>
              <a:path w="1055248" h="616623">
                <a:moveTo>
                  <a:pt x="723161" y="0"/>
                </a:moveTo>
                <a:lnTo>
                  <a:pt x="666906" y="0"/>
                </a:lnTo>
                <a:lnTo>
                  <a:pt x="620462" y="0"/>
                </a:lnTo>
                <a:lnTo>
                  <a:pt x="564761" y="7278"/>
                </a:lnTo>
                <a:lnTo>
                  <a:pt x="521743" y="14914"/>
                </a:lnTo>
                <a:lnTo>
                  <a:pt x="475202" y="23386"/>
                </a:lnTo>
                <a:lnTo>
                  <a:pt x="416263" y="36721"/>
                </a:lnTo>
                <a:lnTo>
                  <a:pt x="354630" y="58938"/>
                </a:lnTo>
                <a:lnTo>
                  <a:pt x="291166" y="84937"/>
                </a:lnTo>
                <a:lnTo>
                  <a:pt x="230894" y="115690"/>
                </a:lnTo>
                <a:lnTo>
                  <a:pt x="174977" y="155168"/>
                </a:lnTo>
                <a:lnTo>
                  <a:pt x="119921" y="199247"/>
                </a:lnTo>
                <a:lnTo>
                  <a:pt x="66234" y="257410"/>
                </a:lnTo>
                <a:lnTo>
                  <a:pt x="21003" y="316754"/>
                </a:lnTo>
                <a:lnTo>
                  <a:pt x="8388" y="343401"/>
                </a:lnTo>
                <a:lnTo>
                  <a:pt x="0" y="398655"/>
                </a:lnTo>
                <a:lnTo>
                  <a:pt x="12072" y="455991"/>
                </a:lnTo>
                <a:lnTo>
                  <a:pt x="34946" y="497016"/>
                </a:lnTo>
                <a:lnTo>
                  <a:pt x="68299" y="528469"/>
                </a:lnTo>
                <a:lnTo>
                  <a:pt x="122039" y="556970"/>
                </a:lnTo>
                <a:lnTo>
                  <a:pt x="172140" y="580088"/>
                </a:lnTo>
                <a:lnTo>
                  <a:pt x="227103" y="597263"/>
                </a:lnTo>
                <a:lnTo>
                  <a:pt x="269093" y="607215"/>
                </a:lnTo>
                <a:lnTo>
                  <a:pt x="313146" y="612653"/>
                </a:lnTo>
                <a:lnTo>
                  <a:pt x="358116" y="615070"/>
                </a:lnTo>
                <a:lnTo>
                  <a:pt x="403495" y="616144"/>
                </a:lnTo>
                <a:lnTo>
                  <a:pt x="449054" y="616622"/>
                </a:lnTo>
                <a:lnTo>
                  <a:pt x="494693" y="615310"/>
                </a:lnTo>
                <a:lnTo>
                  <a:pt x="540368" y="609649"/>
                </a:lnTo>
                <a:lnTo>
                  <a:pt x="586060" y="597993"/>
                </a:lnTo>
                <a:lnTo>
                  <a:pt x="631758" y="584179"/>
                </a:lnTo>
                <a:lnTo>
                  <a:pt x="677460" y="572961"/>
                </a:lnTo>
                <a:lnTo>
                  <a:pt x="738735" y="550802"/>
                </a:lnTo>
                <a:lnTo>
                  <a:pt x="795486" y="524939"/>
                </a:lnTo>
                <a:lnTo>
                  <a:pt x="850895" y="490700"/>
                </a:lnTo>
                <a:lnTo>
                  <a:pt x="913266" y="447607"/>
                </a:lnTo>
                <a:lnTo>
                  <a:pt x="969597" y="396665"/>
                </a:lnTo>
                <a:lnTo>
                  <a:pt x="994176" y="369776"/>
                </a:lnTo>
                <a:lnTo>
                  <a:pt x="1035031" y="308869"/>
                </a:lnTo>
                <a:lnTo>
                  <a:pt x="1054413" y="250465"/>
                </a:lnTo>
                <a:lnTo>
                  <a:pt x="1055247" y="197104"/>
                </a:lnTo>
                <a:lnTo>
                  <a:pt x="1045846" y="152348"/>
                </a:lnTo>
                <a:lnTo>
                  <a:pt x="1011574" y="102862"/>
                </a:lnTo>
                <a:lnTo>
                  <a:pt x="965769" y="54962"/>
                </a:lnTo>
                <a:lnTo>
                  <a:pt x="910228" y="29251"/>
                </a:lnTo>
                <a:lnTo>
                  <a:pt x="858824" y="14252"/>
                </a:lnTo>
                <a:lnTo>
                  <a:pt x="823066" y="7857"/>
                </a:lnTo>
                <a:lnTo>
                  <a:pt x="767151" y="11299"/>
                </a:lnTo>
                <a:lnTo>
                  <a:pt x="724938" y="12639"/>
                </a:lnTo>
                <a:lnTo>
                  <a:pt x="680786" y="17296"/>
                </a:lnTo>
                <a:lnTo>
                  <a:pt x="635772" y="25969"/>
                </a:lnTo>
                <a:lnTo>
                  <a:pt x="590375" y="39979"/>
                </a:lnTo>
                <a:lnTo>
                  <a:pt x="544807" y="56363"/>
                </a:lnTo>
                <a:lnTo>
                  <a:pt x="484453" y="82716"/>
                </a:lnTo>
                <a:lnTo>
                  <a:pt x="423113" y="111640"/>
                </a:lnTo>
                <a:lnTo>
                  <a:pt x="394093" y="12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1247719" y="8141596"/>
            <a:ext cx="323588" cy="288514"/>
            <a:chOff x="1247719" y="8141596"/>
            <a:chExt cx="323588" cy="288514"/>
          </a:xfrm>
        </p:grpSpPr>
        <p:sp>
          <p:nvSpPr>
            <p:cNvPr id="95" name="Freeform 94"/>
            <p:cNvSpPr/>
            <p:nvPr/>
          </p:nvSpPr>
          <p:spPr>
            <a:xfrm>
              <a:off x="1247719" y="8169596"/>
              <a:ext cx="82269" cy="260514"/>
            </a:xfrm>
            <a:custGeom>
              <a:avLst/>
              <a:gdLst/>
              <a:ahLst/>
              <a:cxnLst/>
              <a:rect l="0" t="0" r="0" b="0"/>
              <a:pathLst>
                <a:path w="82269" h="260514">
                  <a:moveTo>
                    <a:pt x="82268" y="0"/>
                  </a:moveTo>
                  <a:lnTo>
                    <a:pt x="71321" y="45310"/>
                  </a:lnTo>
                  <a:lnTo>
                    <a:pt x="58881" y="101448"/>
                  </a:lnTo>
                  <a:lnTo>
                    <a:pt x="41028" y="162907"/>
                  </a:lnTo>
                  <a:lnTo>
                    <a:pt x="22831" y="219058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357409" y="8141596"/>
              <a:ext cx="213898" cy="286827"/>
            </a:xfrm>
            <a:custGeom>
              <a:avLst/>
              <a:gdLst/>
              <a:ahLst/>
              <a:cxnLst/>
              <a:rect l="0" t="0" r="0" b="0"/>
              <a:pathLst>
                <a:path w="213898" h="286827">
                  <a:moveTo>
                    <a:pt x="95978" y="55423"/>
                  </a:moveTo>
                  <a:lnTo>
                    <a:pt x="57810" y="112675"/>
                  </a:lnTo>
                  <a:lnTo>
                    <a:pt x="33481" y="165588"/>
                  </a:lnTo>
                  <a:lnTo>
                    <a:pt x="14005" y="220051"/>
                  </a:lnTo>
                  <a:lnTo>
                    <a:pt x="7748" y="247421"/>
                  </a:lnTo>
                  <a:lnTo>
                    <a:pt x="10045" y="274821"/>
                  </a:lnTo>
                  <a:lnTo>
                    <a:pt x="15838" y="282432"/>
                  </a:lnTo>
                  <a:lnTo>
                    <a:pt x="24270" y="285983"/>
                  </a:lnTo>
                  <a:lnTo>
                    <a:pt x="34461" y="286826"/>
                  </a:lnTo>
                  <a:lnTo>
                    <a:pt x="57973" y="279638"/>
                  </a:lnTo>
                  <a:lnTo>
                    <a:pt x="110308" y="250196"/>
                  </a:lnTo>
                  <a:lnTo>
                    <a:pt x="153710" y="194671"/>
                  </a:lnTo>
                  <a:lnTo>
                    <a:pt x="191624" y="138113"/>
                  </a:lnTo>
                  <a:lnTo>
                    <a:pt x="207044" y="108932"/>
                  </a:lnTo>
                  <a:lnTo>
                    <a:pt x="213897" y="75650"/>
                  </a:lnTo>
                  <a:lnTo>
                    <a:pt x="210476" y="29931"/>
                  </a:lnTo>
                  <a:lnTo>
                    <a:pt x="204303" y="18624"/>
                  </a:lnTo>
                  <a:lnTo>
                    <a:pt x="185256" y="1997"/>
                  </a:lnTo>
                  <a:lnTo>
                    <a:pt x="172255" y="0"/>
                  </a:lnTo>
                  <a:lnTo>
                    <a:pt x="141559" y="5907"/>
                  </a:lnTo>
                  <a:lnTo>
                    <a:pt x="115729" y="22752"/>
                  </a:lnTo>
                  <a:lnTo>
                    <a:pt x="67040" y="78084"/>
                  </a:lnTo>
                  <a:lnTo>
                    <a:pt x="34252" y="129846"/>
                  </a:lnTo>
                  <a:lnTo>
                    <a:pt x="0" y="192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75142" y="8512377"/>
            <a:ext cx="246802" cy="274411"/>
            <a:chOff x="1275142" y="8512377"/>
            <a:chExt cx="246802" cy="274411"/>
          </a:xfrm>
        </p:grpSpPr>
        <p:sp>
          <p:nvSpPr>
            <p:cNvPr id="98" name="Freeform 97"/>
            <p:cNvSpPr/>
            <p:nvPr/>
          </p:nvSpPr>
          <p:spPr>
            <a:xfrm>
              <a:off x="1275142" y="8539799"/>
              <a:ext cx="54846" cy="233091"/>
            </a:xfrm>
            <a:custGeom>
              <a:avLst/>
              <a:gdLst/>
              <a:ahLst/>
              <a:cxnLst/>
              <a:rect l="0" t="0" r="0" b="0"/>
              <a:pathLst>
                <a:path w="54846" h="233091">
                  <a:moveTo>
                    <a:pt x="54845" y="0"/>
                  </a:moveTo>
                  <a:lnTo>
                    <a:pt x="39930" y="52870"/>
                  </a:lnTo>
                  <a:lnTo>
                    <a:pt x="31128" y="109104"/>
                  </a:lnTo>
                  <a:lnTo>
                    <a:pt x="20395" y="168424"/>
                  </a:lnTo>
                  <a:lnTo>
                    <a:pt x="6043" y="213930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399187" y="8512377"/>
              <a:ext cx="122757" cy="274411"/>
            </a:xfrm>
            <a:custGeom>
              <a:avLst/>
              <a:gdLst/>
              <a:ahLst/>
              <a:cxnLst/>
              <a:rect l="0" t="0" r="0" b="0"/>
              <a:pathLst>
                <a:path w="122757" h="274411">
                  <a:moveTo>
                    <a:pt x="54200" y="0"/>
                  </a:moveTo>
                  <a:lnTo>
                    <a:pt x="74570" y="23416"/>
                  </a:lnTo>
                  <a:lnTo>
                    <a:pt x="85090" y="45446"/>
                  </a:lnTo>
                  <a:lnTo>
                    <a:pt x="92299" y="98102"/>
                  </a:lnTo>
                  <a:lnTo>
                    <a:pt x="87156" y="147389"/>
                  </a:lnTo>
                  <a:lnTo>
                    <a:pt x="71769" y="204989"/>
                  </a:lnTo>
                  <a:lnTo>
                    <a:pt x="57036" y="245077"/>
                  </a:lnTo>
                  <a:lnTo>
                    <a:pt x="42257" y="266855"/>
                  </a:lnTo>
                  <a:lnTo>
                    <a:pt x="32527" y="272358"/>
                  </a:lnTo>
                  <a:lnTo>
                    <a:pt x="9528" y="274410"/>
                  </a:lnTo>
                  <a:lnTo>
                    <a:pt x="3090" y="269778"/>
                  </a:lnTo>
                  <a:lnTo>
                    <a:pt x="322" y="262118"/>
                  </a:lnTo>
                  <a:lnTo>
                    <a:pt x="0" y="252442"/>
                  </a:lnTo>
                  <a:lnTo>
                    <a:pt x="7767" y="233566"/>
                  </a:lnTo>
                  <a:lnTo>
                    <a:pt x="14104" y="224266"/>
                  </a:lnTo>
                  <a:lnTo>
                    <a:pt x="33333" y="209871"/>
                  </a:lnTo>
                  <a:lnTo>
                    <a:pt x="44859" y="203899"/>
                  </a:lnTo>
                  <a:lnTo>
                    <a:pt x="57114" y="202965"/>
                  </a:lnTo>
                  <a:lnTo>
                    <a:pt x="82917" y="210053"/>
                  </a:lnTo>
                  <a:lnTo>
                    <a:pt x="101495" y="227421"/>
                  </a:lnTo>
                  <a:lnTo>
                    <a:pt x="122756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878435" y="8238153"/>
            <a:ext cx="287936" cy="644427"/>
            <a:chOff x="1878435" y="8238153"/>
            <a:chExt cx="287936" cy="644427"/>
          </a:xfrm>
        </p:grpSpPr>
        <p:sp>
          <p:nvSpPr>
            <p:cNvPr id="101" name="Freeform 100"/>
            <p:cNvSpPr/>
            <p:nvPr/>
          </p:nvSpPr>
          <p:spPr>
            <a:xfrm>
              <a:off x="1878435" y="8238153"/>
              <a:ext cx="27423" cy="205669"/>
            </a:xfrm>
            <a:custGeom>
              <a:avLst/>
              <a:gdLst/>
              <a:ahLst/>
              <a:cxnLst/>
              <a:rect l="0" t="0" r="0" b="0"/>
              <a:pathLst>
                <a:path w="27423" h="205669">
                  <a:moveTo>
                    <a:pt x="0" y="0"/>
                  </a:moveTo>
                  <a:lnTo>
                    <a:pt x="4062" y="55597"/>
                  </a:lnTo>
                  <a:lnTo>
                    <a:pt x="11805" y="117117"/>
                  </a:lnTo>
                  <a:lnTo>
                    <a:pt x="22757" y="173957"/>
                  </a:lnTo>
                  <a:lnTo>
                    <a:pt x="27422" y="205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988124" y="8238153"/>
              <a:ext cx="178247" cy="192032"/>
            </a:xfrm>
            <a:custGeom>
              <a:avLst/>
              <a:gdLst/>
              <a:ahLst/>
              <a:cxnLst/>
              <a:rect l="0" t="0" r="0" b="0"/>
              <a:pathLst>
                <a:path w="178247" h="192032">
                  <a:moveTo>
                    <a:pt x="0" y="0"/>
                  </a:moveTo>
                  <a:lnTo>
                    <a:pt x="55597" y="4063"/>
                  </a:lnTo>
                  <a:lnTo>
                    <a:pt x="81078" y="12469"/>
                  </a:lnTo>
                  <a:lnTo>
                    <a:pt x="102560" y="26362"/>
                  </a:lnTo>
                  <a:lnTo>
                    <a:pt x="118201" y="46756"/>
                  </a:lnTo>
                  <a:lnTo>
                    <a:pt x="128707" y="72578"/>
                  </a:lnTo>
                  <a:lnTo>
                    <a:pt x="133377" y="104367"/>
                  </a:lnTo>
                  <a:lnTo>
                    <a:pt x="127327" y="134746"/>
                  </a:lnTo>
                  <a:lnTo>
                    <a:pt x="106790" y="173482"/>
                  </a:lnTo>
                  <a:lnTo>
                    <a:pt x="98616" y="184210"/>
                  </a:lnTo>
                  <a:lnTo>
                    <a:pt x="87073" y="189840"/>
                  </a:lnTo>
                  <a:lnTo>
                    <a:pt x="57996" y="192031"/>
                  </a:lnTo>
                  <a:lnTo>
                    <a:pt x="46282" y="185913"/>
                  </a:lnTo>
                  <a:lnTo>
                    <a:pt x="29203" y="162863"/>
                  </a:lnTo>
                  <a:lnTo>
                    <a:pt x="27086" y="149709"/>
                  </a:lnTo>
                  <a:lnTo>
                    <a:pt x="32859" y="122906"/>
                  </a:lnTo>
                  <a:lnTo>
                    <a:pt x="40188" y="112406"/>
                  </a:lnTo>
                  <a:lnTo>
                    <a:pt x="60518" y="96678"/>
                  </a:lnTo>
                  <a:lnTo>
                    <a:pt x="70815" y="96444"/>
                  </a:lnTo>
                  <a:lnTo>
                    <a:pt x="80726" y="100859"/>
                  </a:lnTo>
                  <a:lnTo>
                    <a:pt x="136977" y="151251"/>
                  </a:lnTo>
                  <a:lnTo>
                    <a:pt x="178246" y="191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905857" y="8567221"/>
              <a:ext cx="27423" cy="260514"/>
            </a:xfrm>
            <a:custGeom>
              <a:avLst/>
              <a:gdLst/>
              <a:ahLst/>
              <a:cxnLst/>
              <a:rect l="0" t="0" r="0" b="0"/>
              <a:pathLst>
                <a:path w="27423" h="260514">
                  <a:moveTo>
                    <a:pt x="0" y="0"/>
                  </a:moveTo>
                  <a:lnTo>
                    <a:pt x="4063" y="55598"/>
                  </a:lnTo>
                  <a:lnTo>
                    <a:pt x="11805" y="117117"/>
                  </a:lnTo>
                  <a:lnTo>
                    <a:pt x="13146" y="169952"/>
                  </a:lnTo>
                  <a:lnTo>
                    <a:pt x="23023" y="228406"/>
                  </a:lnTo>
                  <a:lnTo>
                    <a:pt x="27422" y="260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019253" y="8608355"/>
              <a:ext cx="118170" cy="274225"/>
            </a:xfrm>
            <a:custGeom>
              <a:avLst/>
              <a:gdLst/>
              <a:ahLst/>
              <a:cxnLst/>
              <a:rect l="0" t="0" r="0" b="0"/>
              <a:pathLst>
                <a:path w="118170" h="274225">
                  <a:moveTo>
                    <a:pt x="23716" y="0"/>
                  </a:moveTo>
                  <a:lnTo>
                    <a:pt x="8801" y="48807"/>
                  </a:lnTo>
                  <a:lnTo>
                    <a:pt x="0" y="98253"/>
                  </a:lnTo>
                  <a:lnTo>
                    <a:pt x="1454" y="151498"/>
                  </a:lnTo>
                  <a:lnTo>
                    <a:pt x="4304" y="169554"/>
                  </a:lnTo>
                  <a:lnTo>
                    <a:pt x="19659" y="197742"/>
                  </a:lnTo>
                  <a:lnTo>
                    <a:pt x="41718" y="218903"/>
                  </a:lnTo>
                  <a:lnTo>
                    <a:pt x="66757" y="233387"/>
                  </a:lnTo>
                  <a:lnTo>
                    <a:pt x="79832" y="234811"/>
                  </a:lnTo>
                  <a:lnTo>
                    <a:pt x="106548" y="228269"/>
                  </a:lnTo>
                  <a:lnTo>
                    <a:pt x="113977" y="219212"/>
                  </a:lnTo>
                  <a:lnTo>
                    <a:pt x="118169" y="192898"/>
                  </a:lnTo>
                  <a:lnTo>
                    <a:pt x="114107" y="181920"/>
                  </a:lnTo>
                  <a:lnTo>
                    <a:pt x="97406" y="165660"/>
                  </a:lnTo>
                  <a:lnTo>
                    <a:pt x="86554" y="162238"/>
                  </a:lnTo>
                  <a:lnTo>
                    <a:pt x="62308" y="162498"/>
                  </a:lnTo>
                  <a:lnTo>
                    <a:pt x="52491" y="167747"/>
                  </a:lnTo>
                  <a:lnTo>
                    <a:pt x="37521" y="185768"/>
                  </a:lnTo>
                  <a:lnTo>
                    <a:pt x="17020" y="233053"/>
                  </a:lnTo>
                  <a:lnTo>
                    <a:pt x="10005" y="2742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898276" y="8204787"/>
            <a:ext cx="206662" cy="650370"/>
            <a:chOff x="3898276" y="8204787"/>
            <a:chExt cx="206662" cy="650370"/>
          </a:xfrm>
        </p:grpSpPr>
        <p:sp>
          <p:nvSpPr>
            <p:cNvPr id="106" name="Freeform 105"/>
            <p:cNvSpPr/>
            <p:nvPr/>
          </p:nvSpPr>
          <p:spPr>
            <a:xfrm>
              <a:off x="3898276" y="8204787"/>
              <a:ext cx="187696" cy="207614"/>
            </a:xfrm>
            <a:custGeom>
              <a:avLst/>
              <a:gdLst/>
              <a:ahLst/>
              <a:cxnLst/>
              <a:rect l="0" t="0" r="0" b="0"/>
              <a:pathLst>
                <a:path w="187696" h="207614">
                  <a:moveTo>
                    <a:pt x="173951" y="19654"/>
                  </a:moveTo>
                  <a:lnTo>
                    <a:pt x="116698" y="570"/>
                  </a:lnTo>
                  <a:lnTo>
                    <a:pt x="90614" y="0"/>
                  </a:lnTo>
                  <a:lnTo>
                    <a:pt x="63786" y="6348"/>
                  </a:lnTo>
                  <a:lnTo>
                    <a:pt x="36628" y="19327"/>
                  </a:lnTo>
                  <a:lnTo>
                    <a:pt x="17448" y="39314"/>
                  </a:lnTo>
                  <a:lnTo>
                    <a:pt x="5369" y="64955"/>
                  </a:lnTo>
                  <a:lnTo>
                    <a:pt x="0" y="96664"/>
                  </a:lnTo>
                  <a:lnTo>
                    <a:pt x="1616" y="104510"/>
                  </a:lnTo>
                  <a:lnTo>
                    <a:pt x="5739" y="106695"/>
                  </a:lnTo>
                  <a:lnTo>
                    <a:pt x="34226" y="103335"/>
                  </a:lnTo>
                  <a:lnTo>
                    <a:pt x="81261" y="106403"/>
                  </a:lnTo>
                  <a:lnTo>
                    <a:pt x="144469" y="121089"/>
                  </a:lnTo>
                  <a:lnTo>
                    <a:pt x="179773" y="141455"/>
                  </a:lnTo>
                  <a:lnTo>
                    <a:pt x="185450" y="151129"/>
                  </a:lnTo>
                  <a:lnTo>
                    <a:pt x="187695" y="174066"/>
                  </a:lnTo>
                  <a:lnTo>
                    <a:pt x="183114" y="183534"/>
                  </a:lnTo>
                  <a:lnTo>
                    <a:pt x="165835" y="198116"/>
                  </a:lnTo>
                  <a:lnTo>
                    <a:pt x="123134" y="207613"/>
                  </a:lnTo>
                  <a:lnTo>
                    <a:pt x="63268" y="200233"/>
                  </a:lnTo>
                  <a:lnTo>
                    <a:pt x="50550" y="197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952108" y="8526087"/>
              <a:ext cx="152830" cy="329070"/>
            </a:xfrm>
            <a:custGeom>
              <a:avLst/>
              <a:gdLst/>
              <a:ahLst/>
              <a:cxnLst/>
              <a:rect l="0" t="0" r="0" b="0"/>
              <a:pathLst>
                <a:path w="152830" h="329070">
                  <a:moveTo>
                    <a:pt x="37852" y="0"/>
                  </a:moveTo>
                  <a:lnTo>
                    <a:pt x="18767" y="57253"/>
                  </a:lnTo>
                  <a:lnTo>
                    <a:pt x="2653" y="111690"/>
                  </a:lnTo>
                  <a:lnTo>
                    <a:pt x="0" y="163435"/>
                  </a:lnTo>
                  <a:lnTo>
                    <a:pt x="9709" y="223286"/>
                  </a:lnTo>
                  <a:lnTo>
                    <a:pt x="31206" y="269796"/>
                  </a:lnTo>
                  <a:lnTo>
                    <a:pt x="48101" y="293077"/>
                  </a:lnTo>
                  <a:lnTo>
                    <a:pt x="59919" y="298981"/>
                  </a:lnTo>
                  <a:lnTo>
                    <a:pt x="89301" y="301477"/>
                  </a:lnTo>
                  <a:lnTo>
                    <a:pt x="118609" y="293446"/>
                  </a:lnTo>
                  <a:lnTo>
                    <a:pt x="132824" y="287039"/>
                  </a:lnTo>
                  <a:lnTo>
                    <a:pt x="142300" y="276674"/>
                  </a:lnTo>
                  <a:lnTo>
                    <a:pt x="152829" y="248907"/>
                  </a:lnTo>
                  <a:lnTo>
                    <a:pt x="152590" y="236018"/>
                  </a:lnTo>
                  <a:lnTo>
                    <a:pt x="144199" y="213571"/>
                  </a:lnTo>
                  <a:lnTo>
                    <a:pt x="134649" y="207890"/>
                  </a:lnTo>
                  <a:lnTo>
                    <a:pt x="107787" y="205640"/>
                  </a:lnTo>
                  <a:lnTo>
                    <a:pt x="83661" y="213781"/>
                  </a:lnTo>
                  <a:lnTo>
                    <a:pt x="72961" y="220218"/>
                  </a:lnTo>
                  <a:lnTo>
                    <a:pt x="57010" y="239558"/>
                  </a:lnTo>
                  <a:lnTo>
                    <a:pt x="30952" y="299451"/>
                  </a:lnTo>
                  <a:lnTo>
                    <a:pt x="24140" y="329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250472" y="8176678"/>
            <a:ext cx="767829" cy="705902"/>
            <a:chOff x="4250472" y="8176678"/>
            <a:chExt cx="767829" cy="705902"/>
          </a:xfrm>
        </p:grpSpPr>
        <p:sp>
          <p:nvSpPr>
            <p:cNvPr id="109" name="Freeform 108"/>
            <p:cNvSpPr/>
            <p:nvPr/>
          </p:nvSpPr>
          <p:spPr>
            <a:xfrm>
              <a:off x="4771498" y="8176678"/>
              <a:ext cx="221866" cy="298448"/>
            </a:xfrm>
            <a:custGeom>
              <a:avLst/>
              <a:gdLst/>
              <a:ahLst/>
              <a:cxnLst/>
              <a:rect l="0" t="0" r="0" b="0"/>
              <a:pathLst>
                <a:path w="221866" h="298448">
                  <a:moveTo>
                    <a:pt x="0" y="20341"/>
                  </a:moveTo>
                  <a:lnTo>
                    <a:pt x="48807" y="5426"/>
                  </a:lnTo>
                  <a:lnTo>
                    <a:pt x="79584" y="0"/>
                  </a:lnTo>
                  <a:lnTo>
                    <a:pt x="108497" y="2668"/>
                  </a:lnTo>
                  <a:lnTo>
                    <a:pt x="150470" y="20013"/>
                  </a:lnTo>
                  <a:lnTo>
                    <a:pt x="159729" y="30787"/>
                  </a:lnTo>
                  <a:lnTo>
                    <a:pt x="170016" y="59007"/>
                  </a:lnTo>
                  <a:lnTo>
                    <a:pt x="169712" y="72017"/>
                  </a:lnTo>
                  <a:lnTo>
                    <a:pt x="161250" y="94599"/>
                  </a:lnTo>
                  <a:lnTo>
                    <a:pt x="143269" y="110728"/>
                  </a:lnTo>
                  <a:lnTo>
                    <a:pt x="132076" y="117162"/>
                  </a:lnTo>
                  <a:lnTo>
                    <a:pt x="129184" y="124498"/>
                  </a:lnTo>
                  <a:lnTo>
                    <a:pt x="131827" y="132437"/>
                  </a:lnTo>
                  <a:lnTo>
                    <a:pt x="157383" y="158165"/>
                  </a:lnTo>
                  <a:lnTo>
                    <a:pt x="199685" y="194157"/>
                  </a:lnTo>
                  <a:lnTo>
                    <a:pt x="220822" y="236038"/>
                  </a:lnTo>
                  <a:lnTo>
                    <a:pt x="221865" y="249453"/>
                  </a:lnTo>
                  <a:lnTo>
                    <a:pt x="214898" y="272484"/>
                  </a:lnTo>
                  <a:lnTo>
                    <a:pt x="197582" y="288813"/>
                  </a:lnTo>
                  <a:lnTo>
                    <a:pt x="186566" y="295301"/>
                  </a:lnTo>
                  <a:lnTo>
                    <a:pt x="158076" y="298447"/>
                  </a:lnTo>
                  <a:lnTo>
                    <a:pt x="126624" y="293243"/>
                  </a:lnTo>
                  <a:lnTo>
                    <a:pt x="68556" y="2671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822876" y="8594644"/>
              <a:ext cx="195425" cy="128692"/>
            </a:xfrm>
            <a:custGeom>
              <a:avLst/>
              <a:gdLst/>
              <a:ahLst/>
              <a:cxnLst/>
              <a:rect l="0" t="0" r="0" b="0"/>
              <a:pathLst>
                <a:path w="195425" h="128692">
                  <a:moveTo>
                    <a:pt x="30889" y="0"/>
                  </a:moveTo>
                  <a:lnTo>
                    <a:pt x="10520" y="23416"/>
                  </a:lnTo>
                  <a:lnTo>
                    <a:pt x="0" y="45446"/>
                  </a:lnTo>
                  <a:lnTo>
                    <a:pt x="1156" y="51626"/>
                  </a:lnTo>
                  <a:lnTo>
                    <a:pt x="6496" y="54222"/>
                  </a:lnTo>
                  <a:lnTo>
                    <a:pt x="14628" y="54430"/>
                  </a:lnTo>
                  <a:lnTo>
                    <a:pt x="47907" y="69279"/>
                  </a:lnTo>
                  <a:lnTo>
                    <a:pt x="102740" y="106324"/>
                  </a:lnTo>
                  <a:lnTo>
                    <a:pt x="154941" y="127306"/>
                  </a:lnTo>
                  <a:lnTo>
                    <a:pt x="173876" y="128691"/>
                  </a:lnTo>
                  <a:lnTo>
                    <a:pt x="195424" y="1234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949744" y="8567221"/>
              <a:ext cx="54845" cy="315359"/>
            </a:xfrm>
            <a:custGeom>
              <a:avLst/>
              <a:gdLst/>
              <a:ahLst/>
              <a:cxnLst/>
              <a:rect l="0" t="0" r="0" b="0"/>
              <a:pathLst>
                <a:path w="54845" h="315359">
                  <a:moveTo>
                    <a:pt x="54844" y="0"/>
                  </a:moveTo>
                  <a:lnTo>
                    <a:pt x="45421" y="35886"/>
                  </a:lnTo>
                  <a:lnTo>
                    <a:pt x="40880" y="89007"/>
                  </a:lnTo>
                  <a:lnTo>
                    <a:pt x="32087" y="138093"/>
                  </a:lnTo>
                  <a:lnTo>
                    <a:pt x="27281" y="196480"/>
                  </a:lnTo>
                  <a:lnTo>
                    <a:pt x="12780" y="258698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250472" y="8457532"/>
              <a:ext cx="329070" cy="41135"/>
            </a:xfrm>
            <a:custGeom>
              <a:avLst/>
              <a:gdLst/>
              <a:ahLst/>
              <a:cxnLst/>
              <a:rect l="0" t="0" r="0" b="0"/>
              <a:pathLst>
                <a:path w="329070" h="41135">
                  <a:moveTo>
                    <a:pt x="0" y="0"/>
                  </a:moveTo>
                  <a:lnTo>
                    <a:pt x="59660" y="10852"/>
                  </a:lnTo>
                  <a:lnTo>
                    <a:pt x="115179" y="12863"/>
                  </a:lnTo>
                  <a:lnTo>
                    <a:pt x="171747" y="17522"/>
                  </a:lnTo>
                  <a:lnTo>
                    <a:pt x="221517" y="24489"/>
                  </a:lnTo>
                  <a:lnTo>
                    <a:pt x="270795" y="30616"/>
                  </a:lnTo>
                  <a:lnTo>
                    <a:pt x="329069" y="411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360162" y="8512377"/>
              <a:ext cx="246803" cy="27423"/>
            </a:xfrm>
            <a:custGeom>
              <a:avLst/>
              <a:gdLst/>
              <a:ahLst/>
              <a:cxnLst/>
              <a:rect l="0" t="0" r="0" b="0"/>
              <a:pathLst>
                <a:path w="246803" h="27423">
                  <a:moveTo>
                    <a:pt x="0" y="0"/>
                  </a:moveTo>
                  <a:lnTo>
                    <a:pt x="48808" y="10852"/>
                  </a:lnTo>
                  <a:lnTo>
                    <a:pt x="98252" y="12864"/>
                  </a:lnTo>
                  <a:lnTo>
                    <a:pt x="151497" y="17522"/>
                  </a:lnTo>
                  <a:lnTo>
                    <a:pt x="201805" y="24489"/>
                  </a:lnTo>
                  <a:lnTo>
                    <a:pt x="246802" y="27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373873" y="8306708"/>
              <a:ext cx="205669" cy="356493"/>
            </a:xfrm>
            <a:custGeom>
              <a:avLst/>
              <a:gdLst/>
              <a:ahLst/>
              <a:cxnLst/>
              <a:rect l="0" t="0" r="0" b="0"/>
              <a:pathLst>
                <a:path w="205669" h="356493">
                  <a:moveTo>
                    <a:pt x="205668" y="0"/>
                  </a:moveTo>
                  <a:lnTo>
                    <a:pt x="167500" y="45447"/>
                  </a:lnTo>
                  <a:lnTo>
                    <a:pt x="140124" y="96831"/>
                  </a:lnTo>
                  <a:lnTo>
                    <a:pt x="97928" y="155055"/>
                  </a:lnTo>
                  <a:lnTo>
                    <a:pt x="67079" y="217507"/>
                  </a:lnTo>
                  <a:lnTo>
                    <a:pt x="43912" y="267238"/>
                  </a:lnTo>
                  <a:lnTo>
                    <a:pt x="11834" y="324642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Freeform 115"/>
          <p:cNvSpPr/>
          <p:nvPr/>
        </p:nvSpPr>
        <p:spPr>
          <a:xfrm>
            <a:off x="3762479" y="9239714"/>
            <a:ext cx="758316" cy="588589"/>
          </a:xfrm>
          <a:custGeom>
            <a:avLst/>
            <a:gdLst/>
            <a:ahLst/>
            <a:cxnLst/>
            <a:rect l="0" t="0" r="0" b="0"/>
            <a:pathLst>
              <a:path w="758316" h="588589">
                <a:moveTo>
                  <a:pt x="570261" y="37250"/>
                </a:moveTo>
                <a:lnTo>
                  <a:pt x="517052" y="37250"/>
                </a:lnTo>
                <a:lnTo>
                  <a:pt x="465795" y="38774"/>
                </a:lnTo>
                <a:lnTo>
                  <a:pt x="402696" y="48103"/>
                </a:lnTo>
                <a:lnTo>
                  <a:pt x="339280" y="57676"/>
                </a:lnTo>
                <a:lnTo>
                  <a:pt x="289383" y="77158"/>
                </a:lnTo>
                <a:lnTo>
                  <a:pt x="227351" y="111038"/>
                </a:lnTo>
                <a:lnTo>
                  <a:pt x="177337" y="139518"/>
                </a:lnTo>
                <a:lnTo>
                  <a:pt x="122783" y="185253"/>
                </a:lnTo>
                <a:lnTo>
                  <a:pt x="87785" y="226848"/>
                </a:lnTo>
                <a:lnTo>
                  <a:pt x="52532" y="283353"/>
                </a:lnTo>
                <a:lnTo>
                  <a:pt x="22789" y="338690"/>
                </a:lnTo>
                <a:lnTo>
                  <a:pt x="7012" y="376891"/>
                </a:lnTo>
                <a:lnTo>
                  <a:pt x="0" y="419262"/>
                </a:lnTo>
                <a:lnTo>
                  <a:pt x="5008" y="455358"/>
                </a:lnTo>
                <a:lnTo>
                  <a:pt x="24959" y="497313"/>
                </a:lnTo>
                <a:lnTo>
                  <a:pt x="54230" y="529041"/>
                </a:lnTo>
                <a:lnTo>
                  <a:pt x="112345" y="567059"/>
                </a:lnTo>
                <a:lnTo>
                  <a:pt x="164590" y="587454"/>
                </a:lnTo>
                <a:lnTo>
                  <a:pt x="225943" y="588588"/>
                </a:lnTo>
                <a:lnTo>
                  <a:pt x="269962" y="586982"/>
                </a:lnTo>
                <a:lnTo>
                  <a:pt x="329444" y="582017"/>
                </a:lnTo>
                <a:lnTo>
                  <a:pt x="390489" y="566690"/>
                </a:lnTo>
                <a:lnTo>
                  <a:pt x="447254" y="546212"/>
                </a:lnTo>
                <a:lnTo>
                  <a:pt x="497759" y="528125"/>
                </a:lnTo>
                <a:lnTo>
                  <a:pt x="548948" y="498561"/>
                </a:lnTo>
                <a:lnTo>
                  <a:pt x="608369" y="467993"/>
                </a:lnTo>
                <a:lnTo>
                  <a:pt x="642660" y="439949"/>
                </a:lnTo>
                <a:lnTo>
                  <a:pt x="690358" y="377421"/>
                </a:lnTo>
                <a:lnTo>
                  <a:pt x="720105" y="324412"/>
                </a:lnTo>
                <a:lnTo>
                  <a:pt x="744154" y="270113"/>
                </a:lnTo>
                <a:lnTo>
                  <a:pt x="756865" y="211366"/>
                </a:lnTo>
                <a:lnTo>
                  <a:pt x="758315" y="167957"/>
                </a:lnTo>
                <a:lnTo>
                  <a:pt x="753881" y="123272"/>
                </a:lnTo>
                <a:lnTo>
                  <a:pt x="735541" y="69848"/>
                </a:lnTo>
                <a:lnTo>
                  <a:pt x="710810" y="32352"/>
                </a:lnTo>
                <a:lnTo>
                  <a:pt x="689095" y="15776"/>
                </a:lnTo>
                <a:lnTo>
                  <a:pt x="662686" y="4854"/>
                </a:lnTo>
                <a:lnTo>
                  <a:pt x="630636" y="0"/>
                </a:lnTo>
                <a:lnTo>
                  <a:pt x="578332" y="11825"/>
                </a:lnTo>
                <a:lnTo>
                  <a:pt x="531518" y="27347"/>
                </a:lnTo>
                <a:lnTo>
                  <a:pt x="474144" y="56153"/>
                </a:lnTo>
                <a:lnTo>
                  <a:pt x="417830" y="95885"/>
                </a:lnTo>
                <a:lnTo>
                  <a:pt x="357949" y="142268"/>
                </a:lnTo>
                <a:lnTo>
                  <a:pt x="296036" y="2017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8409853" y="9184009"/>
            <a:ext cx="775728" cy="674221"/>
          </a:xfrm>
          <a:custGeom>
            <a:avLst/>
            <a:gdLst/>
            <a:ahLst/>
            <a:cxnLst/>
            <a:rect l="0" t="0" r="0" b="0"/>
            <a:pathLst>
              <a:path w="775728" h="674221">
                <a:moveTo>
                  <a:pt x="557273" y="51822"/>
                </a:moveTo>
                <a:lnTo>
                  <a:pt x="497613" y="51822"/>
                </a:lnTo>
                <a:lnTo>
                  <a:pt x="435629" y="59101"/>
                </a:lnTo>
                <a:lnTo>
                  <a:pt x="379374" y="75209"/>
                </a:lnTo>
                <a:lnTo>
                  <a:pt x="320189" y="93061"/>
                </a:lnTo>
                <a:lnTo>
                  <a:pt x="272217" y="110761"/>
                </a:lnTo>
                <a:lnTo>
                  <a:pt x="209060" y="154433"/>
                </a:lnTo>
                <a:lnTo>
                  <a:pt x="148023" y="203955"/>
                </a:lnTo>
                <a:lnTo>
                  <a:pt x="87079" y="263475"/>
                </a:lnTo>
                <a:lnTo>
                  <a:pt x="51816" y="310892"/>
                </a:lnTo>
                <a:lnTo>
                  <a:pt x="28842" y="363536"/>
                </a:lnTo>
                <a:lnTo>
                  <a:pt x="6462" y="419252"/>
                </a:lnTo>
                <a:lnTo>
                  <a:pt x="0" y="480279"/>
                </a:lnTo>
                <a:lnTo>
                  <a:pt x="8580" y="528662"/>
                </a:lnTo>
                <a:lnTo>
                  <a:pt x="38004" y="585956"/>
                </a:lnTo>
                <a:lnTo>
                  <a:pt x="58356" y="612190"/>
                </a:lnTo>
                <a:lnTo>
                  <a:pt x="87715" y="634006"/>
                </a:lnTo>
                <a:lnTo>
                  <a:pt x="145782" y="656139"/>
                </a:lnTo>
                <a:lnTo>
                  <a:pt x="189033" y="667250"/>
                </a:lnTo>
                <a:lnTo>
                  <a:pt x="230599" y="674220"/>
                </a:lnTo>
                <a:lnTo>
                  <a:pt x="282743" y="669578"/>
                </a:lnTo>
                <a:lnTo>
                  <a:pt x="342035" y="658554"/>
                </a:lnTo>
                <a:lnTo>
                  <a:pt x="394473" y="644115"/>
                </a:lnTo>
                <a:lnTo>
                  <a:pt x="440737" y="629405"/>
                </a:lnTo>
                <a:lnTo>
                  <a:pt x="487705" y="608649"/>
                </a:lnTo>
                <a:lnTo>
                  <a:pt x="533971" y="584189"/>
                </a:lnTo>
                <a:lnTo>
                  <a:pt x="579925" y="558083"/>
                </a:lnTo>
                <a:lnTo>
                  <a:pt x="638654" y="515030"/>
                </a:lnTo>
                <a:lnTo>
                  <a:pt x="699999" y="455681"/>
                </a:lnTo>
                <a:lnTo>
                  <a:pt x="742213" y="396284"/>
                </a:lnTo>
                <a:lnTo>
                  <a:pt x="766125" y="332811"/>
                </a:lnTo>
                <a:lnTo>
                  <a:pt x="773533" y="279638"/>
                </a:lnTo>
                <a:lnTo>
                  <a:pt x="775727" y="225289"/>
                </a:lnTo>
                <a:lnTo>
                  <a:pt x="761821" y="170591"/>
                </a:lnTo>
                <a:lnTo>
                  <a:pt x="728300" y="108459"/>
                </a:lnTo>
                <a:lnTo>
                  <a:pt x="679248" y="56239"/>
                </a:lnTo>
                <a:lnTo>
                  <a:pt x="639117" y="29770"/>
                </a:lnTo>
                <a:lnTo>
                  <a:pt x="584611" y="7179"/>
                </a:lnTo>
                <a:lnTo>
                  <a:pt x="536258" y="0"/>
                </a:lnTo>
                <a:lnTo>
                  <a:pt x="483337" y="5152"/>
                </a:lnTo>
                <a:lnTo>
                  <a:pt x="429061" y="23606"/>
                </a:lnTo>
                <a:lnTo>
                  <a:pt x="374385" y="55650"/>
                </a:lnTo>
                <a:lnTo>
                  <a:pt x="321685" y="96476"/>
                </a:lnTo>
                <a:lnTo>
                  <a:pt x="272907" y="137944"/>
                </a:lnTo>
                <a:lnTo>
                  <a:pt x="224104" y="193729"/>
                </a:lnTo>
                <a:lnTo>
                  <a:pt x="187163" y="248789"/>
                </a:lnTo>
                <a:lnTo>
                  <a:pt x="159648" y="2986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238804" y="9650754"/>
            <a:ext cx="715436" cy="616662"/>
          </a:xfrm>
          <a:custGeom>
            <a:avLst/>
            <a:gdLst/>
            <a:ahLst/>
            <a:cxnLst/>
            <a:rect l="0" t="0" r="0" b="0"/>
            <a:pathLst>
              <a:path w="715436" h="616662">
                <a:moveTo>
                  <a:pt x="558281" y="23835"/>
                </a:moveTo>
                <a:lnTo>
                  <a:pt x="502684" y="38750"/>
                </a:lnTo>
                <a:lnTo>
                  <a:pt x="453955" y="47552"/>
                </a:lnTo>
                <a:lnTo>
                  <a:pt x="399398" y="54223"/>
                </a:lnTo>
                <a:lnTo>
                  <a:pt x="350225" y="69910"/>
                </a:lnTo>
                <a:lnTo>
                  <a:pt x="301123" y="89793"/>
                </a:lnTo>
                <a:lnTo>
                  <a:pt x="243586" y="110160"/>
                </a:lnTo>
                <a:lnTo>
                  <a:pt x="188209" y="149223"/>
                </a:lnTo>
                <a:lnTo>
                  <a:pt x="133260" y="195985"/>
                </a:lnTo>
                <a:lnTo>
                  <a:pt x="85673" y="255722"/>
                </a:lnTo>
                <a:lnTo>
                  <a:pt x="46932" y="313056"/>
                </a:lnTo>
                <a:lnTo>
                  <a:pt x="20656" y="362257"/>
                </a:lnTo>
                <a:lnTo>
                  <a:pt x="4068" y="407982"/>
                </a:lnTo>
                <a:lnTo>
                  <a:pt x="0" y="457923"/>
                </a:lnTo>
                <a:lnTo>
                  <a:pt x="11502" y="516516"/>
                </a:lnTo>
                <a:lnTo>
                  <a:pt x="22762" y="544451"/>
                </a:lnTo>
                <a:lnTo>
                  <a:pt x="43002" y="572101"/>
                </a:lnTo>
                <a:lnTo>
                  <a:pt x="80092" y="598806"/>
                </a:lnTo>
                <a:lnTo>
                  <a:pt x="120027" y="616367"/>
                </a:lnTo>
                <a:lnTo>
                  <a:pt x="175363" y="616661"/>
                </a:lnTo>
                <a:lnTo>
                  <a:pt x="232723" y="599821"/>
                </a:lnTo>
                <a:lnTo>
                  <a:pt x="295753" y="577779"/>
                </a:lnTo>
                <a:lnTo>
                  <a:pt x="336781" y="561892"/>
                </a:lnTo>
                <a:lnTo>
                  <a:pt x="395574" y="528521"/>
                </a:lnTo>
                <a:lnTo>
                  <a:pt x="451691" y="489068"/>
                </a:lnTo>
                <a:lnTo>
                  <a:pt x="504049" y="445987"/>
                </a:lnTo>
                <a:lnTo>
                  <a:pt x="561221" y="394860"/>
                </a:lnTo>
                <a:lnTo>
                  <a:pt x="596223" y="362796"/>
                </a:lnTo>
                <a:lnTo>
                  <a:pt x="629954" y="316225"/>
                </a:lnTo>
                <a:lnTo>
                  <a:pt x="668894" y="258246"/>
                </a:lnTo>
                <a:lnTo>
                  <a:pt x="691233" y="220950"/>
                </a:lnTo>
                <a:lnTo>
                  <a:pt x="705333" y="167215"/>
                </a:lnTo>
                <a:lnTo>
                  <a:pt x="715435" y="121670"/>
                </a:lnTo>
                <a:lnTo>
                  <a:pt x="712933" y="93216"/>
                </a:lnTo>
                <a:lnTo>
                  <a:pt x="702681" y="69398"/>
                </a:lnTo>
                <a:lnTo>
                  <a:pt x="671272" y="29281"/>
                </a:lnTo>
                <a:lnTo>
                  <a:pt x="630185" y="8522"/>
                </a:lnTo>
                <a:lnTo>
                  <a:pt x="579417" y="0"/>
                </a:lnTo>
                <a:lnTo>
                  <a:pt x="547870" y="6133"/>
                </a:lnTo>
                <a:lnTo>
                  <a:pt x="490377" y="27617"/>
                </a:lnTo>
                <a:lnTo>
                  <a:pt x="427109" y="68424"/>
                </a:lnTo>
                <a:lnTo>
                  <a:pt x="382112" y="120497"/>
                </a:lnTo>
                <a:lnTo>
                  <a:pt x="336128" y="177514"/>
                </a:lnTo>
                <a:lnTo>
                  <a:pt x="311479" y="2157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35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203200"/>
            <a:ext cx="9939528" cy="635088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222570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Custom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- 24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2015-04-15T21:22:44Z</dcterms:created>
  <dcterms:modified xsi:type="dcterms:W3CDTF">2015-04-15T21:22:46Z</dcterms:modified>
</cp:coreProperties>
</file>