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6210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852638"/>
            <a:ext cx="8636000" cy="33483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851900"/>
            <a:ext cx="7112000" cy="39920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8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25568"/>
            <a:ext cx="2286000" cy="13328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25568"/>
            <a:ext cx="6688667" cy="13328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80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5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10037942"/>
            <a:ext cx="8636000" cy="31025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620847"/>
            <a:ext cx="8636000" cy="34170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644903"/>
            <a:ext cx="4487333" cy="1030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644903"/>
            <a:ext cx="4487333" cy="1030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96646"/>
            <a:ext cx="4489098" cy="14572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53882"/>
            <a:ext cx="4489098" cy="9000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96646"/>
            <a:ext cx="4490861" cy="14572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953882"/>
            <a:ext cx="4490861" cy="90001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0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9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21947"/>
            <a:ext cx="3342570" cy="26468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21951"/>
            <a:ext cx="5679722" cy="133320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68842"/>
            <a:ext cx="3342570" cy="106851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934700"/>
            <a:ext cx="6096000" cy="12909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95765"/>
            <a:ext cx="6096000" cy="9372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2225603"/>
            <a:ext cx="6096000" cy="1833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25564"/>
            <a:ext cx="9144000" cy="2603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644903"/>
            <a:ext cx="9144000" cy="1030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478356"/>
            <a:ext cx="2370667" cy="83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387-3978-4EEE-97C4-55DE5B4DCC1C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478356"/>
            <a:ext cx="3217333" cy="83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478356"/>
            <a:ext cx="2370667" cy="8316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8748-3890-4F8C-853B-9414354A2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5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28600"/>
            <a:ext cx="9766300" cy="1358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2044700"/>
            <a:ext cx="9478772" cy="41574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747000"/>
            <a:ext cx="9114409" cy="26549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8" name="Group 7"/>
          <p:cNvGrpSpPr/>
          <p:nvPr/>
        </p:nvGrpSpPr>
        <p:grpSpPr>
          <a:xfrm>
            <a:off x="905786" y="8424556"/>
            <a:ext cx="533891" cy="712983"/>
            <a:chOff x="905786" y="8424556"/>
            <a:chExt cx="533891" cy="712983"/>
          </a:xfrm>
        </p:grpSpPr>
        <p:sp>
          <p:nvSpPr>
            <p:cNvPr id="5" name="Freeform 4"/>
            <p:cNvSpPr/>
            <p:nvPr/>
          </p:nvSpPr>
          <p:spPr>
            <a:xfrm>
              <a:off x="905786" y="8424556"/>
              <a:ext cx="53999" cy="712983"/>
            </a:xfrm>
            <a:custGeom>
              <a:avLst/>
              <a:gdLst/>
              <a:ahLst/>
              <a:cxnLst/>
              <a:rect l="0" t="0" r="0" b="0"/>
              <a:pathLst>
                <a:path w="53999" h="712983">
                  <a:moveTo>
                    <a:pt x="12865" y="0"/>
                  </a:moveTo>
                  <a:lnTo>
                    <a:pt x="11341" y="45309"/>
                  </a:lnTo>
                  <a:lnTo>
                    <a:pt x="3442" y="104495"/>
                  </a:lnTo>
                  <a:lnTo>
                    <a:pt x="1059" y="148007"/>
                  </a:lnTo>
                  <a:lnTo>
                    <a:pt x="0" y="196799"/>
                  </a:lnTo>
                  <a:lnTo>
                    <a:pt x="1053" y="247430"/>
                  </a:lnTo>
                  <a:lnTo>
                    <a:pt x="6599" y="295324"/>
                  </a:lnTo>
                  <a:lnTo>
                    <a:pt x="10080" y="346064"/>
                  </a:lnTo>
                  <a:lnTo>
                    <a:pt x="13150" y="397561"/>
                  </a:lnTo>
                  <a:lnTo>
                    <a:pt x="19593" y="445840"/>
                  </a:lnTo>
                  <a:lnTo>
                    <a:pt x="27535" y="492688"/>
                  </a:lnTo>
                  <a:lnTo>
                    <a:pt x="34619" y="538900"/>
                  </a:lnTo>
                  <a:lnTo>
                    <a:pt x="37768" y="584831"/>
                  </a:lnTo>
                  <a:lnTo>
                    <a:pt x="46819" y="646235"/>
                  </a:lnTo>
                  <a:lnTo>
                    <a:pt x="50807" y="676207"/>
                  </a:lnTo>
                  <a:lnTo>
                    <a:pt x="53998" y="71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61431" y="8753625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275142" y="8877026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9659" y="2858"/>
                  </a:lnTo>
                  <a:lnTo>
                    <a:pt x="111116" y="8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12098" y="8479401"/>
            <a:ext cx="1829415" cy="685562"/>
            <a:chOff x="1612098" y="8479401"/>
            <a:chExt cx="1829415" cy="685562"/>
          </a:xfrm>
        </p:grpSpPr>
        <p:sp>
          <p:nvSpPr>
            <p:cNvPr id="9" name="Freeform 8"/>
            <p:cNvSpPr/>
            <p:nvPr/>
          </p:nvSpPr>
          <p:spPr>
            <a:xfrm>
              <a:off x="1612098" y="8479401"/>
              <a:ext cx="170359" cy="685562"/>
            </a:xfrm>
            <a:custGeom>
              <a:avLst/>
              <a:gdLst/>
              <a:ahLst/>
              <a:cxnLst/>
              <a:rect l="0" t="0" r="0" b="0"/>
              <a:pathLst>
                <a:path w="170359" h="685562">
                  <a:moveTo>
                    <a:pt x="170358" y="0"/>
                  </a:moveTo>
                  <a:lnTo>
                    <a:pt x="139042" y="23416"/>
                  </a:lnTo>
                  <a:lnTo>
                    <a:pt x="92750" y="83545"/>
                  </a:lnTo>
                  <a:lnTo>
                    <a:pt x="48216" y="146787"/>
                  </a:lnTo>
                  <a:lnTo>
                    <a:pt x="21589" y="204871"/>
                  </a:lnTo>
                  <a:lnTo>
                    <a:pt x="6432" y="258753"/>
                  </a:lnTo>
                  <a:lnTo>
                    <a:pt x="0" y="306958"/>
                  </a:lnTo>
                  <a:lnTo>
                    <a:pt x="2220" y="358853"/>
                  </a:lnTo>
                  <a:lnTo>
                    <a:pt x="8285" y="408323"/>
                  </a:lnTo>
                  <a:lnTo>
                    <a:pt x="20264" y="470874"/>
                  </a:lnTo>
                  <a:lnTo>
                    <a:pt x="37525" y="522416"/>
                  </a:lnTo>
                  <a:lnTo>
                    <a:pt x="61936" y="576283"/>
                  </a:lnTo>
                  <a:lnTo>
                    <a:pt x="97482" y="634520"/>
                  </a:lnTo>
                  <a:lnTo>
                    <a:pt x="129225" y="6855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46991" y="8739914"/>
              <a:ext cx="191957" cy="301648"/>
            </a:xfrm>
            <a:custGeom>
              <a:avLst/>
              <a:gdLst/>
              <a:ahLst/>
              <a:cxnLst/>
              <a:rect l="0" t="0" r="0" b="0"/>
              <a:pathLst>
                <a:path w="191957" h="301648">
                  <a:moveTo>
                    <a:pt x="0" y="0"/>
                  </a:moveTo>
                  <a:lnTo>
                    <a:pt x="29829" y="59659"/>
                  </a:lnTo>
                  <a:lnTo>
                    <a:pt x="55558" y="111116"/>
                  </a:lnTo>
                  <a:lnTo>
                    <a:pt x="91549" y="168540"/>
                  </a:lnTo>
                  <a:lnTo>
                    <a:pt x="127999" y="220170"/>
                  </a:lnTo>
                  <a:lnTo>
                    <a:pt x="173678" y="280761"/>
                  </a:lnTo>
                  <a:lnTo>
                    <a:pt x="191956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46991" y="8712491"/>
              <a:ext cx="191957" cy="356493"/>
            </a:xfrm>
            <a:custGeom>
              <a:avLst/>
              <a:gdLst/>
              <a:ahLst/>
              <a:cxnLst/>
              <a:rect l="0" t="0" r="0" b="0"/>
              <a:pathLst>
                <a:path w="191957" h="356493">
                  <a:moveTo>
                    <a:pt x="191956" y="0"/>
                  </a:moveTo>
                  <a:lnTo>
                    <a:pt x="170064" y="24940"/>
                  </a:lnTo>
                  <a:lnTo>
                    <a:pt x="136398" y="85387"/>
                  </a:lnTo>
                  <a:lnTo>
                    <a:pt x="109478" y="142100"/>
                  </a:lnTo>
                  <a:lnTo>
                    <a:pt x="82204" y="203083"/>
                  </a:lnTo>
                  <a:lnTo>
                    <a:pt x="54826" y="255684"/>
                  </a:lnTo>
                  <a:lnTo>
                    <a:pt x="25556" y="314405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89771" y="8712491"/>
              <a:ext cx="27423" cy="274225"/>
            </a:xfrm>
            <a:custGeom>
              <a:avLst/>
              <a:gdLst/>
              <a:ahLst/>
              <a:cxnLst/>
              <a:rect l="0" t="0" r="0" b="0"/>
              <a:pathLst>
                <a:path w="27423" h="274225">
                  <a:moveTo>
                    <a:pt x="0" y="0"/>
                  </a:moveTo>
                  <a:lnTo>
                    <a:pt x="9423" y="45309"/>
                  </a:lnTo>
                  <a:lnTo>
                    <a:pt x="12440" y="102972"/>
                  </a:lnTo>
                  <a:lnTo>
                    <a:pt x="14858" y="160852"/>
                  </a:lnTo>
                  <a:lnTo>
                    <a:pt x="23022" y="220997"/>
                  </a:lnTo>
                  <a:lnTo>
                    <a:pt x="2742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193792" y="8863315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9660" y="0"/>
                  </a:lnTo>
                  <a:lnTo>
                    <a:pt x="115179" y="0"/>
                  </a:lnTo>
                  <a:lnTo>
                    <a:pt x="167685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22861" y="8671358"/>
              <a:ext cx="191559" cy="339494"/>
            </a:xfrm>
            <a:custGeom>
              <a:avLst/>
              <a:gdLst/>
              <a:ahLst/>
              <a:cxnLst/>
              <a:rect l="0" t="0" r="0" b="0"/>
              <a:pathLst>
                <a:path w="191559" h="339494">
                  <a:moveTo>
                    <a:pt x="54845" y="0"/>
                  </a:moveTo>
                  <a:lnTo>
                    <a:pt x="76681" y="7278"/>
                  </a:lnTo>
                  <a:lnTo>
                    <a:pt x="95527" y="23040"/>
                  </a:lnTo>
                  <a:lnTo>
                    <a:pt x="112536" y="46803"/>
                  </a:lnTo>
                  <a:lnTo>
                    <a:pt x="125174" y="77677"/>
                  </a:lnTo>
                  <a:lnTo>
                    <a:pt x="126106" y="91395"/>
                  </a:lnTo>
                  <a:lnTo>
                    <a:pt x="119017" y="114762"/>
                  </a:lnTo>
                  <a:lnTo>
                    <a:pt x="90617" y="152326"/>
                  </a:lnTo>
                  <a:lnTo>
                    <a:pt x="53256" y="177844"/>
                  </a:lnTo>
                  <a:lnTo>
                    <a:pt x="13241" y="195054"/>
                  </a:lnTo>
                  <a:lnTo>
                    <a:pt x="7304" y="195545"/>
                  </a:lnTo>
                  <a:lnTo>
                    <a:pt x="6393" y="192825"/>
                  </a:lnTo>
                  <a:lnTo>
                    <a:pt x="8832" y="187966"/>
                  </a:lnTo>
                  <a:lnTo>
                    <a:pt x="31856" y="182566"/>
                  </a:lnTo>
                  <a:lnTo>
                    <a:pt x="79518" y="183588"/>
                  </a:lnTo>
                  <a:lnTo>
                    <a:pt x="109991" y="192808"/>
                  </a:lnTo>
                  <a:lnTo>
                    <a:pt x="171083" y="231904"/>
                  </a:lnTo>
                  <a:lnTo>
                    <a:pt x="182611" y="241441"/>
                  </a:lnTo>
                  <a:lnTo>
                    <a:pt x="188773" y="253892"/>
                  </a:lnTo>
                  <a:lnTo>
                    <a:pt x="191558" y="283976"/>
                  </a:lnTo>
                  <a:lnTo>
                    <a:pt x="187120" y="295960"/>
                  </a:lnTo>
                  <a:lnTo>
                    <a:pt x="170002" y="313338"/>
                  </a:lnTo>
                  <a:lnTo>
                    <a:pt x="134670" y="331686"/>
                  </a:lnTo>
                  <a:lnTo>
                    <a:pt x="87976" y="339493"/>
                  </a:lnTo>
                  <a:lnTo>
                    <a:pt x="31597" y="332707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28529" y="8493113"/>
              <a:ext cx="175300" cy="658138"/>
            </a:xfrm>
            <a:custGeom>
              <a:avLst/>
              <a:gdLst/>
              <a:ahLst/>
              <a:cxnLst/>
              <a:rect l="0" t="0" r="0" b="0"/>
              <a:pathLst>
                <a:path w="175300" h="658138">
                  <a:moveTo>
                    <a:pt x="0" y="0"/>
                  </a:moveTo>
                  <a:lnTo>
                    <a:pt x="49973" y="57251"/>
                  </a:lnTo>
                  <a:lnTo>
                    <a:pt x="95939" y="112864"/>
                  </a:lnTo>
                  <a:lnTo>
                    <a:pt x="132534" y="172440"/>
                  </a:lnTo>
                  <a:lnTo>
                    <a:pt x="158157" y="233467"/>
                  </a:lnTo>
                  <a:lnTo>
                    <a:pt x="171616" y="287877"/>
                  </a:lnTo>
                  <a:lnTo>
                    <a:pt x="175299" y="335137"/>
                  </a:lnTo>
                  <a:lnTo>
                    <a:pt x="172874" y="386609"/>
                  </a:lnTo>
                  <a:lnTo>
                    <a:pt x="166717" y="435386"/>
                  </a:lnTo>
                  <a:lnTo>
                    <a:pt x="154686" y="488541"/>
                  </a:lnTo>
                  <a:lnTo>
                    <a:pt x="132910" y="551510"/>
                  </a:lnTo>
                  <a:lnTo>
                    <a:pt x="108445" y="596075"/>
                  </a:lnTo>
                  <a:lnTo>
                    <a:pt x="68556" y="658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139865" y="8712491"/>
              <a:ext cx="10854" cy="315359"/>
            </a:xfrm>
            <a:custGeom>
              <a:avLst/>
              <a:gdLst/>
              <a:ahLst/>
              <a:cxnLst/>
              <a:rect l="0" t="0" r="0" b="0"/>
              <a:pathLst>
                <a:path w="10854" h="315359">
                  <a:moveTo>
                    <a:pt x="0" y="0"/>
                  </a:moveTo>
                  <a:lnTo>
                    <a:pt x="10853" y="48808"/>
                  </a:lnTo>
                  <a:lnTo>
                    <a:pt x="8802" y="98253"/>
                  </a:lnTo>
                  <a:lnTo>
                    <a:pt x="2608" y="151497"/>
                  </a:lnTo>
                  <a:lnTo>
                    <a:pt x="773" y="205868"/>
                  </a:lnTo>
                  <a:lnTo>
                    <a:pt x="229" y="26057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30176" y="8863315"/>
              <a:ext cx="219380" cy="41134"/>
            </a:xfrm>
            <a:custGeom>
              <a:avLst/>
              <a:gdLst/>
              <a:ahLst/>
              <a:cxnLst/>
              <a:rect l="0" t="0" r="0" b="0"/>
              <a:pathLst>
                <a:path w="219380" h="41134">
                  <a:moveTo>
                    <a:pt x="0" y="0"/>
                  </a:moveTo>
                  <a:lnTo>
                    <a:pt x="52870" y="14914"/>
                  </a:lnTo>
                  <a:lnTo>
                    <a:pt x="113167" y="23716"/>
                  </a:lnTo>
                  <a:lnTo>
                    <a:pt x="171150" y="30386"/>
                  </a:lnTo>
                  <a:lnTo>
                    <a:pt x="219379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27800" y="8698781"/>
              <a:ext cx="13713" cy="383914"/>
            </a:xfrm>
            <a:custGeom>
              <a:avLst/>
              <a:gdLst/>
              <a:ahLst/>
              <a:cxnLst/>
              <a:rect l="0" t="0" r="0" b="0"/>
              <a:pathLst>
                <a:path w="13713" h="383914">
                  <a:moveTo>
                    <a:pt x="0" y="0"/>
                  </a:moveTo>
                  <a:lnTo>
                    <a:pt x="7900" y="43785"/>
                  </a:lnTo>
                  <a:lnTo>
                    <a:pt x="3018" y="93547"/>
                  </a:lnTo>
                  <a:lnTo>
                    <a:pt x="2418" y="146886"/>
                  </a:lnTo>
                  <a:lnTo>
                    <a:pt x="9688" y="201285"/>
                  </a:lnTo>
                  <a:lnTo>
                    <a:pt x="10996" y="255997"/>
                  </a:lnTo>
                  <a:lnTo>
                    <a:pt x="5459" y="310803"/>
                  </a:lnTo>
                  <a:lnTo>
                    <a:pt x="11630" y="367666"/>
                  </a:lnTo>
                  <a:lnTo>
                    <a:pt x="13712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51016" y="9247228"/>
            <a:ext cx="2631630" cy="490954"/>
            <a:chOff x="851016" y="9247228"/>
            <a:chExt cx="2631630" cy="490954"/>
          </a:xfrm>
        </p:grpSpPr>
        <p:sp>
          <p:nvSpPr>
            <p:cNvPr id="20" name="Freeform 19"/>
            <p:cNvSpPr/>
            <p:nvPr/>
          </p:nvSpPr>
          <p:spPr>
            <a:xfrm>
              <a:off x="851016" y="9439185"/>
              <a:ext cx="444927" cy="298997"/>
            </a:xfrm>
            <a:custGeom>
              <a:avLst/>
              <a:gdLst/>
              <a:ahLst/>
              <a:cxnLst/>
              <a:rect l="0" t="0" r="0" b="0"/>
              <a:pathLst>
                <a:path w="444927" h="298997">
                  <a:moveTo>
                    <a:pt x="26501" y="0"/>
                  </a:moveTo>
                  <a:lnTo>
                    <a:pt x="15649" y="48808"/>
                  </a:lnTo>
                  <a:lnTo>
                    <a:pt x="9574" y="98252"/>
                  </a:lnTo>
                  <a:lnTo>
                    <a:pt x="2188" y="155560"/>
                  </a:lnTo>
                  <a:lnTo>
                    <a:pt x="0" y="216719"/>
                  </a:lnTo>
                  <a:lnTo>
                    <a:pt x="2535" y="253237"/>
                  </a:lnTo>
                  <a:lnTo>
                    <a:pt x="13818" y="284701"/>
                  </a:lnTo>
                  <a:lnTo>
                    <a:pt x="22616" y="293397"/>
                  </a:lnTo>
                  <a:lnTo>
                    <a:pt x="33052" y="297670"/>
                  </a:lnTo>
                  <a:lnTo>
                    <a:pt x="44579" y="298996"/>
                  </a:lnTo>
                  <a:lnTo>
                    <a:pt x="65513" y="292343"/>
                  </a:lnTo>
                  <a:lnTo>
                    <a:pt x="103779" y="263246"/>
                  </a:lnTo>
                  <a:lnTo>
                    <a:pt x="138994" y="204223"/>
                  </a:lnTo>
                  <a:lnTo>
                    <a:pt x="166029" y="150537"/>
                  </a:lnTo>
                  <a:lnTo>
                    <a:pt x="181256" y="109605"/>
                  </a:lnTo>
                  <a:lnTo>
                    <a:pt x="184516" y="106587"/>
                  </a:lnTo>
                  <a:lnTo>
                    <a:pt x="186689" y="110668"/>
                  </a:lnTo>
                  <a:lnTo>
                    <a:pt x="190177" y="161003"/>
                  </a:lnTo>
                  <a:lnTo>
                    <a:pt x="198060" y="211901"/>
                  </a:lnTo>
                  <a:lnTo>
                    <a:pt x="209900" y="239415"/>
                  </a:lnTo>
                  <a:lnTo>
                    <a:pt x="217323" y="251018"/>
                  </a:lnTo>
                  <a:lnTo>
                    <a:pt x="228365" y="258753"/>
                  </a:lnTo>
                  <a:lnTo>
                    <a:pt x="256885" y="267348"/>
                  </a:lnTo>
                  <a:lnTo>
                    <a:pt x="314481" y="264908"/>
                  </a:lnTo>
                  <a:lnTo>
                    <a:pt x="349496" y="250279"/>
                  </a:lnTo>
                  <a:lnTo>
                    <a:pt x="390841" y="216347"/>
                  </a:lnTo>
                  <a:lnTo>
                    <a:pt x="432108" y="163935"/>
                  </a:lnTo>
                  <a:lnTo>
                    <a:pt x="442908" y="128721"/>
                  </a:lnTo>
                  <a:lnTo>
                    <a:pt x="444926" y="74196"/>
                  </a:lnTo>
                  <a:lnTo>
                    <a:pt x="435875" y="37219"/>
                  </a:lnTo>
                  <a:lnTo>
                    <a:pt x="42412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425965" y="9535164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0"/>
                  </a:moveTo>
                  <a:lnTo>
                    <a:pt x="48807" y="10852"/>
                  </a:lnTo>
                  <a:lnTo>
                    <a:pt x="9597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439676" y="9631142"/>
              <a:ext cx="95980" cy="13712"/>
            </a:xfrm>
            <a:custGeom>
              <a:avLst/>
              <a:gdLst/>
              <a:ahLst/>
              <a:cxnLst/>
              <a:rect l="0" t="0" r="0" b="0"/>
              <a:pathLst>
                <a:path w="95980" h="13712">
                  <a:moveTo>
                    <a:pt x="0" y="13711"/>
                  </a:moveTo>
                  <a:lnTo>
                    <a:pt x="48807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85410" y="9315784"/>
              <a:ext cx="147870" cy="411337"/>
            </a:xfrm>
            <a:custGeom>
              <a:avLst/>
              <a:gdLst/>
              <a:ahLst/>
              <a:cxnLst/>
              <a:rect l="0" t="0" r="0" b="0"/>
              <a:pathLst>
                <a:path w="147870" h="411337">
                  <a:moveTo>
                    <a:pt x="93025" y="0"/>
                  </a:moveTo>
                  <a:lnTo>
                    <a:pt x="71188" y="14557"/>
                  </a:lnTo>
                  <a:lnTo>
                    <a:pt x="43051" y="52726"/>
                  </a:lnTo>
                  <a:lnTo>
                    <a:pt x="17193" y="112318"/>
                  </a:lnTo>
                  <a:lnTo>
                    <a:pt x="3693" y="172593"/>
                  </a:lnTo>
                  <a:lnTo>
                    <a:pt x="0" y="216359"/>
                  </a:lnTo>
                  <a:lnTo>
                    <a:pt x="12479" y="276545"/>
                  </a:lnTo>
                  <a:lnTo>
                    <a:pt x="42753" y="325694"/>
                  </a:lnTo>
                  <a:lnTo>
                    <a:pt x="93928" y="380200"/>
                  </a:lnTo>
                  <a:lnTo>
                    <a:pt x="147869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084103" y="9439185"/>
              <a:ext cx="178246" cy="219380"/>
            </a:xfrm>
            <a:custGeom>
              <a:avLst/>
              <a:gdLst/>
              <a:ahLst/>
              <a:cxnLst/>
              <a:rect l="0" t="0" r="0" b="0"/>
              <a:pathLst>
                <a:path w="178246" h="219380">
                  <a:moveTo>
                    <a:pt x="0" y="0"/>
                  </a:moveTo>
                  <a:lnTo>
                    <a:pt x="49973" y="57252"/>
                  </a:lnTo>
                  <a:lnTo>
                    <a:pt x="88301" y="119588"/>
                  </a:lnTo>
                  <a:lnTo>
                    <a:pt x="138304" y="177492"/>
                  </a:lnTo>
                  <a:lnTo>
                    <a:pt x="1782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25236" y="9452896"/>
              <a:ext cx="95980" cy="219381"/>
            </a:xfrm>
            <a:custGeom>
              <a:avLst/>
              <a:gdLst/>
              <a:ahLst/>
              <a:cxnLst/>
              <a:rect l="0" t="0" r="0" b="0"/>
              <a:pathLst>
                <a:path w="95980" h="219381">
                  <a:moveTo>
                    <a:pt x="95979" y="0"/>
                  </a:moveTo>
                  <a:lnTo>
                    <a:pt x="66149" y="59661"/>
                  </a:lnTo>
                  <a:lnTo>
                    <a:pt x="38796" y="121644"/>
                  </a:lnTo>
                  <a:lnTo>
                    <a:pt x="10823" y="176375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443388" y="9398051"/>
              <a:ext cx="10918" cy="205669"/>
            </a:xfrm>
            <a:custGeom>
              <a:avLst/>
              <a:gdLst/>
              <a:ahLst/>
              <a:cxnLst/>
              <a:rect l="0" t="0" r="0" b="0"/>
              <a:pathLst>
                <a:path w="10918" h="205669">
                  <a:moveTo>
                    <a:pt x="10917" y="0"/>
                  </a:moveTo>
                  <a:lnTo>
                    <a:pt x="9393" y="45309"/>
                  </a:lnTo>
                  <a:lnTo>
                    <a:pt x="1494" y="104495"/>
                  </a:lnTo>
                  <a:lnTo>
                    <a:pt x="0" y="164180"/>
                  </a:lnTo>
                  <a:lnTo>
                    <a:pt x="1091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372038" y="9494030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59660" y="0"/>
                  </a:lnTo>
                  <a:lnTo>
                    <a:pt x="121644" y="7278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673684" y="9356918"/>
              <a:ext cx="160834" cy="291756"/>
            </a:xfrm>
            <a:custGeom>
              <a:avLst/>
              <a:gdLst/>
              <a:ahLst/>
              <a:cxnLst/>
              <a:rect l="0" t="0" r="0" b="0"/>
              <a:pathLst>
                <a:path w="160834" h="291756">
                  <a:moveTo>
                    <a:pt x="13711" y="0"/>
                  </a:moveTo>
                  <a:lnTo>
                    <a:pt x="51880" y="45447"/>
                  </a:lnTo>
                  <a:lnTo>
                    <a:pt x="57082" y="78598"/>
                  </a:lnTo>
                  <a:lnTo>
                    <a:pt x="56336" y="98103"/>
                  </a:lnTo>
                  <a:lnTo>
                    <a:pt x="43320" y="127900"/>
                  </a:lnTo>
                  <a:lnTo>
                    <a:pt x="29918" y="145205"/>
                  </a:lnTo>
                  <a:lnTo>
                    <a:pt x="30609" y="145555"/>
                  </a:lnTo>
                  <a:lnTo>
                    <a:pt x="41027" y="139341"/>
                  </a:lnTo>
                  <a:lnTo>
                    <a:pt x="60891" y="131501"/>
                  </a:lnTo>
                  <a:lnTo>
                    <a:pt x="84955" y="131064"/>
                  </a:lnTo>
                  <a:lnTo>
                    <a:pt x="109361" y="137471"/>
                  </a:lnTo>
                  <a:lnTo>
                    <a:pt x="130364" y="150475"/>
                  </a:lnTo>
                  <a:lnTo>
                    <a:pt x="145793" y="170473"/>
                  </a:lnTo>
                  <a:lnTo>
                    <a:pt x="156205" y="196120"/>
                  </a:lnTo>
                  <a:lnTo>
                    <a:pt x="160833" y="227831"/>
                  </a:lnTo>
                  <a:lnTo>
                    <a:pt x="154764" y="254113"/>
                  </a:lnTo>
                  <a:lnTo>
                    <a:pt x="148880" y="265387"/>
                  </a:lnTo>
                  <a:lnTo>
                    <a:pt x="130155" y="281976"/>
                  </a:lnTo>
                  <a:lnTo>
                    <a:pt x="118763" y="288533"/>
                  </a:lnTo>
                  <a:lnTo>
                    <a:pt x="89855" y="291755"/>
                  </a:lnTo>
                  <a:lnTo>
                    <a:pt x="28921" y="28141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79352" y="9247228"/>
              <a:ext cx="134522" cy="452471"/>
            </a:xfrm>
            <a:custGeom>
              <a:avLst/>
              <a:gdLst/>
              <a:ahLst/>
              <a:cxnLst/>
              <a:rect l="0" t="0" r="0" b="0"/>
              <a:pathLst>
                <a:path w="134522" h="452471">
                  <a:moveTo>
                    <a:pt x="0" y="0"/>
                  </a:moveTo>
                  <a:lnTo>
                    <a:pt x="55559" y="55558"/>
                  </a:lnTo>
                  <a:lnTo>
                    <a:pt x="73444" y="78014"/>
                  </a:lnTo>
                  <a:lnTo>
                    <a:pt x="100643" y="133482"/>
                  </a:lnTo>
                  <a:lnTo>
                    <a:pt x="124952" y="196637"/>
                  </a:lnTo>
                  <a:lnTo>
                    <a:pt x="133509" y="256144"/>
                  </a:lnTo>
                  <a:lnTo>
                    <a:pt x="134521" y="318295"/>
                  </a:lnTo>
                  <a:lnTo>
                    <a:pt x="121987" y="381786"/>
                  </a:lnTo>
                  <a:lnTo>
                    <a:pt x="109271" y="420354"/>
                  </a:lnTo>
                  <a:lnTo>
                    <a:pt x="95979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126154" y="9494030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0"/>
                  </a:moveTo>
                  <a:lnTo>
                    <a:pt x="48807" y="10853"/>
                  </a:lnTo>
                  <a:lnTo>
                    <a:pt x="94190" y="12865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27800" y="9384340"/>
              <a:ext cx="54846" cy="342781"/>
            </a:xfrm>
            <a:custGeom>
              <a:avLst/>
              <a:gdLst/>
              <a:ahLst/>
              <a:cxnLst/>
              <a:rect l="0" t="0" r="0" b="0"/>
              <a:pathLst>
                <a:path w="54846" h="342781">
                  <a:moveTo>
                    <a:pt x="54845" y="0"/>
                  </a:moveTo>
                  <a:lnTo>
                    <a:pt x="54845" y="45309"/>
                  </a:lnTo>
                  <a:lnTo>
                    <a:pt x="53322" y="102972"/>
                  </a:lnTo>
                  <a:lnTo>
                    <a:pt x="43899" y="159328"/>
                  </a:lnTo>
                  <a:lnTo>
                    <a:pt x="31458" y="214621"/>
                  </a:lnTo>
                  <a:lnTo>
                    <a:pt x="18123" y="269598"/>
                  </a:lnTo>
                  <a:lnTo>
                    <a:pt x="4032" y="32651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063678" y="10508659"/>
            <a:ext cx="4612396" cy="1055763"/>
            <a:chOff x="2063678" y="10508659"/>
            <a:chExt cx="4612396" cy="1055763"/>
          </a:xfrm>
        </p:grpSpPr>
        <p:sp>
          <p:nvSpPr>
            <p:cNvPr id="33" name="Freeform 32"/>
            <p:cNvSpPr/>
            <p:nvPr/>
          </p:nvSpPr>
          <p:spPr>
            <a:xfrm>
              <a:off x="2063678" y="10593397"/>
              <a:ext cx="294650" cy="929891"/>
            </a:xfrm>
            <a:custGeom>
              <a:avLst/>
              <a:gdLst/>
              <a:ahLst/>
              <a:cxnLst/>
              <a:rect l="0" t="0" r="0" b="0"/>
              <a:pathLst>
                <a:path w="294650" h="929891">
                  <a:moveTo>
                    <a:pt x="267226" y="24952"/>
                  </a:moveTo>
                  <a:lnTo>
                    <a:pt x="209974" y="5867"/>
                  </a:lnTo>
                  <a:lnTo>
                    <a:pt x="163256" y="0"/>
                  </a:lnTo>
                  <a:lnTo>
                    <a:pt x="149162" y="3746"/>
                  </a:lnTo>
                  <a:lnTo>
                    <a:pt x="125376" y="20097"/>
                  </a:lnTo>
                  <a:lnTo>
                    <a:pt x="112774" y="50724"/>
                  </a:lnTo>
                  <a:lnTo>
                    <a:pt x="101617" y="102666"/>
                  </a:lnTo>
                  <a:lnTo>
                    <a:pt x="96120" y="132618"/>
                  </a:lnTo>
                  <a:lnTo>
                    <a:pt x="96880" y="189086"/>
                  </a:lnTo>
                  <a:lnTo>
                    <a:pt x="90541" y="251531"/>
                  </a:lnTo>
                  <a:lnTo>
                    <a:pt x="78342" y="311600"/>
                  </a:lnTo>
                  <a:lnTo>
                    <a:pt x="61262" y="367477"/>
                  </a:lnTo>
                  <a:lnTo>
                    <a:pt x="43218" y="422526"/>
                  </a:lnTo>
                  <a:lnTo>
                    <a:pt x="26507" y="478935"/>
                  </a:lnTo>
                  <a:lnTo>
                    <a:pt x="22227" y="529498"/>
                  </a:lnTo>
                  <a:lnTo>
                    <a:pt x="20959" y="583074"/>
                  </a:lnTo>
                  <a:lnTo>
                    <a:pt x="20583" y="637543"/>
                  </a:lnTo>
                  <a:lnTo>
                    <a:pt x="20472" y="692277"/>
                  </a:lnTo>
                  <a:lnTo>
                    <a:pt x="18915" y="745565"/>
                  </a:lnTo>
                  <a:lnTo>
                    <a:pt x="11006" y="792501"/>
                  </a:lnTo>
                  <a:lnTo>
                    <a:pt x="6462" y="842802"/>
                  </a:lnTo>
                  <a:lnTo>
                    <a:pt x="0" y="872903"/>
                  </a:lnTo>
                  <a:lnTo>
                    <a:pt x="3761" y="882758"/>
                  </a:lnTo>
                  <a:lnTo>
                    <a:pt x="12363" y="889328"/>
                  </a:lnTo>
                  <a:lnTo>
                    <a:pt x="38170" y="896629"/>
                  </a:lnTo>
                  <a:lnTo>
                    <a:pt x="100329" y="905377"/>
                  </a:lnTo>
                  <a:lnTo>
                    <a:pt x="147188" y="912979"/>
                  </a:lnTo>
                  <a:lnTo>
                    <a:pt x="210337" y="922826"/>
                  </a:lnTo>
                  <a:lnTo>
                    <a:pt x="271675" y="928495"/>
                  </a:lnTo>
                  <a:lnTo>
                    <a:pt x="294649" y="929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372395" y="10632060"/>
              <a:ext cx="123045" cy="767828"/>
            </a:xfrm>
            <a:custGeom>
              <a:avLst/>
              <a:gdLst/>
              <a:ahLst/>
              <a:cxnLst/>
              <a:rect l="0" t="0" r="0" b="0"/>
              <a:pathLst>
                <a:path w="123045" h="767828">
                  <a:moveTo>
                    <a:pt x="123044" y="0"/>
                  </a:moveTo>
                  <a:lnTo>
                    <a:pt x="93214" y="48807"/>
                  </a:lnTo>
                  <a:lnTo>
                    <a:pt x="65861" y="108497"/>
                  </a:lnTo>
                  <a:lnTo>
                    <a:pt x="50579" y="157749"/>
                  </a:lnTo>
                  <a:lnTo>
                    <a:pt x="31766" y="219562"/>
                  </a:lnTo>
                  <a:lnTo>
                    <a:pt x="17963" y="269538"/>
                  </a:lnTo>
                  <a:lnTo>
                    <a:pt x="3713" y="332206"/>
                  </a:lnTo>
                  <a:lnTo>
                    <a:pt x="849" y="384843"/>
                  </a:lnTo>
                  <a:lnTo>
                    <a:pt x="0" y="439033"/>
                  </a:lnTo>
                  <a:lnTo>
                    <a:pt x="3811" y="501810"/>
                  </a:lnTo>
                  <a:lnTo>
                    <a:pt x="10636" y="547525"/>
                  </a:lnTo>
                  <a:lnTo>
                    <a:pt x="23044" y="602003"/>
                  </a:lnTo>
                  <a:lnTo>
                    <a:pt x="37892" y="663510"/>
                  </a:lnTo>
                  <a:lnTo>
                    <a:pt x="60912" y="717960"/>
                  </a:lnTo>
                  <a:lnTo>
                    <a:pt x="85506" y="751697"/>
                  </a:lnTo>
                  <a:lnTo>
                    <a:pt x="109332" y="7678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632551" y="10878862"/>
              <a:ext cx="137113" cy="342780"/>
            </a:xfrm>
            <a:custGeom>
              <a:avLst/>
              <a:gdLst/>
              <a:ahLst/>
              <a:cxnLst/>
              <a:rect l="0" t="0" r="0" b="0"/>
              <a:pathLst>
                <a:path w="137113" h="342780">
                  <a:moveTo>
                    <a:pt x="0" y="0"/>
                  </a:moveTo>
                  <a:lnTo>
                    <a:pt x="14915" y="59659"/>
                  </a:lnTo>
                  <a:lnTo>
                    <a:pt x="31841" y="111116"/>
                  </a:lnTo>
                  <a:lnTo>
                    <a:pt x="56154" y="164957"/>
                  </a:lnTo>
                  <a:lnTo>
                    <a:pt x="78592" y="219503"/>
                  </a:lnTo>
                  <a:lnTo>
                    <a:pt x="98952" y="270198"/>
                  </a:lnTo>
                  <a:lnTo>
                    <a:pt x="120219" y="310102"/>
                  </a:lnTo>
                  <a:lnTo>
                    <a:pt x="137112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46262" y="10919995"/>
              <a:ext cx="164535" cy="315359"/>
            </a:xfrm>
            <a:custGeom>
              <a:avLst/>
              <a:gdLst/>
              <a:ahLst/>
              <a:cxnLst/>
              <a:rect l="0" t="0" r="0" b="0"/>
              <a:pathLst>
                <a:path w="164535" h="315359">
                  <a:moveTo>
                    <a:pt x="164534" y="0"/>
                  </a:moveTo>
                  <a:lnTo>
                    <a:pt x="150541" y="34363"/>
                  </a:lnTo>
                  <a:lnTo>
                    <a:pt x="115051" y="94189"/>
                  </a:lnTo>
                  <a:lnTo>
                    <a:pt x="92467" y="150470"/>
                  </a:lnTo>
                  <a:lnTo>
                    <a:pt x="57843" y="208480"/>
                  </a:lnTo>
                  <a:lnTo>
                    <a:pt x="37959" y="243572"/>
                  </a:lnTo>
                  <a:lnTo>
                    <a:pt x="16833" y="27732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89042" y="10824017"/>
              <a:ext cx="41135" cy="287935"/>
            </a:xfrm>
            <a:custGeom>
              <a:avLst/>
              <a:gdLst/>
              <a:ahLst/>
              <a:cxnLst/>
              <a:rect l="0" t="0" r="0" b="0"/>
              <a:pathLst>
                <a:path w="41135" h="287935">
                  <a:moveTo>
                    <a:pt x="41134" y="0"/>
                  </a:moveTo>
                  <a:lnTo>
                    <a:pt x="41134" y="54731"/>
                  </a:lnTo>
                  <a:lnTo>
                    <a:pt x="39610" y="115411"/>
                  </a:lnTo>
                  <a:lnTo>
                    <a:pt x="30187" y="174185"/>
                  </a:lnTo>
                  <a:lnTo>
                    <a:pt x="17747" y="234596"/>
                  </a:lnTo>
                  <a:lnTo>
                    <a:pt x="0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2893064" y="10961129"/>
              <a:ext cx="219380" cy="41134"/>
            </a:xfrm>
            <a:custGeom>
              <a:avLst/>
              <a:gdLst/>
              <a:ahLst/>
              <a:cxnLst/>
              <a:rect l="0" t="0" r="0" b="0"/>
              <a:pathLst>
                <a:path w="219380" h="41134">
                  <a:moveTo>
                    <a:pt x="0" y="41133"/>
                  </a:moveTo>
                  <a:lnTo>
                    <a:pt x="52870" y="26218"/>
                  </a:lnTo>
                  <a:lnTo>
                    <a:pt x="109104" y="17416"/>
                  </a:lnTo>
                  <a:lnTo>
                    <a:pt x="160298" y="1074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39865" y="10782883"/>
              <a:ext cx="228504" cy="438759"/>
            </a:xfrm>
            <a:custGeom>
              <a:avLst/>
              <a:gdLst/>
              <a:ahLst/>
              <a:cxnLst/>
              <a:rect l="0" t="0" r="0" b="0"/>
              <a:pathLst>
                <a:path w="228504" h="438759">
                  <a:moveTo>
                    <a:pt x="95979" y="0"/>
                  </a:moveTo>
                  <a:lnTo>
                    <a:pt x="125093" y="0"/>
                  </a:lnTo>
                  <a:lnTo>
                    <a:pt x="135194" y="4570"/>
                  </a:lnTo>
                  <a:lnTo>
                    <a:pt x="150478" y="21837"/>
                  </a:lnTo>
                  <a:lnTo>
                    <a:pt x="158288" y="48807"/>
                  </a:lnTo>
                  <a:lnTo>
                    <a:pt x="160370" y="64531"/>
                  </a:lnTo>
                  <a:lnTo>
                    <a:pt x="148743" y="115777"/>
                  </a:lnTo>
                  <a:lnTo>
                    <a:pt x="126001" y="154997"/>
                  </a:lnTo>
                  <a:lnTo>
                    <a:pt x="72954" y="214373"/>
                  </a:lnTo>
                  <a:lnTo>
                    <a:pt x="68441" y="214518"/>
                  </a:lnTo>
                  <a:lnTo>
                    <a:pt x="66956" y="208521"/>
                  </a:lnTo>
                  <a:lnTo>
                    <a:pt x="67489" y="198430"/>
                  </a:lnTo>
                  <a:lnTo>
                    <a:pt x="80269" y="179091"/>
                  </a:lnTo>
                  <a:lnTo>
                    <a:pt x="90076" y="169669"/>
                  </a:lnTo>
                  <a:lnTo>
                    <a:pt x="121286" y="159199"/>
                  </a:lnTo>
                  <a:lnTo>
                    <a:pt x="157500" y="157593"/>
                  </a:lnTo>
                  <a:lnTo>
                    <a:pt x="188831" y="167035"/>
                  </a:lnTo>
                  <a:lnTo>
                    <a:pt x="209864" y="185451"/>
                  </a:lnTo>
                  <a:lnTo>
                    <a:pt x="217606" y="196760"/>
                  </a:lnTo>
                  <a:lnTo>
                    <a:pt x="228503" y="241792"/>
                  </a:lnTo>
                  <a:lnTo>
                    <a:pt x="222926" y="271997"/>
                  </a:lnTo>
                  <a:lnTo>
                    <a:pt x="198594" y="318760"/>
                  </a:lnTo>
                  <a:lnTo>
                    <a:pt x="156705" y="374599"/>
                  </a:lnTo>
                  <a:lnTo>
                    <a:pt x="98720" y="413445"/>
                  </a:lnTo>
                  <a:lnTo>
                    <a:pt x="55657" y="430581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304399" y="10604637"/>
              <a:ext cx="193493" cy="630717"/>
            </a:xfrm>
            <a:custGeom>
              <a:avLst/>
              <a:gdLst/>
              <a:ahLst/>
              <a:cxnLst/>
              <a:rect l="0" t="0" r="0" b="0"/>
              <a:pathLst>
                <a:path w="193493" h="630717">
                  <a:moveTo>
                    <a:pt x="41134" y="0"/>
                  </a:moveTo>
                  <a:lnTo>
                    <a:pt x="89432" y="59245"/>
                  </a:lnTo>
                  <a:lnTo>
                    <a:pt x="124001" y="107777"/>
                  </a:lnTo>
                  <a:lnTo>
                    <a:pt x="152694" y="159228"/>
                  </a:lnTo>
                  <a:lnTo>
                    <a:pt x="173045" y="207143"/>
                  </a:lnTo>
                  <a:lnTo>
                    <a:pt x="193125" y="269752"/>
                  </a:lnTo>
                  <a:lnTo>
                    <a:pt x="193492" y="319464"/>
                  </a:lnTo>
                  <a:lnTo>
                    <a:pt x="184514" y="367965"/>
                  </a:lnTo>
                  <a:lnTo>
                    <a:pt x="162330" y="429971"/>
                  </a:lnTo>
                  <a:lnTo>
                    <a:pt x="127536" y="491868"/>
                  </a:lnTo>
                  <a:lnTo>
                    <a:pt x="78148" y="555141"/>
                  </a:lnTo>
                  <a:lnTo>
                    <a:pt x="25639" y="615798"/>
                  </a:lnTo>
                  <a:lnTo>
                    <a:pt x="0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660891" y="10851438"/>
              <a:ext cx="1" cy="219381"/>
            </a:xfrm>
            <a:custGeom>
              <a:avLst/>
              <a:gdLst/>
              <a:ahLst/>
              <a:cxnLst/>
              <a:rect l="0" t="0" r="0" b="0"/>
              <a:pathLst>
                <a:path w="1" h="219381">
                  <a:moveTo>
                    <a:pt x="0" y="0"/>
                  </a:moveTo>
                  <a:lnTo>
                    <a:pt x="0" y="45310"/>
                  </a:lnTo>
                  <a:lnTo>
                    <a:pt x="0" y="102972"/>
                  </a:lnTo>
                  <a:lnTo>
                    <a:pt x="0" y="157805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37490" y="10961129"/>
              <a:ext cx="219380" cy="41134"/>
            </a:xfrm>
            <a:custGeom>
              <a:avLst/>
              <a:gdLst/>
              <a:ahLst/>
              <a:cxnLst/>
              <a:rect l="0" t="0" r="0" b="0"/>
              <a:pathLst>
                <a:path w="219380" h="41134">
                  <a:moveTo>
                    <a:pt x="0" y="41133"/>
                  </a:moveTo>
                  <a:lnTo>
                    <a:pt x="48807" y="30281"/>
                  </a:lnTo>
                  <a:lnTo>
                    <a:pt x="108497" y="20708"/>
                  </a:lnTo>
                  <a:lnTo>
                    <a:pt x="164299" y="5670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907692" y="10796594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53641" y="59659"/>
                  </a:lnTo>
                  <a:lnTo>
                    <a:pt x="40777" y="111116"/>
                  </a:lnTo>
                  <a:lnTo>
                    <a:pt x="27317" y="164957"/>
                  </a:lnTo>
                  <a:lnTo>
                    <a:pt x="17743" y="219505"/>
                  </a:lnTo>
                  <a:lnTo>
                    <a:pt x="10844" y="274261"/>
                  </a:lnTo>
                  <a:lnTo>
                    <a:pt x="3213" y="316892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962537" y="1050865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715736" y="10522370"/>
              <a:ext cx="506502" cy="932363"/>
            </a:xfrm>
            <a:custGeom>
              <a:avLst/>
              <a:gdLst/>
              <a:ahLst/>
              <a:cxnLst/>
              <a:rect l="0" t="0" r="0" b="0"/>
              <a:pathLst>
                <a:path w="506502" h="932363">
                  <a:moveTo>
                    <a:pt x="383913" y="0"/>
                  </a:moveTo>
                  <a:lnTo>
                    <a:pt x="439510" y="18978"/>
                  </a:lnTo>
                  <a:lnTo>
                    <a:pt x="486473" y="51315"/>
                  </a:lnTo>
                  <a:lnTo>
                    <a:pt x="498051" y="77143"/>
                  </a:lnTo>
                  <a:lnTo>
                    <a:pt x="504569" y="130007"/>
                  </a:lnTo>
                  <a:lnTo>
                    <a:pt x="506501" y="189852"/>
                  </a:lnTo>
                  <a:lnTo>
                    <a:pt x="503010" y="242116"/>
                  </a:lnTo>
                  <a:lnTo>
                    <a:pt x="492328" y="298734"/>
                  </a:lnTo>
                  <a:lnTo>
                    <a:pt x="483895" y="347580"/>
                  </a:lnTo>
                  <a:lnTo>
                    <a:pt x="475069" y="399758"/>
                  </a:lnTo>
                  <a:lnTo>
                    <a:pt x="466068" y="449355"/>
                  </a:lnTo>
                  <a:lnTo>
                    <a:pt x="458513" y="498313"/>
                  </a:lnTo>
                  <a:lnTo>
                    <a:pt x="455156" y="550541"/>
                  </a:lnTo>
                  <a:lnTo>
                    <a:pt x="449600" y="596099"/>
                  </a:lnTo>
                  <a:lnTo>
                    <a:pt x="441971" y="656006"/>
                  </a:lnTo>
                  <a:lnTo>
                    <a:pt x="439710" y="712351"/>
                  </a:lnTo>
                  <a:lnTo>
                    <a:pt x="443103" y="763578"/>
                  </a:lnTo>
                  <a:lnTo>
                    <a:pt x="446225" y="778706"/>
                  </a:lnTo>
                  <a:lnTo>
                    <a:pt x="442213" y="788791"/>
                  </a:lnTo>
                  <a:lnTo>
                    <a:pt x="433444" y="795514"/>
                  </a:lnTo>
                  <a:lnTo>
                    <a:pt x="375584" y="820862"/>
                  </a:lnTo>
                  <a:lnTo>
                    <a:pt x="323385" y="839063"/>
                  </a:lnTo>
                  <a:lnTo>
                    <a:pt x="269323" y="854105"/>
                  </a:lnTo>
                  <a:lnTo>
                    <a:pt x="214711" y="868210"/>
                  </a:lnTo>
                  <a:lnTo>
                    <a:pt x="167213" y="889317"/>
                  </a:lnTo>
                  <a:lnTo>
                    <a:pt x="116915" y="907590"/>
                  </a:lnTo>
                  <a:lnTo>
                    <a:pt x="63418" y="922652"/>
                  </a:lnTo>
                  <a:lnTo>
                    <a:pt x="0" y="932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33557" y="10511130"/>
              <a:ext cx="410520" cy="902469"/>
            </a:xfrm>
            <a:custGeom>
              <a:avLst/>
              <a:gdLst/>
              <a:ahLst/>
              <a:cxnLst/>
              <a:rect l="0" t="0" r="0" b="0"/>
              <a:pathLst>
                <a:path w="410520" h="902469">
                  <a:moveTo>
                    <a:pt x="410519" y="24951"/>
                  </a:moveTo>
                  <a:lnTo>
                    <a:pt x="353266" y="5868"/>
                  </a:lnTo>
                  <a:lnTo>
                    <a:pt x="306548" y="0"/>
                  </a:lnTo>
                  <a:lnTo>
                    <a:pt x="261390" y="5540"/>
                  </a:lnTo>
                  <a:lnTo>
                    <a:pt x="237089" y="16832"/>
                  </a:lnTo>
                  <a:lnTo>
                    <a:pt x="196661" y="48908"/>
                  </a:lnTo>
                  <a:lnTo>
                    <a:pt x="175848" y="82832"/>
                  </a:lnTo>
                  <a:lnTo>
                    <a:pt x="167311" y="129108"/>
                  </a:lnTo>
                  <a:lnTo>
                    <a:pt x="157503" y="188693"/>
                  </a:lnTo>
                  <a:lnTo>
                    <a:pt x="149275" y="232298"/>
                  </a:lnTo>
                  <a:lnTo>
                    <a:pt x="136078" y="291547"/>
                  </a:lnTo>
                  <a:lnTo>
                    <a:pt x="122519" y="350236"/>
                  </a:lnTo>
                  <a:lnTo>
                    <a:pt x="108853" y="413330"/>
                  </a:lnTo>
                  <a:lnTo>
                    <a:pt x="90587" y="475595"/>
                  </a:lnTo>
                  <a:lnTo>
                    <a:pt x="81448" y="516219"/>
                  </a:lnTo>
                  <a:lnTo>
                    <a:pt x="70785" y="563220"/>
                  </a:lnTo>
                  <a:lnTo>
                    <a:pt x="55889" y="609501"/>
                  </a:lnTo>
                  <a:lnTo>
                    <a:pt x="37652" y="671103"/>
                  </a:lnTo>
                  <a:lnTo>
                    <a:pt x="22600" y="727950"/>
                  </a:lnTo>
                  <a:lnTo>
                    <a:pt x="8491" y="776109"/>
                  </a:lnTo>
                  <a:lnTo>
                    <a:pt x="1941" y="826603"/>
                  </a:lnTo>
                  <a:lnTo>
                    <a:pt x="0" y="880159"/>
                  </a:lnTo>
                  <a:lnTo>
                    <a:pt x="4298" y="890642"/>
                  </a:lnTo>
                  <a:lnTo>
                    <a:pt x="11734" y="896108"/>
                  </a:lnTo>
                  <a:lnTo>
                    <a:pt x="21261" y="898228"/>
                  </a:lnTo>
                  <a:lnTo>
                    <a:pt x="72438" y="892208"/>
                  </a:lnTo>
                  <a:lnTo>
                    <a:pt x="131255" y="889780"/>
                  </a:lnTo>
                  <a:lnTo>
                    <a:pt x="174681" y="889211"/>
                  </a:lnTo>
                  <a:lnTo>
                    <a:pt x="234675" y="888892"/>
                  </a:lnTo>
                  <a:lnTo>
                    <a:pt x="291046" y="888797"/>
                  </a:lnTo>
                  <a:lnTo>
                    <a:pt x="315778" y="892837"/>
                  </a:lnTo>
                  <a:lnTo>
                    <a:pt x="341963" y="9024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791673" y="10673193"/>
              <a:ext cx="89516" cy="671850"/>
            </a:xfrm>
            <a:custGeom>
              <a:avLst/>
              <a:gdLst/>
              <a:ahLst/>
              <a:cxnLst/>
              <a:rect l="0" t="0" r="0" b="0"/>
              <a:pathLst>
                <a:path w="89516" h="671850">
                  <a:moveTo>
                    <a:pt x="89515" y="0"/>
                  </a:moveTo>
                  <a:lnTo>
                    <a:pt x="69145" y="45309"/>
                  </a:lnTo>
                  <a:lnTo>
                    <a:pt x="52164" y="106018"/>
                  </a:lnTo>
                  <a:lnTo>
                    <a:pt x="36859" y="155286"/>
                  </a:lnTo>
                  <a:lnTo>
                    <a:pt x="23963" y="207652"/>
                  </a:lnTo>
                  <a:lnTo>
                    <a:pt x="14677" y="258348"/>
                  </a:lnTo>
                  <a:lnTo>
                    <a:pt x="7925" y="319625"/>
                  </a:lnTo>
                  <a:lnTo>
                    <a:pt x="0" y="367404"/>
                  </a:lnTo>
                  <a:lnTo>
                    <a:pt x="4423" y="415077"/>
                  </a:lnTo>
                  <a:lnTo>
                    <a:pt x="5992" y="460227"/>
                  </a:lnTo>
                  <a:lnTo>
                    <a:pt x="6690" y="506699"/>
                  </a:lnTo>
                  <a:lnTo>
                    <a:pt x="10047" y="551222"/>
                  </a:lnTo>
                  <a:lnTo>
                    <a:pt x="29067" y="607500"/>
                  </a:lnTo>
                  <a:lnTo>
                    <a:pt x="58729" y="651296"/>
                  </a:lnTo>
                  <a:lnTo>
                    <a:pt x="75804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32011" y="10947417"/>
              <a:ext cx="137113" cy="287937"/>
            </a:xfrm>
            <a:custGeom>
              <a:avLst/>
              <a:gdLst/>
              <a:ahLst/>
              <a:cxnLst/>
              <a:rect l="0" t="0" r="0" b="0"/>
              <a:pathLst>
                <a:path w="137113" h="287937">
                  <a:moveTo>
                    <a:pt x="0" y="0"/>
                  </a:moveTo>
                  <a:lnTo>
                    <a:pt x="20369" y="34363"/>
                  </a:lnTo>
                  <a:lnTo>
                    <a:pt x="44706" y="94190"/>
                  </a:lnTo>
                  <a:lnTo>
                    <a:pt x="69614" y="140646"/>
                  </a:lnTo>
                  <a:lnTo>
                    <a:pt x="98050" y="203658"/>
                  </a:lnTo>
                  <a:lnTo>
                    <a:pt x="129862" y="265834"/>
                  </a:lnTo>
                  <a:lnTo>
                    <a:pt x="137112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004588" y="10919995"/>
              <a:ext cx="178247" cy="370204"/>
            </a:xfrm>
            <a:custGeom>
              <a:avLst/>
              <a:gdLst/>
              <a:ahLst/>
              <a:cxnLst/>
              <a:rect l="0" t="0" r="0" b="0"/>
              <a:pathLst>
                <a:path w="178247" h="370204">
                  <a:moveTo>
                    <a:pt x="178246" y="0"/>
                  </a:moveTo>
                  <a:lnTo>
                    <a:pt x="148454" y="34363"/>
                  </a:lnTo>
                  <a:lnTo>
                    <a:pt x="126931" y="82631"/>
                  </a:lnTo>
                  <a:lnTo>
                    <a:pt x="94486" y="144499"/>
                  </a:lnTo>
                  <a:lnTo>
                    <a:pt x="74495" y="188638"/>
                  </a:lnTo>
                  <a:lnTo>
                    <a:pt x="46110" y="249034"/>
                  </a:lnTo>
                  <a:lnTo>
                    <a:pt x="25681" y="298245"/>
                  </a:lnTo>
                  <a:lnTo>
                    <a:pt x="4435" y="35756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347369" y="10906283"/>
              <a:ext cx="24564" cy="260514"/>
            </a:xfrm>
            <a:custGeom>
              <a:avLst/>
              <a:gdLst/>
              <a:ahLst/>
              <a:cxnLst/>
              <a:rect l="0" t="0" r="0" b="0"/>
              <a:pathLst>
                <a:path w="24564" h="260514">
                  <a:moveTo>
                    <a:pt x="13711" y="0"/>
                  </a:moveTo>
                  <a:lnTo>
                    <a:pt x="17773" y="59661"/>
                  </a:lnTo>
                  <a:lnTo>
                    <a:pt x="24563" y="111117"/>
                  </a:lnTo>
                  <a:lnTo>
                    <a:pt x="22513" y="164958"/>
                  </a:lnTo>
                  <a:lnTo>
                    <a:pt x="12256" y="215442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23968" y="11057106"/>
              <a:ext cx="246802" cy="1"/>
            </a:xfrm>
            <a:custGeom>
              <a:avLst/>
              <a:gdLst/>
              <a:ahLst/>
              <a:cxnLst/>
              <a:rect l="0" t="0" r="0" b="0"/>
              <a:pathLst>
                <a:path w="246802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4957" y="0"/>
                  </a:lnTo>
                  <a:lnTo>
                    <a:pt x="211379" y="0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98192" y="10837728"/>
              <a:ext cx="199675" cy="479892"/>
            </a:xfrm>
            <a:custGeom>
              <a:avLst/>
              <a:gdLst/>
              <a:ahLst/>
              <a:cxnLst/>
              <a:rect l="0" t="0" r="0" b="0"/>
              <a:pathLst>
                <a:path w="199675" h="479892">
                  <a:moveTo>
                    <a:pt x="95978" y="0"/>
                  </a:moveTo>
                  <a:lnTo>
                    <a:pt x="110536" y="29115"/>
                  </a:lnTo>
                  <a:lnTo>
                    <a:pt x="113620" y="63722"/>
                  </a:lnTo>
                  <a:lnTo>
                    <a:pt x="106791" y="117906"/>
                  </a:lnTo>
                  <a:lnTo>
                    <a:pt x="90835" y="177159"/>
                  </a:lnTo>
                  <a:lnTo>
                    <a:pt x="70248" y="211778"/>
                  </a:lnTo>
                  <a:lnTo>
                    <a:pt x="66637" y="212788"/>
                  </a:lnTo>
                  <a:lnTo>
                    <a:pt x="65753" y="207368"/>
                  </a:lnTo>
                  <a:lnTo>
                    <a:pt x="66687" y="197660"/>
                  </a:lnTo>
                  <a:lnTo>
                    <a:pt x="71881" y="189666"/>
                  </a:lnTo>
                  <a:lnTo>
                    <a:pt x="118365" y="153587"/>
                  </a:lnTo>
                  <a:lnTo>
                    <a:pt x="129184" y="149619"/>
                  </a:lnTo>
                  <a:lnTo>
                    <a:pt x="153394" y="149272"/>
                  </a:lnTo>
                  <a:lnTo>
                    <a:pt x="175325" y="158259"/>
                  </a:lnTo>
                  <a:lnTo>
                    <a:pt x="185439" y="164921"/>
                  </a:lnTo>
                  <a:lnTo>
                    <a:pt x="192182" y="175456"/>
                  </a:lnTo>
                  <a:lnTo>
                    <a:pt x="199674" y="203412"/>
                  </a:lnTo>
                  <a:lnTo>
                    <a:pt x="196613" y="253412"/>
                  </a:lnTo>
                  <a:lnTo>
                    <a:pt x="178779" y="306821"/>
                  </a:lnTo>
                  <a:lnTo>
                    <a:pt x="143931" y="359093"/>
                  </a:lnTo>
                  <a:lnTo>
                    <a:pt x="94617" y="411850"/>
                  </a:lnTo>
                  <a:lnTo>
                    <a:pt x="40864" y="459003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690148" y="10659482"/>
              <a:ext cx="188498" cy="754117"/>
            </a:xfrm>
            <a:custGeom>
              <a:avLst/>
              <a:gdLst/>
              <a:ahLst/>
              <a:cxnLst/>
              <a:rect l="0" t="0" r="0" b="0"/>
              <a:pathLst>
                <a:path w="188498" h="754117">
                  <a:moveTo>
                    <a:pt x="0" y="0"/>
                  </a:moveTo>
                  <a:lnTo>
                    <a:pt x="48808" y="33892"/>
                  </a:lnTo>
                  <a:lnTo>
                    <a:pt x="90127" y="70473"/>
                  </a:lnTo>
                  <a:lnTo>
                    <a:pt x="117605" y="110258"/>
                  </a:lnTo>
                  <a:lnTo>
                    <a:pt x="139458" y="146929"/>
                  </a:lnTo>
                  <a:lnTo>
                    <a:pt x="154913" y="170421"/>
                  </a:lnTo>
                  <a:lnTo>
                    <a:pt x="177249" y="231094"/>
                  </a:lnTo>
                  <a:lnTo>
                    <a:pt x="187599" y="277695"/>
                  </a:lnTo>
                  <a:lnTo>
                    <a:pt x="188497" y="316901"/>
                  </a:lnTo>
                  <a:lnTo>
                    <a:pt x="183817" y="369873"/>
                  </a:lnTo>
                  <a:lnTo>
                    <a:pt x="176659" y="416775"/>
                  </a:lnTo>
                  <a:lnTo>
                    <a:pt x="164065" y="477441"/>
                  </a:lnTo>
                  <a:lnTo>
                    <a:pt x="150685" y="534011"/>
                  </a:lnTo>
                  <a:lnTo>
                    <a:pt x="133009" y="589366"/>
                  </a:lnTo>
                  <a:lnTo>
                    <a:pt x="108474" y="640300"/>
                  </a:lnTo>
                  <a:lnTo>
                    <a:pt x="77845" y="692462"/>
                  </a:lnTo>
                  <a:lnTo>
                    <a:pt x="41134" y="754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046640" y="10988551"/>
              <a:ext cx="123401" cy="27423"/>
            </a:xfrm>
            <a:custGeom>
              <a:avLst/>
              <a:gdLst/>
              <a:ahLst/>
              <a:cxnLst/>
              <a:rect l="0" t="0" r="0" b="0"/>
              <a:pathLst>
                <a:path w="123401" h="27423">
                  <a:moveTo>
                    <a:pt x="0" y="0"/>
                  </a:moveTo>
                  <a:lnTo>
                    <a:pt x="48807" y="10852"/>
                  </a:lnTo>
                  <a:lnTo>
                    <a:pt x="90127" y="16926"/>
                  </a:lnTo>
                  <a:lnTo>
                    <a:pt x="123400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93441" y="10851438"/>
              <a:ext cx="54846" cy="370204"/>
            </a:xfrm>
            <a:custGeom>
              <a:avLst/>
              <a:gdLst/>
              <a:ahLst/>
              <a:cxnLst/>
              <a:rect l="0" t="0" r="0" b="0"/>
              <a:pathLst>
                <a:path w="54846" h="370204">
                  <a:moveTo>
                    <a:pt x="54845" y="0"/>
                  </a:moveTo>
                  <a:lnTo>
                    <a:pt x="53322" y="51686"/>
                  </a:lnTo>
                  <a:lnTo>
                    <a:pt x="43993" y="113129"/>
                  </a:lnTo>
                  <a:lnTo>
                    <a:pt x="34420" y="176217"/>
                  </a:lnTo>
                  <a:lnTo>
                    <a:pt x="22217" y="233337"/>
                  </a:lnTo>
                  <a:lnTo>
                    <a:pt x="8953" y="291225"/>
                  </a:lnTo>
                  <a:lnTo>
                    <a:pt x="3979" y="324437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128907" y="10522370"/>
              <a:ext cx="547167" cy="1042052"/>
            </a:xfrm>
            <a:custGeom>
              <a:avLst/>
              <a:gdLst/>
              <a:ahLst/>
              <a:cxnLst/>
              <a:rect l="0" t="0" r="0" b="0"/>
              <a:pathLst>
                <a:path w="547167" h="1042052">
                  <a:moveTo>
                    <a:pt x="233090" y="0"/>
                  </a:moveTo>
                  <a:lnTo>
                    <a:pt x="290343" y="19084"/>
                  </a:lnTo>
                  <a:lnTo>
                    <a:pt x="344779" y="36722"/>
                  </a:lnTo>
                  <a:lnTo>
                    <a:pt x="393478" y="50321"/>
                  </a:lnTo>
                  <a:lnTo>
                    <a:pt x="451650" y="68565"/>
                  </a:lnTo>
                  <a:lnTo>
                    <a:pt x="507152" y="94118"/>
                  </a:lnTo>
                  <a:lnTo>
                    <a:pt x="526539" y="114957"/>
                  </a:lnTo>
                  <a:lnTo>
                    <a:pt x="533842" y="126913"/>
                  </a:lnTo>
                  <a:lnTo>
                    <a:pt x="544121" y="180133"/>
                  </a:lnTo>
                  <a:lnTo>
                    <a:pt x="547166" y="236866"/>
                  </a:lnTo>
                  <a:lnTo>
                    <a:pt x="540789" y="299549"/>
                  </a:lnTo>
                  <a:lnTo>
                    <a:pt x="529251" y="351807"/>
                  </a:lnTo>
                  <a:lnTo>
                    <a:pt x="523463" y="403516"/>
                  </a:lnTo>
                  <a:lnTo>
                    <a:pt x="510561" y="464636"/>
                  </a:lnTo>
                  <a:lnTo>
                    <a:pt x="493341" y="524783"/>
                  </a:lnTo>
                  <a:lnTo>
                    <a:pt x="475271" y="587615"/>
                  </a:lnTo>
                  <a:lnTo>
                    <a:pt x="461595" y="637412"/>
                  </a:lnTo>
                  <a:lnTo>
                    <a:pt x="443327" y="699409"/>
                  </a:lnTo>
                  <a:lnTo>
                    <a:pt x="429617" y="752465"/>
                  </a:lnTo>
                  <a:lnTo>
                    <a:pt x="415907" y="814227"/>
                  </a:lnTo>
                  <a:lnTo>
                    <a:pt x="403719" y="871798"/>
                  </a:lnTo>
                  <a:lnTo>
                    <a:pt x="400333" y="908999"/>
                  </a:lnTo>
                  <a:lnTo>
                    <a:pt x="393337" y="921357"/>
                  </a:lnTo>
                  <a:lnTo>
                    <a:pt x="382578" y="929595"/>
                  </a:lnTo>
                  <a:lnTo>
                    <a:pt x="321526" y="950096"/>
                  </a:lnTo>
                  <a:lnTo>
                    <a:pt x="268773" y="964193"/>
                  </a:lnTo>
                  <a:lnTo>
                    <a:pt x="207269" y="978018"/>
                  </a:lnTo>
                  <a:lnTo>
                    <a:pt x="148081" y="999041"/>
                  </a:lnTo>
                  <a:lnTo>
                    <a:pt x="84671" y="1017290"/>
                  </a:lnTo>
                  <a:lnTo>
                    <a:pt x="21465" y="1035580"/>
                  </a:lnTo>
                  <a:lnTo>
                    <a:pt x="0" y="10420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036768" y="12050689"/>
            <a:ext cx="2630198" cy="1000918"/>
            <a:chOff x="1036768" y="12050689"/>
            <a:chExt cx="2630198" cy="1000918"/>
          </a:xfrm>
        </p:grpSpPr>
        <p:sp>
          <p:nvSpPr>
            <p:cNvPr id="58" name="Freeform 57"/>
            <p:cNvSpPr/>
            <p:nvPr/>
          </p:nvSpPr>
          <p:spPr>
            <a:xfrm>
              <a:off x="1036768" y="12050689"/>
              <a:ext cx="183530" cy="781540"/>
            </a:xfrm>
            <a:custGeom>
              <a:avLst/>
              <a:gdLst/>
              <a:ahLst/>
              <a:cxnLst/>
              <a:rect l="0" t="0" r="0" b="0"/>
              <a:pathLst>
                <a:path w="183530" h="781540">
                  <a:moveTo>
                    <a:pt x="156106" y="0"/>
                  </a:moveTo>
                  <a:lnTo>
                    <a:pt x="134214" y="24940"/>
                  </a:lnTo>
                  <a:lnTo>
                    <a:pt x="107809" y="70191"/>
                  </a:lnTo>
                  <a:lnTo>
                    <a:pt x="74764" y="129641"/>
                  </a:lnTo>
                  <a:lnTo>
                    <a:pt x="52446" y="185003"/>
                  </a:lnTo>
                  <a:lnTo>
                    <a:pt x="28737" y="232553"/>
                  </a:lnTo>
                  <a:lnTo>
                    <a:pt x="11386" y="289130"/>
                  </a:lnTo>
                  <a:lnTo>
                    <a:pt x="1394" y="342296"/>
                  </a:lnTo>
                  <a:lnTo>
                    <a:pt x="0" y="397410"/>
                  </a:lnTo>
                  <a:lnTo>
                    <a:pt x="4459" y="447804"/>
                  </a:lnTo>
                  <a:lnTo>
                    <a:pt x="15534" y="501869"/>
                  </a:lnTo>
                  <a:lnTo>
                    <a:pt x="32925" y="561084"/>
                  </a:lnTo>
                  <a:lnTo>
                    <a:pt x="51031" y="616791"/>
                  </a:lnTo>
                  <a:lnTo>
                    <a:pt x="81747" y="665431"/>
                  </a:lnTo>
                  <a:lnTo>
                    <a:pt x="117316" y="717852"/>
                  </a:lnTo>
                  <a:lnTo>
                    <a:pt x="162155" y="761115"/>
                  </a:lnTo>
                  <a:lnTo>
                    <a:pt x="183529" y="781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412254" y="12366047"/>
              <a:ext cx="246802" cy="397625"/>
            </a:xfrm>
            <a:custGeom>
              <a:avLst/>
              <a:gdLst/>
              <a:ahLst/>
              <a:cxnLst/>
              <a:rect l="0" t="0" r="0" b="0"/>
              <a:pathLst>
                <a:path w="246802" h="397625">
                  <a:moveTo>
                    <a:pt x="0" y="0"/>
                  </a:moveTo>
                  <a:lnTo>
                    <a:pt x="25767" y="55598"/>
                  </a:lnTo>
                  <a:lnTo>
                    <a:pt x="48768" y="104327"/>
                  </a:lnTo>
                  <a:lnTo>
                    <a:pt x="76404" y="158883"/>
                  </a:lnTo>
                  <a:lnTo>
                    <a:pt x="98304" y="199930"/>
                  </a:lnTo>
                  <a:lnTo>
                    <a:pt x="140465" y="252139"/>
                  </a:lnTo>
                  <a:lnTo>
                    <a:pt x="167454" y="302701"/>
                  </a:lnTo>
                  <a:lnTo>
                    <a:pt x="210623" y="359395"/>
                  </a:lnTo>
                  <a:lnTo>
                    <a:pt x="246801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480810" y="12352335"/>
              <a:ext cx="123402" cy="452471"/>
            </a:xfrm>
            <a:custGeom>
              <a:avLst/>
              <a:gdLst/>
              <a:ahLst/>
              <a:cxnLst/>
              <a:rect l="0" t="0" r="0" b="0"/>
              <a:pathLst>
                <a:path w="123402" h="452471">
                  <a:moveTo>
                    <a:pt x="123401" y="0"/>
                  </a:moveTo>
                  <a:lnTo>
                    <a:pt x="123400" y="43673"/>
                  </a:lnTo>
                  <a:lnTo>
                    <a:pt x="119338" y="85427"/>
                  </a:lnTo>
                  <a:lnTo>
                    <a:pt x="108486" y="143634"/>
                  </a:lnTo>
                  <a:lnTo>
                    <a:pt x="91170" y="204248"/>
                  </a:lnTo>
                  <a:lnTo>
                    <a:pt x="71556" y="263279"/>
                  </a:lnTo>
                  <a:lnTo>
                    <a:pt x="48455" y="321933"/>
                  </a:lnTo>
                  <a:lnTo>
                    <a:pt x="23836" y="377060"/>
                  </a:lnTo>
                  <a:lnTo>
                    <a:pt x="5160" y="429279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796167" y="12407181"/>
              <a:ext cx="27424" cy="287935"/>
            </a:xfrm>
            <a:custGeom>
              <a:avLst/>
              <a:gdLst/>
              <a:ahLst/>
              <a:cxnLst/>
              <a:rect l="0" t="0" r="0" b="0"/>
              <a:pathLst>
                <a:path w="27424" h="287935">
                  <a:moveTo>
                    <a:pt x="0" y="0"/>
                  </a:moveTo>
                  <a:lnTo>
                    <a:pt x="14915" y="59659"/>
                  </a:lnTo>
                  <a:lnTo>
                    <a:pt x="23717" y="111115"/>
                  </a:lnTo>
                  <a:lnTo>
                    <a:pt x="26325" y="169019"/>
                  </a:lnTo>
                  <a:lnTo>
                    <a:pt x="27097" y="230355"/>
                  </a:lnTo>
                  <a:lnTo>
                    <a:pt x="27423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700189" y="12544292"/>
              <a:ext cx="260514" cy="13712"/>
            </a:xfrm>
            <a:custGeom>
              <a:avLst/>
              <a:gdLst/>
              <a:ahLst/>
              <a:cxnLst/>
              <a:rect l="0" t="0" r="0" b="0"/>
              <a:pathLst>
                <a:path w="260514" h="13712">
                  <a:moveTo>
                    <a:pt x="0" y="0"/>
                  </a:moveTo>
                  <a:lnTo>
                    <a:pt x="59660" y="0"/>
                  </a:lnTo>
                  <a:lnTo>
                    <a:pt x="111116" y="4063"/>
                  </a:lnTo>
                  <a:lnTo>
                    <a:pt x="164957" y="10853"/>
                  </a:lnTo>
                  <a:lnTo>
                    <a:pt x="215442" y="12863"/>
                  </a:lnTo>
                  <a:lnTo>
                    <a:pt x="26051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2001835" y="12393469"/>
              <a:ext cx="262595" cy="407894"/>
            </a:xfrm>
            <a:custGeom>
              <a:avLst/>
              <a:gdLst/>
              <a:ahLst/>
              <a:cxnLst/>
              <a:rect l="0" t="0" r="0" b="0"/>
              <a:pathLst>
                <a:path w="262595" h="407894">
                  <a:moveTo>
                    <a:pt x="82268" y="0"/>
                  </a:moveTo>
                  <a:lnTo>
                    <a:pt x="111383" y="7279"/>
                  </a:lnTo>
                  <a:lnTo>
                    <a:pt x="133802" y="23040"/>
                  </a:lnTo>
                  <a:lnTo>
                    <a:pt x="144046" y="33641"/>
                  </a:lnTo>
                  <a:lnTo>
                    <a:pt x="155429" y="65734"/>
                  </a:lnTo>
                  <a:lnTo>
                    <a:pt x="157441" y="102341"/>
                  </a:lnTo>
                  <a:lnTo>
                    <a:pt x="148179" y="133846"/>
                  </a:lnTo>
                  <a:lnTo>
                    <a:pt x="125834" y="169999"/>
                  </a:lnTo>
                  <a:lnTo>
                    <a:pt x="92637" y="200008"/>
                  </a:lnTo>
                  <a:lnTo>
                    <a:pt x="87657" y="201894"/>
                  </a:lnTo>
                  <a:lnTo>
                    <a:pt x="87384" y="198581"/>
                  </a:lnTo>
                  <a:lnTo>
                    <a:pt x="90249" y="191802"/>
                  </a:lnTo>
                  <a:lnTo>
                    <a:pt x="109682" y="180208"/>
                  </a:lnTo>
                  <a:lnTo>
                    <a:pt x="123396" y="174983"/>
                  </a:lnTo>
                  <a:lnTo>
                    <a:pt x="154884" y="173240"/>
                  </a:lnTo>
                  <a:lnTo>
                    <a:pt x="206871" y="180825"/>
                  </a:lnTo>
                  <a:lnTo>
                    <a:pt x="224752" y="184535"/>
                  </a:lnTo>
                  <a:lnTo>
                    <a:pt x="238196" y="193103"/>
                  </a:lnTo>
                  <a:lnTo>
                    <a:pt x="257196" y="218873"/>
                  </a:lnTo>
                  <a:lnTo>
                    <a:pt x="262594" y="254702"/>
                  </a:lnTo>
                  <a:lnTo>
                    <a:pt x="261900" y="274921"/>
                  </a:lnTo>
                  <a:lnTo>
                    <a:pt x="248942" y="309573"/>
                  </a:lnTo>
                  <a:lnTo>
                    <a:pt x="227948" y="337162"/>
                  </a:lnTo>
                  <a:lnTo>
                    <a:pt x="173168" y="371350"/>
                  </a:lnTo>
                  <a:lnTo>
                    <a:pt x="111395" y="399714"/>
                  </a:lnTo>
                  <a:lnTo>
                    <a:pt x="61783" y="40789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221215" y="12174089"/>
              <a:ext cx="188460" cy="781540"/>
            </a:xfrm>
            <a:custGeom>
              <a:avLst/>
              <a:gdLst/>
              <a:ahLst/>
              <a:cxnLst/>
              <a:rect l="0" t="0" r="0" b="0"/>
              <a:pathLst>
                <a:path w="188460" h="781540">
                  <a:moveTo>
                    <a:pt x="0" y="0"/>
                  </a:moveTo>
                  <a:lnTo>
                    <a:pt x="49973" y="57253"/>
                  </a:lnTo>
                  <a:lnTo>
                    <a:pt x="84886" y="103971"/>
                  </a:lnTo>
                  <a:lnTo>
                    <a:pt x="116898" y="156407"/>
                  </a:lnTo>
                  <a:lnTo>
                    <a:pt x="145680" y="210540"/>
                  </a:lnTo>
                  <a:lnTo>
                    <a:pt x="166226" y="265173"/>
                  </a:lnTo>
                  <a:lnTo>
                    <a:pt x="181963" y="327235"/>
                  </a:lnTo>
                  <a:lnTo>
                    <a:pt x="187515" y="379544"/>
                  </a:lnTo>
                  <a:lnTo>
                    <a:pt x="188459" y="433769"/>
                  </a:lnTo>
                  <a:lnTo>
                    <a:pt x="180425" y="497034"/>
                  </a:lnTo>
                  <a:lnTo>
                    <a:pt x="168396" y="546927"/>
                  </a:lnTo>
                  <a:lnTo>
                    <a:pt x="155183" y="598103"/>
                  </a:lnTo>
                  <a:lnTo>
                    <a:pt x="133008" y="657114"/>
                  </a:lnTo>
                  <a:lnTo>
                    <a:pt x="90867" y="715613"/>
                  </a:lnTo>
                  <a:lnTo>
                    <a:pt x="38039" y="769180"/>
                  </a:lnTo>
                  <a:lnTo>
                    <a:pt x="13711" y="781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457637" y="12174089"/>
              <a:ext cx="174915" cy="712984"/>
            </a:xfrm>
            <a:custGeom>
              <a:avLst/>
              <a:gdLst/>
              <a:ahLst/>
              <a:cxnLst/>
              <a:rect l="0" t="0" r="0" b="0"/>
              <a:pathLst>
                <a:path w="174915" h="712984">
                  <a:moveTo>
                    <a:pt x="133780" y="0"/>
                  </a:moveTo>
                  <a:lnTo>
                    <a:pt x="108013" y="55598"/>
                  </a:lnTo>
                  <a:lnTo>
                    <a:pt x="81124" y="109839"/>
                  </a:lnTo>
                  <a:lnTo>
                    <a:pt x="57418" y="166088"/>
                  </a:lnTo>
                  <a:lnTo>
                    <a:pt x="42768" y="216624"/>
                  </a:lnTo>
                  <a:lnTo>
                    <a:pt x="28778" y="270193"/>
                  </a:lnTo>
                  <a:lnTo>
                    <a:pt x="14984" y="323135"/>
                  </a:lnTo>
                  <a:lnTo>
                    <a:pt x="2772" y="369968"/>
                  </a:lnTo>
                  <a:lnTo>
                    <a:pt x="0" y="421762"/>
                  </a:lnTo>
                  <a:lnTo>
                    <a:pt x="8150" y="474179"/>
                  </a:lnTo>
                  <a:lnTo>
                    <a:pt x="24553" y="533609"/>
                  </a:lnTo>
                  <a:lnTo>
                    <a:pt x="42463" y="589360"/>
                  </a:lnTo>
                  <a:lnTo>
                    <a:pt x="80151" y="647257"/>
                  </a:lnTo>
                  <a:lnTo>
                    <a:pt x="110781" y="682336"/>
                  </a:lnTo>
                  <a:lnTo>
                    <a:pt x="134222" y="699362"/>
                  </a:lnTo>
                  <a:lnTo>
                    <a:pt x="174914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742240" y="12489447"/>
              <a:ext cx="233092" cy="370204"/>
            </a:xfrm>
            <a:custGeom>
              <a:avLst/>
              <a:gdLst/>
              <a:ahLst/>
              <a:cxnLst/>
              <a:rect l="0" t="0" r="0" b="0"/>
              <a:pathLst>
                <a:path w="233092" h="370204">
                  <a:moveTo>
                    <a:pt x="0" y="0"/>
                  </a:moveTo>
                  <a:lnTo>
                    <a:pt x="31316" y="54732"/>
                  </a:lnTo>
                  <a:lnTo>
                    <a:pt x="59215" y="112364"/>
                  </a:lnTo>
                  <a:lnTo>
                    <a:pt x="91876" y="165515"/>
                  </a:lnTo>
                  <a:lnTo>
                    <a:pt x="128007" y="226852"/>
                  </a:lnTo>
                  <a:lnTo>
                    <a:pt x="168209" y="286703"/>
                  </a:lnTo>
                  <a:lnTo>
                    <a:pt x="214691" y="349051"/>
                  </a:lnTo>
                  <a:lnTo>
                    <a:pt x="23309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83374" y="12503159"/>
              <a:ext cx="116969" cy="383914"/>
            </a:xfrm>
            <a:custGeom>
              <a:avLst/>
              <a:gdLst/>
              <a:ahLst/>
              <a:cxnLst/>
              <a:rect l="0" t="0" r="0" b="0"/>
              <a:pathLst>
                <a:path w="116969" h="383914">
                  <a:moveTo>
                    <a:pt x="109690" y="0"/>
                  </a:moveTo>
                  <a:lnTo>
                    <a:pt x="116968" y="21835"/>
                  </a:lnTo>
                  <a:lnTo>
                    <a:pt x="116479" y="44744"/>
                  </a:lnTo>
                  <a:lnTo>
                    <a:pt x="103752" y="96691"/>
                  </a:lnTo>
                  <a:lnTo>
                    <a:pt x="91003" y="151879"/>
                  </a:lnTo>
                  <a:lnTo>
                    <a:pt x="77577" y="209197"/>
                  </a:lnTo>
                  <a:lnTo>
                    <a:pt x="56671" y="264775"/>
                  </a:lnTo>
                  <a:lnTo>
                    <a:pt x="23833" y="327202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071309" y="12503159"/>
              <a:ext cx="27424" cy="260513"/>
            </a:xfrm>
            <a:custGeom>
              <a:avLst/>
              <a:gdLst/>
              <a:ahLst/>
              <a:cxnLst/>
              <a:rect l="0" t="0" r="0" b="0"/>
              <a:pathLst>
                <a:path w="27424" h="260513">
                  <a:moveTo>
                    <a:pt x="0" y="0"/>
                  </a:moveTo>
                  <a:lnTo>
                    <a:pt x="0" y="45308"/>
                  </a:lnTo>
                  <a:lnTo>
                    <a:pt x="1524" y="101447"/>
                  </a:lnTo>
                  <a:lnTo>
                    <a:pt x="9423" y="149904"/>
                  </a:lnTo>
                  <a:lnTo>
                    <a:pt x="13964" y="200656"/>
                  </a:lnTo>
                  <a:lnTo>
                    <a:pt x="27423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75331" y="12640270"/>
              <a:ext cx="233091" cy="1"/>
            </a:xfrm>
            <a:custGeom>
              <a:avLst/>
              <a:gdLst/>
              <a:ahLst/>
              <a:cxnLst/>
              <a:rect l="0" t="0" r="0" b="0"/>
              <a:pathLst>
                <a:path w="233091" h="1">
                  <a:moveTo>
                    <a:pt x="0" y="0"/>
                  </a:moveTo>
                  <a:lnTo>
                    <a:pt x="54732" y="0"/>
                  </a:lnTo>
                  <a:lnTo>
                    <a:pt x="115411" y="0"/>
                  </a:lnTo>
                  <a:lnTo>
                    <a:pt x="171139" y="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208421" y="12448314"/>
              <a:ext cx="233639" cy="375331"/>
            </a:xfrm>
            <a:custGeom>
              <a:avLst/>
              <a:gdLst/>
              <a:ahLst/>
              <a:cxnLst/>
              <a:rect l="0" t="0" r="0" b="0"/>
              <a:pathLst>
                <a:path w="233639" h="375331">
                  <a:moveTo>
                    <a:pt x="82267" y="0"/>
                  </a:moveTo>
                  <a:lnTo>
                    <a:pt x="127714" y="38168"/>
                  </a:lnTo>
                  <a:lnTo>
                    <a:pt x="133894" y="48298"/>
                  </a:lnTo>
                  <a:lnTo>
                    <a:pt x="136697" y="71740"/>
                  </a:lnTo>
                  <a:lnTo>
                    <a:pt x="122432" y="110633"/>
                  </a:lnTo>
                  <a:lnTo>
                    <a:pt x="91629" y="143824"/>
                  </a:lnTo>
                  <a:lnTo>
                    <a:pt x="49415" y="177765"/>
                  </a:lnTo>
                  <a:lnTo>
                    <a:pt x="51225" y="179449"/>
                  </a:lnTo>
                  <a:lnTo>
                    <a:pt x="101527" y="178483"/>
                  </a:lnTo>
                  <a:lnTo>
                    <a:pt x="155683" y="192873"/>
                  </a:lnTo>
                  <a:lnTo>
                    <a:pt x="183961" y="212169"/>
                  </a:lnTo>
                  <a:lnTo>
                    <a:pt x="226941" y="261797"/>
                  </a:lnTo>
                  <a:lnTo>
                    <a:pt x="232038" y="275080"/>
                  </a:lnTo>
                  <a:lnTo>
                    <a:pt x="233638" y="302026"/>
                  </a:lnTo>
                  <a:lnTo>
                    <a:pt x="228885" y="314088"/>
                  </a:lnTo>
                  <a:lnTo>
                    <a:pt x="211416" y="335614"/>
                  </a:lnTo>
                  <a:lnTo>
                    <a:pt x="175886" y="357584"/>
                  </a:lnTo>
                  <a:lnTo>
                    <a:pt x="136413" y="373743"/>
                  </a:lnTo>
                  <a:lnTo>
                    <a:pt x="105316" y="375330"/>
                  </a:lnTo>
                  <a:lnTo>
                    <a:pt x="53549" y="36359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455223" y="12228934"/>
              <a:ext cx="211743" cy="822673"/>
            </a:xfrm>
            <a:custGeom>
              <a:avLst/>
              <a:gdLst/>
              <a:ahLst/>
              <a:cxnLst/>
              <a:rect l="0" t="0" r="0" b="0"/>
              <a:pathLst>
                <a:path w="211743" h="822673">
                  <a:moveTo>
                    <a:pt x="13711" y="0"/>
                  </a:moveTo>
                  <a:lnTo>
                    <a:pt x="58456" y="48807"/>
                  </a:lnTo>
                  <a:lnTo>
                    <a:pt x="103124" y="108497"/>
                  </a:lnTo>
                  <a:lnTo>
                    <a:pt x="131950" y="157749"/>
                  </a:lnTo>
                  <a:lnTo>
                    <a:pt x="159789" y="210937"/>
                  </a:lnTo>
                  <a:lnTo>
                    <a:pt x="187335" y="265291"/>
                  </a:lnTo>
                  <a:lnTo>
                    <a:pt x="200236" y="319990"/>
                  </a:lnTo>
                  <a:lnTo>
                    <a:pt x="211337" y="374792"/>
                  </a:lnTo>
                  <a:lnTo>
                    <a:pt x="211742" y="423532"/>
                  </a:lnTo>
                  <a:lnTo>
                    <a:pt x="206844" y="479219"/>
                  </a:lnTo>
                  <a:lnTo>
                    <a:pt x="199589" y="534438"/>
                  </a:lnTo>
                  <a:lnTo>
                    <a:pt x="187224" y="581324"/>
                  </a:lnTo>
                  <a:lnTo>
                    <a:pt x="170048" y="623999"/>
                  </a:lnTo>
                  <a:lnTo>
                    <a:pt x="136206" y="686278"/>
                  </a:lnTo>
                  <a:lnTo>
                    <a:pt x="92640" y="740999"/>
                  </a:lnTo>
                  <a:lnTo>
                    <a:pt x="37929" y="796569"/>
                  </a:lnTo>
                  <a:lnTo>
                    <a:pt x="0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027656" y="12163172"/>
            <a:ext cx="4453104" cy="1231216"/>
            <a:chOff x="5027656" y="12163172"/>
            <a:chExt cx="4453104" cy="1231216"/>
          </a:xfrm>
        </p:grpSpPr>
        <p:sp>
          <p:nvSpPr>
            <p:cNvPr id="73" name="Freeform 72"/>
            <p:cNvSpPr/>
            <p:nvPr/>
          </p:nvSpPr>
          <p:spPr>
            <a:xfrm>
              <a:off x="5027656" y="12163172"/>
              <a:ext cx="648782" cy="1025548"/>
            </a:xfrm>
            <a:custGeom>
              <a:avLst/>
              <a:gdLst/>
              <a:ahLst/>
              <a:cxnLst/>
              <a:rect l="0" t="0" r="0" b="0"/>
              <a:pathLst>
                <a:path w="648782" h="1025548">
                  <a:moveTo>
                    <a:pt x="648781" y="10917"/>
                  </a:moveTo>
                  <a:lnTo>
                    <a:pt x="603472" y="1495"/>
                  </a:lnTo>
                  <a:lnTo>
                    <a:pt x="545811" y="0"/>
                  </a:lnTo>
                  <a:lnTo>
                    <a:pt x="487931" y="7006"/>
                  </a:lnTo>
                  <a:lnTo>
                    <a:pt x="424738" y="11283"/>
                  </a:lnTo>
                  <a:lnTo>
                    <a:pt x="366743" y="21521"/>
                  </a:lnTo>
                  <a:lnTo>
                    <a:pt x="310965" y="35727"/>
                  </a:lnTo>
                  <a:lnTo>
                    <a:pt x="257367" y="57032"/>
                  </a:lnTo>
                  <a:lnTo>
                    <a:pt x="197538" y="82715"/>
                  </a:lnTo>
                  <a:lnTo>
                    <a:pt x="148988" y="116678"/>
                  </a:lnTo>
                  <a:lnTo>
                    <a:pt x="126768" y="150928"/>
                  </a:lnTo>
                  <a:lnTo>
                    <a:pt x="117814" y="197301"/>
                  </a:lnTo>
                  <a:lnTo>
                    <a:pt x="124212" y="259665"/>
                  </a:lnTo>
                  <a:lnTo>
                    <a:pt x="126706" y="318896"/>
                  </a:lnTo>
                  <a:lnTo>
                    <a:pt x="127444" y="377241"/>
                  </a:lnTo>
                  <a:lnTo>
                    <a:pt x="127617" y="420021"/>
                  </a:lnTo>
                  <a:lnTo>
                    <a:pt x="123632" y="468488"/>
                  </a:lnTo>
                  <a:lnTo>
                    <a:pt x="118305" y="518976"/>
                  </a:lnTo>
                  <a:lnTo>
                    <a:pt x="115938" y="566806"/>
                  </a:lnTo>
                  <a:lnTo>
                    <a:pt x="107327" y="622000"/>
                  </a:lnTo>
                  <a:lnTo>
                    <a:pt x="95127" y="681859"/>
                  </a:lnTo>
                  <a:lnTo>
                    <a:pt x="74585" y="740559"/>
                  </a:lnTo>
                  <a:lnTo>
                    <a:pt x="41869" y="804041"/>
                  </a:lnTo>
                  <a:lnTo>
                    <a:pt x="19157" y="860593"/>
                  </a:lnTo>
                  <a:lnTo>
                    <a:pt x="0" y="915774"/>
                  </a:lnTo>
                  <a:lnTo>
                    <a:pt x="1452" y="926466"/>
                  </a:lnTo>
                  <a:lnTo>
                    <a:pt x="6990" y="935118"/>
                  </a:lnTo>
                  <a:lnTo>
                    <a:pt x="61352" y="974480"/>
                  </a:lnTo>
                  <a:lnTo>
                    <a:pt x="114470" y="997063"/>
                  </a:lnTo>
                  <a:lnTo>
                    <a:pt x="144703" y="1005271"/>
                  </a:lnTo>
                  <a:lnTo>
                    <a:pt x="203026" y="1011413"/>
                  </a:lnTo>
                  <a:lnTo>
                    <a:pt x="261102" y="1019158"/>
                  </a:lnTo>
                  <a:lnTo>
                    <a:pt x="324352" y="1014681"/>
                  </a:lnTo>
                  <a:lnTo>
                    <a:pt x="383888" y="1012678"/>
                  </a:lnTo>
                  <a:lnTo>
                    <a:pt x="426947" y="1012210"/>
                  </a:lnTo>
                  <a:lnTo>
                    <a:pt x="486736" y="1011946"/>
                  </a:lnTo>
                  <a:lnTo>
                    <a:pt x="549063" y="1021281"/>
                  </a:lnTo>
                  <a:lnTo>
                    <a:pt x="593937" y="10255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95124" y="12336536"/>
              <a:ext cx="177293" cy="783629"/>
            </a:xfrm>
            <a:custGeom>
              <a:avLst/>
              <a:gdLst/>
              <a:ahLst/>
              <a:cxnLst/>
              <a:rect l="0" t="0" r="0" b="0"/>
              <a:pathLst>
                <a:path w="177293" h="783629">
                  <a:moveTo>
                    <a:pt x="122447" y="15799"/>
                  </a:moveTo>
                  <a:lnTo>
                    <a:pt x="107890" y="1242"/>
                  </a:lnTo>
                  <a:lnTo>
                    <a:pt x="100554" y="0"/>
                  </a:lnTo>
                  <a:lnTo>
                    <a:pt x="92617" y="2219"/>
                  </a:lnTo>
                  <a:lnTo>
                    <a:pt x="84279" y="6746"/>
                  </a:lnTo>
                  <a:lnTo>
                    <a:pt x="70951" y="28026"/>
                  </a:lnTo>
                  <a:lnTo>
                    <a:pt x="49982" y="84062"/>
                  </a:lnTo>
                  <a:lnTo>
                    <a:pt x="31169" y="140665"/>
                  </a:lnTo>
                  <a:lnTo>
                    <a:pt x="18890" y="195833"/>
                  </a:lnTo>
                  <a:lnTo>
                    <a:pt x="15483" y="248669"/>
                  </a:lnTo>
                  <a:lnTo>
                    <a:pt x="9906" y="295512"/>
                  </a:lnTo>
                  <a:lnTo>
                    <a:pt x="2264" y="356143"/>
                  </a:lnTo>
                  <a:lnTo>
                    <a:pt x="0" y="412703"/>
                  </a:lnTo>
                  <a:lnTo>
                    <a:pt x="3391" y="468056"/>
                  </a:lnTo>
                  <a:lnTo>
                    <a:pt x="9982" y="523050"/>
                  </a:lnTo>
                  <a:lnTo>
                    <a:pt x="15998" y="573877"/>
                  </a:lnTo>
                  <a:lnTo>
                    <a:pt x="31491" y="626008"/>
                  </a:lnTo>
                  <a:lnTo>
                    <a:pt x="55379" y="685635"/>
                  </a:lnTo>
                  <a:lnTo>
                    <a:pt x="74357" y="720270"/>
                  </a:lnTo>
                  <a:lnTo>
                    <a:pt x="110737" y="755375"/>
                  </a:lnTo>
                  <a:lnTo>
                    <a:pt x="155851" y="777597"/>
                  </a:lnTo>
                  <a:lnTo>
                    <a:pt x="177292" y="7836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5854683" y="12626560"/>
              <a:ext cx="246803" cy="383914"/>
            </a:xfrm>
            <a:custGeom>
              <a:avLst/>
              <a:gdLst/>
              <a:ahLst/>
              <a:cxnLst/>
              <a:rect l="0" t="0" r="0" b="0"/>
              <a:pathLst>
                <a:path w="246803" h="383914">
                  <a:moveTo>
                    <a:pt x="0" y="0"/>
                  </a:moveTo>
                  <a:lnTo>
                    <a:pt x="18977" y="59659"/>
                  </a:lnTo>
                  <a:lnTo>
                    <a:pt x="51315" y="121642"/>
                  </a:lnTo>
                  <a:lnTo>
                    <a:pt x="85284" y="171293"/>
                  </a:lnTo>
                  <a:lnTo>
                    <a:pt x="126761" y="225341"/>
                  </a:lnTo>
                  <a:lnTo>
                    <a:pt x="156559" y="280221"/>
                  </a:lnTo>
                  <a:lnTo>
                    <a:pt x="202738" y="337192"/>
                  </a:lnTo>
                  <a:lnTo>
                    <a:pt x="246802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868394" y="12640270"/>
              <a:ext cx="178247" cy="411337"/>
            </a:xfrm>
            <a:custGeom>
              <a:avLst/>
              <a:gdLst/>
              <a:ahLst/>
              <a:cxnLst/>
              <a:rect l="0" t="0" r="0" b="0"/>
              <a:pathLst>
                <a:path w="178247" h="411337">
                  <a:moveTo>
                    <a:pt x="178246" y="0"/>
                  </a:moveTo>
                  <a:lnTo>
                    <a:pt x="148416" y="48807"/>
                  </a:lnTo>
                  <a:lnTo>
                    <a:pt x="121063" y="108498"/>
                  </a:lnTo>
                  <a:lnTo>
                    <a:pt x="91224" y="165028"/>
                  </a:lnTo>
                  <a:lnTo>
                    <a:pt x="74568" y="207919"/>
                  </a:lnTo>
                  <a:lnTo>
                    <a:pt x="52564" y="262704"/>
                  </a:lnTo>
                  <a:lnTo>
                    <a:pt x="30809" y="306359"/>
                  </a:lnTo>
                  <a:lnTo>
                    <a:pt x="9810" y="36842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156329" y="12695115"/>
              <a:ext cx="54846" cy="246803"/>
            </a:xfrm>
            <a:custGeom>
              <a:avLst/>
              <a:gdLst/>
              <a:ahLst/>
              <a:cxnLst/>
              <a:rect l="0" t="0" r="0" b="0"/>
              <a:pathLst>
                <a:path w="54846" h="246803">
                  <a:moveTo>
                    <a:pt x="0" y="0"/>
                  </a:moveTo>
                  <a:lnTo>
                    <a:pt x="19084" y="57252"/>
                  </a:lnTo>
                  <a:lnTo>
                    <a:pt x="32231" y="103971"/>
                  </a:lnTo>
                  <a:lnTo>
                    <a:pt x="38496" y="156408"/>
                  </a:lnTo>
                  <a:lnTo>
                    <a:pt x="50036" y="214728"/>
                  </a:lnTo>
                  <a:lnTo>
                    <a:pt x="5484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60351" y="12777383"/>
              <a:ext cx="233091" cy="41134"/>
            </a:xfrm>
            <a:custGeom>
              <a:avLst/>
              <a:gdLst/>
              <a:ahLst/>
              <a:cxnLst/>
              <a:rect l="0" t="0" r="0" b="0"/>
              <a:pathLst>
                <a:path w="233091" h="41134">
                  <a:moveTo>
                    <a:pt x="0" y="41133"/>
                  </a:moveTo>
                  <a:lnTo>
                    <a:pt x="34363" y="20764"/>
                  </a:lnTo>
                  <a:lnTo>
                    <a:pt x="82631" y="6829"/>
                  </a:lnTo>
                  <a:lnTo>
                    <a:pt x="142975" y="2023"/>
                  </a:lnTo>
                  <a:lnTo>
                    <a:pt x="195556" y="599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361997" y="12626560"/>
              <a:ext cx="194881" cy="383914"/>
            </a:xfrm>
            <a:custGeom>
              <a:avLst/>
              <a:gdLst/>
              <a:ahLst/>
              <a:cxnLst/>
              <a:rect l="0" t="0" r="0" b="0"/>
              <a:pathLst>
                <a:path w="194881" h="383914">
                  <a:moveTo>
                    <a:pt x="27423" y="0"/>
                  </a:moveTo>
                  <a:lnTo>
                    <a:pt x="49259" y="7277"/>
                  </a:lnTo>
                  <a:lnTo>
                    <a:pt x="68105" y="23040"/>
                  </a:lnTo>
                  <a:lnTo>
                    <a:pt x="91783" y="57609"/>
                  </a:lnTo>
                  <a:lnTo>
                    <a:pt x="97752" y="70398"/>
                  </a:lnTo>
                  <a:lnTo>
                    <a:pt x="98685" y="83495"/>
                  </a:lnTo>
                  <a:lnTo>
                    <a:pt x="91595" y="110235"/>
                  </a:lnTo>
                  <a:lnTo>
                    <a:pt x="52794" y="163118"/>
                  </a:lnTo>
                  <a:lnTo>
                    <a:pt x="33113" y="184725"/>
                  </a:lnTo>
                  <a:lnTo>
                    <a:pt x="29693" y="187136"/>
                  </a:lnTo>
                  <a:lnTo>
                    <a:pt x="30460" y="184172"/>
                  </a:lnTo>
                  <a:lnTo>
                    <a:pt x="34018" y="177626"/>
                  </a:lnTo>
                  <a:lnTo>
                    <a:pt x="54222" y="166289"/>
                  </a:lnTo>
                  <a:lnTo>
                    <a:pt x="99857" y="155406"/>
                  </a:lnTo>
                  <a:lnTo>
                    <a:pt x="132742" y="155906"/>
                  </a:lnTo>
                  <a:lnTo>
                    <a:pt x="162592" y="166285"/>
                  </a:lnTo>
                  <a:lnTo>
                    <a:pt x="182969" y="185118"/>
                  </a:lnTo>
                  <a:lnTo>
                    <a:pt x="190536" y="196538"/>
                  </a:lnTo>
                  <a:lnTo>
                    <a:pt x="194880" y="221415"/>
                  </a:lnTo>
                  <a:lnTo>
                    <a:pt x="193906" y="234448"/>
                  </a:lnTo>
                  <a:lnTo>
                    <a:pt x="180635" y="261116"/>
                  </a:lnTo>
                  <a:lnTo>
                    <a:pt x="142155" y="308198"/>
                  </a:lnTo>
                  <a:lnTo>
                    <a:pt x="84844" y="345315"/>
                  </a:lnTo>
                  <a:lnTo>
                    <a:pt x="31994" y="368897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526532" y="12420891"/>
              <a:ext cx="147370" cy="658140"/>
            </a:xfrm>
            <a:custGeom>
              <a:avLst/>
              <a:gdLst/>
              <a:ahLst/>
              <a:cxnLst/>
              <a:rect l="0" t="0" r="0" b="0"/>
              <a:pathLst>
                <a:path w="147370" h="658140">
                  <a:moveTo>
                    <a:pt x="0" y="0"/>
                  </a:moveTo>
                  <a:lnTo>
                    <a:pt x="46774" y="60738"/>
                  </a:lnTo>
                  <a:lnTo>
                    <a:pt x="78416" y="110853"/>
                  </a:lnTo>
                  <a:lnTo>
                    <a:pt x="107067" y="172043"/>
                  </a:lnTo>
                  <a:lnTo>
                    <a:pt x="131121" y="233389"/>
                  </a:lnTo>
                  <a:lnTo>
                    <a:pt x="144308" y="284808"/>
                  </a:lnTo>
                  <a:lnTo>
                    <a:pt x="147369" y="343208"/>
                  </a:lnTo>
                  <a:lnTo>
                    <a:pt x="142686" y="396799"/>
                  </a:lnTo>
                  <a:lnTo>
                    <a:pt x="131485" y="457811"/>
                  </a:lnTo>
                  <a:lnTo>
                    <a:pt x="114051" y="519372"/>
                  </a:lnTo>
                  <a:lnTo>
                    <a:pt x="91875" y="579607"/>
                  </a:lnTo>
                  <a:lnTo>
                    <a:pt x="52781" y="642831"/>
                  </a:lnTo>
                  <a:lnTo>
                    <a:pt x="41134" y="658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814467" y="12653982"/>
              <a:ext cx="13336" cy="315358"/>
            </a:xfrm>
            <a:custGeom>
              <a:avLst/>
              <a:gdLst/>
              <a:ahLst/>
              <a:cxnLst/>
              <a:rect l="0" t="0" r="0" b="0"/>
              <a:pathLst>
                <a:path w="13336" h="315358">
                  <a:moveTo>
                    <a:pt x="0" y="0"/>
                  </a:moveTo>
                  <a:lnTo>
                    <a:pt x="9423" y="45309"/>
                  </a:lnTo>
                  <a:lnTo>
                    <a:pt x="12441" y="102970"/>
                  </a:lnTo>
                  <a:lnTo>
                    <a:pt x="13335" y="159328"/>
                  </a:lnTo>
                  <a:lnTo>
                    <a:pt x="12077" y="213097"/>
                  </a:lnTo>
                  <a:lnTo>
                    <a:pt x="2837" y="272984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691066" y="12777383"/>
              <a:ext cx="246803" cy="27423"/>
            </a:xfrm>
            <a:custGeom>
              <a:avLst/>
              <a:gdLst/>
              <a:ahLst/>
              <a:cxnLst/>
              <a:rect l="0" t="0" r="0" b="0"/>
              <a:pathLst>
                <a:path w="246803" h="27423">
                  <a:moveTo>
                    <a:pt x="0" y="0"/>
                  </a:moveTo>
                  <a:lnTo>
                    <a:pt x="54732" y="1523"/>
                  </a:lnTo>
                  <a:lnTo>
                    <a:pt x="116936" y="10946"/>
                  </a:lnTo>
                  <a:lnTo>
                    <a:pt x="161153" y="19083"/>
                  </a:lnTo>
                  <a:lnTo>
                    <a:pt x="198072" y="23717"/>
                  </a:lnTo>
                  <a:lnTo>
                    <a:pt x="24680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047632" y="12749961"/>
              <a:ext cx="13638" cy="301646"/>
            </a:xfrm>
            <a:custGeom>
              <a:avLst/>
              <a:gdLst/>
              <a:ahLst/>
              <a:cxnLst/>
              <a:rect l="0" t="0" r="0" b="0"/>
              <a:pathLst>
                <a:path w="13638" h="301646">
                  <a:moveTo>
                    <a:pt x="13637" y="0"/>
                  </a:moveTo>
                  <a:lnTo>
                    <a:pt x="2784" y="48807"/>
                  </a:lnTo>
                  <a:lnTo>
                    <a:pt x="772" y="98251"/>
                  </a:lnTo>
                  <a:lnTo>
                    <a:pt x="177" y="151496"/>
                  </a:lnTo>
                  <a:lnTo>
                    <a:pt x="0" y="205866"/>
                  </a:lnTo>
                  <a:lnTo>
                    <a:pt x="4010" y="256507"/>
                  </a:lnTo>
                  <a:lnTo>
                    <a:pt x="13637" y="3016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855601" y="12297490"/>
              <a:ext cx="524662" cy="987209"/>
            </a:xfrm>
            <a:custGeom>
              <a:avLst/>
              <a:gdLst/>
              <a:ahLst/>
              <a:cxnLst/>
              <a:rect l="0" t="0" r="0" b="0"/>
              <a:pathLst>
                <a:path w="524662" h="987209">
                  <a:moveTo>
                    <a:pt x="0" y="0"/>
                  </a:moveTo>
                  <a:lnTo>
                    <a:pt x="45309" y="9423"/>
                  </a:lnTo>
                  <a:lnTo>
                    <a:pt x="104494" y="12441"/>
                  </a:lnTo>
                  <a:lnTo>
                    <a:pt x="167226" y="14858"/>
                  </a:lnTo>
                  <a:lnTo>
                    <a:pt x="220685" y="23023"/>
                  </a:lnTo>
                  <a:lnTo>
                    <a:pt x="267187" y="25467"/>
                  </a:lnTo>
                  <a:lnTo>
                    <a:pt x="314261" y="26554"/>
                  </a:lnTo>
                  <a:lnTo>
                    <a:pt x="359051" y="28560"/>
                  </a:lnTo>
                  <a:lnTo>
                    <a:pt x="418527" y="38255"/>
                  </a:lnTo>
                  <a:lnTo>
                    <a:pt x="471697" y="52300"/>
                  </a:lnTo>
                  <a:lnTo>
                    <a:pt x="497070" y="66917"/>
                  </a:lnTo>
                  <a:lnTo>
                    <a:pt x="514441" y="91695"/>
                  </a:lnTo>
                  <a:lnTo>
                    <a:pt x="521207" y="106834"/>
                  </a:lnTo>
                  <a:lnTo>
                    <a:pt x="524661" y="139906"/>
                  </a:lnTo>
                  <a:lnTo>
                    <a:pt x="522103" y="200910"/>
                  </a:lnTo>
                  <a:lnTo>
                    <a:pt x="519981" y="246210"/>
                  </a:lnTo>
                  <a:lnTo>
                    <a:pt x="511744" y="298933"/>
                  </a:lnTo>
                  <a:lnTo>
                    <a:pt x="507103" y="350947"/>
                  </a:lnTo>
                  <a:lnTo>
                    <a:pt x="492659" y="410242"/>
                  </a:lnTo>
                  <a:lnTo>
                    <a:pt x="482413" y="473244"/>
                  </a:lnTo>
                  <a:lnTo>
                    <a:pt x="470967" y="534948"/>
                  </a:lnTo>
                  <a:lnTo>
                    <a:pt x="466075" y="584905"/>
                  </a:lnTo>
                  <a:lnTo>
                    <a:pt x="457177" y="632377"/>
                  </a:lnTo>
                  <a:lnTo>
                    <a:pt x="453864" y="693331"/>
                  </a:lnTo>
                  <a:lnTo>
                    <a:pt x="453089" y="737257"/>
                  </a:lnTo>
                  <a:lnTo>
                    <a:pt x="452653" y="797534"/>
                  </a:lnTo>
                  <a:lnTo>
                    <a:pt x="452523" y="853988"/>
                  </a:lnTo>
                  <a:lnTo>
                    <a:pt x="446411" y="867925"/>
                  </a:lnTo>
                  <a:lnTo>
                    <a:pt x="423370" y="887473"/>
                  </a:lnTo>
                  <a:lnTo>
                    <a:pt x="376138" y="899765"/>
                  </a:lnTo>
                  <a:lnTo>
                    <a:pt x="316270" y="910685"/>
                  </a:lnTo>
                  <a:lnTo>
                    <a:pt x="257566" y="923570"/>
                  </a:lnTo>
                  <a:lnTo>
                    <a:pt x="194083" y="941572"/>
                  </a:lnTo>
                  <a:lnTo>
                    <a:pt x="137532" y="959798"/>
                  </a:lnTo>
                  <a:lnTo>
                    <a:pt x="82350" y="978069"/>
                  </a:lnTo>
                  <a:lnTo>
                    <a:pt x="54845" y="987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59694" y="12338624"/>
              <a:ext cx="479093" cy="891230"/>
            </a:xfrm>
            <a:custGeom>
              <a:avLst/>
              <a:gdLst/>
              <a:ahLst/>
              <a:cxnLst/>
              <a:rect l="0" t="0" r="0" b="0"/>
              <a:pathLst>
                <a:path w="479093" h="891230">
                  <a:moveTo>
                    <a:pt x="479092" y="0"/>
                  </a:moveTo>
                  <a:lnTo>
                    <a:pt x="424360" y="0"/>
                  </a:lnTo>
                  <a:lnTo>
                    <a:pt x="362156" y="0"/>
                  </a:lnTo>
                  <a:lnTo>
                    <a:pt x="317939" y="0"/>
                  </a:lnTo>
                  <a:lnTo>
                    <a:pt x="257498" y="0"/>
                  </a:lnTo>
                  <a:lnTo>
                    <a:pt x="200995" y="7279"/>
                  </a:lnTo>
                  <a:lnTo>
                    <a:pt x="145659" y="19084"/>
                  </a:lnTo>
                  <a:lnTo>
                    <a:pt x="105226" y="39510"/>
                  </a:lnTo>
                  <a:lnTo>
                    <a:pt x="87964" y="64279"/>
                  </a:lnTo>
                  <a:lnTo>
                    <a:pt x="76737" y="95601"/>
                  </a:lnTo>
                  <a:lnTo>
                    <a:pt x="70417" y="149018"/>
                  </a:lnTo>
                  <a:lnTo>
                    <a:pt x="68939" y="190647"/>
                  </a:lnTo>
                  <a:lnTo>
                    <a:pt x="68281" y="238602"/>
                  </a:lnTo>
                  <a:lnTo>
                    <a:pt x="67989" y="287338"/>
                  </a:lnTo>
                  <a:lnTo>
                    <a:pt x="66302" y="349036"/>
                  </a:lnTo>
                  <a:lnTo>
                    <a:pt x="56829" y="410481"/>
                  </a:lnTo>
                  <a:lnTo>
                    <a:pt x="48680" y="464785"/>
                  </a:lnTo>
                  <a:lnTo>
                    <a:pt x="39981" y="520406"/>
                  </a:lnTo>
                  <a:lnTo>
                    <a:pt x="31036" y="571024"/>
                  </a:lnTo>
                  <a:lnTo>
                    <a:pt x="17435" y="628264"/>
                  </a:lnTo>
                  <a:lnTo>
                    <a:pt x="5280" y="690588"/>
                  </a:lnTo>
                  <a:lnTo>
                    <a:pt x="1001" y="748328"/>
                  </a:lnTo>
                  <a:lnTo>
                    <a:pt x="0" y="785567"/>
                  </a:lnTo>
                  <a:lnTo>
                    <a:pt x="4304" y="799459"/>
                  </a:lnTo>
                  <a:lnTo>
                    <a:pt x="11743" y="810243"/>
                  </a:lnTo>
                  <a:lnTo>
                    <a:pt x="21273" y="818956"/>
                  </a:lnTo>
                  <a:lnTo>
                    <a:pt x="52175" y="828639"/>
                  </a:lnTo>
                  <a:lnTo>
                    <a:pt x="108335" y="838152"/>
                  </a:lnTo>
                  <a:lnTo>
                    <a:pt x="163569" y="846556"/>
                  </a:lnTo>
                  <a:lnTo>
                    <a:pt x="222592" y="849045"/>
                  </a:lnTo>
                  <a:lnTo>
                    <a:pt x="284261" y="853847"/>
                  </a:lnTo>
                  <a:lnTo>
                    <a:pt x="337066" y="864917"/>
                  </a:lnTo>
                  <a:lnTo>
                    <a:pt x="385720" y="877847"/>
                  </a:lnTo>
                  <a:lnTo>
                    <a:pt x="426542" y="887265"/>
                  </a:lnTo>
                  <a:lnTo>
                    <a:pt x="451669" y="891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856518" y="12736249"/>
              <a:ext cx="82269" cy="109690"/>
            </a:xfrm>
            <a:custGeom>
              <a:avLst/>
              <a:gdLst/>
              <a:ahLst/>
              <a:cxnLst/>
              <a:rect l="0" t="0" r="0" b="0"/>
              <a:pathLst>
                <a:path w="82269" h="109690">
                  <a:moveTo>
                    <a:pt x="0" y="0"/>
                  </a:moveTo>
                  <a:lnTo>
                    <a:pt x="55559" y="59621"/>
                  </a:lnTo>
                  <a:lnTo>
                    <a:pt x="74354" y="89268"/>
                  </a:lnTo>
                  <a:lnTo>
                    <a:pt x="82268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899140" y="12475736"/>
              <a:ext cx="190470" cy="699272"/>
            </a:xfrm>
            <a:custGeom>
              <a:avLst/>
              <a:gdLst/>
              <a:ahLst/>
              <a:cxnLst/>
              <a:rect l="0" t="0" r="0" b="0"/>
              <a:pathLst>
                <a:path w="190470" h="699272">
                  <a:moveTo>
                    <a:pt x="190469" y="0"/>
                  </a:moveTo>
                  <a:lnTo>
                    <a:pt x="168633" y="7279"/>
                  </a:lnTo>
                  <a:lnTo>
                    <a:pt x="111194" y="64399"/>
                  </a:lnTo>
                  <a:lnTo>
                    <a:pt x="72229" y="111576"/>
                  </a:lnTo>
                  <a:lnTo>
                    <a:pt x="44615" y="164907"/>
                  </a:lnTo>
                  <a:lnTo>
                    <a:pt x="15462" y="219453"/>
                  </a:lnTo>
                  <a:lnTo>
                    <a:pt x="6045" y="251405"/>
                  </a:lnTo>
                  <a:lnTo>
                    <a:pt x="1860" y="296075"/>
                  </a:lnTo>
                  <a:lnTo>
                    <a:pt x="0" y="342336"/>
                  </a:lnTo>
                  <a:lnTo>
                    <a:pt x="3016" y="403079"/>
                  </a:lnTo>
                  <a:lnTo>
                    <a:pt x="17620" y="458149"/>
                  </a:lnTo>
                  <a:lnTo>
                    <a:pt x="37182" y="514583"/>
                  </a:lnTo>
                  <a:lnTo>
                    <a:pt x="56689" y="564313"/>
                  </a:lnTo>
                  <a:lnTo>
                    <a:pt x="81766" y="613580"/>
                  </a:lnTo>
                  <a:lnTo>
                    <a:pt x="117537" y="671173"/>
                  </a:lnTo>
                  <a:lnTo>
                    <a:pt x="135624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117031" y="12749961"/>
              <a:ext cx="191958" cy="315357"/>
            </a:xfrm>
            <a:custGeom>
              <a:avLst/>
              <a:gdLst/>
              <a:ahLst/>
              <a:cxnLst/>
              <a:rect l="0" t="0" r="0" b="0"/>
              <a:pathLst>
                <a:path w="191958" h="315357">
                  <a:moveTo>
                    <a:pt x="0" y="0"/>
                  </a:moveTo>
                  <a:lnTo>
                    <a:pt x="18978" y="59659"/>
                  </a:lnTo>
                  <a:lnTo>
                    <a:pt x="51315" y="121642"/>
                  </a:lnTo>
                  <a:lnTo>
                    <a:pt x="85285" y="171291"/>
                  </a:lnTo>
                  <a:lnTo>
                    <a:pt x="126762" y="231716"/>
                  </a:lnTo>
                  <a:lnTo>
                    <a:pt x="173516" y="294185"/>
                  </a:lnTo>
                  <a:lnTo>
                    <a:pt x="191957" y="315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117031" y="12791094"/>
              <a:ext cx="123402" cy="301647"/>
            </a:xfrm>
            <a:custGeom>
              <a:avLst/>
              <a:gdLst/>
              <a:ahLst/>
              <a:cxnLst/>
              <a:rect l="0" t="0" r="0" b="0"/>
              <a:pathLst>
                <a:path w="123402" h="301647">
                  <a:moveTo>
                    <a:pt x="123401" y="0"/>
                  </a:moveTo>
                  <a:lnTo>
                    <a:pt x="104424" y="48808"/>
                  </a:lnTo>
                  <a:lnTo>
                    <a:pt x="84770" y="102315"/>
                  </a:lnTo>
                  <a:lnTo>
                    <a:pt x="65235" y="158287"/>
                  </a:lnTo>
                  <a:lnTo>
                    <a:pt x="40149" y="207880"/>
                  </a:lnTo>
                  <a:lnTo>
                    <a:pt x="17483" y="25710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392176" y="12791094"/>
              <a:ext cx="26503" cy="301647"/>
            </a:xfrm>
            <a:custGeom>
              <a:avLst/>
              <a:gdLst/>
              <a:ahLst/>
              <a:cxnLst/>
              <a:rect l="0" t="0" r="0" b="0"/>
              <a:pathLst>
                <a:path w="26503" h="301647">
                  <a:moveTo>
                    <a:pt x="26502" y="0"/>
                  </a:moveTo>
                  <a:lnTo>
                    <a:pt x="15650" y="48808"/>
                  </a:lnTo>
                  <a:lnTo>
                    <a:pt x="9576" y="98253"/>
                  </a:lnTo>
                  <a:lnTo>
                    <a:pt x="2189" y="155560"/>
                  </a:lnTo>
                  <a:lnTo>
                    <a:pt x="0" y="216720"/>
                  </a:lnTo>
                  <a:lnTo>
                    <a:pt x="3415" y="265311"/>
                  </a:lnTo>
                  <a:lnTo>
                    <a:pt x="12791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322699" y="12941917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35886" y="4288"/>
                  </a:lnTo>
                  <a:lnTo>
                    <a:pt x="90531" y="1270"/>
                  </a:lnTo>
                  <a:lnTo>
                    <a:pt x="142946" y="37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520973" y="12777383"/>
              <a:ext cx="243346" cy="370203"/>
            </a:xfrm>
            <a:custGeom>
              <a:avLst/>
              <a:gdLst/>
              <a:ahLst/>
              <a:cxnLst/>
              <a:rect l="0" t="0" r="0" b="0"/>
              <a:pathLst>
                <a:path w="243346" h="370203">
                  <a:moveTo>
                    <a:pt x="62239" y="0"/>
                  </a:moveTo>
                  <a:lnTo>
                    <a:pt x="84075" y="7278"/>
                  </a:lnTo>
                  <a:lnTo>
                    <a:pt x="92032" y="15516"/>
                  </a:lnTo>
                  <a:lnTo>
                    <a:pt x="104935" y="40920"/>
                  </a:lnTo>
                  <a:lnTo>
                    <a:pt x="107621" y="68462"/>
                  </a:lnTo>
                  <a:lnTo>
                    <a:pt x="106205" y="82204"/>
                  </a:lnTo>
                  <a:lnTo>
                    <a:pt x="92444" y="109662"/>
                  </a:lnTo>
                  <a:lnTo>
                    <a:pt x="71092" y="134053"/>
                  </a:lnTo>
                  <a:lnTo>
                    <a:pt x="20146" y="162124"/>
                  </a:lnTo>
                  <a:lnTo>
                    <a:pt x="6755" y="167497"/>
                  </a:lnTo>
                  <a:lnTo>
                    <a:pt x="874" y="166510"/>
                  </a:lnTo>
                  <a:lnTo>
                    <a:pt x="0" y="161281"/>
                  </a:lnTo>
                  <a:lnTo>
                    <a:pt x="2465" y="153225"/>
                  </a:lnTo>
                  <a:lnTo>
                    <a:pt x="17391" y="136148"/>
                  </a:lnTo>
                  <a:lnTo>
                    <a:pt x="51490" y="113467"/>
                  </a:lnTo>
                  <a:lnTo>
                    <a:pt x="78790" y="103751"/>
                  </a:lnTo>
                  <a:lnTo>
                    <a:pt x="128421" y="99805"/>
                  </a:lnTo>
                  <a:lnTo>
                    <a:pt x="180197" y="109130"/>
                  </a:lnTo>
                  <a:lnTo>
                    <a:pt x="210643" y="122644"/>
                  </a:lnTo>
                  <a:lnTo>
                    <a:pt x="231283" y="146931"/>
                  </a:lnTo>
                  <a:lnTo>
                    <a:pt x="238921" y="161940"/>
                  </a:lnTo>
                  <a:lnTo>
                    <a:pt x="243345" y="190802"/>
                  </a:lnTo>
                  <a:lnTo>
                    <a:pt x="238709" y="217342"/>
                  </a:lnTo>
                  <a:lnTo>
                    <a:pt x="226492" y="239294"/>
                  </a:lnTo>
                  <a:lnTo>
                    <a:pt x="171930" y="289161"/>
                  </a:lnTo>
                  <a:lnTo>
                    <a:pt x="120300" y="326386"/>
                  </a:lnTo>
                  <a:lnTo>
                    <a:pt x="69455" y="348417"/>
                  </a:lnTo>
                  <a:lnTo>
                    <a:pt x="2110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651768" y="12558003"/>
              <a:ext cx="164535" cy="617005"/>
            </a:xfrm>
            <a:custGeom>
              <a:avLst/>
              <a:gdLst/>
              <a:ahLst/>
              <a:cxnLst/>
              <a:rect l="0" t="0" r="0" b="0"/>
              <a:pathLst>
                <a:path w="164535" h="617005">
                  <a:moveTo>
                    <a:pt x="0" y="0"/>
                  </a:moveTo>
                  <a:lnTo>
                    <a:pt x="46774" y="60738"/>
                  </a:lnTo>
                  <a:lnTo>
                    <a:pt x="78416" y="110853"/>
                  </a:lnTo>
                  <a:lnTo>
                    <a:pt x="107067" y="164765"/>
                  </a:lnTo>
                  <a:lnTo>
                    <a:pt x="125840" y="213016"/>
                  </a:lnTo>
                  <a:lnTo>
                    <a:pt x="145831" y="272967"/>
                  </a:lnTo>
                  <a:lnTo>
                    <a:pt x="158316" y="319556"/>
                  </a:lnTo>
                  <a:lnTo>
                    <a:pt x="161771" y="364452"/>
                  </a:lnTo>
                  <a:lnTo>
                    <a:pt x="163306" y="414873"/>
                  </a:lnTo>
                  <a:lnTo>
                    <a:pt x="163988" y="464706"/>
                  </a:lnTo>
                  <a:lnTo>
                    <a:pt x="164373" y="527022"/>
                  </a:lnTo>
                  <a:lnTo>
                    <a:pt x="164503" y="590484"/>
                  </a:lnTo>
                  <a:lnTo>
                    <a:pt x="164534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912281" y="12900783"/>
              <a:ext cx="150824" cy="13713"/>
            </a:xfrm>
            <a:custGeom>
              <a:avLst/>
              <a:gdLst/>
              <a:ahLst/>
              <a:cxnLst/>
              <a:rect l="0" t="0" r="0" b="0"/>
              <a:pathLst>
                <a:path w="150824" h="13713">
                  <a:moveTo>
                    <a:pt x="0" y="13712"/>
                  </a:moveTo>
                  <a:lnTo>
                    <a:pt x="59659" y="2860"/>
                  </a:lnTo>
                  <a:lnTo>
                    <a:pt x="107054" y="847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131660" y="12914495"/>
              <a:ext cx="27424" cy="178246"/>
            </a:xfrm>
            <a:custGeom>
              <a:avLst/>
              <a:gdLst/>
              <a:ahLst/>
              <a:cxnLst/>
              <a:rect l="0" t="0" r="0" b="0"/>
              <a:pathLst>
                <a:path w="27424" h="178246">
                  <a:moveTo>
                    <a:pt x="27423" y="0"/>
                  </a:moveTo>
                  <a:lnTo>
                    <a:pt x="12507" y="48807"/>
                  </a:lnTo>
                  <a:lnTo>
                    <a:pt x="3706" y="98250"/>
                  </a:lnTo>
                  <a:lnTo>
                    <a:pt x="1098" y="143372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090527" y="12667693"/>
              <a:ext cx="123402" cy="507315"/>
            </a:xfrm>
            <a:custGeom>
              <a:avLst/>
              <a:gdLst/>
              <a:ahLst/>
              <a:cxnLst/>
              <a:rect l="0" t="0" r="0" b="0"/>
              <a:pathLst>
                <a:path w="123402" h="507315">
                  <a:moveTo>
                    <a:pt x="123401" y="0"/>
                  </a:moveTo>
                  <a:lnTo>
                    <a:pt x="103031" y="35886"/>
                  </a:lnTo>
                  <a:lnTo>
                    <a:pt x="87572" y="89007"/>
                  </a:lnTo>
                  <a:lnTo>
                    <a:pt x="74867" y="138093"/>
                  </a:lnTo>
                  <a:lnTo>
                    <a:pt x="68902" y="198003"/>
                  </a:lnTo>
                  <a:lnTo>
                    <a:pt x="58163" y="253503"/>
                  </a:lnTo>
                  <a:lnTo>
                    <a:pt x="45332" y="301092"/>
                  </a:lnTo>
                  <a:lnTo>
                    <a:pt x="33406" y="353111"/>
                  </a:lnTo>
                  <a:lnTo>
                    <a:pt x="27671" y="405594"/>
                  </a:lnTo>
                  <a:lnTo>
                    <a:pt x="12858" y="465046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8980837" y="12393469"/>
              <a:ext cx="499923" cy="1000919"/>
            </a:xfrm>
            <a:custGeom>
              <a:avLst/>
              <a:gdLst/>
              <a:ahLst/>
              <a:cxnLst/>
              <a:rect l="0" t="0" r="0" b="0"/>
              <a:pathLst>
                <a:path w="499923" h="1000919">
                  <a:moveTo>
                    <a:pt x="164534" y="0"/>
                  </a:moveTo>
                  <a:lnTo>
                    <a:pt x="224193" y="4063"/>
                  </a:lnTo>
                  <a:lnTo>
                    <a:pt x="275650" y="10852"/>
                  </a:lnTo>
                  <a:lnTo>
                    <a:pt x="325428" y="16927"/>
                  </a:lnTo>
                  <a:lnTo>
                    <a:pt x="373187" y="24313"/>
                  </a:lnTo>
                  <a:lnTo>
                    <a:pt x="436640" y="34087"/>
                  </a:lnTo>
                  <a:lnTo>
                    <a:pt x="448010" y="41006"/>
                  </a:lnTo>
                  <a:lnTo>
                    <a:pt x="464707" y="60882"/>
                  </a:lnTo>
                  <a:lnTo>
                    <a:pt x="482671" y="105046"/>
                  </a:lnTo>
                  <a:lnTo>
                    <a:pt x="490364" y="164006"/>
                  </a:lnTo>
                  <a:lnTo>
                    <a:pt x="499922" y="215160"/>
                  </a:lnTo>
                  <a:lnTo>
                    <a:pt x="496432" y="277961"/>
                  </a:lnTo>
                  <a:lnTo>
                    <a:pt x="494861" y="323112"/>
                  </a:lnTo>
                  <a:lnTo>
                    <a:pt x="486697" y="378086"/>
                  </a:lnTo>
                  <a:lnTo>
                    <a:pt x="481908" y="430599"/>
                  </a:lnTo>
                  <a:lnTo>
                    <a:pt x="469344" y="491991"/>
                  </a:lnTo>
                  <a:lnTo>
                    <a:pt x="452191" y="548130"/>
                  </a:lnTo>
                  <a:lnTo>
                    <a:pt x="442739" y="601675"/>
                  </a:lnTo>
                  <a:lnTo>
                    <a:pt x="439004" y="648278"/>
                  </a:lnTo>
                  <a:lnTo>
                    <a:pt x="432265" y="694382"/>
                  </a:lnTo>
                  <a:lnTo>
                    <a:pt x="427186" y="755883"/>
                  </a:lnTo>
                  <a:lnTo>
                    <a:pt x="425680" y="812702"/>
                  </a:lnTo>
                  <a:lnTo>
                    <a:pt x="417203" y="841599"/>
                  </a:lnTo>
                  <a:lnTo>
                    <a:pt x="410677" y="853572"/>
                  </a:lnTo>
                  <a:lnTo>
                    <a:pt x="372377" y="884979"/>
                  </a:lnTo>
                  <a:lnTo>
                    <a:pt x="322435" y="906304"/>
                  </a:lnTo>
                  <a:lnTo>
                    <a:pt x="269042" y="929549"/>
                  </a:lnTo>
                  <a:lnTo>
                    <a:pt x="207349" y="948456"/>
                  </a:lnTo>
                  <a:lnTo>
                    <a:pt x="163250" y="958812"/>
                  </a:lnTo>
                  <a:lnTo>
                    <a:pt x="103722" y="973207"/>
                  </a:lnTo>
                  <a:lnTo>
                    <a:pt x="42663" y="991720"/>
                  </a:lnTo>
                  <a:lnTo>
                    <a:pt x="0" y="100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5335464" y="13380675"/>
            <a:ext cx="2930235" cy="904941"/>
            <a:chOff x="5335464" y="13380675"/>
            <a:chExt cx="2930235" cy="904941"/>
          </a:xfrm>
        </p:grpSpPr>
        <p:sp>
          <p:nvSpPr>
            <p:cNvPr id="99" name="Freeform 98"/>
            <p:cNvSpPr/>
            <p:nvPr/>
          </p:nvSpPr>
          <p:spPr>
            <a:xfrm>
              <a:off x="5553037" y="133943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335464" y="13435521"/>
              <a:ext cx="162729" cy="781539"/>
            </a:xfrm>
            <a:custGeom>
              <a:avLst/>
              <a:gdLst/>
              <a:ahLst/>
              <a:cxnLst/>
              <a:rect l="0" t="0" r="0" b="0"/>
              <a:pathLst>
                <a:path w="162729" h="781539">
                  <a:moveTo>
                    <a:pt x="162728" y="0"/>
                  </a:moveTo>
                  <a:lnTo>
                    <a:pt x="107170" y="59620"/>
                  </a:lnTo>
                  <a:lnTo>
                    <a:pt x="78457" y="110632"/>
                  </a:lnTo>
                  <a:lnTo>
                    <a:pt x="58116" y="166244"/>
                  </a:lnTo>
                  <a:lnTo>
                    <a:pt x="44048" y="215145"/>
                  </a:lnTo>
                  <a:lnTo>
                    <a:pt x="25646" y="277450"/>
                  </a:lnTo>
                  <a:lnTo>
                    <a:pt x="11913" y="330025"/>
                  </a:lnTo>
                  <a:lnTo>
                    <a:pt x="2259" y="392322"/>
                  </a:lnTo>
                  <a:lnTo>
                    <a:pt x="0" y="439448"/>
                  </a:lnTo>
                  <a:lnTo>
                    <a:pt x="252" y="501763"/>
                  </a:lnTo>
                  <a:lnTo>
                    <a:pt x="5710" y="545474"/>
                  </a:lnTo>
                  <a:lnTo>
                    <a:pt x="13214" y="594353"/>
                  </a:lnTo>
                  <a:lnTo>
                    <a:pt x="21628" y="643500"/>
                  </a:lnTo>
                  <a:lnTo>
                    <a:pt x="34929" y="703904"/>
                  </a:lnTo>
                  <a:lnTo>
                    <a:pt x="49010" y="757909"/>
                  </a:lnTo>
                  <a:lnTo>
                    <a:pt x="53038" y="781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676437" y="13709745"/>
              <a:ext cx="123402" cy="383914"/>
            </a:xfrm>
            <a:custGeom>
              <a:avLst/>
              <a:gdLst/>
              <a:ahLst/>
              <a:cxnLst/>
              <a:rect l="0" t="0" r="0" b="0"/>
              <a:pathLst>
                <a:path w="123402" h="383914">
                  <a:moveTo>
                    <a:pt x="0" y="0"/>
                  </a:moveTo>
                  <a:lnTo>
                    <a:pt x="18978" y="52869"/>
                  </a:lnTo>
                  <a:lnTo>
                    <a:pt x="42695" y="113168"/>
                  </a:lnTo>
                  <a:lnTo>
                    <a:pt x="58586" y="156939"/>
                  </a:lnTo>
                  <a:lnTo>
                    <a:pt x="70727" y="201784"/>
                  </a:lnTo>
                  <a:lnTo>
                    <a:pt x="86127" y="262577"/>
                  </a:lnTo>
                  <a:lnTo>
                    <a:pt x="107617" y="319185"/>
                  </a:lnTo>
                  <a:lnTo>
                    <a:pt x="116386" y="348036"/>
                  </a:lnTo>
                  <a:lnTo>
                    <a:pt x="123401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676437" y="13668611"/>
              <a:ext cx="191958" cy="466181"/>
            </a:xfrm>
            <a:custGeom>
              <a:avLst/>
              <a:gdLst/>
              <a:ahLst/>
              <a:cxnLst/>
              <a:rect l="0" t="0" r="0" b="0"/>
              <a:pathLst>
                <a:path w="191958" h="466181">
                  <a:moveTo>
                    <a:pt x="191957" y="0"/>
                  </a:moveTo>
                  <a:lnTo>
                    <a:pt x="177042" y="55596"/>
                  </a:lnTo>
                  <a:lnTo>
                    <a:pt x="160116" y="104325"/>
                  </a:lnTo>
                  <a:lnTo>
                    <a:pt x="139866" y="158881"/>
                  </a:lnTo>
                  <a:lnTo>
                    <a:pt x="112096" y="218262"/>
                  </a:lnTo>
                  <a:lnTo>
                    <a:pt x="78918" y="274739"/>
                  </a:lnTo>
                  <a:lnTo>
                    <a:pt x="54699" y="325160"/>
                  </a:lnTo>
                  <a:lnTo>
                    <a:pt x="31344" y="384665"/>
                  </a:lnTo>
                  <a:lnTo>
                    <a:pt x="7094" y="441332"/>
                  </a:lnTo>
                  <a:lnTo>
                    <a:pt x="0" y="4661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087773" y="13627477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67033" y="45309"/>
                  </a:lnTo>
                  <a:lnTo>
                    <a:pt x="56086" y="104494"/>
                  </a:lnTo>
                  <a:lnTo>
                    <a:pt x="42194" y="148006"/>
                  </a:lnTo>
                  <a:lnTo>
                    <a:pt x="29925" y="192735"/>
                  </a:lnTo>
                  <a:lnTo>
                    <a:pt x="14453" y="252618"/>
                  </a:lnTo>
                  <a:lnTo>
                    <a:pt x="4282" y="29930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978084" y="13805723"/>
              <a:ext cx="191957" cy="27423"/>
            </a:xfrm>
            <a:custGeom>
              <a:avLst/>
              <a:gdLst/>
              <a:ahLst/>
              <a:cxnLst/>
              <a:rect l="0" t="0" r="0" b="0"/>
              <a:pathLst>
                <a:path w="191957" h="27423">
                  <a:moveTo>
                    <a:pt x="0" y="27422"/>
                  </a:moveTo>
                  <a:lnTo>
                    <a:pt x="37410" y="17999"/>
                  </a:lnTo>
                  <a:lnTo>
                    <a:pt x="98430" y="13458"/>
                  </a:lnTo>
                  <a:lnTo>
                    <a:pt x="158248" y="3110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308094" y="13778300"/>
              <a:ext cx="259573" cy="133925"/>
            </a:xfrm>
            <a:custGeom>
              <a:avLst/>
              <a:gdLst/>
              <a:ahLst/>
              <a:cxnLst/>
              <a:rect l="0" t="0" r="0" b="0"/>
              <a:pathLst>
                <a:path w="259573" h="133925">
                  <a:moveTo>
                    <a:pt x="67615" y="0"/>
                  </a:moveTo>
                  <a:lnTo>
                    <a:pt x="48530" y="57252"/>
                  </a:lnTo>
                  <a:lnTo>
                    <a:pt x="19946" y="108642"/>
                  </a:lnTo>
                  <a:lnTo>
                    <a:pt x="0" y="133924"/>
                  </a:lnTo>
                  <a:lnTo>
                    <a:pt x="1210" y="133463"/>
                  </a:lnTo>
                  <a:lnTo>
                    <a:pt x="5063" y="130108"/>
                  </a:lnTo>
                  <a:lnTo>
                    <a:pt x="56499" y="109369"/>
                  </a:lnTo>
                  <a:lnTo>
                    <a:pt x="109261" y="91345"/>
                  </a:lnTo>
                  <a:lnTo>
                    <a:pt x="157313" y="84958"/>
                  </a:lnTo>
                  <a:lnTo>
                    <a:pt x="210145" y="90343"/>
                  </a:lnTo>
                  <a:lnTo>
                    <a:pt x="259572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540243" y="13668611"/>
              <a:ext cx="82268" cy="425048"/>
            </a:xfrm>
            <a:custGeom>
              <a:avLst/>
              <a:gdLst/>
              <a:ahLst/>
              <a:cxnLst/>
              <a:rect l="0" t="0" r="0" b="0"/>
              <a:pathLst>
                <a:path w="82268" h="425048">
                  <a:moveTo>
                    <a:pt x="82267" y="0"/>
                  </a:moveTo>
                  <a:lnTo>
                    <a:pt x="67352" y="48808"/>
                  </a:lnTo>
                  <a:lnTo>
                    <a:pt x="50037" y="108497"/>
                  </a:lnTo>
                  <a:lnTo>
                    <a:pt x="36494" y="165027"/>
                  </a:lnTo>
                  <a:lnTo>
                    <a:pt x="22832" y="215462"/>
                  </a:lnTo>
                  <a:lnTo>
                    <a:pt x="16414" y="273910"/>
                  </a:lnTo>
                  <a:lnTo>
                    <a:pt x="14512" y="332192"/>
                  </a:lnTo>
                  <a:lnTo>
                    <a:pt x="4447" y="392486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08799" y="13380675"/>
              <a:ext cx="202416" cy="863807"/>
            </a:xfrm>
            <a:custGeom>
              <a:avLst/>
              <a:gdLst/>
              <a:ahLst/>
              <a:cxnLst/>
              <a:rect l="0" t="0" r="0" b="0"/>
              <a:pathLst>
                <a:path w="202416" h="863807">
                  <a:moveTo>
                    <a:pt x="0" y="0"/>
                  </a:moveTo>
                  <a:lnTo>
                    <a:pt x="61778" y="38169"/>
                  </a:lnTo>
                  <a:lnTo>
                    <a:pt x="98033" y="86298"/>
                  </a:lnTo>
                  <a:lnTo>
                    <a:pt x="129336" y="148912"/>
                  </a:lnTo>
                  <a:lnTo>
                    <a:pt x="154253" y="209353"/>
                  </a:lnTo>
                  <a:lnTo>
                    <a:pt x="167582" y="243870"/>
                  </a:lnTo>
                  <a:lnTo>
                    <a:pt x="176609" y="297561"/>
                  </a:lnTo>
                  <a:lnTo>
                    <a:pt x="188256" y="352065"/>
                  </a:lnTo>
                  <a:lnTo>
                    <a:pt x="199832" y="408331"/>
                  </a:lnTo>
                  <a:lnTo>
                    <a:pt x="202415" y="471047"/>
                  </a:lnTo>
                  <a:lnTo>
                    <a:pt x="194210" y="530423"/>
                  </a:lnTo>
                  <a:lnTo>
                    <a:pt x="186357" y="573445"/>
                  </a:lnTo>
                  <a:lnTo>
                    <a:pt x="177788" y="617957"/>
                  </a:lnTo>
                  <a:lnTo>
                    <a:pt x="167378" y="661609"/>
                  </a:lnTo>
                  <a:lnTo>
                    <a:pt x="145910" y="721968"/>
                  </a:lnTo>
                  <a:lnTo>
                    <a:pt x="127701" y="784370"/>
                  </a:lnTo>
                  <a:lnTo>
                    <a:pt x="99085" y="839821"/>
                  </a:lnTo>
                  <a:lnTo>
                    <a:pt x="82267" y="86380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911249" y="13408098"/>
              <a:ext cx="163732" cy="836384"/>
            </a:xfrm>
            <a:custGeom>
              <a:avLst/>
              <a:gdLst/>
              <a:ahLst/>
              <a:cxnLst/>
              <a:rect l="0" t="0" r="0" b="0"/>
              <a:pathLst>
                <a:path w="163732" h="836384">
                  <a:moveTo>
                    <a:pt x="122598" y="0"/>
                  </a:moveTo>
                  <a:lnTo>
                    <a:pt x="103514" y="57252"/>
                  </a:lnTo>
                  <a:lnTo>
                    <a:pt x="76453" y="111688"/>
                  </a:lnTo>
                  <a:lnTo>
                    <a:pt x="59836" y="161911"/>
                  </a:lnTo>
                  <a:lnTo>
                    <a:pt x="45263" y="216909"/>
                  </a:lnTo>
                  <a:lnTo>
                    <a:pt x="31297" y="279248"/>
                  </a:lnTo>
                  <a:lnTo>
                    <a:pt x="17509" y="338514"/>
                  </a:lnTo>
                  <a:lnTo>
                    <a:pt x="8351" y="381510"/>
                  </a:lnTo>
                  <a:lnTo>
                    <a:pt x="1909" y="441263"/>
                  </a:lnTo>
                  <a:lnTo>
                    <a:pt x="0" y="497560"/>
                  </a:lnTo>
                  <a:lnTo>
                    <a:pt x="6713" y="552836"/>
                  </a:lnTo>
                  <a:lnTo>
                    <a:pt x="22631" y="615162"/>
                  </a:lnTo>
                  <a:lnTo>
                    <a:pt x="40445" y="671484"/>
                  </a:lnTo>
                  <a:lnTo>
                    <a:pt x="65913" y="726622"/>
                  </a:lnTo>
                  <a:lnTo>
                    <a:pt x="101808" y="789423"/>
                  </a:lnTo>
                  <a:lnTo>
                    <a:pt x="135227" y="821114"/>
                  </a:lnTo>
                  <a:lnTo>
                    <a:pt x="163731" y="8363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184669" y="13654900"/>
              <a:ext cx="219381" cy="507316"/>
            </a:xfrm>
            <a:custGeom>
              <a:avLst/>
              <a:gdLst/>
              <a:ahLst/>
              <a:cxnLst/>
              <a:rect l="0" t="0" r="0" b="0"/>
              <a:pathLst>
                <a:path w="219381" h="507316">
                  <a:moveTo>
                    <a:pt x="0" y="0"/>
                  </a:moveTo>
                  <a:lnTo>
                    <a:pt x="29830" y="48806"/>
                  </a:lnTo>
                  <a:lnTo>
                    <a:pt x="57183" y="108497"/>
                  </a:lnTo>
                  <a:lnTo>
                    <a:pt x="79744" y="165027"/>
                  </a:lnTo>
                  <a:lnTo>
                    <a:pt x="105726" y="215461"/>
                  </a:lnTo>
                  <a:lnTo>
                    <a:pt x="140001" y="273909"/>
                  </a:lnTo>
                  <a:lnTo>
                    <a:pt x="161757" y="317249"/>
                  </a:lnTo>
                  <a:lnTo>
                    <a:pt x="187072" y="376349"/>
                  </a:lnTo>
                  <a:lnTo>
                    <a:pt x="204221" y="426867"/>
                  </a:lnTo>
                  <a:lnTo>
                    <a:pt x="214889" y="472306"/>
                  </a:lnTo>
                  <a:lnTo>
                    <a:pt x="219380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239515" y="13696032"/>
              <a:ext cx="191957" cy="466184"/>
            </a:xfrm>
            <a:custGeom>
              <a:avLst/>
              <a:gdLst/>
              <a:ahLst/>
              <a:cxnLst/>
              <a:rect l="0" t="0" r="0" b="0"/>
              <a:pathLst>
                <a:path w="191957" h="466184">
                  <a:moveTo>
                    <a:pt x="191956" y="0"/>
                  </a:moveTo>
                  <a:lnTo>
                    <a:pt x="172978" y="48810"/>
                  </a:lnTo>
                  <a:lnTo>
                    <a:pt x="147921" y="108497"/>
                  </a:lnTo>
                  <a:lnTo>
                    <a:pt x="126776" y="164300"/>
                  </a:lnTo>
                  <a:lnTo>
                    <a:pt x="98901" y="219334"/>
                  </a:lnTo>
                  <a:lnTo>
                    <a:pt x="78273" y="274216"/>
                  </a:lnTo>
                  <a:lnTo>
                    <a:pt x="59529" y="329067"/>
                  </a:lnTo>
                  <a:lnTo>
                    <a:pt x="37093" y="383915"/>
                  </a:lnTo>
                  <a:lnTo>
                    <a:pt x="11051" y="438759"/>
                  </a:lnTo>
                  <a:lnTo>
                    <a:pt x="0" y="4661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609717" y="13723455"/>
              <a:ext cx="13712" cy="383914"/>
            </a:xfrm>
            <a:custGeom>
              <a:avLst/>
              <a:gdLst/>
              <a:ahLst/>
              <a:cxnLst/>
              <a:rect l="0" t="0" r="0" b="0"/>
              <a:pathLst>
                <a:path w="13712" h="383914">
                  <a:moveTo>
                    <a:pt x="13711" y="0"/>
                  </a:moveTo>
                  <a:lnTo>
                    <a:pt x="12188" y="54732"/>
                  </a:lnTo>
                  <a:lnTo>
                    <a:pt x="4288" y="115412"/>
                  </a:lnTo>
                  <a:lnTo>
                    <a:pt x="1270" y="174187"/>
                  </a:lnTo>
                  <a:lnTo>
                    <a:pt x="377" y="237643"/>
                  </a:lnTo>
                  <a:lnTo>
                    <a:pt x="112" y="295716"/>
                  </a:lnTo>
                  <a:lnTo>
                    <a:pt x="22" y="357746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513738" y="13887990"/>
              <a:ext cx="178247" cy="13711"/>
            </a:xfrm>
            <a:custGeom>
              <a:avLst/>
              <a:gdLst/>
              <a:ahLst/>
              <a:cxnLst/>
              <a:rect l="0" t="0" r="0" b="0"/>
              <a:pathLst>
                <a:path w="178247" h="13711">
                  <a:moveTo>
                    <a:pt x="0" y="0"/>
                  </a:moveTo>
                  <a:lnTo>
                    <a:pt x="35886" y="9422"/>
                  </a:lnTo>
                  <a:lnTo>
                    <a:pt x="92054" y="12441"/>
                  </a:lnTo>
                  <a:lnTo>
                    <a:pt x="149322" y="13334"/>
                  </a:lnTo>
                  <a:lnTo>
                    <a:pt x="178246" y="13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792864" y="13709745"/>
              <a:ext cx="324168" cy="387504"/>
            </a:xfrm>
            <a:custGeom>
              <a:avLst/>
              <a:gdLst/>
              <a:ahLst/>
              <a:cxnLst/>
              <a:rect l="0" t="0" r="0" b="0"/>
              <a:pathLst>
                <a:path w="324168" h="387504">
                  <a:moveTo>
                    <a:pt x="187055" y="0"/>
                  </a:moveTo>
                  <a:lnTo>
                    <a:pt x="207424" y="23417"/>
                  </a:lnTo>
                  <a:lnTo>
                    <a:pt x="232432" y="83545"/>
                  </a:lnTo>
                  <a:lnTo>
                    <a:pt x="246373" y="138337"/>
                  </a:lnTo>
                  <a:lnTo>
                    <a:pt x="245596" y="195535"/>
                  </a:lnTo>
                  <a:lnTo>
                    <a:pt x="228437" y="258356"/>
                  </a:lnTo>
                  <a:lnTo>
                    <a:pt x="196778" y="317935"/>
                  </a:lnTo>
                  <a:lnTo>
                    <a:pt x="151172" y="359624"/>
                  </a:lnTo>
                  <a:lnTo>
                    <a:pt x="99064" y="383995"/>
                  </a:lnTo>
                  <a:lnTo>
                    <a:pt x="63143" y="387503"/>
                  </a:lnTo>
                  <a:lnTo>
                    <a:pt x="45031" y="386306"/>
                  </a:lnTo>
                  <a:lnTo>
                    <a:pt x="29910" y="379414"/>
                  </a:lnTo>
                  <a:lnTo>
                    <a:pt x="4984" y="355507"/>
                  </a:lnTo>
                  <a:lnTo>
                    <a:pt x="166" y="342123"/>
                  </a:lnTo>
                  <a:lnTo>
                    <a:pt x="0" y="328631"/>
                  </a:lnTo>
                  <a:lnTo>
                    <a:pt x="7941" y="301451"/>
                  </a:lnTo>
                  <a:lnTo>
                    <a:pt x="21627" y="274136"/>
                  </a:lnTo>
                  <a:lnTo>
                    <a:pt x="45991" y="250825"/>
                  </a:lnTo>
                  <a:lnTo>
                    <a:pt x="77132" y="233354"/>
                  </a:lnTo>
                  <a:lnTo>
                    <a:pt x="111286" y="225589"/>
                  </a:lnTo>
                  <a:lnTo>
                    <a:pt x="157496" y="228497"/>
                  </a:lnTo>
                  <a:lnTo>
                    <a:pt x="200133" y="246287"/>
                  </a:lnTo>
                  <a:lnTo>
                    <a:pt x="253963" y="290542"/>
                  </a:lnTo>
                  <a:lnTo>
                    <a:pt x="295516" y="343295"/>
                  </a:lnTo>
                  <a:lnTo>
                    <a:pt x="324167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048475" y="13476653"/>
              <a:ext cx="217224" cy="808963"/>
            </a:xfrm>
            <a:custGeom>
              <a:avLst/>
              <a:gdLst/>
              <a:ahLst/>
              <a:cxnLst/>
              <a:rect l="0" t="0" r="0" b="0"/>
              <a:pathLst>
                <a:path w="217224" h="808963">
                  <a:moveTo>
                    <a:pt x="0" y="0"/>
                  </a:moveTo>
                  <a:lnTo>
                    <a:pt x="49973" y="38170"/>
                  </a:lnTo>
                  <a:lnTo>
                    <a:pt x="95939" y="93331"/>
                  </a:lnTo>
                  <a:lnTo>
                    <a:pt x="141678" y="152281"/>
                  </a:lnTo>
                  <a:lnTo>
                    <a:pt x="174183" y="205955"/>
                  </a:lnTo>
                  <a:lnTo>
                    <a:pt x="203004" y="260571"/>
                  </a:lnTo>
                  <a:lnTo>
                    <a:pt x="214528" y="308943"/>
                  </a:lnTo>
                  <a:lnTo>
                    <a:pt x="217223" y="356180"/>
                  </a:lnTo>
                  <a:lnTo>
                    <a:pt x="216897" y="408152"/>
                  </a:lnTo>
                  <a:lnTo>
                    <a:pt x="211675" y="451562"/>
                  </a:lnTo>
                  <a:lnTo>
                    <a:pt x="192891" y="510262"/>
                  </a:lnTo>
                  <a:lnTo>
                    <a:pt x="168028" y="566250"/>
                  </a:lnTo>
                  <a:lnTo>
                    <a:pt x="141364" y="614155"/>
                  </a:lnTo>
                  <a:lnTo>
                    <a:pt x="114166" y="664572"/>
                  </a:lnTo>
                  <a:lnTo>
                    <a:pt x="77678" y="725257"/>
                  </a:lnTo>
                  <a:lnTo>
                    <a:pt x="45192" y="777193"/>
                  </a:lnTo>
                  <a:lnTo>
                    <a:pt x="27423" y="8089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124318" y="13126596"/>
            <a:ext cx="2330906" cy="665416"/>
            <a:chOff x="1124318" y="13126596"/>
            <a:chExt cx="2330906" cy="665416"/>
          </a:xfrm>
        </p:grpSpPr>
        <p:sp>
          <p:nvSpPr>
            <p:cNvPr id="116" name="Freeform 115"/>
            <p:cNvSpPr/>
            <p:nvPr/>
          </p:nvSpPr>
          <p:spPr>
            <a:xfrm>
              <a:off x="1138030" y="13284698"/>
              <a:ext cx="219380" cy="397624"/>
            </a:xfrm>
            <a:custGeom>
              <a:avLst/>
              <a:gdLst/>
              <a:ahLst/>
              <a:cxnLst/>
              <a:rect l="0" t="0" r="0" b="0"/>
              <a:pathLst>
                <a:path w="219380" h="397624">
                  <a:moveTo>
                    <a:pt x="0" y="0"/>
                  </a:moveTo>
                  <a:lnTo>
                    <a:pt x="18977" y="55596"/>
                  </a:lnTo>
                  <a:lnTo>
                    <a:pt x="51314" y="109836"/>
                  </a:lnTo>
                  <a:lnTo>
                    <a:pt x="87043" y="172462"/>
                  </a:lnTo>
                  <a:lnTo>
                    <a:pt x="123441" y="225459"/>
                  </a:lnTo>
                  <a:lnTo>
                    <a:pt x="150835" y="276025"/>
                  </a:lnTo>
                  <a:lnTo>
                    <a:pt x="178249" y="325539"/>
                  </a:lnTo>
                  <a:lnTo>
                    <a:pt x="201606" y="365092"/>
                  </a:lnTo>
                  <a:lnTo>
                    <a:pt x="219379" y="397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124318" y="13284698"/>
              <a:ext cx="260514" cy="438758"/>
            </a:xfrm>
            <a:custGeom>
              <a:avLst/>
              <a:gdLst/>
              <a:ahLst/>
              <a:cxnLst/>
              <a:rect l="0" t="0" r="0" b="0"/>
              <a:pathLst>
                <a:path w="260514" h="438758">
                  <a:moveTo>
                    <a:pt x="260513" y="0"/>
                  </a:moveTo>
                  <a:lnTo>
                    <a:pt x="222345" y="49973"/>
                  </a:lnTo>
                  <a:lnTo>
                    <a:pt x="196052" y="99443"/>
                  </a:lnTo>
                  <a:lnTo>
                    <a:pt x="168964" y="155065"/>
                  </a:lnTo>
                  <a:lnTo>
                    <a:pt x="141641" y="202862"/>
                  </a:lnTo>
                  <a:lnTo>
                    <a:pt x="106969" y="260526"/>
                  </a:lnTo>
                  <a:lnTo>
                    <a:pt x="81059" y="303683"/>
                  </a:lnTo>
                  <a:lnTo>
                    <a:pt x="44838" y="362680"/>
                  </a:lnTo>
                  <a:lnTo>
                    <a:pt x="18872" y="405043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453387" y="13126596"/>
              <a:ext cx="213852" cy="244229"/>
            </a:xfrm>
            <a:custGeom>
              <a:avLst/>
              <a:gdLst/>
              <a:ahLst/>
              <a:cxnLst/>
              <a:rect l="0" t="0" r="0" b="0"/>
              <a:pathLst>
                <a:path w="213852" h="244229">
                  <a:moveTo>
                    <a:pt x="109690" y="7278"/>
                  </a:moveTo>
                  <a:lnTo>
                    <a:pt x="131526" y="0"/>
                  </a:lnTo>
                  <a:lnTo>
                    <a:pt x="154435" y="488"/>
                  </a:lnTo>
                  <a:lnTo>
                    <a:pt x="166942" y="2751"/>
                  </a:lnTo>
                  <a:lnTo>
                    <a:pt x="188965" y="17453"/>
                  </a:lnTo>
                  <a:lnTo>
                    <a:pt x="199103" y="27773"/>
                  </a:lnTo>
                  <a:lnTo>
                    <a:pt x="210368" y="59551"/>
                  </a:lnTo>
                  <a:lnTo>
                    <a:pt x="213851" y="96020"/>
                  </a:lnTo>
                  <a:lnTo>
                    <a:pt x="210321" y="127463"/>
                  </a:lnTo>
                  <a:lnTo>
                    <a:pt x="195548" y="156672"/>
                  </a:lnTo>
                  <a:lnTo>
                    <a:pt x="161536" y="194749"/>
                  </a:lnTo>
                  <a:lnTo>
                    <a:pt x="134256" y="213999"/>
                  </a:lnTo>
                  <a:lnTo>
                    <a:pt x="71152" y="238771"/>
                  </a:lnTo>
                  <a:lnTo>
                    <a:pt x="56575" y="243873"/>
                  </a:lnTo>
                  <a:lnTo>
                    <a:pt x="43811" y="244228"/>
                  </a:lnTo>
                  <a:lnTo>
                    <a:pt x="0" y="2266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535655" y="13270985"/>
              <a:ext cx="109690" cy="95980"/>
            </a:xfrm>
            <a:custGeom>
              <a:avLst/>
              <a:gdLst/>
              <a:ahLst/>
              <a:cxnLst/>
              <a:rect l="0" t="0" r="0" b="0"/>
              <a:pathLst>
                <a:path w="109690" h="95980">
                  <a:moveTo>
                    <a:pt x="0" y="0"/>
                  </a:moveTo>
                  <a:lnTo>
                    <a:pt x="40738" y="12471"/>
                  </a:lnTo>
                  <a:lnTo>
                    <a:pt x="61778" y="26363"/>
                  </a:lnTo>
                  <a:lnTo>
                    <a:pt x="77223" y="46757"/>
                  </a:lnTo>
                  <a:lnTo>
                    <a:pt x="109689" y="959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837301" y="13243564"/>
              <a:ext cx="82268" cy="411337"/>
            </a:xfrm>
            <a:custGeom>
              <a:avLst/>
              <a:gdLst/>
              <a:ahLst/>
              <a:cxnLst/>
              <a:rect l="0" t="0" r="0" b="0"/>
              <a:pathLst>
                <a:path w="82268" h="411337">
                  <a:moveTo>
                    <a:pt x="82267" y="0"/>
                  </a:moveTo>
                  <a:lnTo>
                    <a:pt x="80744" y="51685"/>
                  </a:lnTo>
                  <a:lnTo>
                    <a:pt x="71321" y="98088"/>
                  </a:lnTo>
                  <a:lnTo>
                    <a:pt x="58880" y="155680"/>
                  </a:lnTo>
                  <a:lnTo>
                    <a:pt x="45546" y="204567"/>
                  </a:lnTo>
                  <a:lnTo>
                    <a:pt x="33469" y="258494"/>
                  </a:lnTo>
                  <a:lnTo>
                    <a:pt x="27691" y="318991"/>
                  </a:lnTo>
                  <a:lnTo>
                    <a:pt x="12861" y="37786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727611" y="13449232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4958" y="4062"/>
                  </a:lnTo>
                  <a:lnTo>
                    <a:pt x="219505" y="10852"/>
                  </a:lnTo>
                  <a:lnTo>
                    <a:pt x="274224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141826" y="13257275"/>
              <a:ext cx="207139" cy="438758"/>
            </a:xfrm>
            <a:custGeom>
              <a:avLst/>
              <a:gdLst/>
              <a:ahLst/>
              <a:cxnLst/>
              <a:rect l="0" t="0" r="0" b="0"/>
              <a:pathLst>
                <a:path w="207139" h="438758">
                  <a:moveTo>
                    <a:pt x="106811" y="0"/>
                  </a:moveTo>
                  <a:lnTo>
                    <a:pt x="86442" y="23417"/>
                  </a:lnTo>
                  <a:lnTo>
                    <a:pt x="66168" y="78599"/>
                  </a:lnTo>
                  <a:lnTo>
                    <a:pt x="48049" y="140087"/>
                  </a:lnTo>
                  <a:lnTo>
                    <a:pt x="33467" y="184137"/>
                  </a:lnTo>
                  <a:lnTo>
                    <a:pt x="21908" y="229108"/>
                  </a:lnTo>
                  <a:lnTo>
                    <a:pt x="6835" y="289971"/>
                  </a:lnTo>
                  <a:lnTo>
                    <a:pt x="0" y="346600"/>
                  </a:lnTo>
                  <a:lnTo>
                    <a:pt x="6526" y="379517"/>
                  </a:lnTo>
                  <a:lnTo>
                    <a:pt x="12532" y="394693"/>
                  </a:lnTo>
                  <a:lnTo>
                    <a:pt x="22630" y="403287"/>
                  </a:lnTo>
                  <a:lnTo>
                    <a:pt x="35455" y="407494"/>
                  </a:lnTo>
                  <a:lnTo>
                    <a:pt x="50100" y="408775"/>
                  </a:lnTo>
                  <a:lnTo>
                    <a:pt x="78559" y="402073"/>
                  </a:lnTo>
                  <a:lnTo>
                    <a:pt x="116214" y="381168"/>
                  </a:lnTo>
                  <a:lnTo>
                    <a:pt x="146668" y="351615"/>
                  </a:lnTo>
                  <a:lnTo>
                    <a:pt x="184256" y="293403"/>
                  </a:lnTo>
                  <a:lnTo>
                    <a:pt x="204577" y="248422"/>
                  </a:lnTo>
                  <a:lnTo>
                    <a:pt x="207138" y="220099"/>
                  </a:lnTo>
                  <a:lnTo>
                    <a:pt x="205689" y="206148"/>
                  </a:lnTo>
                  <a:lnTo>
                    <a:pt x="198628" y="199894"/>
                  </a:lnTo>
                  <a:lnTo>
                    <a:pt x="187828" y="198772"/>
                  </a:lnTo>
                  <a:lnTo>
                    <a:pt x="174533" y="201071"/>
                  </a:lnTo>
                  <a:lnTo>
                    <a:pt x="151637" y="215813"/>
                  </a:lnTo>
                  <a:lnTo>
                    <a:pt x="112111" y="262517"/>
                  </a:lnTo>
                  <a:lnTo>
                    <a:pt x="91454" y="309519"/>
                  </a:lnTo>
                  <a:lnTo>
                    <a:pt x="90242" y="369318"/>
                  </a:lnTo>
                  <a:lnTo>
                    <a:pt x="99955" y="400787"/>
                  </a:lnTo>
                  <a:lnTo>
                    <a:pt x="112905" y="421881"/>
                  </a:lnTo>
                  <a:lnTo>
                    <a:pt x="134234" y="438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454305" y="13435521"/>
              <a:ext cx="150824" cy="246801"/>
            </a:xfrm>
            <a:custGeom>
              <a:avLst/>
              <a:gdLst/>
              <a:ahLst/>
              <a:cxnLst/>
              <a:rect l="0" t="0" r="0" b="0"/>
              <a:pathLst>
                <a:path w="150824" h="246801">
                  <a:moveTo>
                    <a:pt x="0" y="0"/>
                  </a:moveTo>
                  <a:lnTo>
                    <a:pt x="18977" y="48808"/>
                  </a:lnTo>
                  <a:lnTo>
                    <a:pt x="51315" y="108496"/>
                  </a:lnTo>
                  <a:lnTo>
                    <a:pt x="87043" y="164298"/>
                  </a:lnTo>
                  <a:lnTo>
                    <a:pt x="132569" y="225778"/>
                  </a:lnTo>
                  <a:lnTo>
                    <a:pt x="150823" y="246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454305" y="13435521"/>
              <a:ext cx="178247" cy="287935"/>
            </a:xfrm>
            <a:custGeom>
              <a:avLst/>
              <a:gdLst/>
              <a:ahLst/>
              <a:cxnLst/>
              <a:rect l="0" t="0" r="0" b="0"/>
              <a:pathLst>
                <a:path w="178247" h="287935">
                  <a:moveTo>
                    <a:pt x="178246" y="0"/>
                  </a:moveTo>
                  <a:lnTo>
                    <a:pt x="140078" y="61778"/>
                  </a:lnTo>
                  <a:lnTo>
                    <a:pt x="104802" y="118959"/>
                  </a:lnTo>
                  <a:lnTo>
                    <a:pt x="68494" y="170878"/>
                  </a:lnTo>
                  <a:lnTo>
                    <a:pt x="31980" y="224355"/>
                  </a:lnTo>
                  <a:lnTo>
                    <a:pt x="5265" y="276402"/>
                  </a:lnTo>
                  <a:lnTo>
                    <a:pt x="0" y="2879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879352" y="13325832"/>
              <a:ext cx="27424" cy="274224"/>
            </a:xfrm>
            <a:custGeom>
              <a:avLst/>
              <a:gdLst/>
              <a:ahLst/>
              <a:cxnLst/>
              <a:rect l="0" t="0" r="0" b="0"/>
              <a:pathLst>
                <a:path w="27424" h="274224">
                  <a:moveTo>
                    <a:pt x="27423" y="0"/>
                  </a:moveTo>
                  <a:lnTo>
                    <a:pt x="23360" y="59659"/>
                  </a:lnTo>
                  <a:lnTo>
                    <a:pt x="16570" y="111115"/>
                  </a:lnTo>
                  <a:lnTo>
                    <a:pt x="10496" y="160894"/>
                  </a:lnTo>
                  <a:lnTo>
                    <a:pt x="3110" y="208652"/>
                  </a:lnTo>
                  <a:lnTo>
                    <a:pt x="922" y="249209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797085" y="13449232"/>
              <a:ext cx="205669" cy="27422"/>
            </a:xfrm>
            <a:custGeom>
              <a:avLst/>
              <a:gdLst/>
              <a:ahLst/>
              <a:cxnLst/>
              <a:rect l="0" t="0" r="0" b="0"/>
              <a:pathLst>
                <a:path w="205669" h="27422">
                  <a:moveTo>
                    <a:pt x="0" y="0"/>
                  </a:moveTo>
                  <a:lnTo>
                    <a:pt x="59660" y="4062"/>
                  </a:lnTo>
                  <a:lnTo>
                    <a:pt x="115179" y="14914"/>
                  </a:lnTo>
                  <a:lnTo>
                    <a:pt x="167685" y="23716"/>
                  </a:lnTo>
                  <a:lnTo>
                    <a:pt x="205668" y="274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204414" y="13275242"/>
              <a:ext cx="250810" cy="516770"/>
            </a:xfrm>
            <a:custGeom>
              <a:avLst/>
              <a:gdLst/>
              <a:ahLst/>
              <a:cxnLst/>
              <a:rect l="0" t="0" r="0" b="0"/>
              <a:pathLst>
                <a:path w="250810" h="516770">
                  <a:moveTo>
                    <a:pt x="250809" y="91722"/>
                  </a:moveTo>
                  <a:lnTo>
                    <a:pt x="224446" y="34471"/>
                  </a:lnTo>
                  <a:lnTo>
                    <a:pt x="204052" y="16509"/>
                  </a:lnTo>
                  <a:lnTo>
                    <a:pt x="178230" y="4972"/>
                  </a:lnTo>
                  <a:lnTo>
                    <a:pt x="130956" y="0"/>
                  </a:lnTo>
                  <a:lnTo>
                    <a:pt x="101562" y="4237"/>
                  </a:lnTo>
                  <a:lnTo>
                    <a:pt x="73264" y="19323"/>
                  </a:lnTo>
                  <a:lnTo>
                    <a:pt x="35700" y="53513"/>
                  </a:lnTo>
                  <a:lnTo>
                    <a:pt x="9335" y="92589"/>
                  </a:lnTo>
                  <a:lnTo>
                    <a:pt x="2988" y="106011"/>
                  </a:lnTo>
                  <a:lnTo>
                    <a:pt x="0" y="133112"/>
                  </a:lnTo>
                  <a:lnTo>
                    <a:pt x="1335" y="146737"/>
                  </a:lnTo>
                  <a:lnTo>
                    <a:pt x="15007" y="170002"/>
                  </a:lnTo>
                  <a:lnTo>
                    <a:pt x="36318" y="188976"/>
                  </a:lnTo>
                  <a:lnTo>
                    <a:pt x="61025" y="202487"/>
                  </a:lnTo>
                  <a:lnTo>
                    <a:pt x="95365" y="205444"/>
                  </a:lnTo>
                  <a:lnTo>
                    <a:pt x="149399" y="198545"/>
                  </a:lnTo>
                  <a:lnTo>
                    <a:pt x="178316" y="189473"/>
                  </a:lnTo>
                  <a:lnTo>
                    <a:pt x="201323" y="175286"/>
                  </a:lnTo>
                  <a:lnTo>
                    <a:pt x="217643" y="154762"/>
                  </a:lnTo>
                  <a:lnTo>
                    <a:pt x="240533" y="104344"/>
                  </a:lnTo>
                  <a:lnTo>
                    <a:pt x="240911" y="100137"/>
                  </a:lnTo>
                  <a:lnTo>
                    <a:pt x="238117" y="101903"/>
                  </a:lnTo>
                  <a:lnTo>
                    <a:pt x="233206" y="107650"/>
                  </a:lnTo>
                  <a:lnTo>
                    <a:pt x="222279" y="160659"/>
                  </a:lnTo>
                  <a:lnTo>
                    <a:pt x="205115" y="213544"/>
                  </a:lnTo>
                  <a:lnTo>
                    <a:pt x="195629" y="276779"/>
                  </a:lnTo>
                  <a:lnTo>
                    <a:pt x="182611" y="321238"/>
                  </a:lnTo>
                  <a:lnTo>
                    <a:pt x="165431" y="381814"/>
                  </a:lnTo>
                  <a:lnTo>
                    <a:pt x="150692" y="438358"/>
                  </a:lnTo>
                  <a:lnTo>
                    <a:pt x="124164" y="496541"/>
                  </a:lnTo>
                  <a:lnTo>
                    <a:pt x="113697" y="516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553037" y="14556098"/>
            <a:ext cx="2221215" cy="675590"/>
            <a:chOff x="5553037" y="14556098"/>
            <a:chExt cx="2221215" cy="675590"/>
          </a:xfrm>
        </p:grpSpPr>
        <p:sp>
          <p:nvSpPr>
            <p:cNvPr id="129" name="Freeform 128"/>
            <p:cNvSpPr/>
            <p:nvPr/>
          </p:nvSpPr>
          <p:spPr>
            <a:xfrm>
              <a:off x="5553037" y="14751796"/>
              <a:ext cx="191958" cy="479892"/>
            </a:xfrm>
            <a:custGeom>
              <a:avLst/>
              <a:gdLst/>
              <a:ahLst/>
              <a:cxnLst/>
              <a:rect l="0" t="0" r="0" b="0"/>
              <a:pathLst>
                <a:path w="191958" h="479892">
                  <a:moveTo>
                    <a:pt x="0" y="0"/>
                  </a:moveTo>
                  <a:lnTo>
                    <a:pt x="18977" y="59660"/>
                  </a:lnTo>
                  <a:lnTo>
                    <a:pt x="42694" y="111115"/>
                  </a:lnTo>
                  <a:lnTo>
                    <a:pt x="73080" y="164956"/>
                  </a:lnTo>
                  <a:lnTo>
                    <a:pt x="106967" y="223567"/>
                  </a:lnTo>
                  <a:lnTo>
                    <a:pt x="132242" y="285113"/>
                  </a:lnTo>
                  <a:lnTo>
                    <a:pt x="149380" y="337881"/>
                  </a:lnTo>
                  <a:lnTo>
                    <a:pt x="164107" y="386523"/>
                  </a:lnTo>
                  <a:lnTo>
                    <a:pt x="178119" y="435469"/>
                  </a:lnTo>
                  <a:lnTo>
                    <a:pt x="191957" y="479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553037" y="14792930"/>
              <a:ext cx="260513" cy="425048"/>
            </a:xfrm>
            <a:custGeom>
              <a:avLst/>
              <a:gdLst/>
              <a:ahLst/>
              <a:cxnLst/>
              <a:rect l="0" t="0" r="0" b="0"/>
              <a:pathLst>
                <a:path w="260513" h="425048">
                  <a:moveTo>
                    <a:pt x="260512" y="0"/>
                  </a:moveTo>
                  <a:lnTo>
                    <a:pt x="238620" y="24939"/>
                  </a:lnTo>
                  <a:lnTo>
                    <a:pt x="204954" y="81323"/>
                  </a:lnTo>
                  <a:lnTo>
                    <a:pt x="168963" y="136925"/>
                  </a:lnTo>
                  <a:lnTo>
                    <a:pt x="140413" y="191920"/>
                  </a:lnTo>
                  <a:lnTo>
                    <a:pt x="97984" y="246792"/>
                  </a:lnTo>
                  <a:lnTo>
                    <a:pt x="67090" y="301645"/>
                  </a:lnTo>
                  <a:lnTo>
                    <a:pt x="36894" y="356489"/>
                  </a:lnTo>
                  <a:lnTo>
                    <a:pt x="14679" y="40320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850796" y="14569939"/>
              <a:ext cx="243331" cy="285996"/>
            </a:xfrm>
            <a:custGeom>
              <a:avLst/>
              <a:gdLst/>
              <a:ahLst/>
              <a:cxnLst/>
              <a:rect l="0" t="0" r="0" b="0"/>
              <a:pathLst>
                <a:path w="243331" h="285996">
                  <a:moveTo>
                    <a:pt x="168421" y="17323"/>
                  </a:moveTo>
                  <a:lnTo>
                    <a:pt x="182979" y="2765"/>
                  </a:lnTo>
                  <a:lnTo>
                    <a:pt x="193361" y="0"/>
                  </a:lnTo>
                  <a:lnTo>
                    <a:pt x="221147" y="990"/>
                  </a:lnTo>
                  <a:lnTo>
                    <a:pt x="230994" y="7957"/>
                  </a:lnTo>
                  <a:lnTo>
                    <a:pt x="237560" y="18696"/>
                  </a:lnTo>
                  <a:lnTo>
                    <a:pt x="243330" y="45355"/>
                  </a:lnTo>
                  <a:lnTo>
                    <a:pt x="240816" y="72439"/>
                  </a:lnTo>
                  <a:lnTo>
                    <a:pt x="216279" y="120660"/>
                  </a:lnTo>
                  <a:lnTo>
                    <a:pt x="172783" y="173542"/>
                  </a:lnTo>
                  <a:lnTo>
                    <a:pt x="115355" y="234402"/>
                  </a:lnTo>
                  <a:lnTo>
                    <a:pt x="70086" y="272809"/>
                  </a:lnTo>
                  <a:lnTo>
                    <a:pt x="39910" y="283218"/>
                  </a:lnTo>
                  <a:lnTo>
                    <a:pt x="23332" y="285995"/>
                  </a:lnTo>
                  <a:lnTo>
                    <a:pt x="12280" y="281751"/>
                  </a:lnTo>
                  <a:lnTo>
                    <a:pt x="4912" y="272828"/>
                  </a:lnTo>
                  <a:lnTo>
                    <a:pt x="0" y="260785"/>
                  </a:lnTo>
                  <a:lnTo>
                    <a:pt x="1296" y="248188"/>
                  </a:lnTo>
                  <a:lnTo>
                    <a:pt x="14923" y="222002"/>
                  </a:lnTo>
                  <a:lnTo>
                    <a:pt x="48290" y="188842"/>
                  </a:lnTo>
                  <a:lnTo>
                    <a:pt x="62435" y="183467"/>
                  </a:lnTo>
                  <a:lnTo>
                    <a:pt x="94402" y="181557"/>
                  </a:lnTo>
                  <a:lnTo>
                    <a:pt x="139381" y="196326"/>
                  </a:lnTo>
                  <a:lnTo>
                    <a:pt x="159577" y="215709"/>
                  </a:lnTo>
                  <a:lnTo>
                    <a:pt x="172108" y="238036"/>
                  </a:lnTo>
                  <a:lnTo>
                    <a:pt x="182133" y="277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197463" y="14642106"/>
              <a:ext cx="109691" cy="383914"/>
            </a:xfrm>
            <a:custGeom>
              <a:avLst/>
              <a:gdLst/>
              <a:ahLst/>
              <a:cxnLst/>
              <a:rect l="0" t="0" r="0" b="0"/>
              <a:pathLst>
                <a:path w="109691" h="383914">
                  <a:moveTo>
                    <a:pt x="109690" y="0"/>
                  </a:moveTo>
                  <a:lnTo>
                    <a:pt x="108166" y="45309"/>
                  </a:lnTo>
                  <a:lnTo>
                    <a:pt x="97220" y="104495"/>
                  </a:lnTo>
                  <a:lnTo>
                    <a:pt x="76880" y="167226"/>
                  </a:lnTo>
                  <a:lnTo>
                    <a:pt x="60527" y="216114"/>
                  </a:lnTo>
                  <a:lnTo>
                    <a:pt x="41353" y="273579"/>
                  </a:lnTo>
                  <a:lnTo>
                    <a:pt x="22896" y="336220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101485" y="14875196"/>
              <a:ext cx="233091" cy="13713"/>
            </a:xfrm>
            <a:custGeom>
              <a:avLst/>
              <a:gdLst/>
              <a:ahLst/>
              <a:cxnLst/>
              <a:rect l="0" t="0" r="0" b="0"/>
              <a:pathLst>
                <a:path w="233091" h="13713">
                  <a:moveTo>
                    <a:pt x="0" y="13712"/>
                  </a:moveTo>
                  <a:lnTo>
                    <a:pt x="54731" y="4290"/>
                  </a:lnTo>
                  <a:lnTo>
                    <a:pt x="115411" y="1271"/>
                  </a:lnTo>
                  <a:lnTo>
                    <a:pt x="171138" y="377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479680" y="14642106"/>
              <a:ext cx="172611" cy="411337"/>
            </a:xfrm>
            <a:custGeom>
              <a:avLst/>
              <a:gdLst/>
              <a:ahLst/>
              <a:cxnLst/>
              <a:rect l="0" t="0" r="0" b="0"/>
              <a:pathLst>
                <a:path w="172611" h="411337">
                  <a:moveTo>
                    <a:pt x="101697" y="0"/>
                  </a:moveTo>
                  <a:lnTo>
                    <a:pt x="86782" y="59660"/>
                  </a:lnTo>
                  <a:lnTo>
                    <a:pt x="69467" y="121644"/>
                  </a:lnTo>
                  <a:lnTo>
                    <a:pt x="49852" y="180946"/>
                  </a:lnTo>
                  <a:lnTo>
                    <a:pt x="28274" y="238122"/>
                  </a:lnTo>
                  <a:lnTo>
                    <a:pt x="11555" y="286888"/>
                  </a:lnTo>
                  <a:lnTo>
                    <a:pt x="0" y="339254"/>
                  </a:lnTo>
                  <a:lnTo>
                    <a:pt x="2161" y="375238"/>
                  </a:lnTo>
                  <a:lnTo>
                    <a:pt x="9441" y="385747"/>
                  </a:lnTo>
                  <a:lnTo>
                    <a:pt x="20388" y="391229"/>
                  </a:lnTo>
                  <a:lnTo>
                    <a:pt x="33780" y="393361"/>
                  </a:lnTo>
                  <a:lnTo>
                    <a:pt x="60848" y="387605"/>
                  </a:lnTo>
                  <a:lnTo>
                    <a:pt x="74464" y="381803"/>
                  </a:lnTo>
                  <a:lnTo>
                    <a:pt x="97719" y="359107"/>
                  </a:lnTo>
                  <a:lnTo>
                    <a:pt x="130196" y="302162"/>
                  </a:lnTo>
                  <a:lnTo>
                    <a:pt x="153645" y="253386"/>
                  </a:lnTo>
                  <a:lnTo>
                    <a:pt x="172610" y="207619"/>
                  </a:lnTo>
                  <a:lnTo>
                    <a:pt x="171824" y="200875"/>
                  </a:lnTo>
                  <a:lnTo>
                    <a:pt x="166730" y="199425"/>
                  </a:lnTo>
                  <a:lnTo>
                    <a:pt x="158764" y="201507"/>
                  </a:lnTo>
                  <a:lnTo>
                    <a:pt x="125715" y="233550"/>
                  </a:lnTo>
                  <a:lnTo>
                    <a:pt x="94256" y="281639"/>
                  </a:lnTo>
                  <a:lnTo>
                    <a:pt x="72916" y="334482"/>
                  </a:lnTo>
                  <a:lnTo>
                    <a:pt x="66054" y="366514"/>
                  </a:lnTo>
                  <a:lnTo>
                    <a:pt x="60563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773334" y="14779219"/>
              <a:ext cx="68556" cy="274224"/>
            </a:xfrm>
            <a:custGeom>
              <a:avLst/>
              <a:gdLst/>
              <a:ahLst/>
              <a:cxnLst/>
              <a:rect l="0" t="0" r="0" b="0"/>
              <a:pathLst>
                <a:path w="68556" h="274224">
                  <a:moveTo>
                    <a:pt x="0" y="0"/>
                  </a:moveTo>
                  <a:lnTo>
                    <a:pt x="4062" y="55595"/>
                  </a:lnTo>
                  <a:lnTo>
                    <a:pt x="19084" y="117115"/>
                  </a:lnTo>
                  <a:lnTo>
                    <a:pt x="32230" y="169951"/>
                  </a:lnTo>
                  <a:lnTo>
                    <a:pt x="50321" y="229928"/>
                  </a:lnTo>
                  <a:lnTo>
                    <a:pt x="68555" y="274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718488" y="14779219"/>
              <a:ext cx="205669" cy="274224"/>
            </a:xfrm>
            <a:custGeom>
              <a:avLst/>
              <a:gdLst/>
              <a:ahLst/>
              <a:cxnLst/>
              <a:rect l="0" t="0" r="0" b="0"/>
              <a:pathLst>
                <a:path w="205669" h="274224">
                  <a:moveTo>
                    <a:pt x="205668" y="0"/>
                  </a:moveTo>
                  <a:lnTo>
                    <a:pt x="167500" y="57251"/>
                  </a:lnTo>
                  <a:lnTo>
                    <a:pt x="122802" y="119586"/>
                  </a:lnTo>
                  <a:lnTo>
                    <a:pt x="83053" y="173428"/>
                  </a:lnTo>
                  <a:lnTo>
                    <a:pt x="36667" y="232738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198381" y="14683240"/>
              <a:ext cx="41135" cy="274225"/>
            </a:xfrm>
            <a:custGeom>
              <a:avLst/>
              <a:gdLst/>
              <a:ahLst/>
              <a:cxnLst/>
              <a:rect l="0" t="0" r="0" b="0"/>
              <a:pathLst>
                <a:path w="41135" h="274225">
                  <a:moveTo>
                    <a:pt x="41134" y="0"/>
                  </a:moveTo>
                  <a:lnTo>
                    <a:pt x="41134" y="59660"/>
                  </a:lnTo>
                  <a:lnTo>
                    <a:pt x="37071" y="111116"/>
                  </a:lnTo>
                  <a:lnTo>
                    <a:pt x="26218" y="164958"/>
                  </a:lnTo>
                  <a:lnTo>
                    <a:pt x="13355" y="215441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074980" y="14807912"/>
              <a:ext cx="260514" cy="12440"/>
            </a:xfrm>
            <a:custGeom>
              <a:avLst/>
              <a:gdLst/>
              <a:ahLst/>
              <a:cxnLst/>
              <a:rect l="0" t="0" r="0" b="0"/>
              <a:pathLst>
                <a:path w="260514" h="12440">
                  <a:moveTo>
                    <a:pt x="0" y="12439"/>
                  </a:moveTo>
                  <a:lnTo>
                    <a:pt x="35886" y="3017"/>
                  </a:lnTo>
                  <a:lnTo>
                    <a:pt x="90530" y="0"/>
                  </a:lnTo>
                  <a:lnTo>
                    <a:pt x="145993" y="628"/>
                  </a:lnTo>
                  <a:lnTo>
                    <a:pt x="199497" y="8263"/>
                  </a:lnTo>
                  <a:lnTo>
                    <a:pt x="260513" y="124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527562" y="14556098"/>
              <a:ext cx="246690" cy="467366"/>
            </a:xfrm>
            <a:custGeom>
              <a:avLst/>
              <a:gdLst/>
              <a:ahLst/>
              <a:cxnLst/>
              <a:rect l="0" t="0" r="0" b="0"/>
              <a:pathLst>
                <a:path w="246690" h="467366">
                  <a:moveTo>
                    <a:pt x="246689" y="86008"/>
                  </a:moveTo>
                  <a:lnTo>
                    <a:pt x="234219" y="54692"/>
                  </a:lnTo>
                  <a:lnTo>
                    <a:pt x="220326" y="36035"/>
                  </a:lnTo>
                  <a:lnTo>
                    <a:pt x="188096" y="15679"/>
                  </a:lnTo>
                  <a:lnTo>
                    <a:pt x="149600" y="0"/>
                  </a:lnTo>
                  <a:lnTo>
                    <a:pt x="94691" y="263"/>
                  </a:lnTo>
                  <a:lnTo>
                    <a:pt x="44735" y="9990"/>
                  </a:lnTo>
                  <a:lnTo>
                    <a:pt x="8266" y="29798"/>
                  </a:lnTo>
                  <a:lnTo>
                    <a:pt x="2426" y="40918"/>
                  </a:lnTo>
                  <a:lnTo>
                    <a:pt x="0" y="69522"/>
                  </a:lnTo>
                  <a:lnTo>
                    <a:pt x="14478" y="112608"/>
                  </a:lnTo>
                  <a:lnTo>
                    <a:pt x="59138" y="168113"/>
                  </a:lnTo>
                  <a:lnTo>
                    <a:pt x="120998" y="227150"/>
                  </a:lnTo>
                  <a:lnTo>
                    <a:pt x="170402" y="289763"/>
                  </a:lnTo>
                  <a:lnTo>
                    <a:pt x="200048" y="339521"/>
                  </a:lnTo>
                  <a:lnTo>
                    <a:pt x="213572" y="392859"/>
                  </a:lnTo>
                  <a:lnTo>
                    <a:pt x="208611" y="420944"/>
                  </a:lnTo>
                  <a:lnTo>
                    <a:pt x="194726" y="443583"/>
                  </a:lnTo>
                  <a:lnTo>
                    <a:pt x="173319" y="463801"/>
                  </a:lnTo>
                  <a:lnTo>
                    <a:pt x="161213" y="467365"/>
                  </a:lnTo>
                  <a:lnTo>
                    <a:pt x="135573" y="463199"/>
                  </a:lnTo>
                  <a:lnTo>
                    <a:pt x="113006" y="447129"/>
                  </a:lnTo>
                  <a:lnTo>
                    <a:pt x="102723" y="436444"/>
                  </a:lnTo>
                  <a:lnTo>
                    <a:pt x="91296" y="404260"/>
                  </a:lnTo>
                  <a:lnTo>
                    <a:pt x="89265" y="364566"/>
                  </a:lnTo>
                  <a:lnTo>
                    <a:pt x="103728" y="302438"/>
                  </a:lnTo>
                  <a:lnTo>
                    <a:pt x="123035" y="238959"/>
                  </a:lnTo>
                  <a:lnTo>
                    <a:pt x="148799" y="182407"/>
                  </a:lnTo>
                  <a:lnTo>
                    <a:pt x="174350" y="133698"/>
                  </a:lnTo>
                  <a:lnTo>
                    <a:pt x="208758" y="75116"/>
                  </a:lnTo>
                  <a:lnTo>
                    <a:pt x="232978" y="311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7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9760712" cy="131013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5308600"/>
            <a:ext cx="21463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" y="9652000"/>
            <a:ext cx="2019300" cy="54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7" name="Group 56"/>
          <p:cNvGrpSpPr/>
          <p:nvPr/>
        </p:nvGrpSpPr>
        <p:grpSpPr>
          <a:xfrm>
            <a:off x="425047" y="1727611"/>
            <a:ext cx="4387586" cy="1302566"/>
            <a:chOff x="425047" y="1727611"/>
            <a:chExt cx="4387586" cy="1302566"/>
          </a:xfrm>
        </p:grpSpPr>
        <p:sp>
          <p:nvSpPr>
            <p:cNvPr id="5" name="Freeform 4"/>
            <p:cNvSpPr/>
            <p:nvPr/>
          </p:nvSpPr>
          <p:spPr>
            <a:xfrm>
              <a:off x="425047" y="1727611"/>
              <a:ext cx="41135" cy="589583"/>
            </a:xfrm>
            <a:custGeom>
              <a:avLst/>
              <a:gdLst/>
              <a:ahLst/>
              <a:cxnLst/>
              <a:rect l="0" t="0" r="0" b="0"/>
              <a:pathLst>
                <a:path w="41135" h="589583">
                  <a:moveTo>
                    <a:pt x="41134" y="0"/>
                  </a:moveTo>
                  <a:lnTo>
                    <a:pt x="26219" y="52870"/>
                  </a:lnTo>
                  <a:lnTo>
                    <a:pt x="17417" y="109105"/>
                  </a:lnTo>
                  <a:lnTo>
                    <a:pt x="14809" y="168424"/>
                  </a:lnTo>
                  <a:lnTo>
                    <a:pt x="15723" y="211967"/>
                  </a:lnTo>
                  <a:lnTo>
                    <a:pt x="21207" y="256711"/>
                  </a:lnTo>
                  <a:lnTo>
                    <a:pt x="24660" y="306051"/>
                  </a:lnTo>
                  <a:lnTo>
                    <a:pt x="24671" y="356926"/>
                  </a:lnTo>
                  <a:lnTo>
                    <a:pt x="19598" y="404928"/>
                  </a:lnTo>
                  <a:lnTo>
                    <a:pt x="15456" y="467499"/>
                  </a:lnTo>
                  <a:lnTo>
                    <a:pt x="6949" y="524633"/>
                  </a:lnTo>
                  <a:lnTo>
                    <a:pt x="3089" y="553606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89582" y="224863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783499" y="1993071"/>
              <a:ext cx="354532" cy="365257"/>
            </a:xfrm>
            <a:custGeom>
              <a:avLst/>
              <a:gdLst/>
              <a:ahLst/>
              <a:cxnLst/>
              <a:rect l="0" t="0" r="0" b="0"/>
              <a:pathLst>
                <a:path w="354532" h="365257">
                  <a:moveTo>
                    <a:pt x="39173" y="77320"/>
                  </a:moveTo>
                  <a:lnTo>
                    <a:pt x="47072" y="133576"/>
                  </a:lnTo>
                  <a:lnTo>
                    <a:pt x="43700" y="180020"/>
                  </a:lnTo>
                  <a:lnTo>
                    <a:pt x="40514" y="243000"/>
                  </a:lnTo>
                  <a:lnTo>
                    <a:pt x="32292" y="300255"/>
                  </a:lnTo>
                  <a:lnTo>
                    <a:pt x="26968" y="308211"/>
                  </a:lnTo>
                  <a:lnTo>
                    <a:pt x="20372" y="308944"/>
                  </a:lnTo>
                  <a:lnTo>
                    <a:pt x="12928" y="304863"/>
                  </a:lnTo>
                  <a:lnTo>
                    <a:pt x="4657" y="280015"/>
                  </a:lnTo>
                  <a:lnTo>
                    <a:pt x="0" y="223200"/>
                  </a:lnTo>
                  <a:lnTo>
                    <a:pt x="434" y="180242"/>
                  </a:lnTo>
                  <a:lnTo>
                    <a:pt x="5706" y="135759"/>
                  </a:lnTo>
                  <a:lnTo>
                    <a:pt x="31796" y="75169"/>
                  </a:lnTo>
                  <a:lnTo>
                    <a:pt x="61193" y="33180"/>
                  </a:lnTo>
                  <a:lnTo>
                    <a:pt x="96480" y="8720"/>
                  </a:lnTo>
                  <a:lnTo>
                    <a:pt x="109370" y="7211"/>
                  </a:lnTo>
                  <a:lnTo>
                    <a:pt x="135881" y="13660"/>
                  </a:lnTo>
                  <a:lnTo>
                    <a:pt x="158836" y="30745"/>
                  </a:lnTo>
                  <a:lnTo>
                    <a:pt x="188889" y="70122"/>
                  </a:lnTo>
                  <a:lnTo>
                    <a:pt x="213028" y="124446"/>
                  </a:lnTo>
                  <a:lnTo>
                    <a:pt x="225766" y="184723"/>
                  </a:lnTo>
                  <a:lnTo>
                    <a:pt x="225478" y="241177"/>
                  </a:lnTo>
                  <a:lnTo>
                    <a:pt x="221001" y="265929"/>
                  </a:lnTo>
                  <a:lnTo>
                    <a:pt x="219807" y="263998"/>
                  </a:lnTo>
                  <a:lnTo>
                    <a:pt x="217890" y="209835"/>
                  </a:lnTo>
                  <a:lnTo>
                    <a:pt x="224837" y="155009"/>
                  </a:lnTo>
                  <a:lnTo>
                    <a:pt x="236544" y="100170"/>
                  </a:lnTo>
                  <a:lnTo>
                    <a:pt x="256940" y="45327"/>
                  </a:lnTo>
                  <a:lnTo>
                    <a:pt x="282281" y="5040"/>
                  </a:lnTo>
                  <a:lnTo>
                    <a:pt x="291129" y="188"/>
                  </a:lnTo>
                  <a:lnTo>
                    <a:pt x="300076" y="0"/>
                  </a:lnTo>
                  <a:lnTo>
                    <a:pt x="309086" y="2921"/>
                  </a:lnTo>
                  <a:lnTo>
                    <a:pt x="327224" y="18355"/>
                  </a:lnTo>
                  <a:lnTo>
                    <a:pt x="336326" y="28870"/>
                  </a:lnTo>
                  <a:lnTo>
                    <a:pt x="346440" y="64928"/>
                  </a:lnTo>
                  <a:lnTo>
                    <a:pt x="350935" y="109899"/>
                  </a:lnTo>
                  <a:lnTo>
                    <a:pt x="352933" y="155278"/>
                  </a:lnTo>
                  <a:lnTo>
                    <a:pt x="353820" y="200837"/>
                  </a:lnTo>
                  <a:lnTo>
                    <a:pt x="354215" y="244953"/>
                  </a:lnTo>
                  <a:lnTo>
                    <a:pt x="354437" y="302527"/>
                  </a:lnTo>
                  <a:lnTo>
                    <a:pt x="354531" y="3652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288853" y="2056680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0" y="0"/>
                  </a:moveTo>
                  <a:lnTo>
                    <a:pt x="0" y="45309"/>
                  </a:lnTo>
                  <a:lnTo>
                    <a:pt x="0" y="104495"/>
                  </a:lnTo>
                  <a:lnTo>
                    <a:pt x="0" y="148007"/>
                  </a:lnTo>
                  <a:lnTo>
                    <a:pt x="0" y="192736"/>
                  </a:lnTo>
                  <a:lnTo>
                    <a:pt x="0" y="236484"/>
                  </a:lnTo>
                  <a:lnTo>
                    <a:pt x="0" y="276240"/>
                  </a:lnTo>
                  <a:lnTo>
                    <a:pt x="6094" y="287756"/>
                  </a:lnTo>
                  <a:lnTo>
                    <a:pt x="16250" y="293910"/>
                  </a:lnTo>
                  <a:lnTo>
                    <a:pt x="29115" y="296489"/>
                  </a:lnTo>
                  <a:lnTo>
                    <a:pt x="39215" y="292114"/>
                  </a:lnTo>
                  <a:lnTo>
                    <a:pt x="54500" y="271003"/>
                  </a:lnTo>
                  <a:lnTo>
                    <a:pt x="71670" y="224857"/>
                  </a:lnTo>
                  <a:lnTo>
                    <a:pt x="86406" y="165311"/>
                  </a:lnTo>
                  <a:lnTo>
                    <a:pt x="100421" y="106704"/>
                  </a:lnTo>
                  <a:lnTo>
                    <a:pt x="114222" y="58023"/>
                  </a:lnTo>
                  <a:lnTo>
                    <a:pt x="117282" y="53917"/>
                  </a:lnTo>
                  <a:lnTo>
                    <a:pt x="119321" y="57273"/>
                  </a:lnTo>
                  <a:lnTo>
                    <a:pt x="122192" y="99237"/>
                  </a:lnTo>
                  <a:lnTo>
                    <a:pt x="123043" y="161438"/>
                  </a:lnTo>
                  <a:lnTo>
                    <a:pt x="127357" y="218462"/>
                  </a:lnTo>
                  <a:lnTo>
                    <a:pt x="138284" y="269890"/>
                  </a:lnTo>
                  <a:lnTo>
                    <a:pt x="147108" y="310011"/>
                  </a:lnTo>
                  <a:lnTo>
                    <a:pt x="15082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591118" y="1892146"/>
              <a:ext cx="40516" cy="479893"/>
            </a:xfrm>
            <a:custGeom>
              <a:avLst/>
              <a:gdLst/>
              <a:ahLst/>
              <a:cxnLst/>
              <a:rect l="0" t="0" r="0" b="0"/>
              <a:pathLst>
                <a:path w="40516" h="479893">
                  <a:moveTo>
                    <a:pt x="40515" y="0"/>
                  </a:moveTo>
                  <a:lnTo>
                    <a:pt x="31092" y="56255"/>
                  </a:lnTo>
                  <a:lnTo>
                    <a:pt x="28710" y="102699"/>
                  </a:lnTo>
                  <a:lnTo>
                    <a:pt x="23588" y="157873"/>
                  </a:lnTo>
                  <a:lnTo>
                    <a:pt x="17757" y="214895"/>
                  </a:lnTo>
                  <a:lnTo>
                    <a:pt x="15166" y="265629"/>
                  </a:lnTo>
                  <a:lnTo>
                    <a:pt x="6428" y="322460"/>
                  </a:lnTo>
                  <a:lnTo>
                    <a:pt x="1469" y="382802"/>
                  </a:lnTo>
                  <a:lnTo>
                    <a:pt x="0" y="441645"/>
                  </a:lnTo>
                  <a:lnTo>
                    <a:pt x="3719" y="462893"/>
                  </a:lnTo>
                  <a:lnTo>
                    <a:pt x="13093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82456" y="1892146"/>
              <a:ext cx="27424" cy="452470"/>
            </a:xfrm>
            <a:custGeom>
              <a:avLst/>
              <a:gdLst/>
              <a:ahLst/>
              <a:cxnLst/>
              <a:rect l="0" t="0" r="0" b="0"/>
              <a:pathLst>
                <a:path w="27424" h="452470">
                  <a:moveTo>
                    <a:pt x="27423" y="0"/>
                  </a:moveTo>
                  <a:lnTo>
                    <a:pt x="18000" y="35886"/>
                  </a:lnTo>
                  <a:lnTo>
                    <a:pt x="14982" y="92054"/>
                  </a:lnTo>
                  <a:lnTo>
                    <a:pt x="14276" y="134860"/>
                  </a:lnTo>
                  <a:lnTo>
                    <a:pt x="9900" y="183338"/>
                  </a:lnTo>
                  <a:lnTo>
                    <a:pt x="4400" y="235354"/>
                  </a:lnTo>
                  <a:lnTo>
                    <a:pt x="1955" y="288941"/>
                  </a:lnTo>
                  <a:lnTo>
                    <a:pt x="869" y="335102"/>
                  </a:lnTo>
                  <a:lnTo>
                    <a:pt x="258" y="395350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741323" y="2193792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9659" y="0"/>
                  </a:lnTo>
                  <a:lnTo>
                    <a:pt x="98928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01835" y="2234926"/>
              <a:ext cx="54846" cy="150824"/>
            </a:xfrm>
            <a:custGeom>
              <a:avLst/>
              <a:gdLst/>
              <a:ahLst/>
              <a:cxnLst/>
              <a:rect l="0" t="0" r="0" b="0"/>
              <a:pathLst>
                <a:path w="54846" h="150824">
                  <a:moveTo>
                    <a:pt x="54845" y="0"/>
                  </a:moveTo>
                  <a:lnTo>
                    <a:pt x="35868" y="55597"/>
                  </a:lnTo>
                  <a:lnTo>
                    <a:pt x="10809" y="109838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042969" y="209781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166370" y="2081171"/>
              <a:ext cx="248664" cy="427266"/>
            </a:xfrm>
            <a:custGeom>
              <a:avLst/>
              <a:gdLst/>
              <a:ahLst/>
              <a:cxnLst/>
              <a:rect l="0" t="0" r="0" b="0"/>
              <a:pathLst>
                <a:path w="248664" h="427266">
                  <a:moveTo>
                    <a:pt x="0" y="236022"/>
                  </a:moveTo>
                  <a:lnTo>
                    <a:pt x="1523" y="287707"/>
                  </a:lnTo>
                  <a:lnTo>
                    <a:pt x="10852" y="349150"/>
                  </a:lnTo>
                  <a:lnTo>
                    <a:pt x="12864" y="401575"/>
                  </a:lnTo>
                  <a:lnTo>
                    <a:pt x="11811" y="426908"/>
                  </a:lnTo>
                  <a:lnTo>
                    <a:pt x="9398" y="427265"/>
                  </a:lnTo>
                  <a:lnTo>
                    <a:pt x="6265" y="422933"/>
                  </a:lnTo>
                  <a:lnTo>
                    <a:pt x="1237" y="370670"/>
                  </a:lnTo>
                  <a:lnTo>
                    <a:pt x="367" y="308757"/>
                  </a:lnTo>
                  <a:lnTo>
                    <a:pt x="163" y="259208"/>
                  </a:lnTo>
                  <a:lnTo>
                    <a:pt x="7327" y="201758"/>
                  </a:lnTo>
                  <a:lnTo>
                    <a:pt x="14936" y="158332"/>
                  </a:lnTo>
                  <a:lnTo>
                    <a:pt x="23396" y="113132"/>
                  </a:lnTo>
                  <a:lnTo>
                    <a:pt x="39771" y="61990"/>
                  </a:lnTo>
                  <a:lnTo>
                    <a:pt x="60333" y="32227"/>
                  </a:lnTo>
                  <a:lnTo>
                    <a:pt x="84706" y="11889"/>
                  </a:lnTo>
                  <a:lnTo>
                    <a:pt x="97604" y="4333"/>
                  </a:lnTo>
                  <a:lnTo>
                    <a:pt x="124124" y="0"/>
                  </a:lnTo>
                  <a:lnTo>
                    <a:pt x="152668" y="4676"/>
                  </a:lnTo>
                  <a:lnTo>
                    <a:pt x="185667" y="16910"/>
                  </a:lnTo>
                  <a:lnTo>
                    <a:pt x="212521" y="40629"/>
                  </a:lnTo>
                  <a:lnTo>
                    <a:pt x="247309" y="98231"/>
                  </a:lnTo>
                  <a:lnTo>
                    <a:pt x="248663" y="112169"/>
                  </a:lnTo>
                  <a:lnTo>
                    <a:pt x="242043" y="139842"/>
                  </a:lnTo>
                  <a:lnTo>
                    <a:pt x="203543" y="193325"/>
                  </a:lnTo>
                  <a:lnTo>
                    <a:pt x="183903" y="215014"/>
                  </a:lnTo>
                  <a:lnTo>
                    <a:pt x="141158" y="237076"/>
                  </a:lnTo>
                  <a:lnTo>
                    <a:pt x="89898" y="245983"/>
                  </a:lnTo>
                  <a:lnTo>
                    <a:pt x="58236" y="239941"/>
                  </a:lnTo>
                  <a:lnTo>
                    <a:pt x="13711" y="2223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454305" y="1851012"/>
              <a:ext cx="37070" cy="466182"/>
            </a:xfrm>
            <a:custGeom>
              <a:avLst/>
              <a:gdLst/>
              <a:ahLst/>
              <a:cxnLst/>
              <a:rect l="0" t="0" r="0" b="0"/>
              <a:pathLst>
                <a:path w="37070" h="466182">
                  <a:moveTo>
                    <a:pt x="13711" y="0"/>
                  </a:moveTo>
                  <a:lnTo>
                    <a:pt x="32557" y="45309"/>
                  </a:lnTo>
                  <a:lnTo>
                    <a:pt x="37069" y="101448"/>
                  </a:lnTo>
                  <a:lnTo>
                    <a:pt x="29434" y="152952"/>
                  </a:lnTo>
                  <a:lnTo>
                    <a:pt x="21715" y="198997"/>
                  </a:lnTo>
                  <a:lnTo>
                    <a:pt x="13206" y="249930"/>
                  </a:lnTo>
                  <a:lnTo>
                    <a:pt x="5869" y="301514"/>
                  </a:lnTo>
                  <a:lnTo>
                    <a:pt x="2609" y="349831"/>
                  </a:lnTo>
                  <a:lnTo>
                    <a:pt x="1159" y="396696"/>
                  </a:lnTo>
                  <a:lnTo>
                    <a:pt x="343" y="445593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580500" y="1971891"/>
              <a:ext cx="271431" cy="569752"/>
            </a:xfrm>
            <a:custGeom>
              <a:avLst/>
              <a:gdLst/>
              <a:ahLst/>
              <a:cxnLst/>
              <a:rect l="0" t="0" r="0" b="0"/>
              <a:pathLst>
                <a:path w="271431" h="569752">
                  <a:moveTo>
                    <a:pt x="10917" y="71078"/>
                  </a:moveTo>
                  <a:lnTo>
                    <a:pt x="9393" y="124286"/>
                  </a:lnTo>
                  <a:lnTo>
                    <a:pt x="1494" y="177067"/>
                  </a:lnTo>
                  <a:lnTo>
                    <a:pt x="0" y="229776"/>
                  </a:lnTo>
                  <a:lnTo>
                    <a:pt x="5049" y="260441"/>
                  </a:lnTo>
                  <a:lnTo>
                    <a:pt x="11576" y="271970"/>
                  </a:lnTo>
                  <a:lnTo>
                    <a:pt x="31015" y="288842"/>
                  </a:lnTo>
                  <a:lnTo>
                    <a:pt x="41074" y="290904"/>
                  </a:lnTo>
                  <a:lnTo>
                    <a:pt x="50827" y="289232"/>
                  </a:lnTo>
                  <a:lnTo>
                    <a:pt x="71312" y="277725"/>
                  </a:lnTo>
                  <a:lnTo>
                    <a:pt x="107016" y="244028"/>
                  </a:lnTo>
                  <a:lnTo>
                    <a:pt x="143088" y="182881"/>
                  </a:lnTo>
                  <a:lnTo>
                    <a:pt x="164339" y="132135"/>
                  </a:lnTo>
                  <a:lnTo>
                    <a:pt x="185870" y="72919"/>
                  </a:lnTo>
                  <a:lnTo>
                    <a:pt x="201898" y="20841"/>
                  </a:lnTo>
                  <a:lnTo>
                    <a:pt x="208534" y="0"/>
                  </a:lnTo>
                  <a:lnTo>
                    <a:pt x="196642" y="49587"/>
                  </a:lnTo>
                  <a:lnTo>
                    <a:pt x="188424" y="93519"/>
                  </a:lnTo>
                  <a:lnTo>
                    <a:pt x="181217" y="140467"/>
                  </a:lnTo>
                  <a:lnTo>
                    <a:pt x="175636" y="201158"/>
                  </a:lnTo>
                  <a:lnTo>
                    <a:pt x="166535" y="257735"/>
                  </a:lnTo>
                  <a:lnTo>
                    <a:pt x="163161" y="317663"/>
                  </a:lnTo>
                  <a:lnTo>
                    <a:pt x="162372" y="371613"/>
                  </a:lnTo>
                  <a:lnTo>
                    <a:pt x="157958" y="423013"/>
                  </a:lnTo>
                  <a:lnTo>
                    <a:pt x="152442" y="471248"/>
                  </a:lnTo>
                  <a:lnTo>
                    <a:pt x="149990" y="518077"/>
                  </a:lnTo>
                  <a:lnTo>
                    <a:pt x="140776" y="552094"/>
                  </a:lnTo>
                  <a:lnTo>
                    <a:pt x="134053" y="565430"/>
                  </a:lnTo>
                  <a:lnTo>
                    <a:pt x="128047" y="569751"/>
                  </a:lnTo>
                  <a:lnTo>
                    <a:pt x="122520" y="568061"/>
                  </a:lnTo>
                  <a:lnTo>
                    <a:pt x="103400" y="539784"/>
                  </a:lnTo>
                  <a:lnTo>
                    <a:pt x="90107" y="507912"/>
                  </a:lnTo>
                  <a:lnTo>
                    <a:pt x="84147" y="445619"/>
                  </a:lnTo>
                  <a:lnTo>
                    <a:pt x="88152" y="395981"/>
                  </a:lnTo>
                  <a:lnTo>
                    <a:pt x="99073" y="359701"/>
                  </a:lnTo>
                  <a:lnTo>
                    <a:pt x="138189" y="297026"/>
                  </a:lnTo>
                  <a:lnTo>
                    <a:pt x="176599" y="258549"/>
                  </a:lnTo>
                  <a:lnTo>
                    <a:pt x="216925" y="235130"/>
                  </a:lnTo>
                  <a:lnTo>
                    <a:pt x="271430" y="2219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25854" y="1930715"/>
              <a:ext cx="336173" cy="303694"/>
            </a:xfrm>
            <a:custGeom>
              <a:avLst/>
              <a:gdLst/>
              <a:ahLst/>
              <a:cxnLst/>
              <a:rect l="0" t="0" r="0" b="0"/>
              <a:pathLst>
                <a:path w="336173" h="303694">
                  <a:moveTo>
                    <a:pt x="155145" y="43698"/>
                  </a:moveTo>
                  <a:lnTo>
                    <a:pt x="140587" y="21862"/>
                  </a:lnTo>
                  <a:lnTo>
                    <a:pt x="121252" y="7078"/>
                  </a:lnTo>
                  <a:lnTo>
                    <a:pt x="109698" y="1003"/>
                  </a:lnTo>
                  <a:lnTo>
                    <a:pt x="98948" y="0"/>
                  </a:lnTo>
                  <a:lnTo>
                    <a:pt x="78878" y="7011"/>
                  </a:lnTo>
                  <a:lnTo>
                    <a:pt x="50450" y="35367"/>
                  </a:lnTo>
                  <a:lnTo>
                    <a:pt x="24492" y="85894"/>
                  </a:lnTo>
                  <a:lnTo>
                    <a:pt x="4695" y="139886"/>
                  </a:lnTo>
                  <a:lnTo>
                    <a:pt x="0" y="153528"/>
                  </a:lnTo>
                  <a:lnTo>
                    <a:pt x="671" y="201841"/>
                  </a:lnTo>
                  <a:lnTo>
                    <a:pt x="10519" y="254751"/>
                  </a:lnTo>
                  <a:lnTo>
                    <a:pt x="30943" y="282737"/>
                  </a:lnTo>
                  <a:lnTo>
                    <a:pt x="44921" y="294465"/>
                  </a:lnTo>
                  <a:lnTo>
                    <a:pt x="58810" y="300761"/>
                  </a:lnTo>
                  <a:lnTo>
                    <a:pt x="86431" y="303693"/>
                  </a:lnTo>
                  <a:lnTo>
                    <a:pt x="113941" y="295855"/>
                  </a:lnTo>
                  <a:lnTo>
                    <a:pt x="139879" y="280692"/>
                  </a:lnTo>
                  <a:lnTo>
                    <a:pt x="190901" y="220652"/>
                  </a:lnTo>
                  <a:lnTo>
                    <a:pt x="211613" y="173149"/>
                  </a:lnTo>
                  <a:lnTo>
                    <a:pt x="229212" y="114690"/>
                  </a:lnTo>
                  <a:lnTo>
                    <a:pt x="224727" y="164297"/>
                  </a:lnTo>
                  <a:lnTo>
                    <a:pt x="231284" y="207402"/>
                  </a:lnTo>
                  <a:lnTo>
                    <a:pt x="250154" y="249120"/>
                  </a:lnTo>
                  <a:lnTo>
                    <a:pt x="259618" y="255296"/>
                  </a:lnTo>
                  <a:lnTo>
                    <a:pt x="270498" y="256366"/>
                  </a:lnTo>
                  <a:lnTo>
                    <a:pt x="282321" y="254033"/>
                  </a:lnTo>
                  <a:lnTo>
                    <a:pt x="303583" y="239253"/>
                  </a:lnTo>
                  <a:lnTo>
                    <a:pt x="321666" y="215925"/>
                  </a:lnTo>
                  <a:lnTo>
                    <a:pt x="334781" y="185245"/>
                  </a:lnTo>
                  <a:lnTo>
                    <a:pt x="336172" y="126433"/>
                  </a:lnTo>
                  <a:lnTo>
                    <a:pt x="326936" y="75321"/>
                  </a:lnTo>
                  <a:lnTo>
                    <a:pt x="318423" y="63257"/>
                  </a:lnTo>
                  <a:lnTo>
                    <a:pt x="292714" y="45789"/>
                  </a:lnTo>
                  <a:lnTo>
                    <a:pt x="280374" y="43569"/>
                  </a:lnTo>
                  <a:lnTo>
                    <a:pt x="269100" y="45135"/>
                  </a:lnTo>
                  <a:lnTo>
                    <a:pt x="242739" y="57835"/>
                  </a:lnTo>
                  <a:lnTo>
                    <a:pt x="223701" y="711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427800" y="2016129"/>
              <a:ext cx="95980" cy="218798"/>
            </a:xfrm>
            <a:custGeom>
              <a:avLst/>
              <a:gdLst/>
              <a:ahLst/>
              <a:cxnLst/>
              <a:rect l="0" t="0" r="0" b="0"/>
              <a:pathLst>
                <a:path w="95980" h="218798">
                  <a:moveTo>
                    <a:pt x="0" y="67974"/>
                  </a:moveTo>
                  <a:lnTo>
                    <a:pt x="31316" y="55504"/>
                  </a:lnTo>
                  <a:lnTo>
                    <a:pt x="49974" y="41611"/>
                  </a:lnTo>
                  <a:lnTo>
                    <a:pt x="70329" y="9380"/>
                  </a:lnTo>
                  <a:lnTo>
                    <a:pt x="69738" y="3012"/>
                  </a:lnTo>
                  <a:lnTo>
                    <a:pt x="64774" y="291"/>
                  </a:lnTo>
                  <a:lnTo>
                    <a:pt x="56894" y="0"/>
                  </a:lnTo>
                  <a:lnTo>
                    <a:pt x="40014" y="7802"/>
                  </a:lnTo>
                  <a:lnTo>
                    <a:pt x="31246" y="14148"/>
                  </a:lnTo>
                  <a:lnTo>
                    <a:pt x="17442" y="37449"/>
                  </a:lnTo>
                  <a:lnTo>
                    <a:pt x="7752" y="69642"/>
                  </a:lnTo>
                  <a:lnTo>
                    <a:pt x="3446" y="109341"/>
                  </a:lnTo>
                  <a:lnTo>
                    <a:pt x="9657" y="144251"/>
                  </a:lnTo>
                  <a:lnTo>
                    <a:pt x="15579" y="159959"/>
                  </a:lnTo>
                  <a:lnTo>
                    <a:pt x="25621" y="171954"/>
                  </a:lnTo>
                  <a:lnTo>
                    <a:pt x="73335" y="202152"/>
                  </a:lnTo>
                  <a:lnTo>
                    <a:pt x="95979" y="2187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729447" y="1878435"/>
              <a:ext cx="13712" cy="41134"/>
            </a:xfrm>
            <a:custGeom>
              <a:avLst/>
              <a:gdLst/>
              <a:ahLst/>
              <a:cxnLst/>
              <a:rect l="0" t="0" r="0" b="0"/>
              <a:pathLst>
                <a:path w="13712" h="41134">
                  <a:moveTo>
                    <a:pt x="13711" y="4113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00673" y="1837301"/>
              <a:ext cx="32797" cy="411337"/>
            </a:xfrm>
            <a:custGeom>
              <a:avLst/>
              <a:gdLst/>
              <a:ahLst/>
              <a:cxnLst/>
              <a:rect l="0" t="0" r="0" b="0"/>
              <a:pathLst>
                <a:path w="32797" h="411337">
                  <a:moveTo>
                    <a:pt x="19084" y="0"/>
                  </a:moveTo>
                  <a:lnTo>
                    <a:pt x="4169" y="55597"/>
                  </a:lnTo>
                  <a:lnTo>
                    <a:pt x="0" y="69057"/>
                  </a:lnTo>
                  <a:lnTo>
                    <a:pt x="1411" y="124396"/>
                  </a:lnTo>
                  <a:lnTo>
                    <a:pt x="11478" y="174478"/>
                  </a:lnTo>
                  <a:lnTo>
                    <a:pt x="24109" y="232821"/>
                  </a:lnTo>
                  <a:lnTo>
                    <a:pt x="28935" y="276135"/>
                  </a:lnTo>
                  <a:lnTo>
                    <a:pt x="31080" y="320778"/>
                  </a:lnTo>
                  <a:lnTo>
                    <a:pt x="32287" y="381118"/>
                  </a:lnTo>
                  <a:lnTo>
                    <a:pt x="32796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758212" y="1786180"/>
              <a:ext cx="80925" cy="462458"/>
            </a:xfrm>
            <a:custGeom>
              <a:avLst/>
              <a:gdLst/>
              <a:ahLst/>
              <a:cxnLst/>
              <a:rect l="0" t="0" r="0" b="0"/>
              <a:pathLst>
                <a:path w="80925" h="462458">
                  <a:moveTo>
                    <a:pt x="80924" y="23699"/>
                  </a:moveTo>
                  <a:lnTo>
                    <a:pt x="73646" y="1862"/>
                  </a:lnTo>
                  <a:lnTo>
                    <a:pt x="66931" y="0"/>
                  </a:lnTo>
                  <a:lnTo>
                    <a:pt x="47282" y="10119"/>
                  </a:lnTo>
                  <a:lnTo>
                    <a:pt x="31440" y="33914"/>
                  </a:lnTo>
                  <a:lnTo>
                    <a:pt x="13957" y="85633"/>
                  </a:lnTo>
                  <a:lnTo>
                    <a:pt x="5457" y="130445"/>
                  </a:lnTo>
                  <a:lnTo>
                    <a:pt x="1679" y="185909"/>
                  </a:lnTo>
                  <a:lnTo>
                    <a:pt x="0" y="237982"/>
                  </a:lnTo>
                  <a:lnTo>
                    <a:pt x="778" y="286517"/>
                  </a:lnTo>
                  <a:lnTo>
                    <a:pt x="6201" y="333479"/>
                  </a:lnTo>
                  <a:lnTo>
                    <a:pt x="17820" y="395465"/>
                  </a:lnTo>
                  <a:lnTo>
                    <a:pt x="22408" y="425573"/>
                  </a:lnTo>
                  <a:lnTo>
                    <a:pt x="26079" y="462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564912" y="2056680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27423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51497" y="1098"/>
                  </a:lnTo>
                  <a:lnTo>
                    <a:pt x="197743" y="326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893981" y="2111525"/>
              <a:ext cx="13712" cy="109691"/>
            </a:xfrm>
            <a:custGeom>
              <a:avLst/>
              <a:gdLst/>
              <a:ahLst/>
              <a:cxnLst/>
              <a:rect l="0" t="0" r="0" b="0"/>
              <a:pathLst>
                <a:path w="13712" h="109691">
                  <a:moveTo>
                    <a:pt x="13711" y="0"/>
                  </a:moveTo>
                  <a:lnTo>
                    <a:pt x="2859" y="59660"/>
                  </a:lnTo>
                  <a:lnTo>
                    <a:pt x="0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973666" y="2001835"/>
              <a:ext cx="98562" cy="180377"/>
            </a:xfrm>
            <a:custGeom>
              <a:avLst/>
              <a:gdLst/>
              <a:ahLst/>
              <a:cxnLst/>
              <a:rect l="0" t="0" r="0" b="0"/>
              <a:pathLst>
                <a:path w="98562" h="180377">
                  <a:moveTo>
                    <a:pt x="57427" y="0"/>
                  </a:moveTo>
                  <a:lnTo>
                    <a:pt x="37058" y="23417"/>
                  </a:lnTo>
                  <a:lnTo>
                    <a:pt x="12721" y="74536"/>
                  </a:lnTo>
                  <a:lnTo>
                    <a:pt x="4771" y="90824"/>
                  </a:lnTo>
                  <a:lnTo>
                    <a:pt x="0" y="125173"/>
                  </a:lnTo>
                  <a:lnTo>
                    <a:pt x="861" y="142864"/>
                  </a:lnTo>
                  <a:lnTo>
                    <a:pt x="7529" y="156182"/>
                  </a:lnTo>
                  <a:lnTo>
                    <a:pt x="31188" y="175041"/>
                  </a:lnTo>
                  <a:lnTo>
                    <a:pt x="57953" y="180376"/>
                  </a:lnTo>
                  <a:lnTo>
                    <a:pt x="98561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40783" y="2056680"/>
              <a:ext cx="13712" cy="150824"/>
            </a:xfrm>
            <a:custGeom>
              <a:avLst/>
              <a:gdLst/>
              <a:ahLst/>
              <a:cxnLst/>
              <a:rect l="0" t="0" r="0" b="0"/>
              <a:pathLst>
                <a:path w="13712" h="150824">
                  <a:moveTo>
                    <a:pt x="13711" y="0"/>
                  </a:moveTo>
                  <a:lnTo>
                    <a:pt x="4288" y="45309"/>
                  </a:lnTo>
                  <a:lnTo>
                    <a:pt x="1270" y="99924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67734" y="2010226"/>
              <a:ext cx="92429" cy="156145"/>
            </a:xfrm>
            <a:custGeom>
              <a:avLst/>
              <a:gdLst/>
              <a:ahLst/>
              <a:cxnLst/>
              <a:rect l="0" t="0" r="0" b="0"/>
              <a:pathLst>
                <a:path w="92429" h="156145">
                  <a:moveTo>
                    <a:pt x="37583" y="73877"/>
                  </a:moveTo>
                  <a:lnTo>
                    <a:pt x="48436" y="25069"/>
                  </a:lnTo>
                  <a:lnTo>
                    <a:pt x="49389" y="9345"/>
                  </a:lnTo>
                  <a:lnTo>
                    <a:pt x="45454" y="1910"/>
                  </a:lnTo>
                  <a:lnTo>
                    <a:pt x="38260" y="0"/>
                  </a:lnTo>
                  <a:lnTo>
                    <a:pt x="28893" y="1773"/>
                  </a:lnTo>
                  <a:lnTo>
                    <a:pt x="21126" y="9050"/>
                  </a:lnTo>
                  <a:lnTo>
                    <a:pt x="8433" y="33385"/>
                  </a:lnTo>
                  <a:lnTo>
                    <a:pt x="0" y="81346"/>
                  </a:lnTo>
                  <a:lnTo>
                    <a:pt x="6152" y="108173"/>
                  </a:lnTo>
                  <a:lnTo>
                    <a:pt x="34930" y="150223"/>
                  </a:lnTo>
                  <a:lnTo>
                    <a:pt x="44955" y="155244"/>
                  </a:lnTo>
                  <a:lnTo>
                    <a:pt x="92428" y="1561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401477" y="1979288"/>
              <a:ext cx="164354" cy="241928"/>
            </a:xfrm>
            <a:custGeom>
              <a:avLst/>
              <a:gdLst/>
              <a:ahLst/>
              <a:cxnLst/>
              <a:rect l="0" t="0" r="0" b="0"/>
              <a:pathLst>
                <a:path w="164354" h="241928">
                  <a:moveTo>
                    <a:pt x="27241" y="22547"/>
                  </a:moveTo>
                  <a:lnTo>
                    <a:pt x="16389" y="82207"/>
                  </a:lnTo>
                  <a:lnTo>
                    <a:pt x="6816" y="144191"/>
                  </a:lnTo>
                  <a:lnTo>
                    <a:pt x="1201" y="199205"/>
                  </a:lnTo>
                  <a:lnTo>
                    <a:pt x="0" y="148861"/>
                  </a:lnTo>
                  <a:lnTo>
                    <a:pt x="14430" y="98399"/>
                  </a:lnTo>
                  <a:lnTo>
                    <a:pt x="38003" y="44853"/>
                  </a:lnTo>
                  <a:lnTo>
                    <a:pt x="71563" y="4950"/>
                  </a:lnTo>
                  <a:lnTo>
                    <a:pt x="84212" y="152"/>
                  </a:lnTo>
                  <a:lnTo>
                    <a:pt x="97214" y="0"/>
                  </a:lnTo>
                  <a:lnTo>
                    <a:pt x="110453" y="2945"/>
                  </a:lnTo>
                  <a:lnTo>
                    <a:pt x="119279" y="14050"/>
                  </a:lnTo>
                  <a:lnTo>
                    <a:pt x="131701" y="70304"/>
                  </a:lnTo>
                  <a:lnTo>
                    <a:pt x="135381" y="128444"/>
                  </a:lnTo>
                  <a:lnTo>
                    <a:pt x="139518" y="188666"/>
                  </a:lnTo>
                  <a:lnTo>
                    <a:pt x="164353" y="2419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48371" y="1837301"/>
              <a:ext cx="27150" cy="425048"/>
            </a:xfrm>
            <a:custGeom>
              <a:avLst/>
              <a:gdLst/>
              <a:ahLst/>
              <a:cxnLst/>
              <a:rect l="0" t="0" r="0" b="0"/>
              <a:pathLst>
                <a:path w="27150" h="425048">
                  <a:moveTo>
                    <a:pt x="27149" y="0"/>
                  </a:moveTo>
                  <a:lnTo>
                    <a:pt x="16296" y="59660"/>
                  </a:lnTo>
                  <a:lnTo>
                    <a:pt x="10222" y="119241"/>
                  </a:lnTo>
                  <a:lnTo>
                    <a:pt x="4391" y="168780"/>
                  </a:lnTo>
                  <a:lnTo>
                    <a:pt x="1799" y="221266"/>
                  </a:lnTo>
                  <a:lnTo>
                    <a:pt x="648" y="266937"/>
                  </a:lnTo>
                  <a:lnTo>
                    <a:pt x="0" y="326910"/>
                  </a:lnTo>
                  <a:lnTo>
                    <a:pt x="3870" y="379211"/>
                  </a:lnTo>
                  <a:lnTo>
                    <a:pt x="13437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579541" y="208410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989960" y="1796167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54116" y="2577706"/>
              <a:ext cx="41135" cy="411337"/>
            </a:xfrm>
            <a:custGeom>
              <a:avLst/>
              <a:gdLst/>
              <a:ahLst/>
              <a:cxnLst/>
              <a:rect l="0" t="0" r="0" b="0"/>
              <a:pathLst>
                <a:path w="41135" h="411337">
                  <a:moveTo>
                    <a:pt x="0" y="0"/>
                  </a:moveTo>
                  <a:lnTo>
                    <a:pt x="4063" y="55597"/>
                  </a:lnTo>
                  <a:lnTo>
                    <a:pt x="14915" y="104326"/>
                  </a:lnTo>
                  <a:lnTo>
                    <a:pt x="27779" y="167008"/>
                  </a:lnTo>
                  <a:lnTo>
                    <a:pt x="33675" y="209814"/>
                  </a:lnTo>
                  <a:lnTo>
                    <a:pt x="29952" y="269697"/>
                  </a:lnTo>
                  <a:lnTo>
                    <a:pt x="29696" y="331959"/>
                  </a:lnTo>
                  <a:lnTo>
                    <a:pt x="38423" y="387362"/>
                  </a:lnTo>
                  <a:lnTo>
                    <a:pt x="41134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932362" y="2536572"/>
              <a:ext cx="1" cy="41135"/>
            </a:xfrm>
            <a:custGeom>
              <a:avLst/>
              <a:gdLst/>
              <a:ahLst/>
              <a:cxnLst/>
              <a:rect l="0" t="0" r="0" b="0"/>
              <a:pathLst>
                <a:path w="1" h="41135">
                  <a:moveTo>
                    <a:pt x="0" y="411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77517" y="2605128"/>
              <a:ext cx="124124" cy="164536"/>
            </a:xfrm>
            <a:custGeom>
              <a:avLst/>
              <a:gdLst/>
              <a:ahLst/>
              <a:cxnLst/>
              <a:rect l="0" t="0" r="0" b="0"/>
              <a:pathLst>
                <a:path w="124124" h="164536">
                  <a:moveTo>
                    <a:pt x="0" y="0"/>
                  </a:moveTo>
                  <a:lnTo>
                    <a:pt x="24940" y="21893"/>
                  </a:lnTo>
                  <a:lnTo>
                    <a:pt x="88072" y="64461"/>
                  </a:lnTo>
                  <a:lnTo>
                    <a:pt x="117842" y="91549"/>
                  </a:lnTo>
                  <a:lnTo>
                    <a:pt x="122742" y="102166"/>
                  </a:lnTo>
                  <a:lnTo>
                    <a:pt x="124123" y="126151"/>
                  </a:lnTo>
                  <a:lnTo>
                    <a:pt x="117789" y="135899"/>
                  </a:lnTo>
                  <a:lnTo>
                    <a:pt x="94500" y="150792"/>
                  </a:lnTo>
                  <a:lnTo>
                    <a:pt x="41134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083185" y="2481727"/>
              <a:ext cx="13712" cy="274226"/>
            </a:xfrm>
            <a:custGeom>
              <a:avLst/>
              <a:gdLst/>
              <a:ahLst/>
              <a:cxnLst/>
              <a:rect l="0" t="0" r="0" b="0"/>
              <a:pathLst>
                <a:path w="13712" h="274226">
                  <a:moveTo>
                    <a:pt x="0" y="0"/>
                  </a:moveTo>
                  <a:lnTo>
                    <a:pt x="0" y="62632"/>
                  </a:lnTo>
                  <a:lnTo>
                    <a:pt x="1523" y="118430"/>
                  </a:lnTo>
                  <a:lnTo>
                    <a:pt x="9423" y="175080"/>
                  </a:lnTo>
                  <a:lnTo>
                    <a:pt x="12440" y="233338"/>
                  </a:lnTo>
                  <a:lnTo>
                    <a:pt x="13711" y="2742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987207" y="2618839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43785" y="8577"/>
                  </a:lnTo>
                  <a:lnTo>
                    <a:pt x="93547" y="2541"/>
                  </a:lnTo>
                  <a:lnTo>
                    <a:pt x="148706" y="502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288853" y="2618839"/>
              <a:ext cx="40353" cy="383915"/>
            </a:xfrm>
            <a:custGeom>
              <a:avLst/>
              <a:gdLst/>
              <a:ahLst/>
              <a:cxnLst/>
              <a:rect l="0" t="0" r="0" b="0"/>
              <a:pathLst>
                <a:path w="40353" h="383915">
                  <a:moveTo>
                    <a:pt x="0" y="0"/>
                  </a:moveTo>
                  <a:lnTo>
                    <a:pt x="14915" y="55598"/>
                  </a:lnTo>
                  <a:lnTo>
                    <a:pt x="27779" y="104327"/>
                  </a:lnTo>
                  <a:lnTo>
                    <a:pt x="37177" y="167008"/>
                  </a:lnTo>
                  <a:lnTo>
                    <a:pt x="39375" y="211338"/>
                  </a:lnTo>
                  <a:lnTo>
                    <a:pt x="40352" y="256431"/>
                  </a:lnTo>
                  <a:lnTo>
                    <a:pt x="33623" y="310086"/>
                  </a:lnTo>
                  <a:lnTo>
                    <a:pt x="30178" y="340437"/>
                  </a:lnTo>
                  <a:lnTo>
                    <a:pt x="27422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165452" y="2810796"/>
              <a:ext cx="191958" cy="68557"/>
            </a:xfrm>
            <a:custGeom>
              <a:avLst/>
              <a:gdLst/>
              <a:ahLst/>
              <a:cxnLst/>
              <a:rect l="0" t="0" r="0" b="0"/>
              <a:pathLst>
                <a:path w="191958" h="68557">
                  <a:moveTo>
                    <a:pt x="0" y="68556"/>
                  </a:moveTo>
                  <a:lnTo>
                    <a:pt x="14558" y="53999"/>
                  </a:lnTo>
                  <a:lnTo>
                    <a:pt x="67143" y="32729"/>
                  </a:lnTo>
                  <a:lnTo>
                    <a:pt x="123122" y="13857"/>
                  </a:lnTo>
                  <a:lnTo>
                    <a:pt x="160389" y="4106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431434" y="2777952"/>
              <a:ext cx="131644" cy="211663"/>
            </a:xfrm>
            <a:custGeom>
              <a:avLst/>
              <a:gdLst/>
              <a:ahLst/>
              <a:cxnLst/>
              <a:rect l="0" t="0" r="0" b="0"/>
              <a:pathLst>
                <a:path w="131644" h="211663">
                  <a:moveTo>
                    <a:pt x="63087" y="87689"/>
                  </a:moveTo>
                  <a:lnTo>
                    <a:pt x="83456" y="64273"/>
                  </a:lnTo>
                  <a:lnTo>
                    <a:pt x="93976" y="42242"/>
                  </a:lnTo>
                  <a:lnTo>
                    <a:pt x="95605" y="17216"/>
                  </a:lnTo>
                  <a:lnTo>
                    <a:pt x="93906" y="4144"/>
                  </a:lnTo>
                  <a:lnTo>
                    <a:pt x="88204" y="0"/>
                  </a:lnTo>
                  <a:lnTo>
                    <a:pt x="79831" y="1807"/>
                  </a:lnTo>
                  <a:lnTo>
                    <a:pt x="59865" y="16003"/>
                  </a:lnTo>
                  <a:lnTo>
                    <a:pt x="22220" y="66419"/>
                  </a:lnTo>
                  <a:lnTo>
                    <a:pt x="6837" y="99564"/>
                  </a:lnTo>
                  <a:lnTo>
                    <a:pt x="0" y="134608"/>
                  </a:lnTo>
                  <a:lnTo>
                    <a:pt x="5087" y="162371"/>
                  </a:lnTo>
                  <a:lnTo>
                    <a:pt x="25081" y="195131"/>
                  </a:lnTo>
                  <a:lnTo>
                    <a:pt x="33179" y="205021"/>
                  </a:lnTo>
                  <a:lnTo>
                    <a:pt x="43148" y="210091"/>
                  </a:lnTo>
                  <a:lnTo>
                    <a:pt x="66413" y="211662"/>
                  </a:lnTo>
                  <a:lnTo>
                    <a:pt x="105206" y="196702"/>
                  </a:lnTo>
                  <a:lnTo>
                    <a:pt x="119893" y="185398"/>
                  </a:lnTo>
                  <a:lnTo>
                    <a:pt x="131643" y="169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606284" y="2783374"/>
              <a:ext cx="52772" cy="152711"/>
            </a:xfrm>
            <a:custGeom>
              <a:avLst/>
              <a:gdLst/>
              <a:ahLst/>
              <a:cxnLst/>
              <a:rect l="0" t="0" r="0" b="0"/>
              <a:pathLst>
                <a:path w="52772" h="152711">
                  <a:moveTo>
                    <a:pt x="25349" y="82267"/>
                  </a:moveTo>
                  <a:lnTo>
                    <a:pt x="14497" y="131074"/>
                  </a:lnTo>
                  <a:lnTo>
                    <a:pt x="13544" y="146798"/>
                  </a:lnTo>
                  <a:lnTo>
                    <a:pt x="11385" y="152710"/>
                  </a:lnTo>
                  <a:lnTo>
                    <a:pt x="8422" y="152081"/>
                  </a:lnTo>
                  <a:lnTo>
                    <a:pt x="4924" y="147092"/>
                  </a:lnTo>
                  <a:lnTo>
                    <a:pt x="0" y="110954"/>
                  </a:lnTo>
                  <a:lnTo>
                    <a:pt x="6973" y="82829"/>
                  </a:lnTo>
                  <a:lnTo>
                    <a:pt x="36277" y="27533"/>
                  </a:lnTo>
                  <a:lnTo>
                    <a:pt x="527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788888" y="2755952"/>
              <a:ext cx="267793" cy="246802"/>
            </a:xfrm>
            <a:custGeom>
              <a:avLst/>
              <a:gdLst/>
              <a:ahLst/>
              <a:cxnLst/>
              <a:rect l="0" t="0" r="0" b="0"/>
              <a:pathLst>
                <a:path w="267793" h="246802">
                  <a:moveTo>
                    <a:pt x="7279" y="0"/>
                  </a:moveTo>
                  <a:lnTo>
                    <a:pt x="7279" y="59659"/>
                  </a:lnTo>
                  <a:lnTo>
                    <a:pt x="7279" y="111116"/>
                  </a:lnTo>
                  <a:lnTo>
                    <a:pt x="7279" y="128922"/>
                  </a:lnTo>
                  <a:lnTo>
                    <a:pt x="5756" y="134699"/>
                  </a:lnTo>
                  <a:lnTo>
                    <a:pt x="3217" y="132456"/>
                  </a:lnTo>
                  <a:lnTo>
                    <a:pt x="0" y="124867"/>
                  </a:lnTo>
                  <a:lnTo>
                    <a:pt x="2753" y="85071"/>
                  </a:lnTo>
                  <a:lnTo>
                    <a:pt x="20496" y="41964"/>
                  </a:lnTo>
                  <a:lnTo>
                    <a:pt x="31325" y="34070"/>
                  </a:lnTo>
                  <a:lnTo>
                    <a:pt x="59608" y="29361"/>
                  </a:lnTo>
                  <a:lnTo>
                    <a:pt x="71111" y="33285"/>
                  </a:lnTo>
                  <a:lnTo>
                    <a:pt x="87955" y="49833"/>
                  </a:lnTo>
                  <a:lnTo>
                    <a:pt x="111181" y="99220"/>
                  </a:lnTo>
                  <a:lnTo>
                    <a:pt x="120998" y="131443"/>
                  </a:lnTo>
                  <a:lnTo>
                    <a:pt x="124226" y="134856"/>
                  </a:lnTo>
                  <a:lnTo>
                    <a:pt x="126377" y="129514"/>
                  </a:lnTo>
                  <a:lnTo>
                    <a:pt x="137109" y="80766"/>
                  </a:lnTo>
                  <a:lnTo>
                    <a:pt x="156791" y="47967"/>
                  </a:lnTo>
                  <a:lnTo>
                    <a:pt x="166369" y="42642"/>
                  </a:lnTo>
                  <a:lnTo>
                    <a:pt x="189199" y="40788"/>
                  </a:lnTo>
                  <a:lnTo>
                    <a:pt x="198639" y="46997"/>
                  </a:lnTo>
                  <a:lnTo>
                    <a:pt x="213190" y="70146"/>
                  </a:lnTo>
                  <a:lnTo>
                    <a:pt x="234944" y="125238"/>
                  </a:lnTo>
                  <a:lnTo>
                    <a:pt x="249257" y="175573"/>
                  </a:lnTo>
                  <a:lnTo>
                    <a:pt x="263680" y="230926"/>
                  </a:lnTo>
                  <a:lnTo>
                    <a:pt x="267792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265207" y="2810796"/>
              <a:ext cx="326211" cy="179136"/>
            </a:xfrm>
            <a:custGeom>
              <a:avLst/>
              <a:gdLst/>
              <a:ahLst/>
              <a:cxnLst/>
              <a:rect l="0" t="0" r="0" b="0"/>
              <a:pathLst>
                <a:path w="326211" h="179136">
                  <a:moveTo>
                    <a:pt x="10853" y="0"/>
                  </a:moveTo>
                  <a:lnTo>
                    <a:pt x="0" y="48808"/>
                  </a:lnTo>
                  <a:lnTo>
                    <a:pt x="2051" y="94190"/>
                  </a:lnTo>
                  <a:lnTo>
                    <a:pt x="16393" y="150470"/>
                  </a:lnTo>
                  <a:lnTo>
                    <a:pt x="23687" y="161252"/>
                  </a:lnTo>
                  <a:lnTo>
                    <a:pt x="43979" y="177295"/>
                  </a:lnTo>
                  <a:lnTo>
                    <a:pt x="54265" y="179135"/>
                  </a:lnTo>
                  <a:lnTo>
                    <a:pt x="64170" y="177315"/>
                  </a:lnTo>
                  <a:lnTo>
                    <a:pt x="73820" y="173055"/>
                  </a:lnTo>
                  <a:lnTo>
                    <a:pt x="101959" y="145223"/>
                  </a:lnTo>
                  <a:lnTo>
                    <a:pt x="129341" y="85450"/>
                  </a:lnTo>
                  <a:lnTo>
                    <a:pt x="149218" y="51217"/>
                  </a:lnTo>
                  <a:lnTo>
                    <a:pt x="150323" y="52427"/>
                  </a:lnTo>
                  <a:lnTo>
                    <a:pt x="148430" y="101764"/>
                  </a:lnTo>
                  <a:lnTo>
                    <a:pt x="156297" y="133590"/>
                  </a:lnTo>
                  <a:lnTo>
                    <a:pt x="162660" y="148475"/>
                  </a:lnTo>
                  <a:lnTo>
                    <a:pt x="172996" y="158399"/>
                  </a:lnTo>
                  <a:lnTo>
                    <a:pt x="200731" y="169425"/>
                  </a:lnTo>
                  <a:lnTo>
                    <a:pt x="229308" y="166200"/>
                  </a:lnTo>
                  <a:lnTo>
                    <a:pt x="255720" y="154611"/>
                  </a:lnTo>
                  <a:lnTo>
                    <a:pt x="287720" y="129432"/>
                  </a:lnTo>
                  <a:lnTo>
                    <a:pt x="326210" y="822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2659973" y="2810796"/>
              <a:ext cx="41135" cy="219381"/>
            </a:xfrm>
            <a:custGeom>
              <a:avLst/>
              <a:gdLst/>
              <a:ahLst/>
              <a:cxnLst/>
              <a:rect l="0" t="0" r="0" b="0"/>
              <a:pathLst>
                <a:path w="41135" h="219381">
                  <a:moveTo>
                    <a:pt x="41134" y="0"/>
                  </a:moveTo>
                  <a:lnTo>
                    <a:pt x="37071" y="59660"/>
                  </a:lnTo>
                  <a:lnTo>
                    <a:pt x="30281" y="111117"/>
                  </a:lnTo>
                  <a:lnTo>
                    <a:pt x="24207" y="160895"/>
                  </a:lnTo>
                  <a:lnTo>
                    <a:pt x="12759" y="196465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887446" y="2563995"/>
              <a:ext cx="46752" cy="438759"/>
            </a:xfrm>
            <a:custGeom>
              <a:avLst/>
              <a:gdLst/>
              <a:ahLst/>
              <a:cxnLst/>
              <a:rect l="0" t="0" r="0" b="0"/>
              <a:pathLst>
                <a:path w="46752" h="438759">
                  <a:moveTo>
                    <a:pt x="46751" y="0"/>
                  </a:moveTo>
                  <a:lnTo>
                    <a:pt x="35805" y="46832"/>
                  </a:lnTo>
                  <a:lnTo>
                    <a:pt x="27667" y="90894"/>
                  </a:lnTo>
                  <a:lnTo>
                    <a:pt x="18972" y="140946"/>
                  </a:lnTo>
                  <a:lnTo>
                    <a:pt x="10029" y="193661"/>
                  </a:lnTo>
                  <a:lnTo>
                    <a:pt x="977" y="247559"/>
                  </a:lnTo>
                  <a:lnTo>
                    <a:pt x="0" y="297920"/>
                  </a:lnTo>
                  <a:lnTo>
                    <a:pt x="3121" y="344171"/>
                  </a:lnTo>
                  <a:lnTo>
                    <a:pt x="6401" y="399899"/>
                  </a:lnTo>
                  <a:lnTo>
                    <a:pt x="19329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824507" y="2797085"/>
              <a:ext cx="233092" cy="67428"/>
            </a:xfrm>
            <a:custGeom>
              <a:avLst/>
              <a:gdLst/>
              <a:ahLst/>
              <a:cxnLst/>
              <a:rect l="0" t="0" r="0" b="0"/>
              <a:pathLst>
                <a:path w="233092" h="67428">
                  <a:moveTo>
                    <a:pt x="0" y="41134"/>
                  </a:moveTo>
                  <a:lnTo>
                    <a:pt x="21837" y="55691"/>
                  </a:lnTo>
                  <a:lnTo>
                    <a:pt x="64532" y="64744"/>
                  </a:lnTo>
                  <a:lnTo>
                    <a:pt x="115777" y="67427"/>
                  </a:lnTo>
                  <a:lnTo>
                    <a:pt x="143373" y="59929"/>
                  </a:lnTo>
                  <a:lnTo>
                    <a:pt x="203446" y="31139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079072" y="2618839"/>
              <a:ext cx="184195" cy="383915"/>
            </a:xfrm>
            <a:custGeom>
              <a:avLst/>
              <a:gdLst/>
              <a:ahLst/>
              <a:cxnLst/>
              <a:rect l="0" t="0" r="0" b="0"/>
              <a:pathLst>
                <a:path w="184195" h="383915">
                  <a:moveTo>
                    <a:pt x="19660" y="0"/>
                  </a:moveTo>
                  <a:lnTo>
                    <a:pt x="10237" y="35887"/>
                  </a:lnTo>
                  <a:lnTo>
                    <a:pt x="8742" y="89007"/>
                  </a:lnTo>
                  <a:lnTo>
                    <a:pt x="15748" y="139617"/>
                  </a:lnTo>
                  <a:lnTo>
                    <a:pt x="17921" y="185453"/>
                  </a:lnTo>
                  <a:lnTo>
                    <a:pt x="18887" y="232231"/>
                  </a:lnTo>
                  <a:lnTo>
                    <a:pt x="19316" y="276889"/>
                  </a:lnTo>
                  <a:lnTo>
                    <a:pt x="18034" y="334768"/>
                  </a:lnTo>
                  <a:lnTo>
                    <a:pt x="12335" y="366642"/>
                  </a:lnTo>
                  <a:lnTo>
                    <a:pt x="8683" y="372399"/>
                  </a:lnTo>
                  <a:lnTo>
                    <a:pt x="4725" y="371667"/>
                  </a:lnTo>
                  <a:lnTo>
                    <a:pt x="562" y="366609"/>
                  </a:lnTo>
                  <a:lnTo>
                    <a:pt x="0" y="344738"/>
                  </a:lnTo>
                  <a:lnTo>
                    <a:pt x="8248" y="294102"/>
                  </a:lnTo>
                  <a:lnTo>
                    <a:pt x="24404" y="234918"/>
                  </a:lnTo>
                  <a:lnTo>
                    <a:pt x="48488" y="186913"/>
                  </a:lnTo>
                  <a:lnTo>
                    <a:pt x="67512" y="165340"/>
                  </a:lnTo>
                  <a:lnTo>
                    <a:pt x="91201" y="150674"/>
                  </a:lnTo>
                  <a:lnTo>
                    <a:pt x="103917" y="149200"/>
                  </a:lnTo>
                  <a:lnTo>
                    <a:pt x="130234" y="155688"/>
                  </a:lnTo>
                  <a:lnTo>
                    <a:pt x="140603" y="164731"/>
                  </a:lnTo>
                  <a:lnTo>
                    <a:pt x="156187" y="191029"/>
                  </a:lnTo>
                  <a:lnTo>
                    <a:pt x="166247" y="247373"/>
                  </a:lnTo>
                  <a:lnTo>
                    <a:pt x="169228" y="305032"/>
                  </a:lnTo>
                  <a:lnTo>
                    <a:pt x="179658" y="363593"/>
                  </a:lnTo>
                  <a:lnTo>
                    <a:pt x="184194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55646" y="2707539"/>
              <a:ext cx="154423" cy="245353"/>
            </a:xfrm>
            <a:custGeom>
              <a:avLst/>
              <a:gdLst/>
              <a:ahLst/>
              <a:cxnLst/>
              <a:rect l="0" t="0" r="0" b="0"/>
              <a:pathLst>
                <a:path w="154423" h="245353">
                  <a:moveTo>
                    <a:pt x="154422" y="7279"/>
                  </a:moveTo>
                  <a:lnTo>
                    <a:pt x="132585" y="0"/>
                  </a:lnTo>
                  <a:lnTo>
                    <a:pt x="123106" y="903"/>
                  </a:lnTo>
                  <a:lnTo>
                    <a:pt x="104448" y="10031"/>
                  </a:lnTo>
                  <a:lnTo>
                    <a:pt x="69535" y="39579"/>
                  </a:lnTo>
                  <a:lnTo>
                    <a:pt x="29262" y="99932"/>
                  </a:lnTo>
                  <a:lnTo>
                    <a:pt x="5056" y="161508"/>
                  </a:lnTo>
                  <a:lnTo>
                    <a:pt x="0" y="178654"/>
                  </a:lnTo>
                  <a:lnTo>
                    <a:pt x="2507" y="209894"/>
                  </a:lnTo>
                  <a:lnTo>
                    <a:pt x="7441" y="224623"/>
                  </a:lnTo>
                  <a:lnTo>
                    <a:pt x="16824" y="234442"/>
                  </a:lnTo>
                  <a:lnTo>
                    <a:pt x="43501" y="245352"/>
                  </a:lnTo>
                  <a:lnTo>
                    <a:pt x="71607" y="242076"/>
                  </a:lnTo>
                  <a:lnTo>
                    <a:pt x="113288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555266" y="2769663"/>
              <a:ext cx="86252" cy="155325"/>
            </a:xfrm>
            <a:custGeom>
              <a:avLst/>
              <a:gdLst/>
              <a:ahLst/>
              <a:cxnLst/>
              <a:rect l="0" t="0" r="0" b="0"/>
              <a:pathLst>
                <a:path w="86252" h="155325">
                  <a:moveTo>
                    <a:pt x="23357" y="0"/>
                  </a:moveTo>
                  <a:lnTo>
                    <a:pt x="4511" y="45309"/>
                  </a:lnTo>
                  <a:lnTo>
                    <a:pt x="0" y="101447"/>
                  </a:lnTo>
                  <a:lnTo>
                    <a:pt x="4343" y="133448"/>
                  </a:lnTo>
                  <a:lnTo>
                    <a:pt x="12205" y="143810"/>
                  </a:lnTo>
                  <a:lnTo>
                    <a:pt x="37190" y="155324"/>
                  </a:lnTo>
                  <a:lnTo>
                    <a:pt x="49338" y="153823"/>
                  </a:lnTo>
                  <a:lnTo>
                    <a:pt x="70960" y="139969"/>
                  </a:lnTo>
                  <a:lnTo>
                    <a:pt x="82601" y="110451"/>
                  </a:lnTo>
                  <a:lnTo>
                    <a:pt x="86251" y="76512"/>
                  </a:lnTo>
                  <a:lnTo>
                    <a:pt x="7820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674602" y="2762612"/>
              <a:ext cx="164535" cy="185297"/>
            </a:xfrm>
            <a:custGeom>
              <a:avLst/>
              <a:gdLst/>
              <a:ahLst/>
              <a:cxnLst/>
              <a:rect l="0" t="0" r="0" b="0"/>
              <a:pathLst>
                <a:path w="164535" h="185297">
                  <a:moveTo>
                    <a:pt x="0" y="48184"/>
                  </a:moveTo>
                  <a:lnTo>
                    <a:pt x="1524" y="99869"/>
                  </a:lnTo>
                  <a:lnTo>
                    <a:pt x="7279" y="129047"/>
                  </a:lnTo>
                  <a:lnTo>
                    <a:pt x="10947" y="134086"/>
                  </a:lnTo>
                  <a:lnTo>
                    <a:pt x="14915" y="132874"/>
                  </a:lnTo>
                  <a:lnTo>
                    <a:pt x="19084" y="127496"/>
                  </a:lnTo>
                  <a:lnTo>
                    <a:pt x="36722" y="76603"/>
                  </a:lnTo>
                  <a:lnTo>
                    <a:pt x="58939" y="20959"/>
                  </a:lnTo>
                  <a:lnTo>
                    <a:pt x="66715" y="7182"/>
                  </a:lnTo>
                  <a:lnTo>
                    <a:pt x="74946" y="1044"/>
                  </a:lnTo>
                  <a:lnTo>
                    <a:pt x="83480" y="0"/>
                  </a:lnTo>
                  <a:lnTo>
                    <a:pt x="92217" y="2350"/>
                  </a:lnTo>
                  <a:lnTo>
                    <a:pt x="99564" y="10011"/>
                  </a:lnTo>
                  <a:lnTo>
                    <a:pt x="111791" y="34773"/>
                  </a:lnTo>
                  <a:lnTo>
                    <a:pt x="119961" y="82974"/>
                  </a:lnTo>
                  <a:lnTo>
                    <a:pt x="129660" y="128572"/>
                  </a:lnTo>
                  <a:lnTo>
                    <a:pt x="164534" y="1852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948826" y="2687395"/>
              <a:ext cx="41135" cy="1"/>
            </a:xfrm>
            <a:custGeom>
              <a:avLst/>
              <a:gdLst/>
              <a:ahLst/>
              <a:cxnLst/>
              <a:rect l="0" t="0" r="0" b="0"/>
              <a:pathLst>
                <a:path w="41135" h="1">
                  <a:moveTo>
                    <a:pt x="4113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893981" y="2742240"/>
              <a:ext cx="139418" cy="205669"/>
            </a:xfrm>
            <a:custGeom>
              <a:avLst/>
              <a:gdLst/>
              <a:ahLst/>
              <a:cxnLst/>
              <a:rect l="0" t="0" r="0" b="0"/>
              <a:pathLst>
                <a:path w="139418" h="205669">
                  <a:moveTo>
                    <a:pt x="0" y="0"/>
                  </a:moveTo>
                  <a:lnTo>
                    <a:pt x="57720" y="56197"/>
                  </a:lnTo>
                  <a:lnTo>
                    <a:pt x="116501" y="104696"/>
                  </a:lnTo>
                  <a:lnTo>
                    <a:pt x="138284" y="139695"/>
                  </a:lnTo>
                  <a:lnTo>
                    <a:pt x="139417" y="151022"/>
                  </a:lnTo>
                  <a:lnTo>
                    <a:pt x="132550" y="171733"/>
                  </a:lnTo>
                  <a:lnTo>
                    <a:pt x="115280" y="187031"/>
                  </a:lnTo>
                  <a:lnTo>
                    <a:pt x="87986" y="200146"/>
                  </a:lnTo>
                  <a:lnTo>
                    <a:pt x="6855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140783" y="2550283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13711" y="0"/>
                  </a:moveTo>
                  <a:lnTo>
                    <a:pt x="6432" y="21837"/>
                  </a:lnTo>
                  <a:lnTo>
                    <a:pt x="9185" y="71810"/>
                  </a:lnTo>
                  <a:lnTo>
                    <a:pt x="7637" y="117230"/>
                  </a:lnTo>
                  <a:lnTo>
                    <a:pt x="3394" y="166363"/>
                  </a:lnTo>
                  <a:lnTo>
                    <a:pt x="1508" y="213590"/>
                  </a:lnTo>
                  <a:lnTo>
                    <a:pt x="447" y="275725"/>
                  </a:lnTo>
                  <a:lnTo>
                    <a:pt x="199" y="318056"/>
                  </a:lnTo>
                  <a:lnTo>
                    <a:pt x="59" y="36846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044804" y="2742240"/>
              <a:ext cx="233092" cy="41135"/>
            </a:xfrm>
            <a:custGeom>
              <a:avLst/>
              <a:gdLst/>
              <a:ahLst/>
              <a:cxnLst/>
              <a:rect l="0" t="0" r="0" b="0"/>
              <a:pathLst>
                <a:path w="233092" h="41135">
                  <a:moveTo>
                    <a:pt x="0" y="41134"/>
                  </a:moveTo>
                  <a:lnTo>
                    <a:pt x="43786" y="22288"/>
                  </a:lnTo>
                  <a:lnTo>
                    <a:pt x="93548" y="14729"/>
                  </a:lnTo>
                  <a:lnTo>
                    <a:pt x="148411" y="5042"/>
                  </a:lnTo>
                  <a:lnTo>
                    <a:pt x="204615" y="1494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66213" y="2714818"/>
              <a:ext cx="176217" cy="162175"/>
            </a:xfrm>
            <a:custGeom>
              <a:avLst/>
              <a:gdLst/>
              <a:ahLst/>
              <a:cxnLst/>
              <a:rect l="0" t="0" r="0" b="0"/>
              <a:pathLst>
                <a:path w="176217" h="162175">
                  <a:moveTo>
                    <a:pt x="135083" y="0"/>
                  </a:moveTo>
                  <a:lnTo>
                    <a:pt x="79486" y="33893"/>
                  </a:lnTo>
                  <a:lnTo>
                    <a:pt x="54005" y="59244"/>
                  </a:lnTo>
                  <a:lnTo>
                    <a:pt x="12820" y="117047"/>
                  </a:lnTo>
                  <a:lnTo>
                    <a:pt x="3300" y="128306"/>
                  </a:lnTo>
                  <a:lnTo>
                    <a:pt x="0" y="138859"/>
                  </a:lnTo>
                  <a:lnTo>
                    <a:pt x="847" y="148941"/>
                  </a:lnTo>
                  <a:lnTo>
                    <a:pt x="4458" y="158709"/>
                  </a:lnTo>
                  <a:lnTo>
                    <a:pt x="11437" y="162174"/>
                  </a:lnTo>
                  <a:lnTo>
                    <a:pt x="20659" y="161437"/>
                  </a:lnTo>
                  <a:lnTo>
                    <a:pt x="41571" y="152494"/>
                  </a:lnTo>
                  <a:lnTo>
                    <a:pt x="70474" y="128805"/>
                  </a:lnTo>
                  <a:lnTo>
                    <a:pt x="116719" y="67462"/>
                  </a:lnTo>
                  <a:lnTo>
                    <a:pt x="121316" y="64780"/>
                  </a:lnTo>
                  <a:lnTo>
                    <a:pt x="122858" y="69085"/>
                  </a:lnTo>
                  <a:lnTo>
                    <a:pt x="115191" y="123753"/>
                  </a:lnTo>
                  <a:lnTo>
                    <a:pt x="124211" y="144378"/>
                  </a:lnTo>
                  <a:lnTo>
                    <a:pt x="132405" y="149573"/>
                  </a:lnTo>
                  <a:lnTo>
                    <a:pt x="176216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19888" y="2718579"/>
              <a:ext cx="196766" cy="174486"/>
            </a:xfrm>
            <a:custGeom>
              <a:avLst/>
              <a:gdLst/>
              <a:ahLst/>
              <a:cxnLst/>
              <a:rect l="0" t="0" r="0" b="0"/>
              <a:pathLst>
                <a:path w="196766" h="174486">
                  <a:moveTo>
                    <a:pt x="32231" y="9950"/>
                  </a:moveTo>
                  <a:lnTo>
                    <a:pt x="17316" y="58757"/>
                  </a:lnTo>
                  <a:lnTo>
                    <a:pt x="4452" y="108202"/>
                  </a:lnTo>
                  <a:lnTo>
                    <a:pt x="0" y="125726"/>
                  </a:lnTo>
                  <a:lnTo>
                    <a:pt x="80" y="132838"/>
                  </a:lnTo>
                  <a:lnTo>
                    <a:pt x="3179" y="133009"/>
                  </a:lnTo>
                  <a:lnTo>
                    <a:pt x="8293" y="128552"/>
                  </a:lnTo>
                  <a:lnTo>
                    <a:pt x="28970" y="69715"/>
                  </a:lnTo>
                  <a:lnTo>
                    <a:pt x="60815" y="14985"/>
                  </a:lnTo>
                  <a:lnTo>
                    <a:pt x="69568" y="4166"/>
                  </a:lnTo>
                  <a:lnTo>
                    <a:pt x="78451" y="0"/>
                  </a:lnTo>
                  <a:lnTo>
                    <a:pt x="87420" y="270"/>
                  </a:lnTo>
                  <a:lnTo>
                    <a:pt x="96446" y="3497"/>
                  </a:lnTo>
                  <a:lnTo>
                    <a:pt x="103987" y="11742"/>
                  </a:lnTo>
                  <a:lnTo>
                    <a:pt x="127036" y="64697"/>
                  </a:lnTo>
                  <a:lnTo>
                    <a:pt x="146259" y="119620"/>
                  </a:lnTo>
                  <a:lnTo>
                    <a:pt x="167412" y="153489"/>
                  </a:lnTo>
                  <a:lnTo>
                    <a:pt x="180165" y="165153"/>
                  </a:lnTo>
                  <a:lnTo>
                    <a:pt x="196765" y="174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798921" y="2509150"/>
              <a:ext cx="1" cy="383915"/>
            </a:xfrm>
            <a:custGeom>
              <a:avLst/>
              <a:gdLst/>
              <a:ahLst/>
              <a:cxnLst/>
              <a:rect l="0" t="0" r="0" b="0"/>
              <a:pathLst>
                <a:path w="1" h="383915">
                  <a:moveTo>
                    <a:pt x="0" y="0"/>
                  </a:moveTo>
                  <a:lnTo>
                    <a:pt x="0" y="45309"/>
                  </a:lnTo>
                  <a:lnTo>
                    <a:pt x="0" y="106018"/>
                  </a:lnTo>
                  <a:lnTo>
                    <a:pt x="0" y="155285"/>
                  </a:lnTo>
                  <a:lnTo>
                    <a:pt x="0" y="207651"/>
                  </a:lnTo>
                  <a:lnTo>
                    <a:pt x="0" y="258347"/>
                  </a:lnTo>
                  <a:lnTo>
                    <a:pt x="0" y="319625"/>
                  </a:lnTo>
                  <a:lnTo>
                    <a:pt x="0" y="336484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702942" y="2673684"/>
              <a:ext cx="109691" cy="54846"/>
            </a:xfrm>
            <a:custGeom>
              <a:avLst/>
              <a:gdLst/>
              <a:ahLst/>
              <a:cxnLst/>
              <a:rect l="0" t="0" r="0" b="0"/>
              <a:pathLst>
                <a:path w="109691" h="54846">
                  <a:moveTo>
                    <a:pt x="0" y="54845"/>
                  </a:moveTo>
                  <a:lnTo>
                    <a:pt x="23416" y="34476"/>
                  </a:lnTo>
                  <a:lnTo>
                    <a:pt x="83545" y="946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539325" y="1124318"/>
            <a:ext cx="2084104" cy="603294"/>
            <a:chOff x="5539325" y="1124318"/>
            <a:chExt cx="2084104" cy="603294"/>
          </a:xfrm>
        </p:grpSpPr>
        <p:sp>
          <p:nvSpPr>
            <p:cNvPr id="58" name="Freeform 57"/>
            <p:cNvSpPr/>
            <p:nvPr/>
          </p:nvSpPr>
          <p:spPr>
            <a:xfrm>
              <a:off x="5539325" y="1192874"/>
              <a:ext cx="261441" cy="421234"/>
            </a:xfrm>
            <a:custGeom>
              <a:avLst/>
              <a:gdLst/>
              <a:ahLst/>
              <a:cxnLst/>
              <a:rect l="0" t="0" r="0" b="0"/>
              <a:pathLst>
                <a:path w="261441" h="421234">
                  <a:moveTo>
                    <a:pt x="205669" y="0"/>
                  </a:moveTo>
                  <a:lnTo>
                    <a:pt x="236984" y="12470"/>
                  </a:lnTo>
                  <a:lnTo>
                    <a:pt x="255642" y="26363"/>
                  </a:lnTo>
                  <a:lnTo>
                    <a:pt x="260312" y="37381"/>
                  </a:lnTo>
                  <a:lnTo>
                    <a:pt x="261440" y="65873"/>
                  </a:lnTo>
                  <a:lnTo>
                    <a:pt x="248737" y="94786"/>
                  </a:lnTo>
                  <a:lnTo>
                    <a:pt x="215891" y="132697"/>
                  </a:lnTo>
                  <a:lnTo>
                    <a:pt x="177212" y="159164"/>
                  </a:lnTo>
                  <a:lnTo>
                    <a:pt x="163845" y="165525"/>
                  </a:lnTo>
                  <a:lnTo>
                    <a:pt x="156458" y="165195"/>
                  </a:lnTo>
                  <a:lnTo>
                    <a:pt x="153056" y="160404"/>
                  </a:lnTo>
                  <a:lnTo>
                    <a:pt x="152312" y="152640"/>
                  </a:lnTo>
                  <a:lnTo>
                    <a:pt x="156386" y="148988"/>
                  </a:lnTo>
                  <a:lnTo>
                    <a:pt x="173101" y="148992"/>
                  </a:lnTo>
                  <a:lnTo>
                    <a:pt x="191702" y="158135"/>
                  </a:lnTo>
                  <a:lnTo>
                    <a:pt x="200928" y="164839"/>
                  </a:lnTo>
                  <a:lnTo>
                    <a:pt x="215242" y="188538"/>
                  </a:lnTo>
                  <a:lnTo>
                    <a:pt x="221191" y="203389"/>
                  </a:lnTo>
                  <a:lnTo>
                    <a:pt x="223740" y="236140"/>
                  </a:lnTo>
                  <a:lnTo>
                    <a:pt x="218270" y="271009"/>
                  </a:lnTo>
                  <a:lnTo>
                    <a:pt x="198061" y="323377"/>
                  </a:lnTo>
                  <a:lnTo>
                    <a:pt x="171252" y="366993"/>
                  </a:lnTo>
                  <a:lnTo>
                    <a:pt x="147715" y="389597"/>
                  </a:lnTo>
                  <a:lnTo>
                    <a:pt x="101490" y="412174"/>
                  </a:lnTo>
                  <a:lnTo>
                    <a:pt x="49199" y="421233"/>
                  </a:lnTo>
                  <a:lnTo>
                    <a:pt x="25422" y="419290"/>
                  </a:lnTo>
                  <a:lnTo>
                    <a:pt x="0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831336" y="1138030"/>
              <a:ext cx="146749" cy="493604"/>
            </a:xfrm>
            <a:custGeom>
              <a:avLst/>
              <a:gdLst/>
              <a:ahLst/>
              <a:cxnLst/>
              <a:rect l="0" t="0" r="0" b="0"/>
              <a:pathLst>
                <a:path w="146749" h="493604">
                  <a:moveTo>
                    <a:pt x="78192" y="0"/>
                  </a:moveTo>
                  <a:lnTo>
                    <a:pt x="52424" y="59659"/>
                  </a:lnTo>
                  <a:lnTo>
                    <a:pt x="32814" y="121643"/>
                  </a:lnTo>
                  <a:lnTo>
                    <a:pt x="18874" y="171292"/>
                  </a:lnTo>
                  <a:lnTo>
                    <a:pt x="5094" y="217319"/>
                  </a:lnTo>
                  <a:lnTo>
                    <a:pt x="0" y="258074"/>
                  </a:lnTo>
                  <a:lnTo>
                    <a:pt x="1195" y="320221"/>
                  </a:lnTo>
                  <a:lnTo>
                    <a:pt x="11197" y="371643"/>
                  </a:lnTo>
                  <a:lnTo>
                    <a:pt x="27872" y="421411"/>
                  </a:lnTo>
                  <a:lnTo>
                    <a:pt x="45163" y="449330"/>
                  </a:lnTo>
                  <a:lnTo>
                    <a:pt x="68083" y="471895"/>
                  </a:lnTo>
                  <a:lnTo>
                    <a:pt x="97566" y="483955"/>
                  </a:lnTo>
                  <a:lnTo>
                    <a:pt x="146748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64373" y="1371120"/>
              <a:ext cx="205668" cy="13712"/>
            </a:xfrm>
            <a:custGeom>
              <a:avLst/>
              <a:gdLst/>
              <a:ahLst/>
              <a:cxnLst/>
              <a:rect l="0" t="0" r="0" b="0"/>
              <a:pathLst>
                <a:path w="205668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7"/>
                  </a:lnTo>
                  <a:lnTo>
                    <a:pt x="160895" y="251"/>
                  </a:lnTo>
                  <a:lnTo>
                    <a:pt x="2056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214780" y="1302564"/>
              <a:ext cx="161023" cy="239299"/>
            </a:xfrm>
            <a:custGeom>
              <a:avLst/>
              <a:gdLst/>
              <a:ahLst/>
              <a:cxnLst/>
              <a:rect l="0" t="0" r="0" b="0"/>
              <a:pathLst>
                <a:path w="161023" h="239299">
                  <a:moveTo>
                    <a:pt x="119795" y="0"/>
                  </a:moveTo>
                  <a:lnTo>
                    <a:pt x="68110" y="1524"/>
                  </a:lnTo>
                  <a:lnTo>
                    <a:pt x="26276" y="12470"/>
                  </a:lnTo>
                  <a:lnTo>
                    <a:pt x="4089" y="26363"/>
                  </a:lnTo>
                  <a:lnTo>
                    <a:pt x="0" y="34334"/>
                  </a:lnTo>
                  <a:lnTo>
                    <a:pt x="322" y="42694"/>
                  </a:lnTo>
                  <a:lnTo>
                    <a:pt x="10328" y="61632"/>
                  </a:lnTo>
                  <a:lnTo>
                    <a:pt x="43180" y="96466"/>
                  </a:lnTo>
                  <a:lnTo>
                    <a:pt x="104041" y="140368"/>
                  </a:lnTo>
                  <a:lnTo>
                    <a:pt x="153246" y="185321"/>
                  </a:lnTo>
                  <a:lnTo>
                    <a:pt x="158854" y="196674"/>
                  </a:lnTo>
                  <a:lnTo>
                    <a:pt x="161022" y="221476"/>
                  </a:lnTo>
                  <a:lnTo>
                    <a:pt x="154897" y="229918"/>
                  </a:lnTo>
                  <a:lnTo>
                    <a:pt x="131842" y="239298"/>
                  </a:lnTo>
                  <a:lnTo>
                    <a:pt x="105344" y="235341"/>
                  </a:lnTo>
                  <a:lnTo>
                    <a:pt x="91880" y="230021"/>
                  </a:lnTo>
                  <a:lnTo>
                    <a:pt x="81379" y="220380"/>
                  </a:lnTo>
                  <a:lnTo>
                    <a:pt x="65651" y="193417"/>
                  </a:lnTo>
                  <a:lnTo>
                    <a:pt x="61707" y="161121"/>
                  </a:lnTo>
                  <a:lnTo>
                    <a:pt x="66556" y="126454"/>
                  </a:lnTo>
                  <a:lnTo>
                    <a:pt x="78867" y="90734"/>
                  </a:lnTo>
                  <a:lnTo>
                    <a:pt x="98558" y="62670"/>
                  </a:lnTo>
                  <a:lnTo>
                    <a:pt x="14721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375709" y="1124318"/>
              <a:ext cx="175517" cy="603294"/>
            </a:xfrm>
            <a:custGeom>
              <a:avLst/>
              <a:gdLst/>
              <a:ahLst/>
              <a:cxnLst/>
              <a:rect l="0" t="0" r="0" b="0"/>
              <a:pathLst>
                <a:path w="175517" h="603294">
                  <a:moveTo>
                    <a:pt x="0" y="0"/>
                  </a:moveTo>
                  <a:lnTo>
                    <a:pt x="59214" y="59215"/>
                  </a:lnTo>
                  <a:lnTo>
                    <a:pt x="105093" y="112372"/>
                  </a:lnTo>
                  <a:lnTo>
                    <a:pt x="130730" y="174488"/>
                  </a:lnTo>
                  <a:lnTo>
                    <a:pt x="150466" y="232348"/>
                  </a:lnTo>
                  <a:lnTo>
                    <a:pt x="169034" y="287789"/>
                  </a:lnTo>
                  <a:lnTo>
                    <a:pt x="175516" y="343583"/>
                  </a:lnTo>
                  <a:lnTo>
                    <a:pt x="170158" y="393801"/>
                  </a:lnTo>
                  <a:lnTo>
                    <a:pt x="158922" y="452183"/>
                  </a:lnTo>
                  <a:lnTo>
                    <a:pt x="138665" y="510446"/>
                  </a:lnTo>
                  <a:lnTo>
                    <a:pt x="107570" y="570734"/>
                  </a:lnTo>
                  <a:lnTo>
                    <a:pt x="95978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636221" y="1415048"/>
              <a:ext cx="150825" cy="10918"/>
            </a:xfrm>
            <a:custGeom>
              <a:avLst/>
              <a:gdLst/>
              <a:ahLst/>
              <a:cxnLst/>
              <a:rect l="0" t="0" r="0" b="0"/>
              <a:pathLst>
                <a:path w="150825" h="10918">
                  <a:moveTo>
                    <a:pt x="0" y="10917"/>
                  </a:moveTo>
                  <a:lnTo>
                    <a:pt x="35886" y="1494"/>
                  </a:lnTo>
                  <a:lnTo>
                    <a:pt x="89006" y="0"/>
                  </a:lnTo>
                  <a:lnTo>
                    <a:pt x="150824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677355" y="1508232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45309" y="0"/>
                  </a:lnTo>
                  <a:lnTo>
                    <a:pt x="9840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020135" y="1371120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9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7158302" y="1302564"/>
              <a:ext cx="245748" cy="260514"/>
            </a:xfrm>
            <a:custGeom>
              <a:avLst/>
              <a:gdLst/>
              <a:ahLst/>
              <a:cxnLst/>
              <a:rect l="0" t="0" r="0" b="0"/>
              <a:pathLst>
                <a:path w="245748" h="260514">
                  <a:moveTo>
                    <a:pt x="149768" y="0"/>
                  </a:moveTo>
                  <a:lnTo>
                    <a:pt x="181084" y="23416"/>
                  </a:lnTo>
                  <a:lnTo>
                    <a:pt x="207460" y="57721"/>
                  </a:lnTo>
                  <a:lnTo>
                    <a:pt x="220097" y="83545"/>
                  </a:lnTo>
                  <a:lnTo>
                    <a:pt x="222668" y="110258"/>
                  </a:lnTo>
                  <a:lnTo>
                    <a:pt x="211903" y="164647"/>
                  </a:lnTo>
                  <a:lnTo>
                    <a:pt x="192215" y="198423"/>
                  </a:lnTo>
                  <a:lnTo>
                    <a:pt x="159806" y="227727"/>
                  </a:lnTo>
                  <a:lnTo>
                    <a:pt x="113979" y="248429"/>
                  </a:lnTo>
                  <a:lnTo>
                    <a:pt x="54528" y="256933"/>
                  </a:lnTo>
                  <a:lnTo>
                    <a:pt x="23141" y="250797"/>
                  </a:lnTo>
                  <a:lnTo>
                    <a:pt x="10505" y="244895"/>
                  </a:lnTo>
                  <a:lnTo>
                    <a:pt x="3605" y="233343"/>
                  </a:lnTo>
                  <a:lnTo>
                    <a:pt x="0" y="200194"/>
                  </a:lnTo>
                  <a:lnTo>
                    <a:pt x="4219" y="186784"/>
                  </a:lnTo>
                  <a:lnTo>
                    <a:pt x="11601" y="176321"/>
                  </a:lnTo>
                  <a:lnTo>
                    <a:pt x="21094" y="167822"/>
                  </a:lnTo>
                  <a:lnTo>
                    <a:pt x="70847" y="148581"/>
                  </a:lnTo>
                  <a:lnTo>
                    <a:pt x="104028" y="146272"/>
                  </a:lnTo>
                  <a:lnTo>
                    <a:pt x="135533" y="151848"/>
                  </a:lnTo>
                  <a:lnTo>
                    <a:pt x="184483" y="172117"/>
                  </a:lnTo>
                  <a:lnTo>
                    <a:pt x="208870" y="188725"/>
                  </a:lnTo>
                  <a:lnTo>
                    <a:pt x="225802" y="210326"/>
                  </a:lnTo>
                  <a:lnTo>
                    <a:pt x="24574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444365" y="1329987"/>
              <a:ext cx="179064" cy="121572"/>
            </a:xfrm>
            <a:custGeom>
              <a:avLst/>
              <a:gdLst/>
              <a:ahLst/>
              <a:cxnLst/>
              <a:rect l="0" t="0" r="0" b="0"/>
              <a:pathLst>
                <a:path w="179064" h="121572">
                  <a:moveTo>
                    <a:pt x="28240" y="0"/>
                  </a:moveTo>
                  <a:lnTo>
                    <a:pt x="9262" y="55597"/>
                  </a:lnTo>
                  <a:lnTo>
                    <a:pt x="1877" y="69057"/>
                  </a:lnTo>
                  <a:lnTo>
                    <a:pt x="0" y="81078"/>
                  </a:lnTo>
                  <a:lnTo>
                    <a:pt x="1796" y="92138"/>
                  </a:lnTo>
                  <a:lnTo>
                    <a:pt x="6040" y="102559"/>
                  </a:lnTo>
                  <a:lnTo>
                    <a:pt x="14963" y="109506"/>
                  </a:lnTo>
                  <a:lnTo>
                    <a:pt x="41128" y="117225"/>
                  </a:lnTo>
                  <a:lnTo>
                    <a:pt x="97399" y="121571"/>
                  </a:lnTo>
                  <a:lnTo>
                    <a:pt x="158192" y="113616"/>
                  </a:lnTo>
                  <a:lnTo>
                    <a:pt x="179063" y="1096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7486316" y="1275142"/>
              <a:ext cx="82268" cy="370203"/>
            </a:xfrm>
            <a:custGeom>
              <a:avLst/>
              <a:gdLst/>
              <a:ahLst/>
              <a:cxnLst/>
              <a:rect l="0" t="0" r="0" b="0"/>
              <a:pathLst>
                <a:path w="82268" h="370203">
                  <a:moveTo>
                    <a:pt x="82267" y="0"/>
                  </a:moveTo>
                  <a:lnTo>
                    <a:pt x="71415" y="48807"/>
                  </a:lnTo>
                  <a:lnTo>
                    <a:pt x="65341" y="102315"/>
                  </a:lnTo>
                  <a:lnTo>
                    <a:pt x="53892" y="162349"/>
                  </a:lnTo>
                  <a:lnTo>
                    <a:pt x="40851" y="218732"/>
                  </a:lnTo>
                  <a:lnTo>
                    <a:pt x="27339" y="278094"/>
                  </a:lnTo>
                  <a:lnTo>
                    <a:pt x="13687" y="33173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62149" y="3153576"/>
            <a:ext cx="1876799" cy="401525"/>
            <a:chOff x="262149" y="3153576"/>
            <a:chExt cx="1876799" cy="401525"/>
          </a:xfrm>
        </p:grpSpPr>
        <p:sp>
          <p:nvSpPr>
            <p:cNvPr id="70" name="Freeform 69"/>
            <p:cNvSpPr/>
            <p:nvPr/>
          </p:nvSpPr>
          <p:spPr>
            <a:xfrm>
              <a:off x="262149" y="3194710"/>
              <a:ext cx="248908" cy="360391"/>
            </a:xfrm>
            <a:custGeom>
              <a:avLst/>
              <a:gdLst/>
              <a:ahLst/>
              <a:cxnLst/>
              <a:rect l="0" t="0" r="0" b="0"/>
              <a:pathLst>
                <a:path w="248908" h="360391">
                  <a:moveTo>
                    <a:pt x="162898" y="0"/>
                  </a:moveTo>
                  <a:lnTo>
                    <a:pt x="184735" y="7278"/>
                  </a:lnTo>
                  <a:lnTo>
                    <a:pt x="203580" y="23040"/>
                  </a:lnTo>
                  <a:lnTo>
                    <a:pt x="227258" y="57609"/>
                  </a:lnTo>
                  <a:lnTo>
                    <a:pt x="248907" y="117514"/>
                  </a:lnTo>
                  <a:lnTo>
                    <a:pt x="246321" y="148207"/>
                  </a:lnTo>
                  <a:lnTo>
                    <a:pt x="227734" y="195244"/>
                  </a:lnTo>
                  <a:lnTo>
                    <a:pt x="194156" y="251175"/>
                  </a:lnTo>
                  <a:lnTo>
                    <a:pt x="138238" y="311871"/>
                  </a:lnTo>
                  <a:lnTo>
                    <a:pt x="116898" y="330566"/>
                  </a:lnTo>
                  <a:lnTo>
                    <a:pt x="65959" y="354981"/>
                  </a:lnTo>
                  <a:lnTo>
                    <a:pt x="52568" y="360055"/>
                  </a:lnTo>
                  <a:lnTo>
                    <a:pt x="39070" y="360390"/>
                  </a:lnTo>
                  <a:lnTo>
                    <a:pt x="11885" y="352638"/>
                  </a:lnTo>
                  <a:lnTo>
                    <a:pt x="4331" y="341735"/>
                  </a:lnTo>
                  <a:lnTo>
                    <a:pt x="0" y="309307"/>
                  </a:lnTo>
                  <a:lnTo>
                    <a:pt x="13406" y="255504"/>
                  </a:lnTo>
                  <a:lnTo>
                    <a:pt x="32472" y="227309"/>
                  </a:lnTo>
                  <a:lnTo>
                    <a:pt x="57703" y="206146"/>
                  </a:lnTo>
                  <a:lnTo>
                    <a:pt x="89230" y="191661"/>
                  </a:lnTo>
                  <a:lnTo>
                    <a:pt x="103122" y="190236"/>
                  </a:lnTo>
                  <a:lnTo>
                    <a:pt x="126682" y="196778"/>
                  </a:lnTo>
                  <a:lnTo>
                    <a:pt x="164355" y="217592"/>
                  </a:lnTo>
                  <a:lnTo>
                    <a:pt x="182843" y="238390"/>
                  </a:lnTo>
                  <a:lnTo>
                    <a:pt x="210664" y="299297"/>
                  </a:lnTo>
                  <a:lnTo>
                    <a:pt x="217743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89582" y="3441512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4116" y="3222132"/>
              <a:ext cx="54846" cy="327672"/>
            </a:xfrm>
            <a:custGeom>
              <a:avLst/>
              <a:gdLst/>
              <a:ahLst/>
              <a:cxnLst/>
              <a:rect l="0" t="0" r="0" b="0"/>
              <a:pathLst>
                <a:path w="54846" h="327672">
                  <a:moveTo>
                    <a:pt x="54845" y="0"/>
                  </a:moveTo>
                  <a:lnTo>
                    <a:pt x="43992" y="48808"/>
                  </a:lnTo>
                  <a:lnTo>
                    <a:pt x="41981" y="106378"/>
                  </a:lnTo>
                  <a:lnTo>
                    <a:pt x="41510" y="153922"/>
                  </a:lnTo>
                  <a:lnTo>
                    <a:pt x="41301" y="200444"/>
                  </a:lnTo>
                  <a:lnTo>
                    <a:pt x="41183" y="262181"/>
                  </a:lnTo>
                  <a:lnTo>
                    <a:pt x="33870" y="319069"/>
                  </a:lnTo>
                  <a:lnTo>
                    <a:pt x="28674" y="326972"/>
                  </a:lnTo>
                  <a:lnTo>
                    <a:pt x="22163" y="327671"/>
                  </a:lnTo>
                  <a:lnTo>
                    <a:pt x="14775" y="323567"/>
                  </a:lnTo>
                  <a:lnTo>
                    <a:pt x="9850" y="317784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67827" y="3153576"/>
              <a:ext cx="260514" cy="205669"/>
            </a:xfrm>
            <a:custGeom>
              <a:avLst/>
              <a:gdLst/>
              <a:ahLst/>
              <a:cxnLst/>
              <a:rect l="0" t="0" r="0" b="0"/>
              <a:pathLst>
                <a:path w="260514" h="205669">
                  <a:moveTo>
                    <a:pt x="0" y="205668"/>
                  </a:moveTo>
                  <a:lnTo>
                    <a:pt x="19084" y="148416"/>
                  </a:lnTo>
                  <a:lnTo>
                    <a:pt x="39510" y="116255"/>
                  </a:lnTo>
                  <a:lnTo>
                    <a:pt x="97570" y="68819"/>
                  </a:lnTo>
                  <a:lnTo>
                    <a:pt x="151138" y="39323"/>
                  </a:lnTo>
                  <a:lnTo>
                    <a:pt x="205730" y="18827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22672" y="3331822"/>
              <a:ext cx="137113" cy="41134"/>
            </a:xfrm>
            <a:custGeom>
              <a:avLst/>
              <a:gdLst/>
              <a:ahLst/>
              <a:cxnLst/>
              <a:rect l="0" t="0" r="0" b="0"/>
              <a:pathLst>
                <a:path w="137113" h="41134">
                  <a:moveTo>
                    <a:pt x="0" y="41133"/>
                  </a:moveTo>
                  <a:lnTo>
                    <a:pt x="57252" y="22049"/>
                  </a:lnTo>
                  <a:lnTo>
                    <a:pt x="115593" y="395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90714" y="3274890"/>
              <a:ext cx="166954" cy="234430"/>
            </a:xfrm>
            <a:custGeom>
              <a:avLst/>
              <a:gdLst/>
              <a:ahLst/>
              <a:cxnLst/>
              <a:rect l="0" t="0" r="0" b="0"/>
              <a:pathLst>
                <a:path w="166954" h="234430">
                  <a:moveTo>
                    <a:pt x="147316" y="15798"/>
                  </a:moveTo>
                  <a:lnTo>
                    <a:pt x="132758" y="1241"/>
                  </a:lnTo>
                  <a:lnTo>
                    <a:pt x="125423" y="0"/>
                  </a:lnTo>
                  <a:lnTo>
                    <a:pt x="117486" y="2219"/>
                  </a:lnTo>
                  <a:lnTo>
                    <a:pt x="82855" y="27674"/>
                  </a:lnTo>
                  <a:lnTo>
                    <a:pt x="46673" y="65089"/>
                  </a:lnTo>
                  <a:lnTo>
                    <a:pt x="14248" y="128002"/>
                  </a:lnTo>
                  <a:lnTo>
                    <a:pt x="1753" y="181077"/>
                  </a:lnTo>
                  <a:lnTo>
                    <a:pt x="0" y="199111"/>
                  </a:lnTo>
                  <a:lnTo>
                    <a:pt x="3401" y="212656"/>
                  </a:lnTo>
                  <a:lnTo>
                    <a:pt x="10239" y="223210"/>
                  </a:lnTo>
                  <a:lnTo>
                    <a:pt x="19368" y="231770"/>
                  </a:lnTo>
                  <a:lnTo>
                    <a:pt x="30024" y="234429"/>
                  </a:lnTo>
                  <a:lnTo>
                    <a:pt x="54053" y="229259"/>
                  </a:lnTo>
                  <a:lnTo>
                    <a:pt x="85997" y="209218"/>
                  </a:lnTo>
                  <a:lnTo>
                    <a:pt x="114759" y="169425"/>
                  </a:lnTo>
                  <a:lnTo>
                    <a:pt x="140828" y="112330"/>
                  </a:lnTo>
                  <a:lnTo>
                    <a:pt x="160648" y="57042"/>
                  </a:lnTo>
                  <a:lnTo>
                    <a:pt x="165345" y="43294"/>
                  </a:lnTo>
                  <a:lnTo>
                    <a:pt x="166953" y="41746"/>
                  </a:lnTo>
                  <a:lnTo>
                    <a:pt x="162649" y="89931"/>
                  </a:lnTo>
                  <a:lnTo>
                    <a:pt x="154068" y="151304"/>
                  </a:lnTo>
                  <a:lnTo>
                    <a:pt x="150317" y="179619"/>
                  </a:lnTo>
                  <a:lnTo>
                    <a:pt x="147316" y="2214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209391" y="3304399"/>
              <a:ext cx="65752" cy="191958"/>
            </a:xfrm>
            <a:custGeom>
              <a:avLst/>
              <a:gdLst/>
              <a:ahLst/>
              <a:cxnLst/>
              <a:rect l="0" t="0" r="0" b="0"/>
              <a:pathLst>
                <a:path w="65752" h="191958">
                  <a:moveTo>
                    <a:pt x="52040" y="0"/>
                  </a:moveTo>
                  <a:lnTo>
                    <a:pt x="21150" y="57253"/>
                  </a:lnTo>
                  <a:lnTo>
                    <a:pt x="3507" y="111689"/>
                  </a:lnTo>
                  <a:lnTo>
                    <a:pt x="0" y="144603"/>
                  </a:lnTo>
                  <a:lnTo>
                    <a:pt x="6567" y="171419"/>
                  </a:lnTo>
                  <a:lnTo>
                    <a:pt x="12584" y="182835"/>
                  </a:lnTo>
                  <a:lnTo>
                    <a:pt x="21165" y="188923"/>
                  </a:lnTo>
                  <a:lnTo>
                    <a:pt x="31457" y="191458"/>
                  </a:lnTo>
                  <a:lnTo>
                    <a:pt x="6575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425965" y="3153576"/>
              <a:ext cx="95979" cy="397626"/>
            </a:xfrm>
            <a:custGeom>
              <a:avLst/>
              <a:gdLst/>
              <a:ahLst/>
              <a:cxnLst/>
              <a:rect l="0" t="0" r="0" b="0"/>
              <a:pathLst>
                <a:path w="95979" h="397626">
                  <a:moveTo>
                    <a:pt x="95978" y="0"/>
                  </a:moveTo>
                  <a:lnTo>
                    <a:pt x="85032" y="45309"/>
                  </a:lnTo>
                  <a:lnTo>
                    <a:pt x="72591" y="101448"/>
                  </a:lnTo>
                  <a:lnTo>
                    <a:pt x="59257" y="152952"/>
                  </a:lnTo>
                  <a:lnTo>
                    <a:pt x="50204" y="198997"/>
                  </a:lnTo>
                  <a:lnTo>
                    <a:pt x="41102" y="245868"/>
                  </a:lnTo>
                  <a:lnTo>
                    <a:pt x="27413" y="306956"/>
                  </a:lnTo>
                  <a:lnTo>
                    <a:pt x="9139" y="36854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343698" y="3335528"/>
              <a:ext cx="274225" cy="23717"/>
            </a:xfrm>
            <a:custGeom>
              <a:avLst/>
              <a:gdLst/>
              <a:ahLst/>
              <a:cxnLst/>
              <a:rect l="0" t="0" r="0" b="0"/>
              <a:pathLst>
                <a:path w="274225" h="23717">
                  <a:moveTo>
                    <a:pt x="0" y="23716"/>
                  </a:moveTo>
                  <a:lnTo>
                    <a:pt x="51685" y="22193"/>
                  </a:lnTo>
                  <a:lnTo>
                    <a:pt x="113128" y="8801"/>
                  </a:lnTo>
                  <a:lnTo>
                    <a:pt x="165553" y="0"/>
                  </a:lnTo>
                  <a:lnTo>
                    <a:pt x="215618" y="1454"/>
                  </a:lnTo>
                  <a:lnTo>
                    <a:pt x="274224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80535" y="3320341"/>
              <a:ext cx="147952" cy="204539"/>
            </a:xfrm>
            <a:custGeom>
              <a:avLst/>
              <a:gdLst/>
              <a:ahLst/>
              <a:cxnLst/>
              <a:rect l="0" t="0" r="0" b="0"/>
              <a:pathLst>
                <a:path w="147952" h="204539">
                  <a:moveTo>
                    <a:pt x="19654" y="80037"/>
                  </a:moveTo>
                  <a:lnTo>
                    <a:pt x="570" y="137289"/>
                  </a:lnTo>
                  <a:lnTo>
                    <a:pt x="0" y="163374"/>
                  </a:lnTo>
                  <a:lnTo>
                    <a:pt x="1981" y="176728"/>
                  </a:lnTo>
                  <a:lnTo>
                    <a:pt x="7872" y="187155"/>
                  </a:lnTo>
                  <a:lnTo>
                    <a:pt x="26605" y="202802"/>
                  </a:lnTo>
                  <a:lnTo>
                    <a:pt x="37999" y="204538"/>
                  </a:lnTo>
                  <a:lnTo>
                    <a:pt x="62847" y="198341"/>
                  </a:lnTo>
                  <a:lnTo>
                    <a:pt x="102531" y="177721"/>
                  </a:lnTo>
                  <a:lnTo>
                    <a:pt x="121490" y="156968"/>
                  </a:lnTo>
                  <a:lnTo>
                    <a:pt x="146074" y="106405"/>
                  </a:lnTo>
                  <a:lnTo>
                    <a:pt x="147951" y="75506"/>
                  </a:lnTo>
                  <a:lnTo>
                    <a:pt x="142184" y="42983"/>
                  </a:lnTo>
                  <a:lnTo>
                    <a:pt x="129464" y="13294"/>
                  </a:lnTo>
                  <a:lnTo>
                    <a:pt x="120283" y="5072"/>
                  </a:lnTo>
                  <a:lnTo>
                    <a:pt x="109592" y="1115"/>
                  </a:lnTo>
                  <a:lnTo>
                    <a:pt x="97894" y="0"/>
                  </a:lnTo>
                  <a:lnTo>
                    <a:pt x="72709" y="10949"/>
                  </a:lnTo>
                  <a:lnTo>
                    <a:pt x="47804" y="32573"/>
                  </a:lnTo>
                  <a:lnTo>
                    <a:pt x="26579" y="62496"/>
                  </a:lnTo>
                  <a:lnTo>
                    <a:pt x="19177" y="100171"/>
                  </a:lnTo>
                  <a:lnTo>
                    <a:pt x="19336" y="120882"/>
                  </a:lnTo>
                  <a:lnTo>
                    <a:pt x="31701" y="152020"/>
                  </a:lnTo>
                  <a:lnTo>
                    <a:pt x="41396" y="164589"/>
                  </a:lnTo>
                  <a:lnTo>
                    <a:pt x="64357" y="178554"/>
                  </a:lnTo>
                  <a:lnTo>
                    <a:pt x="101921" y="1897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19945" y="3249555"/>
              <a:ext cx="219003" cy="244766"/>
            </a:xfrm>
            <a:custGeom>
              <a:avLst/>
              <a:gdLst/>
              <a:ahLst/>
              <a:cxnLst/>
              <a:rect l="0" t="0" r="0" b="0"/>
              <a:pathLst>
                <a:path w="219003" h="244766">
                  <a:moveTo>
                    <a:pt x="13334" y="123400"/>
                  </a:moveTo>
                  <a:lnTo>
                    <a:pt x="2482" y="172208"/>
                  </a:lnTo>
                  <a:lnTo>
                    <a:pt x="470" y="221653"/>
                  </a:lnTo>
                  <a:lnTo>
                    <a:pt x="0" y="244765"/>
                  </a:lnTo>
                  <a:lnTo>
                    <a:pt x="1258" y="223516"/>
                  </a:lnTo>
                  <a:lnTo>
                    <a:pt x="14560" y="161740"/>
                  </a:lnTo>
                  <a:lnTo>
                    <a:pt x="24543" y="129776"/>
                  </a:lnTo>
                  <a:lnTo>
                    <a:pt x="59842" y="80367"/>
                  </a:lnTo>
                  <a:lnTo>
                    <a:pt x="110374" y="34326"/>
                  </a:lnTo>
                  <a:lnTo>
                    <a:pt x="150761" y="12540"/>
                  </a:lnTo>
                  <a:lnTo>
                    <a:pt x="178009" y="5573"/>
                  </a:lnTo>
                  <a:lnTo>
                    <a:pt x="2190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828179" y="1713900"/>
            <a:ext cx="1096896" cy="1759288"/>
            <a:chOff x="6828179" y="1713900"/>
            <a:chExt cx="1096896" cy="1759288"/>
          </a:xfrm>
        </p:grpSpPr>
        <p:sp>
          <p:nvSpPr>
            <p:cNvPr id="82" name="Freeform 81"/>
            <p:cNvSpPr/>
            <p:nvPr/>
          </p:nvSpPr>
          <p:spPr>
            <a:xfrm>
              <a:off x="6965290" y="1741323"/>
              <a:ext cx="13712" cy="123401"/>
            </a:xfrm>
            <a:custGeom>
              <a:avLst/>
              <a:gdLst/>
              <a:ahLst/>
              <a:cxnLst/>
              <a:rect l="0" t="0" r="0" b="0"/>
              <a:pathLst>
                <a:path w="13712" h="123401">
                  <a:moveTo>
                    <a:pt x="13711" y="0"/>
                  </a:moveTo>
                  <a:lnTo>
                    <a:pt x="2859" y="59659"/>
                  </a:lnTo>
                  <a:lnTo>
                    <a:pt x="848" y="98928"/>
                  </a:lnTo>
                  <a:lnTo>
                    <a:pt x="0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979001" y="1933279"/>
              <a:ext cx="178247" cy="106656"/>
            </a:xfrm>
            <a:custGeom>
              <a:avLst/>
              <a:gdLst/>
              <a:ahLst/>
              <a:cxnLst/>
              <a:rect l="0" t="0" r="0" b="0"/>
              <a:pathLst>
                <a:path w="178247" h="106656">
                  <a:moveTo>
                    <a:pt x="0" y="68556"/>
                  </a:moveTo>
                  <a:lnTo>
                    <a:pt x="23417" y="88926"/>
                  </a:lnTo>
                  <a:lnTo>
                    <a:pt x="45448" y="99446"/>
                  </a:lnTo>
                  <a:lnTo>
                    <a:pt x="90825" y="106655"/>
                  </a:lnTo>
                  <a:lnTo>
                    <a:pt x="117047" y="100216"/>
                  </a:lnTo>
                  <a:lnTo>
                    <a:pt x="128306" y="94233"/>
                  </a:lnTo>
                  <a:lnTo>
                    <a:pt x="144878" y="75398"/>
                  </a:lnTo>
                  <a:lnTo>
                    <a:pt x="171369" y="1737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064304" y="1878435"/>
              <a:ext cx="92944" cy="205669"/>
            </a:xfrm>
            <a:custGeom>
              <a:avLst/>
              <a:gdLst/>
              <a:ahLst/>
              <a:cxnLst/>
              <a:rect l="0" t="0" r="0" b="0"/>
              <a:pathLst>
                <a:path w="92944" h="205669">
                  <a:moveTo>
                    <a:pt x="38098" y="0"/>
                  </a:moveTo>
                  <a:lnTo>
                    <a:pt x="17729" y="23416"/>
                  </a:lnTo>
                  <a:lnTo>
                    <a:pt x="7209" y="45447"/>
                  </a:lnTo>
                  <a:lnTo>
                    <a:pt x="0" y="98102"/>
                  </a:lnTo>
                  <a:lnTo>
                    <a:pt x="6439" y="127899"/>
                  </a:lnTo>
                  <a:lnTo>
                    <a:pt x="27194" y="161804"/>
                  </a:lnTo>
                  <a:lnTo>
                    <a:pt x="45440" y="180079"/>
                  </a:lnTo>
                  <a:lnTo>
                    <a:pt x="9294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433377" y="1809879"/>
              <a:ext cx="244896" cy="109550"/>
            </a:xfrm>
            <a:custGeom>
              <a:avLst/>
              <a:gdLst/>
              <a:ahLst/>
              <a:cxnLst/>
              <a:rect l="0" t="0" r="0" b="0"/>
              <a:pathLst>
                <a:path w="244896" h="109550">
                  <a:moveTo>
                    <a:pt x="11805" y="0"/>
                  </a:moveTo>
                  <a:lnTo>
                    <a:pt x="953" y="48807"/>
                  </a:lnTo>
                  <a:lnTo>
                    <a:pt x="0" y="64531"/>
                  </a:lnTo>
                  <a:lnTo>
                    <a:pt x="7067" y="90127"/>
                  </a:lnTo>
                  <a:lnTo>
                    <a:pt x="13217" y="101218"/>
                  </a:lnTo>
                  <a:lnTo>
                    <a:pt x="21887" y="107089"/>
                  </a:lnTo>
                  <a:lnTo>
                    <a:pt x="43708" y="109549"/>
                  </a:lnTo>
                  <a:lnTo>
                    <a:pt x="96481" y="98715"/>
                  </a:lnTo>
                  <a:lnTo>
                    <a:pt x="159945" y="81905"/>
                  </a:lnTo>
                  <a:lnTo>
                    <a:pt x="216944" y="63914"/>
                  </a:lnTo>
                  <a:lnTo>
                    <a:pt x="244895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626286" y="1713900"/>
              <a:ext cx="38277" cy="370204"/>
            </a:xfrm>
            <a:custGeom>
              <a:avLst/>
              <a:gdLst/>
              <a:ahLst/>
              <a:cxnLst/>
              <a:rect l="0" t="0" r="0" b="0"/>
              <a:pathLst>
                <a:path w="38277" h="370204">
                  <a:moveTo>
                    <a:pt x="10853" y="0"/>
                  </a:moveTo>
                  <a:lnTo>
                    <a:pt x="0" y="48808"/>
                  </a:lnTo>
                  <a:lnTo>
                    <a:pt x="2051" y="98252"/>
                  </a:lnTo>
                  <a:lnTo>
                    <a:pt x="8246" y="151497"/>
                  </a:lnTo>
                  <a:lnTo>
                    <a:pt x="14144" y="205868"/>
                  </a:lnTo>
                  <a:lnTo>
                    <a:pt x="21477" y="264635"/>
                  </a:lnTo>
                  <a:lnTo>
                    <a:pt x="27712" y="322165"/>
                  </a:lnTo>
                  <a:lnTo>
                    <a:pt x="38276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828179" y="2152659"/>
              <a:ext cx="95978" cy="356492"/>
            </a:xfrm>
            <a:custGeom>
              <a:avLst/>
              <a:gdLst/>
              <a:ahLst/>
              <a:cxnLst/>
              <a:rect l="0" t="0" r="0" b="0"/>
              <a:pathLst>
                <a:path w="95978" h="356492">
                  <a:moveTo>
                    <a:pt x="0" y="0"/>
                  </a:moveTo>
                  <a:lnTo>
                    <a:pt x="3047" y="54732"/>
                  </a:lnTo>
                  <a:lnTo>
                    <a:pt x="20369" y="116935"/>
                  </a:lnTo>
                  <a:lnTo>
                    <a:pt x="30888" y="161152"/>
                  </a:lnTo>
                  <a:lnTo>
                    <a:pt x="45377" y="221593"/>
                  </a:lnTo>
                  <a:lnTo>
                    <a:pt x="66596" y="278096"/>
                  </a:lnTo>
                  <a:lnTo>
                    <a:pt x="88593" y="336266"/>
                  </a:lnTo>
                  <a:lnTo>
                    <a:pt x="95977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055959" y="2180081"/>
              <a:ext cx="279535" cy="290047"/>
            </a:xfrm>
            <a:custGeom>
              <a:avLst/>
              <a:gdLst/>
              <a:ahLst/>
              <a:cxnLst/>
              <a:rect l="0" t="0" r="0" b="0"/>
              <a:pathLst>
                <a:path w="279535" h="290047">
                  <a:moveTo>
                    <a:pt x="32732" y="0"/>
                  </a:moveTo>
                  <a:lnTo>
                    <a:pt x="88929" y="59244"/>
                  </a:lnTo>
                  <a:lnTo>
                    <a:pt x="124012" y="121110"/>
                  </a:lnTo>
                  <a:lnTo>
                    <a:pt x="134240" y="151328"/>
                  </a:lnTo>
                  <a:lnTo>
                    <a:pt x="138786" y="185072"/>
                  </a:lnTo>
                  <a:lnTo>
                    <a:pt x="132681" y="216319"/>
                  </a:lnTo>
                  <a:lnTo>
                    <a:pt x="112114" y="255544"/>
                  </a:lnTo>
                  <a:lnTo>
                    <a:pt x="103935" y="266341"/>
                  </a:lnTo>
                  <a:lnTo>
                    <a:pt x="78597" y="282400"/>
                  </a:lnTo>
                  <a:lnTo>
                    <a:pt x="63309" y="288816"/>
                  </a:lnTo>
                  <a:lnTo>
                    <a:pt x="48546" y="290046"/>
                  </a:lnTo>
                  <a:lnTo>
                    <a:pt x="19956" y="283287"/>
                  </a:lnTo>
                  <a:lnTo>
                    <a:pt x="10503" y="272649"/>
                  </a:lnTo>
                  <a:lnTo>
                    <a:pt x="0" y="240515"/>
                  </a:lnTo>
                  <a:lnTo>
                    <a:pt x="247" y="225853"/>
                  </a:lnTo>
                  <a:lnTo>
                    <a:pt x="8645" y="201436"/>
                  </a:lnTo>
                  <a:lnTo>
                    <a:pt x="26597" y="184490"/>
                  </a:lnTo>
                  <a:lnTo>
                    <a:pt x="51334" y="173403"/>
                  </a:lnTo>
                  <a:lnTo>
                    <a:pt x="99521" y="168686"/>
                  </a:lnTo>
                  <a:lnTo>
                    <a:pt x="150870" y="177783"/>
                  </a:lnTo>
                  <a:lnTo>
                    <a:pt x="209939" y="207382"/>
                  </a:lnTo>
                  <a:lnTo>
                    <a:pt x="270113" y="252538"/>
                  </a:lnTo>
                  <a:lnTo>
                    <a:pt x="27953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585721" y="2193792"/>
              <a:ext cx="243376" cy="305615"/>
            </a:xfrm>
            <a:custGeom>
              <a:avLst/>
              <a:gdLst/>
              <a:ahLst/>
              <a:cxnLst/>
              <a:rect l="0" t="0" r="0" b="0"/>
              <a:pathLst>
                <a:path w="243376" h="305615">
                  <a:moveTo>
                    <a:pt x="161108" y="0"/>
                  </a:moveTo>
                  <a:lnTo>
                    <a:pt x="199276" y="45447"/>
                  </a:lnTo>
                  <a:lnTo>
                    <a:pt x="218290" y="98103"/>
                  </a:lnTo>
                  <a:lnTo>
                    <a:pt x="226294" y="154669"/>
                  </a:lnTo>
                  <a:lnTo>
                    <a:pt x="215978" y="191635"/>
                  </a:lnTo>
                  <a:lnTo>
                    <a:pt x="196159" y="225330"/>
                  </a:lnTo>
                  <a:lnTo>
                    <a:pt x="157782" y="261430"/>
                  </a:lnTo>
                  <a:lnTo>
                    <a:pt x="95054" y="296862"/>
                  </a:lnTo>
                  <a:lnTo>
                    <a:pt x="66242" y="305614"/>
                  </a:lnTo>
                  <a:lnTo>
                    <a:pt x="38201" y="304426"/>
                  </a:lnTo>
                  <a:lnTo>
                    <a:pt x="14567" y="294756"/>
                  </a:lnTo>
                  <a:lnTo>
                    <a:pt x="3999" y="287913"/>
                  </a:lnTo>
                  <a:lnTo>
                    <a:pt x="0" y="277256"/>
                  </a:lnTo>
                  <a:lnTo>
                    <a:pt x="3682" y="249165"/>
                  </a:lnTo>
                  <a:lnTo>
                    <a:pt x="10453" y="237713"/>
                  </a:lnTo>
                  <a:lnTo>
                    <a:pt x="30165" y="220926"/>
                  </a:lnTo>
                  <a:lnTo>
                    <a:pt x="66957" y="202910"/>
                  </a:lnTo>
                  <a:lnTo>
                    <a:pt x="93364" y="200888"/>
                  </a:lnTo>
                  <a:lnTo>
                    <a:pt x="120335" y="206591"/>
                  </a:lnTo>
                  <a:lnTo>
                    <a:pt x="174891" y="231016"/>
                  </a:lnTo>
                  <a:lnTo>
                    <a:pt x="188578" y="236278"/>
                  </a:lnTo>
                  <a:lnTo>
                    <a:pt x="207849" y="254312"/>
                  </a:lnTo>
                  <a:lnTo>
                    <a:pt x="243375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952708" y="2618839"/>
              <a:ext cx="26294" cy="397626"/>
            </a:xfrm>
            <a:custGeom>
              <a:avLst/>
              <a:gdLst/>
              <a:ahLst/>
              <a:cxnLst/>
              <a:rect l="0" t="0" r="0" b="0"/>
              <a:pathLst>
                <a:path w="26294" h="397626">
                  <a:moveTo>
                    <a:pt x="26293" y="0"/>
                  </a:moveTo>
                  <a:lnTo>
                    <a:pt x="11735" y="21837"/>
                  </a:lnTo>
                  <a:lnTo>
                    <a:pt x="2682" y="79089"/>
                  </a:lnTo>
                  <a:lnTo>
                    <a:pt x="0" y="139387"/>
                  </a:lnTo>
                  <a:lnTo>
                    <a:pt x="6484" y="195847"/>
                  </a:lnTo>
                  <a:lnTo>
                    <a:pt x="18054" y="243892"/>
                  </a:lnTo>
                  <a:lnTo>
                    <a:pt x="23852" y="294352"/>
                  </a:lnTo>
                  <a:lnTo>
                    <a:pt x="25570" y="347898"/>
                  </a:lnTo>
                  <a:lnTo>
                    <a:pt x="26293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7473044" y="2632551"/>
              <a:ext cx="218941" cy="291072"/>
            </a:xfrm>
            <a:custGeom>
              <a:avLst/>
              <a:gdLst/>
              <a:ahLst/>
              <a:cxnLst/>
              <a:rect l="0" t="0" r="0" b="0"/>
              <a:pathLst>
                <a:path w="218941" h="291072">
                  <a:moveTo>
                    <a:pt x="68117" y="0"/>
                  </a:moveTo>
                  <a:lnTo>
                    <a:pt x="102480" y="13993"/>
                  </a:lnTo>
                  <a:lnTo>
                    <a:pt x="146178" y="45280"/>
                  </a:lnTo>
                  <a:lnTo>
                    <a:pt x="169335" y="70399"/>
                  </a:lnTo>
                  <a:lnTo>
                    <a:pt x="181659" y="104922"/>
                  </a:lnTo>
                  <a:lnTo>
                    <a:pt x="185613" y="142610"/>
                  </a:lnTo>
                  <a:lnTo>
                    <a:pt x="182291" y="174595"/>
                  </a:lnTo>
                  <a:lnTo>
                    <a:pt x="156800" y="232369"/>
                  </a:lnTo>
                  <a:lnTo>
                    <a:pt x="140032" y="260192"/>
                  </a:lnTo>
                  <a:lnTo>
                    <a:pt x="114298" y="279667"/>
                  </a:lnTo>
                  <a:lnTo>
                    <a:pt x="98904" y="286994"/>
                  </a:lnTo>
                  <a:lnTo>
                    <a:pt x="65550" y="291071"/>
                  </a:lnTo>
                  <a:lnTo>
                    <a:pt x="48124" y="290026"/>
                  </a:lnTo>
                  <a:lnTo>
                    <a:pt x="20637" y="276676"/>
                  </a:lnTo>
                  <a:lnTo>
                    <a:pt x="9041" y="266718"/>
                  </a:lnTo>
                  <a:lnTo>
                    <a:pt x="2834" y="253985"/>
                  </a:lnTo>
                  <a:lnTo>
                    <a:pt x="0" y="223587"/>
                  </a:lnTo>
                  <a:lnTo>
                    <a:pt x="7882" y="197889"/>
                  </a:lnTo>
                  <a:lnTo>
                    <a:pt x="14249" y="186771"/>
                  </a:lnTo>
                  <a:lnTo>
                    <a:pt x="33511" y="170355"/>
                  </a:lnTo>
                  <a:lnTo>
                    <a:pt x="45046" y="163844"/>
                  </a:lnTo>
                  <a:lnTo>
                    <a:pt x="97675" y="154681"/>
                  </a:lnTo>
                  <a:lnTo>
                    <a:pt x="127466" y="160663"/>
                  </a:lnTo>
                  <a:lnTo>
                    <a:pt x="161368" y="181161"/>
                  </a:lnTo>
                  <a:lnTo>
                    <a:pt x="190709" y="210594"/>
                  </a:lnTo>
                  <a:lnTo>
                    <a:pt x="206393" y="235280"/>
                  </a:lnTo>
                  <a:lnTo>
                    <a:pt x="21894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760540" y="2646262"/>
              <a:ext cx="137113" cy="153096"/>
            </a:xfrm>
            <a:custGeom>
              <a:avLst/>
              <a:gdLst/>
              <a:ahLst/>
              <a:cxnLst/>
              <a:rect l="0" t="0" r="0" b="0"/>
              <a:pathLst>
                <a:path w="137113" h="153096">
                  <a:moveTo>
                    <a:pt x="0" y="0"/>
                  </a:moveTo>
                  <a:lnTo>
                    <a:pt x="19084" y="57252"/>
                  </a:lnTo>
                  <a:lnTo>
                    <a:pt x="38245" y="108642"/>
                  </a:lnTo>
                  <a:lnTo>
                    <a:pt x="53053" y="130045"/>
                  </a:lnTo>
                  <a:lnTo>
                    <a:pt x="73854" y="145651"/>
                  </a:lnTo>
                  <a:lnTo>
                    <a:pt x="85799" y="151945"/>
                  </a:lnTo>
                  <a:lnTo>
                    <a:pt x="96810" y="153095"/>
                  </a:lnTo>
                  <a:lnTo>
                    <a:pt x="13711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42807" y="2605128"/>
              <a:ext cx="82268" cy="383915"/>
            </a:xfrm>
            <a:custGeom>
              <a:avLst/>
              <a:gdLst/>
              <a:ahLst/>
              <a:cxnLst/>
              <a:rect l="0" t="0" r="0" b="0"/>
              <a:pathLst>
                <a:path w="82268" h="383915">
                  <a:moveTo>
                    <a:pt x="82267" y="0"/>
                  </a:moveTo>
                  <a:lnTo>
                    <a:pt x="67352" y="59660"/>
                  </a:lnTo>
                  <a:lnTo>
                    <a:pt x="54488" y="115179"/>
                  </a:lnTo>
                  <a:lnTo>
                    <a:pt x="45091" y="175810"/>
                  </a:lnTo>
                  <a:lnTo>
                    <a:pt x="38244" y="232369"/>
                  </a:lnTo>
                  <a:lnTo>
                    <a:pt x="26566" y="283659"/>
                  </a:lnTo>
                  <a:lnTo>
                    <a:pt x="8972" y="341936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992713" y="3134770"/>
              <a:ext cx="218883" cy="338418"/>
            </a:xfrm>
            <a:custGeom>
              <a:avLst/>
              <a:gdLst/>
              <a:ahLst/>
              <a:cxnLst/>
              <a:rect l="0" t="0" r="0" b="0"/>
              <a:pathLst>
                <a:path w="218883" h="338418">
                  <a:moveTo>
                    <a:pt x="54844" y="32517"/>
                  </a:moveTo>
                  <a:lnTo>
                    <a:pt x="78261" y="12148"/>
                  </a:lnTo>
                  <a:lnTo>
                    <a:pt x="100291" y="1628"/>
                  </a:lnTo>
                  <a:lnTo>
                    <a:pt x="125318" y="0"/>
                  </a:lnTo>
                  <a:lnTo>
                    <a:pt x="178624" y="11367"/>
                  </a:lnTo>
                  <a:lnTo>
                    <a:pt x="187639" y="21464"/>
                  </a:lnTo>
                  <a:lnTo>
                    <a:pt x="197655" y="52996"/>
                  </a:lnTo>
                  <a:lnTo>
                    <a:pt x="195755" y="67498"/>
                  </a:lnTo>
                  <a:lnTo>
                    <a:pt x="181457" y="91737"/>
                  </a:lnTo>
                  <a:lnTo>
                    <a:pt x="159867" y="108604"/>
                  </a:lnTo>
                  <a:lnTo>
                    <a:pt x="133514" y="119655"/>
                  </a:lnTo>
                  <a:lnTo>
                    <a:pt x="101489" y="124567"/>
                  </a:lnTo>
                  <a:lnTo>
                    <a:pt x="93558" y="122830"/>
                  </a:lnTo>
                  <a:lnTo>
                    <a:pt x="91317" y="118624"/>
                  </a:lnTo>
                  <a:lnTo>
                    <a:pt x="92871" y="112774"/>
                  </a:lnTo>
                  <a:lnTo>
                    <a:pt x="100001" y="108874"/>
                  </a:lnTo>
                  <a:lnTo>
                    <a:pt x="124173" y="104540"/>
                  </a:lnTo>
                  <a:lnTo>
                    <a:pt x="172042" y="116658"/>
                  </a:lnTo>
                  <a:lnTo>
                    <a:pt x="198848" y="139485"/>
                  </a:lnTo>
                  <a:lnTo>
                    <a:pt x="210262" y="154104"/>
                  </a:lnTo>
                  <a:lnTo>
                    <a:pt x="218882" y="186597"/>
                  </a:lnTo>
                  <a:lnTo>
                    <a:pt x="216111" y="219828"/>
                  </a:lnTo>
                  <a:lnTo>
                    <a:pt x="204723" y="249832"/>
                  </a:lnTo>
                  <a:lnTo>
                    <a:pt x="173903" y="285139"/>
                  </a:lnTo>
                  <a:lnTo>
                    <a:pt x="113120" y="322844"/>
                  </a:lnTo>
                  <a:lnTo>
                    <a:pt x="83791" y="335734"/>
                  </a:lnTo>
                  <a:lnTo>
                    <a:pt x="51459" y="338417"/>
                  </a:lnTo>
                  <a:lnTo>
                    <a:pt x="0" y="3341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489504" y="3146298"/>
              <a:ext cx="161440" cy="310825"/>
            </a:xfrm>
            <a:custGeom>
              <a:avLst/>
              <a:gdLst/>
              <a:ahLst/>
              <a:cxnLst/>
              <a:rect l="0" t="0" r="0" b="0"/>
              <a:pathLst>
                <a:path w="161440" h="310825">
                  <a:moveTo>
                    <a:pt x="133924" y="7278"/>
                  </a:moveTo>
                  <a:lnTo>
                    <a:pt x="112088" y="0"/>
                  </a:lnTo>
                  <a:lnTo>
                    <a:pt x="89180" y="489"/>
                  </a:lnTo>
                  <a:lnTo>
                    <a:pt x="63763" y="7308"/>
                  </a:lnTo>
                  <a:lnTo>
                    <a:pt x="14269" y="36512"/>
                  </a:lnTo>
                  <a:lnTo>
                    <a:pt x="3880" y="45049"/>
                  </a:lnTo>
                  <a:lnTo>
                    <a:pt x="0" y="55311"/>
                  </a:lnTo>
                  <a:lnTo>
                    <a:pt x="461" y="66722"/>
                  </a:lnTo>
                  <a:lnTo>
                    <a:pt x="3815" y="78900"/>
                  </a:lnTo>
                  <a:lnTo>
                    <a:pt x="19729" y="100557"/>
                  </a:lnTo>
                  <a:lnTo>
                    <a:pt x="58447" y="129879"/>
                  </a:lnTo>
                  <a:lnTo>
                    <a:pt x="118846" y="167084"/>
                  </a:lnTo>
                  <a:lnTo>
                    <a:pt x="153663" y="201896"/>
                  </a:lnTo>
                  <a:lnTo>
                    <a:pt x="159271" y="216244"/>
                  </a:lnTo>
                  <a:lnTo>
                    <a:pt x="161439" y="248436"/>
                  </a:lnTo>
                  <a:lnTo>
                    <a:pt x="156838" y="262505"/>
                  </a:lnTo>
                  <a:lnTo>
                    <a:pt x="139538" y="286262"/>
                  </a:lnTo>
                  <a:lnTo>
                    <a:pt x="104102" y="309489"/>
                  </a:lnTo>
                  <a:lnTo>
                    <a:pt x="92714" y="310824"/>
                  </a:lnTo>
                  <a:lnTo>
                    <a:pt x="71935" y="304183"/>
                  </a:lnTo>
                  <a:lnTo>
                    <a:pt x="56607" y="287012"/>
                  </a:lnTo>
                  <a:lnTo>
                    <a:pt x="50386" y="276035"/>
                  </a:lnTo>
                  <a:lnTo>
                    <a:pt x="47537" y="247587"/>
                  </a:lnTo>
                  <a:lnTo>
                    <a:pt x="52873" y="214631"/>
                  </a:lnTo>
                  <a:lnTo>
                    <a:pt x="73006" y="164864"/>
                  </a:lnTo>
                  <a:lnTo>
                    <a:pt x="123325" y="102041"/>
                  </a:lnTo>
                  <a:lnTo>
                    <a:pt x="147711" y="61763"/>
                  </a:lnTo>
                  <a:lnTo>
                    <a:pt x="161346" y="7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7" name="Freeform 96"/>
          <p:cNvSpPr/>
          <p:nvPr/>
        </p:nvSpPr>
        <p:spPr>
          <a:xfrm>
            <a:off x="6595088" y="1782456"/>
            <a:ext cx="174687" cy="13712"/>
          </a:xfrm>
          <a:custGeom>
            <a:avLst/>
            <a:gdLst/>
            <a:ahLst/>
            <a:cxnLst/>
            <a:rect l="0" t="0" r="0" b="0"/>
            <a:pathLst>
              <a:path w="174687" h="13712">
                <a:moveTo>
                  <a:pt x="54845" y="0"/>
                </a:moveTo>
                <a:lnTo>
                  <a:pt x="103651" y="10852"/>
                </a:lnTo>
                <a:lnTo>
                  <a:pt x="153096" y="12864"/>
                </a:lnTo>
                <a:lnTo>
                  <a:pt x="174686" y="13335"/>
                </a:lnTo>
                <a:lnTo>
                  <a:pt x="126478" y="13637"/>
                </a:lnTo>
                <a:lnTo>
                  <a:pt x="69468" y="13689"/>
                </a:lnTo>
                <a:lnTo>
                  <a:pt x="26169" y="13705"/>
                </a:lnTo>
                <a:lnTo>
                  <a:pt x="0" y="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233090" y="3578623"/>
            <a:ext cx="2372039" cy="519326"/>
            <a:chOff x="233090" y="3578623"/>
            <a:chExt cx="2372039" cy="519326"/>
          </a:xfrm>
        </p:grpSpPr>
        <p:sp>
          <p:nvSpPr>
            <p:cNvPr id="98" name="Freeform 97"/>
            <p:cNvSpPr/>
            <p:nvPr/>
          </p:nvSpPr>
          <p:spPr>
            <a:xfrm>
              <a:off x="233090" y="3729447"/>
              <a:ext cx="269927" cy="368502"/>
            </a:xfrm>
            <a:custGeom>
              <a:avLst/>
              <a:gdLst/>
              <a:ahLst/>
              <a:cxnLst/>
              <a:rect l="0" t="0" r="0" b="0"/>
              <a:pathLst>
                <a:path w="269927" h="368502">
                  <a:moveTo>
                    <a:pt x="123401" y="0"/>
                  </a:moveTo>
                  <a:lnTo>
                    <a:pt x="152516" y="0"/>
                  </a:lnTo>
                  <a:lnTo>
                    <a:pt x="174936" y="8125"/>
                  </a:lnTo>
                  <a:lnTo>
                    <a:pt x="185180" y="14557"/>
                  </a:lnTo>
                  <a:lnTo>
                    <a:pt x="200625" y="33892"/>
                  </a:lnTo>
                  <a:lnTo>
                    <a:pt x="206877" y="45447"/>
                  </a:lnTo>
                  <a:lnTo>
                    <a:pt x="209760" y="70473"/>
                  </a:lnTo>
                  <a:lnTo>
                    <a:pt x="204440" y="95307"/>
                  </a:lnTo>
                  <a:lnTo>
                    <a:pt x="176198" y="136077"/>
                  </a:lnTo>
                  <a:lnTo>
                    <a:pt x="157531" y="153410"/>
                  </a:lnTo>
                  <a:lnTo>
                    <a:pt x="133999" y="166192"/>
                  </a:lnTo>
                  <a:lnTo>
                    <a:pt x="127420" y="164116"/>
                  </a:lnTo>
                  <a:lnTo>
                    <a:pt x="124557" y="156638"/>
                  </a:lnTo>
                  <a:lnTo>
                    <a:pt x="124172" y="145559"/>
                  </a:lnTo>
                  <a:lnTo>
                    <a:pt x="130009" y="138173"/>
                  </a:lnTo>
                  <a:lnTo>
                    <a:pt x="152745" y="129966"/>
                  </a:lnTo>
                  <a:lnTo>
                    <a:pt x="192526" y="132625"/>
                  </a:lnTo>
                  <a:lnTo>
                    <a:pt x="233259" y="150340"/>
                  </a:lnTo>
                  <a:lnTo>
                    <a:pt x="252463" y="170413"/>
                  </a:lnTo>
                  <a:lnTo>
                    <a:pt x="259717" y="182165"/>
                  </a:lnTo>
                  <a:lnTo>
                    <a:pt x="269926" y="235098"/>
                  </a:lnTo>
                  <a:lnTo>
                    <a:pt x="264189" y="269022"/>
                  </a:lnTo>
                  <a:lnTo>
                    <a:pt x="249959" y="297811"/>
                  </a:lnTo>
                  <a:lnTo>
                    <a:pt x="214729" y="331148"/>
                  </a:lnTo>
                  <a:lnTo>
                    <a:pt x="183289" y="350814"/>
                  </a:lnTo>
                  <a:lnTo>
                    <a:pt x="124049" y="364458"/>
                  </a:lnTo>
                  <a:lnTo>
                    <a:pt x="65532" y="368501"/>
                  </a:lnTo>
                  <a:lnTo>
                    <a:pt x="36235" y="36538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89582" y="3962537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48153" y="3702024"/>
              <a:ext cx="315764" cy="367824"/>
            </a:xfrm>
            <a:custGeom>
              <a:avLst/>
              <a:gdLst/>
              <a:ahLst/>
              <a:cxnLst/>
              <a:rect l="0" t="0" r="0" b="0"/>
              <a:pathLst>
                <a:path w="315764" h="367824">
                  <a:moveTo>
                    <a:pt x="88230" y="0"/>
                  </a:moveTo>
                  <a:lnTo>
                    <a:pt x="66337" y="45309"/>
                  </a:lnTo>
                  <a:lnTo>
                    <a:pt x="42980" y="102971"/>
                  </a:lnTo>
                  <a:lnTo>
                    <a:pt x="25733" y="160851"/>
                  </a:lnTo>
                  <a:lnTo>
                    <a:pt x="10975" y="222520"/>
                  </a:lnTo>
                  <a:lnTo>
                    <a:pt x="0" y="272616"/>
                  </a:lnTo>
                  <a:lnTo>
                    <a:pt x="2297" y="307534"/>
                  </a:lnTo>
                  <a:lnTo>
                    <a:pt x="19434" y="354173"/>
                  </a:lnTo>
                  <a:lnTo>
                    <a:pt x="30179" y="362564"/>
                  </a:lnTo>
                  <a:lnTo>
                    <a:pt x="58367" y="367823"/>
                  </a:lnTo>
                  <a:lnTo>
                    <a:pt x="69845" y="364046"/>
                  </a:lnTo>
                  <a:lnTo>
                    <a:pt x="79020" y="356957"/>
                  </a:lnTo>
                  <a:lnTo>
                    <a:pt x="93278" y="335370"/>
                  </a:lnTo>
                  <a:lnTo>
                    <a:pt x="111393" y="288956"/>
                  </a:lnTo>
                  <a:lnTo>
                    <a:pt x="132334" y="235086"/>
                  </a:lnTo>
                  <a:lnTo>
                    <a:pt x="141416" y="174605"/>
                  </a:lnTo>
                  <a:lnTo>
                    <a:pt x="157361" y="111679"/>
                  </a:lnTo>
                  <a:lnTo>
                    <a:pt x="161740" y="97305"/>
                  </a:lnTo>
                  <a:lnTo>
                    <a:pt x="164659" y="96863"/>
                  </a:lnTo>
                  <a:lnTo>
                    <a:pt x="169344" y="153707"/>
                  </a:lnTo>
                  <a:lnTo>
                    <a:pt x="174218" y="210585"/>
                  </a:lnTo>
                  <a:lnTo>
                    <a:pt x="185311" y="267556"/>
                  </a:lnTo>
                  <a:lnTo>
                    <a:pt x="189514" y="283490"/>
                  </a:lnTo>
                  <a:lnTo>
                    <a:pt x="196886" y="295636"/>
                  </a:lnTo>
                  <a:lnTo>
                    <a:pt x="217266" y="313194"/>
                  </a:lnTo>
                  <a:lnTo>
                    <a:pt x="229099" y="315439"/>
                  </a:lnTo>
                  <a:lnTo>
                    <a:pt x="254434" y="309808"/>
                  </a:lnTo>
                  <a:lnTo>
                    <a:pt x="276867" y="293086"/>
                  </a:lnTo>
                  <a:lnTo>
                    <a:pt x="287114" y="282229"/>
                  </a:lnTo>
                  <a:lnTo>
                    <a:pt x="308816" y="230553"/>
                  </a:lnTo>
                  <a:lnTo>
                    <a:pt x="315763" y="188798"/>
                  </a:lnTo>
                  <a:lnTo>
                    <a:pt x="315611" y="130590"/>
                  </a:lnTo>
                  <a:lnTo>
                    <a:pt x="309980" y="88460"/>
                  </a:lnTo>
                  <a:lnTo>
                    <a:pt x="307609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132087" y="3859199"/>
              <a:ext cx="129345" cy="154460"/>
            </a:xfrm>
            <a:custGeom>
              <a:avLst/>
              <a:gdLst/>
              <a:ahLst/>
              <a:cxnLst/>
              <a:rect l="0" t="0" r="0" b="0"/>
              <a:pathLst>
                <a:path w="129345" h="154460">
                  <a:moveTo>
                    <a:pt x="19654" y="130761"/>
                  </a:moveTo>
                  <a:lnTo>
                    <a:pt x="12375" y="152597"/>
                  </a:lnTo>
                  <a:lnTo>
                    <a:pt x="8708" y="154459"/>
                  </a:lnTo>
                  <a:lnTo>
                    <a:pt x="4739" y="151130"/>
                  </a:lnTo>
                  <a:lnTo>
                    <a:pt x="570" y="144340"/>
                  </a:lnTo>
                  <a:lnTo>
                    <a:pt x="0" y="124608"/>
                  </a:lnTo>
                  <a:lnTo>
                    <a:pt x="4182" y="79679"/>
                  </a:lnTo>
                  <a:lnTo>
                    <a:pt x="4769" y="60143"/>
                  </a:lnTo>
                  <a:lnTo>
                    <a:pt x="17609" y="30311"/>
                  </a:lnTo>
                  <a:lnTo>
                    <a:pt x="27431" y="18090"/>
                  </a:lnTo>
                  <a:lnTo>
                    <a:pt x="54596" y="4512"/>
                  </a:lnTo>
                  <a:lnTo>
                    <a:pt x="83935" y="0"/>
                  </a:lnTo>
                  <a:lnTo>
                    <a:pt x="129344" y="73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316275" y="3962537"/>
              <a:ext cx="41135" cy="95979"/>
            </a:xfrm>
            <a:custGeom>
              <a:avLst/>
              <a:gdLst/>
              <a:ahLst/>
              <a:cxnLst/>
              <a:rect l="0" t="0" r="0" b="0"/>
              <a:pathLst>
                <a:path w="41135" h="95979">
                  <a:moveTo>
                    <a:pt x="41134" y="0"/>
                  </a:moveTo>
                  <a:lnTo>
                    <a:pt x="10245" y="57253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521943" y="3688313"/>
              <a:ext cx="13713" cy="370203"/>
            </a:xfrm>
            <a:custGeom>
              <a:avLst/>
              <a:gdLst/>
              <a:ahLst/>
              <a:cxnLst/>
              <a:rect l="0" t="0" r="0" b="0"/>
              <a:pathLst>
                <a:path w="13713" h="370203">
                  <a:moveTo>
                    <a:pt x="13712" y="0"/>
                  </a:moveTo>
                  <a:lnTo>
                    <a:pt x="13712" y="45309"/>
                  </a:lnTo>
                  <a:lnTo>
                    <a:pt x="13712" y="106018"/>
                  </a:lnTo>
                  <a:lnTo>
                    <a:pt x="13712" y="155285"/>
                  </a:lnTo>
                  <a:lnTo>
                    <a:pt x="9649" y="199526"/>
                  </a:lnTo>
                  <a:lnTo>
                    <a:pt x="2859" y="258693"/>
                  </a:lnTo>
                  <a:lnTo>
                    <a:pt x="847" y="31481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25965" y="3852848"/>
              <a:ext cx="191958" cy="54845"/>
            </a:xfrm>
            <a:custGeom>
              <a:avLst/>
              <a:gdLst/>
              <a:ahLst/>
              <a:cxnLst/>
              <a:rect l="0" t="0" r="0" b="0"/>
              <a:pathLst>
                <a:path w="191958" h="54845">
                  <a:moveTo>
                    <a:pt x="0" y="54844"/>
                  </a:moveTo>
                  <a:lnTo>
                    <a:pt x="57252" y="35761"/>
                  </a:lnTo>
                  <a:lnTo>
                    <a:pt x="119588" y="18123"/>
                  </a:lnTo>
                  <a:lnTo>
                    <a:pt x="169367" y="4031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669052" y="3790725"/>
              <a:ext cx="127116" cy="271972"/>
            </a:xfrm>
            <a:custGeom>
              <a:avLst/>
              <a:gdLst/>
              <a:ahLst/>
              <a:cxnLst/>
              <a:rect l="0" t="0" r="0" b="0"/>
              <a:pathLst>
                <a:path w="127116" h="271972">
                  <a:moveTo>
                    <a:pt x="31137" y="130679"/>
                  </a:moveTo>
                  <a:lnTo>
                    <a:pt x="52973" y="116121"/>
                  </a:lnTo>
                  <a:lnTo>
                    <a:pt x="67757" y="96786"/>
                  </a:lnTo>
                  <a:lnTo>
                    <a:pt x="89661" y="47133"/>
                  </a:lnTo>
                  <a:lnTo>
                    <a:pt x="91172" y="20421"/>
                  </a:lnTo>
                  <a:lnTo>
                    <a:pt x="89442" y="6899"/>
                  </a:lnTo>
                  <a:lnTo>
                    <a:pt x="83718" y="931"/>
                  </a:lnTo>
                  <a:lnTo>
                    <a:pt x="75332" y="0"/>
                  </a:lnTo>
                  <a:lnTo>
                    <a:pt x="65171" y="2426"/>
                  </a:lnTo>
                  <a:lnTo>
                    <a:pt x="45755" y="21372"/>
                  </a:lnTo>
                  <a:lnTo>
                    <a:pt x="15743" y="75910"/>
                  </a:lnTo>
                  <a:lnTo>
                    <a:pt x="0" y="124269"/>
                  </a:lnTo>
                  <a:lnTo>
                    <a:pt x="244" y="177192"/>
                  </a:lnTo>
                  <a:lnTo>
                    <a:pt x="10297" y="205180"/>
                  </a:lnTo>
                  <a:lnTo>
                    <a:pt x="41578" y="247975"/>
                  </a:lnTo>
                  <a:lnTo>
                    <a:pt x="75364" y="269198"/>
                  </a:lnTo>
                  <a:lnTo>
                    <a:pt x="97005" y="271971"/>
                  </a:lnTo>
                  <a:lnTo>
                    <a:pt x="127115" y="2677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384831" y="3743158"/>
              <a:ext cx="27424" cy="1"/>
            </a:xfrm>
            <a:custGeom>
              <a:avLst/>
              <a:gdLst/>
              <a:ahLst/>
              <a:cxnLst/>
              <a:rect l="0" t="0" r="0" b="0"/>
              <a:pathLst>
                <a:path w="27424" h="1">
                  <a:moveTo>
                    <a:pt x="27423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944847" y="3745614"/>
              <a:ext cx="183292" cy="269463"/>
            </a:xfrm>
            <a:custGeom>
              <a:avLst/>
              <a:gdLst/>
              <a:ahLst/>
              <a:cxnLst/>
              <a:rect l="0" t="0" r="0" b="0"/>
              <a:pathLst>
                <a:path w="183292" h="269463">
                  <a:moveTo>
                    <a:pt x="15855" y="79811"/>
                  </a:moveTo>
                  <a:lnTo>
                    <a:pt x="14331" y="125120"/>
                  </a:lnTo>
                  <a:lnTo>
                    <a:pt x="6432" y="184305"/>
                  </a:lnTo>
                  <a:lnTo>
                    <a:pt x="4050" y="227817"/>
                  </a:lnTo>
                  <a:lnTo>
                    <a:pt x="9508" y="243991"/>
                  </a:lnTo>
                  <a:lnTo>
                    <a:pt x="19241" y="256297"/>
                  </a:lnTo>
                  <a:lnTo>
                    <a:pt x="31823" y="266024"/>
                  </a:lnTo>
                  <a:lnTo>
                    <a:pt x="44782" y="269462"/>
                  </a:lnTo>
                  <a:lnTo>
                    <a:pt x="71369" y="265157"/>
                  </a:lnTo>
                  <a:lnTo>
                    <a:pt x="94357" y="249025"/>
                  </a:lnTo>
                  <a:lnTo>
                    <a:pt x="143330" y="196211"/>
                  </a:lnTo>
                  <a:lnTo>
                    <a:pt x="169578" y="149509"/>
                  </a:lnTo>
                  <a:lnTo>
                    <a:pt x="182186" y="114851"/>
                  </a:lnTo>
                  <a:lnTo>
                    <a:pt x="183291" y="61078"/>
                  </a:lnTo>
                  <a:lnTo>
                    <a:pt x="169491" y="28828"/>
                  </a:lnTo>
                  <a:lnTo>
                    <a:pt x="159413" y="13830"/>
                  </a:lnTo>
                  <a:lnTo>
                    <a:pt x="148123" y="5354"/>
                  </a:lnTo>
                  <a:lnTo>
                    <a:pt x="136027" y="1227"/>
                  </a:lnTo>
                  <a:lnTo>
                    <a:pt x="123392" y="0"/>
                  </a:lnTo>
                  <a:lnTo>
                    <a:pt x="76494" y="12829"/>
                  </a:lnTo>
                  <a:lnTo>
                    <a:pt x="31283" y="43206"/>
                  </a:lnTo>
                  <a:lnTo>
                    <a:pt x="11032" y="76238"/>
                  </a:lnTo>
                  <a:lnTo>
                    <a:pt x="0" y="114786"/>
                  </a:lnTo>
                  <a:lnTo>
                    <a:pt x="2355" y="169225"/>
                  </a:lnTo>
                  <a:lnTo>
                    <a:pt x="8839" y="200294"/>
                  </a:lnTo>
                  <a:lnTo>
                    <a:pt x="24925" y="225275"/>
                  </a:lnTo>
                  <a:lnTo>
                    <a:pt x="45785" y="243487"/>
                  </a:lnTo>
                  <a:lnTo>
                    <a:pt x="84411" y="2580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182875" y="3784291"/>
              <a:ext cx="134319" cy="274225"/>
            </a:xfrm>
            <a:custGeom>
              <a:avLst/>
              <a:gdLst/>
              <a:ahLst/>
              <a:cxnLst/>
              <a:rect l="0" t="0" r="0" b="0"/>
              <a:pathLst>
                <a:path w="134319" h="274225">
                  <a:moveTo>
                    <a:pt x="10917" y="0"/>
                  </a:moveTo>
                  <a:lnTo>
                    <a:pt x="1494" y="45309"/>
                  </a:lnTo>
                  <a:lnTo>
                    <a:pt x="0" y="102972"/>
                  </a:lnTo>
                  <a:lnTo>
                    <a:pt x="8529" y="157804"/>
                  </a:lnTo>
                  <a:lnTo>
                    <a:pt x="16457" y="188966"/>
                  </a:lnTo>
                  <a:lnTo>
                    <a:pt x="23752" y="200627"/>
                  </a:lnTo>
                  <a:lnTo>
                    <a:pt x="44044" y="217647"/>
                  </a:lnTo>
                  <a:lnTo>
                    <a:pt x="54330" y="219748"/>
                  </a:lnTo>
                  <a:lnTo>
                    <a:pt x="64235" y="218102"/>
                  </a:lnTo>
                  <a:lnTo>
                    <a:pt x="73885" y="213957"/>
                  </a:lnTo>
                  <a:lnTo>
                    <a:pt x="88669" y="197164"/>
                  </a:lnTo>
                  <a:lnTo>
                    <a:pt x="98795" y="172943"/>
                  </a:lnTo>
                  <a:lnTo>
                    <a:pt x="109358" y="111803"/>
                  </a:lnTo>
                  <a:lnTo>
                    <a:pt x="127025" y="50553"/>
                  </a:lnTo>
                  <a:lnTo>
                    <a:pt x="114474" y="101677"/>
                  </a:lnTo>
                  <a:lnTo>
                    <a:pt x="109141" y="163007"/>
                  </a:lnTo>
                  <a:lnTo>
                    <a:pt x="114840" y="214865"/>
                  </a:lnTo>
                  <a:lnTo>
                    <a:pt x="134318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468248" y="3578623"/>
              <a:ext cx="40903" cy="452471"/>
            </a:xfrm>
            <a:custGeom>
              <a:avLst/>
              <a:gdLst/>
              <a:ahLst/>
              <a:cxnLst/>
              <a:rect l="0" t="0" r="0" b="0"/>
              <a:pathLst>
                <a:path w="40903" h="452471">
                  <a:moveTo>
                    <a:pt x="40902" y="0"/>
                  </a:moveTo>
                  <a:lnTo>
                    <a:pt x="25987" y="52870"/>
                  </a:lnTo>
                  <a:lnTo>
                    <a:pt x="17515" y="93578"/>
                  </a:lnTo>
                  <a:lnTo>
                    <a:pt x="8671" y="142139"/>
                  </a:lnTo>
                  <a:lnTo>
                    <a:pt x="3725" y="194191"/>
                  </a:lnTo>
                  <a:lnTo>
                    <a:pt x="1527" y="246272"/>
                  </a:lnTo>
                  <a:lnTo>
                    <a:pt x="550" y="294810"/>
                  </a:lnTo>
                  <a:lnTo>
                    <a:pt x="0" y="357682"/>
                  </a:lnTo>
                  <a:lnTo>
                    <a:pt x="7116" y="414905"/>
                  </a:lnTo>
                  <a:lnTo>
                    <a:pt x="13479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317193" y="3798003"/>
              <a:ext cx="287936" cy="54846"/>
            </a:xfrm>
            <a:custGeom>
              <a:avLst/>
              <a:gdLst/>
              <a:ahLst/>
              <a:cxnLst/>
              <a:rect l="0" t="0" r="0" b="0"/>
              <a:pathLst>
                <a:path w="287936" h="54846">
                  <a:moveTo>
                    <a:pt x="0" y="54845"/>
                  </a:moveTo>
                  <a:lnTo>
                    <a:pt x="54732" y="43898"/>
                  </a:lnTo>
                  <a:lnTo>
                    <a:pt x="115411" y="31457"/>
                  </a:lnTo>
                  <a:lnTo>
                    <a:pt x="171139" y="18123"/>
                  </a:lnTo>
                  <a:lnTo>
                    <a:pt x="218797" y="6047"/>
                  </a:lnTo>
                  <a:lnTo>
                    <a:pt x="272473" y="1194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715917" y="3522006"/>
            <a:ext cx="3879172" cy="634486"/>
            <a:chOff x="2715917" y="3522006"/>
            <a:chExt cx="3879172" cy="634486"/>
          </a:xfrm>
        </p:grpSpPr>
        <p:sp>
          <p:nvSpPr>
            <p:cNvPr id="112" name="Freeform 111"/>
            <p:cNvSpPr/>
            <p:nvPr/>
          </p:nvSpPr>
          <p:spPr>
            <a:xfrm>
              <a:off x="2715917" y="3754705"/>
              <a:ext cx="197863" cy="382426"/>
            </a:xfrm>
            <a:custGeom>
              <a:avLst/>
              <a:gdLst/>
              <a:ahLst/>
              <a:cxnLst/>
              <a:rect l="0" t="0" r="0" b="0"/>
              <a:pathLst>
                <a:path w="197863" h="382426">
                  <a:moveTo>
                    <a:pt x="53746" y="43298"/>
                  </a:moveTo>
                  <a:lnTo>
                    <a:pt x="38831" y="96168"/>
                  </a:lnTo>
                  <a:lnTo>
                    <a:pt x="31882" y="136875"/>
                  </a:lnTo>
                  <a:lnTo>
                    <a:pt x="28794" y="185436"/>
                  </a:lnTo>
                  <a:lnTo>
                    <a:pt x="27422" y="233426"/>
                  </a:lnTo>
                  <a:lnTo>
                    <a:pt x="26812" y="278622"/>
                  </a:lnTo>
                  <a:lnTo>
                    <a:pt x="26468" y="338328"/>
                  </a:lnTo>
                  <a:lnTo>
                    <a:pt x="26388" y="376028"/>
                  </a:lnTo>
                  <a:lnTo>
                    <a:pt x="24843" y="382425"/>
                  </a:lnTo>
                  <a:lnTo>
                    <a:pt x="22289" y="380595"/>
                  </a:lnTo>
                  <a:lnTo>
                    <a:pt x="7245" y="333874"/>
                  </a:lnTo>
                  <a:lnTo>
                    <a:pt x="1373" y="283603"/>
                  </a:lnTo>
                  <a:lnTo>
                    <a:pt x="0" y="239985"/>
                  </a:lnTo>
                  <a:lnTo>
                    <a:pt x="913" y="193177"/>
                  </a:lnTo>
                  <a:lnTo>
                    <a:pt x="9992" y="134087"/>
                  </a:lnTo>
                  <a:lnTo>
                    <a:pt x="30771" y="72404"/>
                  </a:lnTo>
                  <a:lnTo>
                    <a:pt x="63765" y="23486"/>
                  </a:lnTo>
                  <a:lnTo>
                    <a:pt x="97848" y="1203"/>
                  </a:lnTo>
                  <a:lnTo>
                    <a:pt x="112093" y="0"/>
                  </a:lnTo>
                  <a:lnTo>
                    <a:pt x="144171" y="6788"/>
                  </a:lnTo>
                  <a:lnTo>
                    <a:pt x="181934" y="27740"/>
                  </a:lnTo>
                  <a:lnTo>
                    <a:pt x="189479" y="40544"/>
                  </a:lnTo>
                  <a:lnTo>
                    <a:pt x="197862" y="75082"/>
                  </a:lnTo>
                  <a:lnTo>
                    <a:pt x="193463" y="107699"/>
                  </a:lnTo>
                  <a:lnTo>
                    <a:pt x="179828" y="135906"/>
                  </a:lnTo>
                  <a:lnTo>
                    <a:pt x="144932" y="168916"/>
                  </a:lnTo>
                  <a:lnTo>
                    <a:pt x="83381" y="203305"/>
                  </a:lnTo>
                  <a:lnTo>
                    <a:pt x="56253" y="211914"/>
                  </a:lnTo>
                  <a:lnTo>
                    <a:pt x="12612" y="2078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975582" y="3729447"/>
              <a:ext cx="177995" cy="260514"/>
            </a:xfrm>
            <a:custGeom>
              <a:avLst/>
              <a:gdLst/>
              <a:ahLst/>
              <a:cxnLst/>
              <a:rect l="0" t="0" r="0" b="0"/>
              <a:pathLst>
                <a:path w="177995" h="260514">
                  <a:moveTo>
                    <a:pt x="13460" y="0"/>
                  </a:moveTo>
                  <a:lnTo>
                    <a:pt x="2608" y="48807"/>
                  </a:lnTo>
                  <a:lnTo>
                    <a:pt x="596" y="102314"/>
                  </a:lnTo>
                  <a:lnTo>
                    <a:pt x="0" y="162349"/>
                  </a:lnTo>
                  <a:lnTo>
                    <a:pt x="3886" y="214669"/>
                  </a:lnTo>
                  <a:lnTo>
                    <a:pt x="7077" y="229950"/>
                  </a:lnTo>
                  <a:lnTo>
                    <a:pt x="15299" y="240137"/>
                  </a:lnTo>
                  <a:lnTo>
                    <a:pt x="40684" y="251457"/>
                  </a:lnTo>
                  <a:lnTo>
                    <a:pt x="52938" y="249905"/>
                  </a:lnTo>
                  <a:lnTo>
                    <a:pt x="74678" y="235993"/>
                  </a:lnTo>
                  <a:lnTo>
                    <a:pt x="104048" y="202465"/>
                  </a:lnTo>
                  <a:lnTo>
                    <a:pt x="130323" y="140768"/>
                  </a:lnTo>
                  <a:lnTo>
                    <a:pt x="150183" y="82989"/>
                  </a:lnTo>
                  <a:lnTo>
                    <a:pt x="154883" y="69037"/>
                  </a:lnTo>
                  <a:lnTo>
                    <a:pt x="154970" y="64306"/>
                  </a:lnTo>
                  <a:lnTo>
                    <a:pt x="151980" y="65723"/>
                  </a:lnTo>
                  <a:lnTo>
                    <a:pt x="146941" y="71237"/>
                  </a:lnTo>
                  <a:lnTo>
                    <a:pt x="132569" y="108114"/>
                  </a:lnTo>
                  <a:lnTo>
                    <a:pt x="133219" y="164914"/>
                  </a:lnTo>
                  <a:lnTo>
                    <a:pt x="143061" y="215429"/>
                  </a:lnTo>
                  <a:lnTo>
                    <a:pt x="155359" y="236920"/>
                  </a:lnTo>
                  <a:lnTo>
                    <a:pt x="17799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266205" y="3592335"/>
              <a:ext cx="38195" cy="411337"/>
            </a:xfrm>
            <a:custGeom>
              <a:avLst/>
              <a:gdLst/>
              <a:ahLst/>
              <a:cxnLst/>
              <a:rect l="0" t="0" r="0" b="0"/>
              <a:pathLst>
                <a:path w="38195" h="411337">
                  <a:moveTo>
                    <a:pt x="38194" y="0"/>
                  </a:moveTo>
                  <a:lnTo>
                    <a:pt x="34132" y="55597"/>
                  </a:lnTo>
                  <a:lnTo>
                    <a:pt x="23279" y="108389"/>
                  </a:lnTo>
                  <a:lnTo>
                    <a:pt x="16331" y="156339"/>
                  </a:lnTo>
                  <a:lnTo>
                    <a:pt x="13243" y="208119"/>
                  </a:lnTo>
                  <a:lnTo>
                    <a:pt x="7808" y="257540"/>
                  </a:lnTo>
                  <a:lnTo>
                    <a:pt x="1837" y="303372"/>
                  </a:lnTo>
                  <a:lnTo>
                    <a:pt x="0" y="360388"/>
                  </a:lnTo>
                  <a:lnTo>
                    <a:pt x="1077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400378" y="3537490"/>
              <a:ext cx="13712" cy="397626"/>
            </a:xfrm>
            <a:custGeom>
              <a:avLst/>
              <a:gdLst/>
              <a:ahLst/>
              <a:cxnLst/>
              <a:rect l="0" t="0" r="0" b="0"/>
              <a:pathLst>
                <a:path w="13712" h="397626">
                  <a:moveTo>
                    <a:pt x="13711" y="0"/>
                  </a:moveTo>
                  <a:lnTo>
                    <a:pt x="12188" y="51685"/>
                  </a:lnTo>
                  <a:lnTo>
                    <a:pt x="4289" y="99612"/>
                  </a:lnTo>
                  <a:lnTo>
                    <a:pt x="1906" y="144821"/>
                  </a:lnTo>
                  <a:lnTo>
                    <a:pt x="847" y="191320"/>
                  </a:lnTo>
                  <a:lnTo>
                    <a:pt x="377" y="237378"/>
                  </a:lnTo>
                  <a:lnTo>
                    <a:pt x="168" y="283239"/>
                  </a:lnTo>
                  <a:lnTo>
                    <a:pt x="50" y="344605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235844" y="3743158"/>
              <a:ext cx="233091" cy="41134"/>
            </a:xfrm>
            <a:custGeom>
              <a:avLst/>
              <a:gdLst/>
              <a:ahLst/>
              <a:cxnLst/>
              <a:rect l="0" t="0" r="0" b="0"/>
              <a:pathLst>
                <a:path w="233091" h="41134">
                  <a:moveTo>
                    <a:pt x="0" y="41133"/>
                  </a:moveTo>
                  <a:lnTo>
                    <a:pt x="59659" y="26219"/>
                  </a:lnTo>
                  <a:lnTo>
                    <a:pt x="111116" y="13355"/>
                  </a:lnTo>
                  <a:lnTo>
                    <a:pt x="164957" y="3957"/>
                  </a:lnTo>
                  <a:lnTo>
                    <a:pt x="207316" y="117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543302" y="3852848"/>
              <a:ext cx="7900" cy="95979"/>
            </a:xfrm>
            <a:custGeom>
              <a:avLst/>
              <a:gdLst/>
              <a:ahLst/>
              <a:cxnLst/>
              <a:rect l="0" t="0" r="0" b="0"/>
              <a:pathLst>
                <a:path w="7900" h="95979">
                  <a:moveTo>
                    <a:pt x="7899" y="0"/>
                  </a:moveTo>
                  <a:lnTo>
                    <a:pt x="0" y="42262"/>
                  </a:lnTo>
                  <a:lnTo>
                    <a:pt x="7899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660891" y="3702024"/>
              <a:ext cx="397625" cy="454468"/>
            </a:xfrm>
            <a:custGeom>
              <a:avLst/>
              <a:gdLst/>
              <a:ahLst/>
              <a:cxnLst/>
              <a:rect l="0" t="0" r="0" b="0"/>
              <a:pathLst>
                <a:path w="397625" h="454468">
                  <a:moveTo>
                    <a:pt x="0" y="0"/>
                  </a:moveTo>
                  <a:lnTo>
                    <a:pt x="1523" y="51685"/>
                  </a:lnTo>
                  <a:lnTo>
                    <a:pt x="10852" y="113128"/>
                  </a:lnTo>
                  <a:lnTo>
                    <a:pt x="12864" y="165553"/>
                  </a:lnTo>
                  <a:lnTo>
                    <a:pt x="13146" y="183495"/>
                  </a:lnTo>
                  <a:lnTo>
                    <a:pt x="14858" y="187840"/>
                  </a:lnTo>
                  <a:lnTo>
                    <a:pt x="20823" y="172353"/>
                  </a:lnTo>
                  <a:lnTo>
                    <a:pt x="38589" y="111291"/>
                  </a:lnTo>
                  <a:lnTo>
                    <a:pt x="69859" y="48673"/>
                  </a:lnTo>
                  <a:lnTo>
                    <a:pt x="78565" y="37019"/>
                  </a:lnTo>
                  <a:lnTo>
                    <a:pt x="87416" y="32297"/>
                  </a:lnTo>
                  <a:lnTo>
                    <a:pt x="96364" y="32196"/>
                  </a:lnTo>
                  <a:lnTo>
                    <a:pt x="105376" y="35175"/>
                  </a:lnTo>
                  <a:lnTo>
                    <a:pt x="119452" y="50673"/>
                  </a:lnTo>
                  <a:lnTo>
                    <a:pt x="135942" y="93219"/>
                  </a:lnTo>
                  <a:lnTo>
                    <a:pt x="150476" y="145943"/>
                  </a:lnTo>
                  <a:lnTo>
                    <a:pt x="155162" y="161281"/>
                  </a:lnTo>
                  <a:lnTo>
                    <a:pt x="164380" y="169983"/>
                  </a:lnTo>
                  <a:lnTo>
                    <a:pt x="176619" y="174261"/>
                  </a:lnTo>
                  <a:lnTo>
                    <a:pt x="190872" y="175589"/>
                  </a:lnTo>
                  <a:lnTo>
                    <a:pt x="214835" y="168940"/>
                  </a:lnTo>
                  <a:lnTo>
                    <a:pt x="225490" y="162901"/>
                  </a:lnTo>
                  <a:lnTo>
                    <a:pt x="241393" y="139941"/>
                  </a:lnTo>
                  <a:lnTo>
                    <a:pt x="264015" y="82826"/>
                  </a:lnTo>
                  <a:lnTo>
                    <a:pt x="263920" y="34021"/>
                  </a:lnTo>
                  <a:lnTo>
                    <a:pt x="259738" y="25728"/>
                  </a:lnTo>
                  <a:lnTo>
                    <a:pt x="253902" y="23246"/>
                  </a:lnTo>
                  <a:lnTo>
                    <a:pt x="246965" y="24638"/>
                  </a:lnTo>
                  <a:lnTo>
                    <a:pt x="240817" y="30137"/>
                  </a:lnTo>
                  <a:lnTo>
                    <a:pt x="229923" y="48434"/>
                  </a:lnTo>
                  <a:lnTo>
                    <a:pt x="228128" y="71801"/>
                  </a:lnTo>
                  <a:lnTo>
                    <a:pt x="229782" y="84431"/>
                  </a:lnTo>
                  <a:lnTo>
                    <a:pt x="235455" y="91327"/>
                  </a:lnTo>
                  <a:lnTo>
                    <a:pt x="243808" y="94401"/>
                  </a:lnTo>
                  <a:lnTo>
                    <a:pt x="253946" y="94927"/>
                  </a:lnTo>
                  <a:lnTo>
                    <a:pt x="262229" y="99848"/>
                  </a:lnTo>
                  <a:lnTo>
                    <a:pt x="275495" y="117503"/>
                  </a:lnTo>
                  <a:lnTo>
                    <a:pt x="301212" y="179275"/>
                  </a:lnTo>
                  <a:lnTo>
                    <a:pt x="319842" y="240573"/>
                  </a:lnTo>
                  <a:lnTo>
                    <a:pt x="336669" y="303463"/>
                  </a:lnTo>
                  <a:lnTo>
                    <a:pt x="339446" y="361262"/>
                  </a:lnTo>
                  <a:lnTo>
                    <a:pt x="334696" y="393652"/>
                  </a:lnTo>
                  <a:lnTo>
                    <a:pt x="323444" y="419219"/>
                  </a:lnTo>
                  <a:lnTo>
                    <a:pt x="316178" y="430303"/>
                  </a:lnTo>
                  <a:lnTo>
                    <a:pt x="291855" y="446681"/>
                  </a:lnTo>
                  <a:lnTo>
                    <a:pt x="276837" y="453181"/>
                  </a:lnTo>
                  <a:lnTo>
                    <a:pt x="263778" y="454467"/>
                  </a:lnTo>
                  <a:lnTo>
                    <a:pt x="241144" y="447772"/>
                  </a:lnTo>
                  <a:lnTo>
                    <a:pt x="233889" y="438674"/>
                  </a:lnTo>
                  <a:lnTo>
                    <a:pt x="225828" y="412314"/>
                  </a:lnTo>
                  <a:lnTo>
                    <a:pt x="228569" y="355935"/>
                  </a:lnTo>
                  <a:lnTo>
                    <a:pt x="239029" y="305544"/>
                  </a:lnTo>
                  <a:lnTo>
                    <a:pt x="259056" y="261668"/>
                  </a:lnTo>
                  <a:lnTo>
                    <a:pt x="283733" y="237667"/>
                  </a:lnTo>
                  <a:lnTo>
                    <a:pt x="315013" y="219890"/>
                  </a:lnTo>
                  <a:lnTo>
                    <a:pt x="349229" y="211989"/>
                  </a:lnTo>
                  <a:lnTo>
                    <a:pt x="362313" y="214453"/>
                  </a:lnTo>
                  <a:lnTo>
                    <a:pt x="372560" y="220665"/>
                  </a:lnTo>
                  <a:lnTo>
                    <a:pt x="386485" y="236709"/>
                  </a:lnTo>
                  <a:lnTo>
                    <a:pt x="39762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606046" y="3578623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198245" y="3522006"/>
              <a:ext cx="107073" cy="440532"/>
            </a:xfrm>
            <a:custGeom>
              <a:avLst/>
              <a:gdLst/>
              <a:ahLst/>
              <a:cxnLst/>
              <a:rect l="0" t="0" r="0" b="0"/>
              <a:pathLst>
                <a:path w="107073" h="440532">
                  <a:moveTo>
                    <a:pt x="107072" y="70329"/>
                  </a:moveTo>
                  <a:lnTo>
                    <a:pt x="94602" y="39013"/>
                  </a:lnTo>
                  <a:lnTo>
                    <a:pt x="80709" y="20355"/>
                  </a:lnTo>
                  <a:lnTo>
                    <a:pt x="48479" y="0"/>
                  </a:lnTo>
                  <a:lnTo>
                    <a:pt x="37541" y="591"/>
                  </a:lnTo>
                  <a:lnTo>
                    <a:pt x="17262" y="13435"/>
                  </a:lnTo>
                  <a:lnTo>
                    <a:pt x="6218" y="38441"/>
                  </a:lnTo>
                  <a:lnTo>
                    <a:pt x="0" y="94905"/>
                  </a:lnTo>
                  <a:lnTo>
                    <a:pt x="69" y="142190"/>
                  </a:lnTo>
                  <a:lnTo>
                    <a:pt x="5179" y="188597"/>
                  </a:lnTo>
                  <a:lnTo>
                    <a:pt x="16620" y="242991"/>
                  </a:lnTo>
                  <a:lnTo>
                    <a:pt x="22380" y="302611"/>
                  </a:lnTo>
                  <a:lnTo>
                    <a:pt x="23727" y="346225"/>
                  </a:lnTo>
                  <a:lnTo>
                    <a:pt x="24486" y="401417"/>
                  </a:lnTo>
                  <a:lnTo>
                    <a:pt x="24805" y="4405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154494" y="3731352"/>
              <a:ext cx="219380" cy="11807"/>
            </a:xfrm>
            <a:custGeom>
              <a:avLst/>
              <a:gdLst/>
              <a:ahLst/>
              <a:cxnLst/>
              <a:rect l="0" t="0" r="0" b="0"/>
              <a:pathLst>
                <a:path w="219380" h="11807">
                  <a:moveTo>
                    <a:pt x="0" y="11806"/>
                  </a:moveTo>
                  <a:lnTo>
                    <a:pt x="55597" y="7743"/>
                  </a:lnTo>
                  <a:lnTo>
                    <a:pt x="117117" y="0"/>
                  </a:lnTo>
                  <a:lnTo>
                    <a:pt x="175481" y="7894"/>
                  </a:lnTo>
                  <a:lnTo>
                    <a:pt x="219379" y="11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398100" y="3674602"/>
              <a:ext cx="164272" cy="246803"/>
            </a:xfrm>
            <a:custGeom>
              <a:avLst/>
              <a:gdLst/>
              <a:ahLst/>
              <a:cxnLst/>
              <a:rect l="0" t="0" r="0" b="0"/>
              <a:pathLst>
                <a:path w="164272" h="246803">
                  <a:moveTo>
                    <a:pt x="126596" y="0"/>
                  </a:moveTo>
                  <a:lnTo>
                    <a:pt x="76623" y="38168"/>
                  </a:lnTo>
                  <a:lnTo>
                    <a:pt x="31919" y="93813"/>
                  </a:lnTo>
                  <a:lnTo>
                    <a:pt x="5258" y="154458"/>
                  </a:lnTo>
                  <a:lnTo>
                    <a:pt x="0" y="171528"/>
                  </a:lnTo>
                  <a:lnTo>
                    <a:pt x="2283" y="202682"/>
                  </a:lnTo>
                  <a:lnTo>
                    <a:pt x="7158" y="217389"/>
                  </a:lnTo>
                  <a:lnTo>
                    <a:pt x="16501" y="225670"/>
                  </a:lnTo>
                  <a:lnTo>
                    <a:pt x="28824" y="229667"/>
                  </a:lnTo>
                  <a:lnTo>
                    <a:pt x="43133" y="230808"/>
                  </a:lnTo>
                  <a:lnTo>
                    <a:pt x="67158" y="223951"/>
                  </a:lnTo>
                  <a:lnTo>
                    <a:pt x="77830" y="217857"/>
                  </a:lnTo>
                  <a:lnTo>
                    <a:pt x="93750" y="198898"/>
                  </a:lnTo>
                  <a:lnTo>
                    <a:pt x="123663" y="142207"/>
                  </a:lnTo>
                  <a:lnTo>
                    <a:pt x="147966" y="83274"/>
                  </a:lnTo>
                  <a:lnTo>
                    <a:pt x="157931" y="55292"/>
                  </a:lnTo>
                  <a:lnTo>
                    <a:pt x="161197" y="52096"/>
                  </a:lnTo>
                  <a:lnTo>
                    <a:pt x="163375" y="56059"/>
                  </a:lnTo>
                  <a:lnTo>
                    <a:pt x="164271" y="78236"/>
                  </a:lnTo>
                  <a:lnTo>
                    <a:pt x="156210" y="130501"/>
                  </a:lnTo>
                  <a:lnTo>
                    <a:pt x="147220" y="177810"/>
                  </a:lnTo>
                  <a:lnTo>
                    <a:pt x="152225" y="231368"/>
                  </a:lnTo>
                  <a:lnTo>
                    <a:pt x="154019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609769" y="3729447"/>
              <a:ext cx="106885" cy="227705"/>
            </a:xfrm>
            <a:custGeom>
              <a:avLst/>
              <a:gdLst/>
              <a:ahLst/>
              <a:cxnLst/>
              <a:rect l="0" t="0" r="0" b="0"/>
              <a:pathLst>
                <a:path w="106885" h="227705">
                  <a:moveTo>
                    <a:pt x="52039" y="0"/>
                  </a:moveTo>
                  <a:lnTo>
                    <a:pt x="37482" y="14557"/>
                  </a:lnTo>
                  <a:lnTo>
                    <a:pt x="21150" y="52726"/>
                  </a:lnTo>
                  <a:lnTo>
                    <a:pt x="6662" y="109908"/>
                  </a:lnTo>
                  <a:lnTo>
                    <a:pt x="1402" y="152951"/>
                  </a:lnTo>
                  <a:lnTo>
                    <a:pt x="0" y="175094"/>
                  </a:lnTo>
                  <a:lnTo>
                    <a:pt x="3635" y="191379"/>
                  </a:lnTo>
                  <a:lnTo>
                    <a:pt x="10629" y="203759"/>
                  </a:lnTo>
                  <a:lnTo>
                    <a:pt x="19862" y="213536"/>
                  </a:lnTo>
                  <a:lnTo>
                    <a:pt x="46371" y="224400"/>
                  </a:lnTo>
                  <a:lnTo>
                    <a:pt x="73896" y="227704"/>
                  </a:lnTo>
                  <a:lnTo>
                    <a:pt x="106884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840054" y="3537490"/>
              <a:ext cx="41135" cy="425048"/>
            </a:xfrm>
            <a:custGeom>
              <a:avLst/>
              <a:gdLst/>
              <a:ahLst/>
              <a:cxnLst/>
              <a:rect l="0" t="0" r="0" b="0"/>
              <a:pathLst>
                <a:path w="41135" h="425048">
                  <a:moveTo>
                    <a:pt x="41134" y="0"/>
                  </a:moveTo>
                  <a:lnTo>
                    <a:pt x="26219" y="55597"/>
                  </a:lnTo>
                  <a:lnTo>
                    <a:pt x="13355" y="108389"/>
                  </a:lnTo>
                  <a:lnTo>
                    <a:pt x="5935" y="153292"/>
                  </a:lnTo>
                  <a:lnTo>
                    <a:pt x="1759" y="214355"/>
                  </a:lnTo>
                  <a:lnTo>
                    <a:pt x="782" y="257772"/>
                  </a:lnTo>
                  <a:lnTo>
                    <a:pt x="347" y="302460"/>
                  </a:lnTo>
                  <a:lnTo>
                    <a:pt x="154" y="346188"/>
                  </a:lnTo>
                  <a:lnTo>
                    <a:pt x="31" y="407665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44076" y="3761687"/>
              <a:ext cx="278516" cy="239923"/>
            </a:xfrm>
            <a:custGeom>
              <a:avLst/>
              <a:gdLst/>
              <a:ahLst/>
              <a:cxnLst/>
              <a:rect l="0" t="0" r="0" b="0"/>
              <a:pathLst>
                <a:path w="278516" h="239923">
                  <a:moveTo>
                    <a:pt x="0" y="50027"/>
                  </a:moveTo>
                  <a:lnTo>
                    <a:pt x="59659" y="20197"/>
                  </a:lnTo>
                  <a:lnTo>
                    <a:pt x="93548" y="6300"/>
                  </a:lnTo>
                  <a:lnTo>
                    <a:pt x="145363" y="0"/>
                  </a:lnTo>
                  <a:lnTo>
                    <a:pt x="175819" y="3925"/>
                  </a:lnTo>
                  <a:lnTo>
                    <a:pt x="187292" y="10151"/>
                  </a:lnTo>
                  <a:lnTo>
                    <a:pt x="204102" y="29258"/>
                  </a:lnTo>
                  <a:lnTo>
                    <a:pt x="208527" y="57046"/>
                  </a:lnTo>
                  <a:lnTo>
                    <a:pt x="206515" y="111014"/>
                  </a:lnTo>
                  <a:lnTo>
                    <a:pt x="201856" y="167123"/>
                  </a:lnTo>
                  <a:lnTo>
                    <a:pt x="197880" y="198048"/>
                  </a:lnTo>
                  <a:lnTo>
                    <a:pt x="201191" y="227027"/>
                  </a:lnTo>
                  <a:lnTo>
                    <a:pt x="207254" y="235059"/>
                  </a:lnTo>
                  <a:lnTo>
                    <a:pt x="215865" y="238891"/>
                  </a:lnTo>
                  <a:lnTo>
                    <a:pt x="226177" y="239922"/>
                  </a:lnTo>
                  <a:lnTo>
                    <a:pt x="236099" y="236039"/>
                  </a:lnTo>
                  <a:lnTo>
                    <a:pt x="255248" y="219537"/>
                  </a:lnTo>
                  <a:lnTo>
                    <a:pt x="275880" y="177272"/>
                  </a:lnTo>
                  <a:lnTo>
                    <a:pt x="278515" y="147714"/>
                  </a:lnTo>
                  <a:lnTo>
                    <a:pt x="271433" y="109441"/>
                  </a:lnTo>
                  <a:lnTo>
                    <a:pt x="260512" y="77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5073145" y="3798003"/>
              <a:ext cx="54845" cy="131917"/>
            </a:xfrm>
            <a:custGeom>
              <a:avLst/>
              <a:gdLst/>
              <a:ahLst/>
              <a:cxnLst/>
              <a:rect l="0" t="0" r="0" b="0"/>
              <a:pathLst>
                <a:path w="54845" h="131917">
                  <a:moveTo>
                    <a:pt x="0" y="41133"/>
                  </a:moveTo>
                  <a:lnTo>
                    <a:pt x="0" y="86442"/>
                  </a:lnTo>
                  <a:lnTo>
                    <a:pt x="0" y="131916"/>
                  </a:lnTo>
                  <a:lnTo>
                    <a:pt x="1523" y="114413"/>
                  </a:lnTo>
                  <a:lnTo>
                    <a:pt x="19084" y="53661"/>
                  </a:lnTo>
                  <a:lnTo>
                    <a:pt x="5484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5159036" y="3702024"/>
              <a:ext cx="128499" cy="301648"/>
            </a:xfrm>
            <a:custGeom>
              <a:avLst/>
              <a:gdLst/>
              <a:ahLst/>
              <a:cxnLst/>
              <a:rect l="0" t="0" r="0" b="0"/>
              <a:pathLst>
                <a:path w="128499" h="301648">
                  <a:moveTo>
                    <a:pt x="64932" y="0"/>
                  </a:moveTo>
                  <a:lnTo>
                    <a:pt x="50938" y="51685"/>
                  </a:lnTo>
                  <a:lnTo>
                    <a:pt x="11385" y="105003"/>
                  </a:lnTo>
                  <a:lnTo>
                    <a:pt x="1812" y="115706"/>
                  </a:lnTo>
                  <a:lnTo>
                    <a:pt x="0" y="124365"/>
                  </a:lnTo>
                  <a:lnTo>
                    <a:pt x="3362" y="131661"/>
                  </a:lnTo>
                  <a:lnTo>
                    <a:pt x="10174" y="138049"/>
                  </a:lnTo>
                  <a:lnTo>
                    <a:pt x="33993" y="145146"/>
                  </a:lnTo>
                  <a:lnTo>
                    <a:pt x="91660" y="156981"/>
                  </a:lnTo>
                  <a:lnTo>
                    <a:pt x="126003" y="176854"/>
                  </a:lnTo>
                  <a:lnTo>
                    <a:pt x="128498" y="187983"/>
                  </a:lnTo>
                  <a:lnTo>
                    <a:pt x="119083" y="216597"/>
                  </a:lnTo>
                  <a:lnTo>
                    <a:pt x="88086" y="252410"/>
                  </a:lnTo>
                  <a:lnTo>
                    <a:pt x="31361" y="293057"/>
                  </a:lnTo>
                  <a:lnTo>
                    <a:pt x="1008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5364352" y="3759306"/>
              <a:ext cx="307850" cy="233144"/>
            </a:xfrm>
            <a:custGeom>
              <a:avLst/>
              <a:gdLst/>
              <a:ahLst/>
              <a:cxnLst/>
              <a:rect l="0" t="0" r="0" b="0"/>
              <a:pathLst>
                <a:path w="307850" h="233144">
                  <a:moveTo>
                    <a:pt x="24150" y="11274"/>
                  </a:moveTo>
                  <a:lnTo>
                    <a:pt x="33573" y="47160"/>
                  </a:lnTo>
                  <a:lnTo>
                    <a:pt x="35067" y="101805"/>
                  </a:lnTo>
                  <a:lnTo>
                    <a:pt x="26538" y="155744"/>
                  </a:lnTo>
                  <a:lnTo>
                    <a:pt x="10008" y="215687"/>
                  </a:lnTo>
                  <a:lnTo>
                    <a:pt x="5581" y="229817"/>
                  </a:lnTo>
                  <a:lnTo>
                    <a:pt x="2630" y="233143"/>
                  </a:lnTo>
                  <a:lnTo>
                    <a:pt x="663" y="229266"/>
                  </a:lnTo>
                  <a:lnTo>
                    <a:pt x="0" y="207185"/>
                  </a:lnTo>
                  <a:lnTo>
                    <a:pt x="9716" y="153451"/>
                  </a:lnTo>
                  <a:lnTo>
                    <a:pt x="31214" y="101305"/>
                  </a:lnTo>
                  <a:lnTo>
                    <a:pt x="74753" y="44891"/>
                  </a:lnTo>
                  <a:lnTo>
                    <a:pt x="116502" y="23605"/>
                  </a:lnTo>
                  <a:lnTo>
                    <a:pt x="129898" y="22541"/>
                  </a:lnTo>
                  <a:lnTo>
                    <a:pt x="152909" y="29485"/>
                  </a:lnTo>
                  <a:lnTo>
                    <a:pt x="169230" y="50853"/>
                  </a:lnTo>
                  <a:lnTo>
                    <a:pt x="175714" y="65083"/>
                  </a:lnTo>
                  <a:lnTo>
                    <a:pt x="178858" y="97143"/>
                  </a:lnTo>
                  <a:lnTo>
                    <a:pt x="168462" y="160101"/>
                  </a:lnTo>
                  <a:lnTo>
                    <a:pt x="154785" y="207407"/>
                  </a:lnTo>
                  <a:lnTo>
                    <a:pt x="172963" y="147907"/>
                  </a:lnTo>
                  <a:lnTo>
                    <a:pt x="195368" y="96616"/>
                  </a:lnTo>
                  <a:lnTo>
                    <a:pt x="221303" y="44347"/>
                  </a:lnTo>
                  <a:lnTo>
                    <a:pt x="239237" y="13786"/>
                  </a:lnTo>
                  <a:lnTo>
                    <a:pt x="249808" y="5331"/>
                  </a:lnTo>
                  <a:lnTo>
                    <a:pt x="261427" y="1218"/>
                  </a:lnTo>
                  <a:lnTo>
                    <a:pt x="273743" y="0"/>
                  </a:lnTo>
                  <a:lnTo>
                    <a:pt x="283477" y="3758"/>
                  </a:lnTo>
                  <a:lnTo>
                    <a:pt x="298355" y="20121"/>
                  </a:lnTo>
                  <a:lnTo>
                    <a:pt x="305983" y="46692"/>
                  </a:lnTo>
                  <a:lnTo>
                    <a:pt x="307849" y="78813"/>
                  </a:lnTo>
                  <a:lnTo>
                    <a:pt x="301859" y="131158"/>
                  </a:lnTo>
                  <a:lnTo>
                    <a:pt x="299062" y="187189"/>
                  </a:lnTo>
                  <a:lnTo>
                    <a:pt x="298374" y="203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731282" y="3825425"/>
              <a:ext cx="54846" cy="191958"/>
            </a:xfrm>
            <a:custGeom>
              <a:avLst/>
              <a:gdLst/>
              <a:ahLst/>
              <a:cxnLst/>
              <a:rect l="0" t="0" r="0" b="0"/>
              <a:pathLst>
                <a:path w="54846" h="191958">
                  <a:moveTo>
                    <a:pt x="54845" y="0"/>
                  </a:moveTo>
                  <a:lnTo>
                    <a:pt x="43899" y="45309"/>
                  </a:lnTo>
                  <a:lnTo>
                    <a:pt x="31458" y="101448"/>
                  </a:lnTo>
                  <a:lnTo>
                    <a:pt x="13606" y="158844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872625" y="3619543"/>
              <a:ext cx="220703" cy="338518"/>
            </a:xfrm>
            <a:custGeom>
              <a:avLst/>
              <a:gdLst/>
              <a:ahLst/>
              <a:cxnLst/>
              <a:rect l="0" t="0" r="0" b="0"/>
              <a:pathLst>
                <a:path w="220703" h="338518">
                  <a:moveTo>
                    <a:pt x="146592" y="68770"/>
                  </a:moveTo>
                  <a:lnTo>
                    <a:pt x="98295" y="129508"/>
                  </a:lnTo>
                  <a:lnTo>
                    <a:pt x="49198" y="187749"/>
                  </a:lnTo>
                  <a:lnTo>
                    <a:pt x="17186" y="245706"/>
                  </a:lnTo>
                  <a:lnTo>
                    <a:pt x="2115" y="301472"/>
                  </a:lnTo>
                  <a:lnTo>
                    <a:pt x="0" y="319883"/>
                  </a:lnTo>
                  <a:lnTo>
                    <a:pt x="4683" y="330634"/>
                  </a:lnTo>
                  <a:lnTo>
                    <a:pt x="13899" y="336278"/>
                  </a:lnTo>
                  <a:lnTo>
                    <a:pt x="26137" y="338517"/>
                  </a:lnTo>
                  <a:lnTo>
                    <a:pt x="51923" y="332879"/>
                  </a:lnTo>
                  <a:lnTo>
                    <a:pt x="65198" y="327110"/>
                  </a:lnTo>
                  <a:lnTo>
                    <a:pt x="88073" y="304450"/>
                  </a:lnTo>
                  <a:lnTo>
                    <a:pt x="118081" y="253369"/>
                  </a:lnTo>
                  <a:lnTo>
                    <a:pt x="146270" y="189991"/>
                  </a:lnTo>
                  <a:lnTo>
                    <a:pt x="169857" y="131094"/>
                  </a:lnTo>
                  <a:lnTo>
                    <a:pt x="186494" y="76572"/>
                  </a:lnTo>
                  <a:lnTo>
                    <a:pt x="201072" y="20300"/>
                  </a:lnTo>
                  <a:lnTo>
                    <a:pt x="205764" y="4464"/>
                  </a:lnTo>
                  <a:lnTo>
                    <a:pt x="210416" y="0"/>
                  </a:lnTo>
                  <a:lnTo>
                    <a:pt x="215040" y="3118"/>
                  </a:lnTo>
                  <a:lnTo>
                    <a:pt x="219647" y="11291"/>
                  </a:lnTo>
                  <a:lnTo>
                    <a:pt x="220702" y="32560"/>
                  </a:lnTo>
                  <a:lnTo>
                    <a:pt x="208967" y="83454"/>
                  </a:lnTo>
                  <a:lnTo>
                    <a:pt x="196389" y="131182"/>
                  </a:lnTo>
                  <a:lnTo>
                    <a:pt x="190293" y="183918"/>
                  </a:lnTo>
                  <a:lnTo>
                    <a:pt x="178810" y="246909"/>
                  </a:lnTo>
                  <a:lnTo>
                    <a:pt x="174962" y="304266"/>
                  </a:lnTo>
                  <a:lnTo>
                    <a:pt x="174015" y="3292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084945" y="3585289"/>
              <a:ext cx="180216" cy="390960"/>
            </a:xfrm>
            <a:custGeom>
              <a:avLst/>
              <a:gdLst/>
              <a:ahLst/>
              <a:cxnLst/>
              <a:rect l="0" t="0" r="0" b="0"/>
              <a:pathLst>
                <a:path w="180216" h="390960">
                  <a:moveTo>
                    <a:pt x="139941" y="199002"/>
                  </a:moveTo>
                  <a:lnTo>
                    <a:pt x="132662" y="169887"/>
                  </a:lnTo>
                  <a:lnTo>
                    <a:pt x="124424" y="164358"/>
                  </a:lnTo>
                  <a:lnTo>
                    <a:pt x="112838" y="163718"/>
                  </a:lnTo>
                  <a:lnTo>
                    <a:pt x="99020" y="166339"/>
                  </a:lnTo>
                  <a:lnTo>
                    <a:pt x="88284" y="172656"/>
                  </a:lnTo>
                  <a:lnTo>
                    <a:pt x="47448" y="228372"/>
                  </a:lnTo>
                  <a:lnTo>
                    <a:pt x="20789" y="282693"/>
                  </a:lnTo>
                  <a:lnTo>
                    <a:pt x="871" y="339752"/>
                  </a:lnTo>
                  <a:lnTo>
                    <a:pt x="0" y="355298"/>
                  </a:lnTo>
                  <a:lnTo>
                    <a:pt x="7158" y="380696"/>
                  </a:lnTo>
                  <a:lnTo>
                    <a:pt x="14855" y="385640"/>
                  </a:lnTo>
                  <a:lnTo>
                    <a:pt x="24558" y="385890"/>
                  </a:lnTo>
                  <a:lnTo>
                    <a:pt x="35596" y="383009"/>
                  </a:lnTo>
                  <a:lnTo>
                    <a:pt x="55987" y="367621"/>
                  </a:lnTo>
                  <a:lnTo>
                    <a:pt x="93903" y="313223"/>
                  </a:lnTo>
                  <a:lnTo>
                    <a:pt x="121311" y="251695"/>
                  </a:lnTo>
                  <a:lnTo>
                    <a:pt x="144238" y="189563"/>
                  </a:lnTo>
                  <a:lnTo>
                    <a:pt x="156070" y="139962"/>
                  </a:lnTo>
                  <a:lnTo>
                    <a:pt x="166406" y="91511"/>
                  </a:lnTo>
                  <a:lnTo>
                    <a:pt x="174555" y="46109"/>
                  </a:lnTo>
                  <a:lnTo>
                    <a:pt x="179142" y="0"/>
                  </a:lnTo>
                  <a:lnTo>
                    <a:pt x="180215" y="14071"/>
                  </a:lnTo>
                  <a:lnTo>
                    <a:pt x="176630" y="53841"/>
                  </a:lnTo>
                  <a:lnTo>
                    <a:pt x="169958" y="102493"/>
                  </a:lnTo>
                  <a:lnTo>
                    <a:pt x="157637" y="164144"/>
                  </a:lnTo>
                  <a:lnTo>
                    <a:pt x="144338" y="219482"/>
                  </a:lnTo>
                  <a:lnTo>
                    <a:pt x="130748" y="270072"/>
                  </a:lnTo>
                  <a:lnTo>
                    <a:pt x="121636" y="315903"/>
                  </a:lnTo>
                  <a:lnTo>
                    <a:pt x="116570" y="350491"/>
                  </a:lnTo>
                  <a:lnTo>
                    <a:pt x="112518" y="390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293441" y="3537490"/>
              <a:ext cx="109691" cy="411337"/>
            </a:xfrm>
            <a:custGeom>
              <a:avLst/>
              <a:gdLst/>
              <a:ahLst/>
              <a:cxnLst/>
              <a:rect l="0" t="0" r="0" b="0"/>
              <a:pathLst>
                <a:path w="109691" h="411337">
                  <a:moveTo>
                    <a:pt x="109690" y="0"/>
                  </a:moveTo>
                  <a:lnTo>
                    <a:pt x="94775" y="55597"/>
                  </a:lnTo>
                  <a:lnTo>
                    <a:pt x="85973" y="100264"/>
                  </a:lnTo>
                  <a:lnTo>
                    <a:pt x="75721" y="162673"/>
                  </a:lnTo>
                  <a:lnTo>
                    <a:pt x="63400" y="212395"/>
                  </a:lnTo>
                  <a:lnTo>
                    <a:pt x="45589" y="272844"/>
                  </a:lnTo>
                  <a:lnTo>
                    <a:pt x="27400" y="328796"/>
                  </a:lnTo>
                  <a:lnTo>
                    <a:pt x="9137" y="383860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403131" y="3749341"/>
              <a:ext cx="191958" cy="189269"/>
            </a:xfrm>
            <a:custGeom>
              <a:avLst/>
              <a:gdLst/>
              <a:ahLst/>
              <a:cxnLst/>
              <a:rect l="0" t="0" r="0" b="0"/>
              <a:pathLst>
                <a:path w="191958" h="189269">
                  <a:moveTo>
                    <a:pt x="0" y="117218"/>
                  </a:moveTo>
                  <a:lnTo>
                    <a:pt x="49974" y="79049"/>
                  </a:lnTo>
                  <a:lnTo>
                    <a:pt x="85255" y="32828"/>
                  </a:lnTo>
                  <a:lnTo>
                    <a:pt x="97814" y="6585"/>
                  </a:lnTo>
                  <a:lnTo>
                    <a:pt x="98725" y="805"/>
                  </a:lnTo>
                  <a:lnTo>
                    <a:pt x="96286" y="0"/>
                  </a:lnTo>
                  <a:lnTo>
                    <a:pt x="78296" y="13423"/>
                  </a:lnTo>
                  <a:lnTo>
                    <a:pt x="62221" y="31476"/>
                  </a:lnTo>
                  <a:lnTo>
                    <a:pt x="44920" y="59813"/>
                  </a:lnTo>
                  <a:lnTo>
                    <a:pt x="32607" y="117306"/>
                  </a:lnTo>
                  <a:lnTo>
                    <a:pt x="37852" y="148234"/>
                  </a:lnTo>
                  <a:lnTo>
                    <a:pt x="43516" y="160747"/>
                  </a:lnTo>
                  <a:lnTo>
                    <a:pt x="61998" y="178713"/>
                  </a:lnTo>
                  <a:lnTo>
                    <a:pt x="73325" y="185637"/>
                  </a:lnTo>
                  <a:lnTo>
                    <a:pt x="102160" y="189268"/>
                  </a:lnTo>
                  <a:lnTo>
                    <a:pt x="163047" y="179185"/>
                  </a:lnTo>
                  <a:lnTo>
                    <a:pt x="191957" y="1720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869312" y="3674602"/>
            <a:ext cx="2769663" cy="658139"/>
            <a:chOff x="6869312" y="3674602"/>
            <a:chExt cx="2769663" cy="658139"/>
          </a:xfrm>
        </p:grpSpPr>
        <p:sp>
          <p:nvSpPr>
            <p:cNvPr id="135" name="Freeform 134"/>
            <p:cNvSpPr/>
            <p:nvPr/>
          </p:nvSpPr>
          <p:spPr>
            <a:xfrm>
              <a:off x="6869312" y="3821176"/>
              <a:ext cx="256496" cy="460967"/>
            </a:xfrm>
            <a:custGeom>
              <a:avLst/>
              <a:gdLst/>
              <a:ahLst/>
              <a:cxnLst/>
              <a:rect l="0" t="0" r="0" b="0"/>
              <a:pathLst>
                <a:path w="256496" h="460967">
                  <a:moveTo>
                    <a:pt x="82267" y="45383"/>
                  </a:moveTo>
                  <a:lnTo>
                    <a:pt x="89546" y="23546"/>
                  </a:lnTo>
                  <a:lnTo>
                    <a:pt x="97784" y="15591"/>
                  </a:lnTo>
                  <a:lnTo>
                    <a:pt x="123188" y="2688"/>
                  </a:lnTo>
                  <a:lnTo>
                    <a:pt x="150728" y="0"/>
                  </a:lnTo>
                  <a:lnTo>
                    <a:pt x="164472" y="1417"/>
                  </a:lnTo>
                  <a:lnTo>
                    <a:pt x="187867" y="15178"/>
                  </a:lnTo>
                  <a:lnTo>
                    <a:pt x="198371" y="25246"/>
                  </a:lnTo>
                  <a:lnTo>
                    <a:pt x="203850" y="39576"/>
                  </a:lnTo>
                  <a:lnTo>
                    <a:pt x="205876" y="75811"/>
                  </a:lnTo>
                  <a:lnTo>
                    <a:pt x="197635" y="105118"/>
                  </a:lnTo>
                  <a:lnTo>
                    <a:pt x="171803" y="142810"/>
                  </a:lnTo>
                  <a:lnTo>
                    <a:pt x="122128" y="189213"/>
                  </a:lnTo>
                  <a:lnTo>
                    <a:pt x="114935" y="191544"/>
                  </a:lnTo>
                  <a:lnTo>
                    <a:pt x="111663" y="188528"/>
                  </a:lnTo>
                  <a:lnTo>
                    <a:pt x="111005" y="181946"/>
                  </a:lnTo>
                  <a:lnTo>
                    <a:pt x="115137" y="176035"/>
                  </a:lnTo>
                  <a:lnTo>
                    <a:pt x="131916" y="165405"/>
                  </a:lnTo>
                  <a:lnTo>
                    <a:pt x="162733" y="163727"/>
                  </a:lnTo>
                  <a:lnTo>
                    <a:pt x="197250" y="169583"/>
                  </a:lnTo>
                  <a:lnTo>
                    <a:pt x="222747" y="182342"/>
                  </a:lnTo>
                  <a:lnTo>
                    <a:pt x="240173" y="206294"/>
                  </a:lnTo>
                  <a:lnTo>
                    <a:pt x="251473" y="237253"/>
                  </a:lnTo>
                  <a:lnTo>
                    <a:pt x="256495" y="271325"/>
                  </a:lnTo>
                  <a:lnTo>
                    <a:pt x="246539" y="306781"/>
                  </a:lnTo>
                  <a:lnTo>
                    <a:pt x="215239" y="356940"/>
                  </a:lnTo>
                  <a:lnTo>
                    <a:pt x="158178" y="417849"/>
                  </a:lnTo>
                  <a:lnTo>
                    <a:pt x="97882" y="452200"/>
                  </a:lnTo>
                  <a:lnTo>
                    <a:pt x="83536" y="458277"/>
                  </a:lnTo>
                  <a:lnTo>
                    <a:pt x="51346" y="460966"/>
                  </a:lnTo>
                  <a:lnTo>
                    <a:pt x="0" y="4567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198381" y="3989960"/>
              <a:ext cx="150824" cy="246802"/>
            </a:xfrm>
            <a:custGeom>
              <a:avLst/>
              <a:gdLst/>
              <a:ahLst/>
              <a:cxnLst/>
              <a:rect l="0" t="0" r="0" b="0"/>
              <a:pathLst>
                <a:path w="150824" h="246802">
                  <a:moveTo>
                    <a:pt x="0" y="0"/>
                  </a:moveTo>
                  <a:lnTo>
                    <a:pt x="13993" y="43785"/>
                  </a:lnTo>
                  <a:lnTo>
                    <a:pt x="43756" y="93548"/>
                  </a:lnTo>
                  <a:lnTo>
                    <a:pt x="81882" y="156831"/>
                  </a:lnTo>
                  <a:lnTo>
                    <a:pt x="126397" y="217123"/>
                  </a:lnTo>
                  <a:lnTo>
                    <a:pt x="150823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157247" y="3989960"/>
              <a:ext cx="205669" cy="342781"/>
            </a:xfrm>
            <a:custGeom>
              <a:avLst/>
              <a:gdLst/>
              <a:ahLst/>
              <a:cxnLst/>
              <a:rect l="0" t="0" r="0" b="0"/>
              <a:pathLst>
                <a:path w="205669" h="342781">
                  <a:moveTo>
                    <a:pt x="205668" y="0"/>
                  </a:moveTo>
                  <a:lnTo>
                    <a:pt x="183775" y="24939"/>
                  </a:lnTo>
                  <a:lnTo>
                    <a:pt x="146048" y="85387"/>
                  </a:lnTo>
                  <a:lnTo>
                    <a:pt x="109592" y="148731"/>
                  </a:lnTo>
                  <a:lnTo>
                    <a:pt x="78176" y="205894"/>
                  </a:lnTo>
                  <a:lnTo>
                    <a:pt x="57089" y="248933"/>
                  </a:lnTo>
                  <a:lnTo>
                    <a:pt x="28087" y="30380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348773" y="3674602"/>
              <a:ext cx="179750" cy="288054"/>
            </a:xfrm>
            <a:custGeom>
              <a:avLst/>
              <a:gdLst/>
              <a:ahLst/>
              <a:cxnLst/>
              <a:rect l="0" t="0" r="0" b="0"/>
              <a:pathLst>
                <a:path w="179750" h="288054">
                  <a:moveTo>
                    <a:pt x="151254" y="0"/>
                  </a:moveTo>
                  <a:lnTo>
                    <a:pt x="173090" y="21836"/>
                  </a:lnTo>
                  <a:lnTo>
                    <a:pt x="179749" y="56933"/>
                  </a:lnTo>
                  <a:lnTo>
                    <a:pt x="176106" y="99953"/>
                  </a:lnTo>
                  <a:lnTo>
                    <a:pt x="156925" y="155386"/>
                  </a:lnTo>
                  <a:lnTo>
                    <a:pt x="114234" y="213003"/>
                  </a:lnTo>
                  <a:lnTo>
                    <a:pt x="67091" y="268338"/>
                  </a:lnTo>
                  <a:lnTo>
                    <a:pt x="40722" y="285827"/>
                  </a:lnTo>
                  <a:lnTo>
                    <a:pt x="28815" y="288053"/>
                  </a:lnTo>
                  <a:lnTo>
                    <a:pt x="17830" y="286490"/>
                  </a:lnTo>
                  <a:lnTo>
                    <a:pt x="7459" y="282401"/>
                  </a:lnTo>
                  <a:lnTo>
                    <a:pt x="2070" y="275105"/>
                  </a:lnTo>
                  <a:lnTo>
                    <a:pt x="0" y="265671"/>
                  </a:lnTo>
                  <a:lnTo>
                    <a:pt x="144" y="254811"/>
                  </a:lnTo>
                  <a:lnTo>
                    <a:pt x="14904" y="217690"/>
                  </a:lnTo>
                  <a:lnTo>
                    <a:pt x="34286" y="199331"/>
                  </a:lnTo>
                  <a:lnTo>
                    <a:pt x="59658" y="187617"/>
                  </a:lnTo>
                  <a:lnTo>
                    <a:pt x="91248" y="182411"/>
                  </a:lnTo>
                  <a:lnTo>
                    <a:pt x="117475" y="188222"/>
                  </a:lnTo>
                  <a:lnTo>
                    <a:pt x="128735" y="194037"/>
                  </a:lnTo>
                  <a:lnTo>
                    <a:pt x="145308" y="212687"/>
                  </a:lnTo>
                  <a:lnTo>
                    <a:pt x="17867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554872" y="4031093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3209" y="0"/>
                  </a:lnTo>
                  <a:lnTo>
                    <a:pt x="104465" y="1524"/>
                  </a:lnTo>
                  <a:lnTo>
                    <a:pt x="159439" y="10853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873035" y="3756869"/>
              <a:ext cx="163170" cy="507316"/>
            </a:xfrm>
            <a:custGeom>
              <a:avLst/>
              <a:gdLst/>
              <a:ahLst/>
              <a:cxnLst/>
              <a:rect l="0" t="0" r="0" b="0"/>
              <a:pathLst>
                <a:path w="163170" h="507316">
                  <a:moveTo>
                    <a:pt x="52039" y="0"/>
                  </a:moveTo>
                  <a:lnTo>
                    <a:pt x="52039" y="43673"/>
                  </a:lnTo>
                  <a:lnTo>
                    <a:pt x="43914" y="85427"/>
                  </a:lnTo>
                  <a:lnTo>
                    <a:pt x="31670" y="130899"/>
                  </a:lnTo>
                  <a:lnTo>
                    <a:pt x="21150" y="181578"/>
                  </a:lnTo>
                  <a:lnTo>
                    <a:pt x="6662" y="239664"/>
                  </a:lnTo>
                  <a:lnTo>
                    <a:pt x="0" y="300378"/>
                  </a:lnTo>
                  <a:lnTo>
                    <a:pt x="2504" y="344248"/>
                  </a:lnTo>
                  <a:lnTo>
                    <a:pt x="5304" y="366611"/>
                  </a:lnTo>
                  <a:lnTo>
                    <a:pt x="11742" y="383043"/>
                  </a:lnTo>
                  <a:lnTo>
                    <a:pt x="31083" y="405363"/>
                  </a:lnTo>
                  <a:lnTo>
                    <a:pt x="42638" y="410401"/>
                  </a:lnTo>
                  <a:lnTo>
                    <a:pt x="67666" y="411936"/>
                  </a:lnTo>
                  <a:lnTo>
                    <a:pt x="89962" y="403477"/>
                  </a:lnTo>
                  <a:lnTo>
                    <a:pt x="110028" y="388038"/>
                  </a:lnTo>
                  <a:lnTo>
                    <a:pt x="156971" y="327806"/>
                  </a:lnTo>
                  <a:lnTo>
                    <a:pt x="163169" y="297023"/>
                  </a:lnTo>
                  <a:lnTo>
                    <a:pt x="162689" y="280283"/>
                  </a:lnTo>
                  <a:lnTo>
                    <a:pt x="157799" y="272169"/>
                  </a:lnTo>
                  <a:lnTo>
                    <a:pt x="149968" y="269807"/>
                  </a:lnTo>
                  <a:lnTo>
                    <a:pt x="140177" y="271279"/>
                  </a:lnTo>
                  <a:lnTo>
                    <a:pt x="104561" y="295188"/>
                  </a:lnTo>
                  <a:lnTo>
                    <a:pt x="86554" y="322644"/>
                  </a:lnTo>
                  <a:lnTo>
                    <a:pt x="74997" y="355159"/>
                  </a:lnTo>
                  <a:lnTo>
                    <a:pt x="70013" y="406202"/>
                  </a:lnTo>
                  <a:lnTo>
                    <a:pt x="79032" y="450949"/>
                  </a:lnTo>
                  <a:lnTo>
                    <a:pt x="106884" y="5073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103320" y="3989960"/>
              <a:ext cx="137113" cy="233091"/>
            </a:xfrm>
            <a:custGeom>
              <a:avLst/>
              <a:gdLst/>
              <a:ahLst/>
              <a:cxnLst/>
              <a:rect l="0" t="0" r="0" b="0"/>
              <a:pathLst>
                <a:path w="137113" h="233091">
                  <a:moveTo>
                    <a:pt x="0" y="0"/>
                  </a:moveTo>
                  <a:lnTo>
                    <a:pt x="38168" y="57252"/>
                  </a:lnTo>
                  <a:lnTo>
                    <a:pt x="73443" y="119588"/>
                  </a:lnTo>
                  <a:lnTo>
                    <a:pt x="109752" y="177492"/>
                  </a:lnTo>
                  <a:lnTo>
                    <a:pt x="129005" y="211030"/>
                  </a:lnTo>
                  <a:lnTo>
                    <a:pt x="137112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103320" y="3976248"/>
              <a:ext cx="150824" cy="274225"/>
            </a:xfrm>
            <a:custGeom>
              <a:avLst/>
              <a:gdLst/>
              <a:ahLst/>
              <a:cxnLst/>
              <a:rect l="0" t="0" r="0" b="0"/>
              <a:pathLst>
                <a:path w="150824" h="274225">
                  <a:moveTo>
                    <a:pt x="150823" y="0"/>
                  </a:moveTo>
                  <a:lnTo>
                    <a:pt x="136266" y="14558"/>
                  </a:lnTo>
                  <a:lnTo>
                    <a:pt x="113472" y="68667"/>
                  </a:lnTo>
                  <a:lnTo>
                    <a:pt x="89820" y="120218"/>
                  </a:lnTo>
                  <a:lnTo>
                    <a:pt x="63515" y="171040"/>
                  </a:lnTo>
                  <a:lnTo>
                    <a:pt x="25498" y="23424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432389" y="3798003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54845" y="0"/>
                  </a:moveTo>
                  <a:lnTo>
                    <a:pt x="43898" y="54732"/>
                  </a:lnTo>
                  <a:lnTo>
                    <a:pt x="31458" y="116935"/>
                  </a:lnTo>
                  <a:lnTo>
                    <a:pt x="22614" y="161153"/>
                  </a:lnTo>
                  <a:lnTo>
                    <a:pt x="16349" y="221593"/>
                  </a:lnTo>
                  <a:lnTo>
                    <a:pt x="7214" y="270818"/>
                  </a:lnTo>
                  <a:lnTo>
                    <a:pt x="2138" y="328906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8322699" y="3976248"/>
              <a:ext cx="219381" cy="27424"/>
            </a:xfrm>
            <a:custGeom>
              <a:avLst/>
              <a:gdLst/>
              <a:ahLst/>
              <a:cxnLst/>
              <a:rect l="0" t="0" r="0" b="0"/>
              <a:pathLst>
                <a:path w="219381" h="27424">
                  <a:moveTo>
                    <a:pt x="0" y="27423"/>
                  </a:moveTo>
                  <a:lnTo>
                    <a:pt x="53208" y="18000"/>
                  </a:lnTo>
                  <a:lnTo>
                    <a:pt x="104465" y="13458"/>
                  </a:lnTo>
                  <a:lnTo>
                    <a:pt x="167565" y="3110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599388" y="3921404"/>
              <a:ext cx="175782" cy="137526"/>
            </a:xfrm>
            <a:custGeom>
              <a:avLst/>
              <a:gdLst/>
              <a:ahLst/>
              <a:cxnLst/>
              <a:rect l="0" t="0" r="0" b="0"/>
              <a:pathLst>
                <a:path w="175782" h="137526">
                  <a:moveTo>
                    <a:pt x="66092" y="0"/>
                  </a:moveTo>
                  <a:lnTo>
                    <a:pt x="47007" y="57252"/>
                  </a:lnTo>
                  <a:lnTo>
                    <a:pt x="18423" y="108641"/>
                  </a:lnTo>
                  <a:lnTo>
                    <a:pt x="1233" y="130044"/>
                  </a:lnTo>
                  <a:lnTo>
                    <a:pt x="0" y="135447"/>
                  </a:lnTo>
                  <a:lnTo>
                    <a:pt x="3749" y="137525"/>
                  </a:lnTo>
                  <a:lnTo>
                    <a:pt x="49883" y="129915"/>
                  </a:lnTo>
                  <a:lnTo>
                    <a:pt x="108256" y="113741"/>
                  </a:lnTo>
                  <a:lnTo>
                    <a:pt x="160637" y="99938"/>
                  </a:lnTo>
                  <a:lnTo>
                    <a:pt x="175781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734035" y="3784291"/>
              <a:ext cx="109691" cy="438760"/>
            </a:xfrm>
            <a:custGeom>
              <a:avLst/>
              <a:gdLst/>
              <a:ahLst/>
              <a:cxnLst/>
              <a:rect l="0" t="0" r="0" b="0"/>
              <a:pathLst>
                <a:path w="109691" h="438760">
                  <a:moveTo>
                    <a:pt x="109690" y="0"/>
                  </a:moveTo>
                  <a:lnTo>
                    <a:pt x="94775" y="59660"/>
                  </a:lnTo>
                  <a:lnTo>
                    <a:pt x="81911" y="115180"/>
                  </a:lnTo>
                  <a:lnTo>
                    <a:pt x="68451" y="171748"/>
                  </a:lnTo>
                  <a:lnTo>
                    <a:pt x="54814" y="225579"/>
                  </a:lnTo>
                  <a:lnTo>
                    <a:pt x="45690" y="267839"/>
                  </a:lnTo>
                  <a:lnTo>
                    <a:pt x="36557" y="312012"/>
                  </a:lnTo>
                  <a:lnTo>
                    <a:pt x="22850" y="372428"/>
                  </a:lnTo>
                  <a:lnTo>
                    <a:pt x="13711" y="402169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884858" y="3907692"/>
              <a:ext cx="123402" cy="274225"/>
            </a:xfrm>
            <a:custGeom>
              <a:avLst/>
              <a:gdLst/>
              <a:ahLst/>
              <a:cxnLst/>
              <a:rect l="0" t="0" r="0" b="0"/>
              <a:pathLst>
                <a:path w="123402" h="274225">
                  <a:moveTo>
                    <a:pt x="0" y="0"/>
                  </a:moveTo>
                  <a:lnTo>
                    <a:pt x="4063" y="59660"/>
                  </a:lnTo>
                  <a:lnTo>
                    <a:pt x="18978" y="107054"/>
                  </a:lnTo>
                  <a:lnTo>
                    <a:pt x="51315" y="164014"/>
                  </a:lnTo>
                  <a:lnTo>
                    <a:pt x="87043" y="217753"/>
                  </a:lnTo>
                  <a:lnTo>
                    <a:pt x="115317" y="255227"/>
                  </a:lnTo>
                  <a:lnTo>
                    <a:pt x="12340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816302" y="3948826"/>
              <a:ext cx="164536" cy="329070"/>
            </a:xfrm>
            <a:custGeom>
              <a:avLst/>
              <a:gdLst/>
              <a:ahLst/>
              <a:cxnLst/>
              <a:rect l="0" t="0" r="0" b="0"/>
              <a:pathLst>
                <a:path w="164536" h="329070">
                  <a:moveTo>
                    <a:pt x="164535" y="0"/>
                  </a:moveTo>
                  <a:lnTo>
                    <a:pt x="133646" y="57252"/>
                  </a:lnTo>
                  <a:lnTo>
                    <a:pt x="111879" y="111249"/>
                  </a:lnTo>
                  <a:lnTo>
                    <a:pt x="77227" y="169470"/>
                  </a:lnTo>
                  <a:lnTo>
                    <a:pt x="50136" y="226597"/>
                  </a:lnTo>
                  <a:lnTo>
                    <a:pt x="24335" y="27974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145371" y="3962537"/>
              <a:ext cx="219381" cy="27424"/>
            </a:xfrm>
            <a:custGeom>
              <a:avLst/>
              <a:gdLst/>
              <a:ahLst/>
              <a:cxnLst/>
              <a:rect l="0" t="0" r="0" b="0"/>
              <a:pathLst>
                <a:path w="219381" h="27424">
                  <a:moveTo>
                    <a:pt x="0" y="0"/>
                  </a:moveTo>
                  <a:lnTo>
                    <a:pt x="51685" y="1524"/>
                  </a:lnTo>
                  <a:lnTo>
                    <a:pt x="113128" y="10853"/>
                  </a:lnTo>
                  <a:lnTo>
                    <a:pt x="165554" y="16927"/>
                  </a:lnTo>
                  <a:lnTo>
                    <a:pt x="219380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472479" y="3755797"/>
              <a:ext cx="166496" cy="425549"/>
            </a:xfrm>
            <a:custGeom>
              <a:avLst/>
              <a:gdLst/>
              <a:ahLst/>
              <a:cxnLst/>
              <a:rect l="0" t="0" r="0" b="0"/>
              <a:pathLst>
                <a:path w="166496" h="425549">
                  <a:moveTo>
                    <a:pt x="139073" y="28494"/>
                  </a:moveTo>
                  <a:lnTo>
                    <a:pt x="131794" y="6658"/>
                  </a:lnTo>
                  <a:lnTo>
                    <a:pt x="125080" y="1749"/>
                  </a:lnTo>
                  <a:lnTo>
                    <a:pt x="116033" y="0"/>
                  </a:lnTo>
                  <a:lnTo>
                    <a:pt x="61396" y="8139"/>
                  </a:lnTo>
                  <a:lnTo>
                    <a:pt x="24311" y="27372"/>
                  </a:lnTo>
                  <a:lnTo>
                    <a:pt x="7832" y="47801"/>
                  </a:lnTo>
                  <a:lnTo>
                    <a:pt x="1305" y="59647"/>
                  </a:lnTo>
                  <a:lnTo>
                    <a:pt x="0" y="72115"/>
                  </a:lnTo>
                  <a:lnTo>
                    <a:pt x="6676" y="98156"/>
                  </a:lnTo>
                  <a:lnTo>
                    <a:pt x="23862" y="120902"/>
                  </a:lnTo>
                  <a:lnTo>
                    <a:pt x="72135" y="174888"/>
                  </a:lnTo>
                  <a:lnTo>
                    <a:pt x="124158" y="234811"/>
                  </a:lnTo>
                  <a:lnTo>
                    <a:pt x="152597" y="285983"/>
                  </a:lnTo>
                  <a:lnTo>
                    <a:pt x="160318" y="321687"/>
                  </a:lnTo>
                  <a:lnTo>
                    <a:pt x="151563" y="357869"/>
                  </a:lnTo>
                  <a:lnTo>
                    <a:pt x="132436" y="391215"/>
                  </a:lnTo>
                  <a:lnTo>
                    <a:pt x="108701" y="416193"/>
                  </a:lnTo>
                  <a:lnTo>
                    <a:pt x="95973" y="422548"/>
                  </a:lnTo>
                  <a:lnTo>
                    <a:pt x="69643" y="425548"/>
                  </a:lnTo>
                  <a:lnTo>
                    <a:pt x="59270" y="419645"/>
                  </a:lnTo>
                  <a:lnTo>
                    <a:pt x="43682" y="396835"/>
                  </a:lnTo>
                  <a:lnTo>
                    <a:pt x="39801" y="370447"/>
                  </a:lnTo>
                  <a:lnTo>
                    <a:pt x="49723" y="316266"/>
                  </a:lnTo>
                  <a:lnTo>
                    <a:pt x="75776" y="261553"/>
                  </a:lnTo>
                  <a:lnTo>
                    <a:pt x="101235" y="206734"/>
                  </a:lnTo>
                  <a:lnTo>
                    <a:pt x="126338" y="157480"/>
                  </a:lnTo>
                  <a:lnTo>
                    <a:pt x="149011" y="102768"/>
                  </a:lnTo>
                  <a:lnTo>
                    <a:pt x="161315" y="57611"/>
                  </a:lnTo>
                  <a:lnTo>
                    <a:pt x="166495" y="147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Freeform 151"/>
          <p:cNvSpPr/>
          <p:nvPr/>
        </p:nvSpPr>
        <p:spPr>
          <a:xfrm>
            <a:off x="6664930" y="3688313"/>
            <a:ext cx="163250" cy="726695"/>
          </a:xfrm>
          <a:custGeom>
            <a:avLst/>
            <a:gdLst/>
            <a:ahLst/>
            <a:cxnLst/>
            <a:rect l="0" t="0" r="0" b="0"/>
            <a:pathLst>
              <a:path w="163250" h="726695">
                <a:moveTo>
                  <a:pt x="149537" y="0"/>
                </a:moveTo>
                <a:lnTo>
                  <a:pt x="102763" y="62262"/>
                </a:lnTo>
                <a:lnTo>
                  <a:pt x="71121" y="121706"/>
                </a:lnTo>
                <a:lnTo>
                  <a:pt x="50637" y="172158"/>
                </a:lnTo>
                <a:lnTo>
                  <a:pt x="29333" y="227224"/>
                </a:lnTo>
                <a:lnTo>
                  <a:pt x="8486" y="286777"/>
                </a:lnTo>
                <a:lnTo>
                  <a:pt x="1610" y="343283"/>
                </a:lnTo>
                <a:lnTo>
                  <a:pt x="0" y="386169"/>
                </a:lnTo>
                <a:lnTo>
                  <a:pt x="3158" y="449075"/>
                </a:lnTo>
                <a:lnTo>
                  <a:pt x="17804" y="506309"/>
                </a:lnTo>
                <a:lnTo>
                  <a:pt x="41441" y="557799"/>
                </a:lnTo>
                <a:lnTo>
                  <a:pt x="76726" y="616143"/>
                </a:lnTo>
                <a:lnTo>
                  <a:pt x="114560" y="671679"/>
                </a:lnTo>
                <a:lnTo>
                  <a:pt x="163249" y="72669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8130742" y="3468934"/>
            <a:ext cx="301648" cy="1055763"/>
            <a:chOff x="8130742" y="3468934"/>
            <a:chExt cx="301648" cy="1055763"/>
          </a:xfrm>
        </p:grpSpPr>
        <p:sp>
          <p:nvSpPr>
            <p:cNvPr id="153" name="Freeform 152"/>
            <p:cNvSpPr/>
            <p:nvPr/>
          </p:nvSpPr>
          <p:spPr>
            <a:xfrm>
              <a:off x="8130742" y="3592335"/>
              <a:ext cx="131962" cy="904940"/>
            </a:xfrm>
            <a:custGeom>
              <a:avLst/>
              <a:gdLst/>
              <a:ahLst/>
              <a:cxnLst/>
              <a:rect l="0" t="0" r="0" b="0"/>
              <a:pathLst>
                <a:path w="131962" h="904940">
                  <a:moveTo>
                    <a:pt x="27423" y="0"/>
                  </a:moveTo>
                  <a:lnTo>
                    <a:pt x="47792" y="23416"/>
                  </a:lnTo>
                  <a:lnTo>
                    <a:pt x="68066" y="74535"/>
                  </a:lnTo>
                  <a:lnTo>
                    <a:pt x="94020" y="135584"/>
                  </a:lnTo>
                  <a:lnTo>
                    <a:pt x="105047" y="185072"/>
                  </a:lnTo>
                  <a:lnTo>
                    <a:pt x="118196" y="246965"/>
                  </a:lnTo>
                  <a:lnTo>
                    <a:pt x="123383" y="300002"/>
                  </a:lnTo>
                  <a:lnTo>
                    <a:pt x="130844" y="363282"/>
                  </a:lnTo>
                  <a:lnTo>
                    <a:pt x="127725" y="407752"/>
                  </a:lnTo>
                  <a:lnTo>
                    <a:pt x="131961" y="468335"/>
                  </a:lnTo>
                  <a:lnTo>
                    <a:pt x="130760" y="510303"/>
                  </a:lnTo>
                  <a:lnTo>
                    <a:pt x="125582" y="572693"/>
                  </a:lnTo>
                  <a:lnTo>
                    <a:pt x="119985" y="625711"/>
                  </a:lnTo>
                  <a:lnTo>
                    <a:pt x="108678" y="678491"/>
                  </a:lnTo>
                  <a:lnTo>
                    <a:pt x="91617" y="738310"/>
                  </a:lnTo>
                  <a:lnTo>
                    <a:pt x="67265" y="794629"/>
                  </a:lnTo>
                  <a:lnTo>
                    <a:pt x="31738" y="853696"/>
                  </a:lnTo>
                  <a:lnTo>
                    <a:pt x="0" y="904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302364" y="3468934"/>
              <a:ext cx="130026" cy="1055763"/>
            </a:xfrm>
            <a:custGeom>
              <a:avLst/>
              <a:gdLst/>
              <a:ahLst/>
              <a:cxnLst/>
              <a:rect l="0" t="0" r="0" b="0"/>
              <a:pathLst>
                <a:path w="130026" h="1055763">
                  <a:moveTo>
                    <a:pt x="116314" y="0"/>
                  </a:moveTo>
                  <a:lnTo>
                    <a:pt x="94420" y="24940"/>
                  </a:lnTo>
                  <a:lnTo>
                    <a:pt x="60756" y="85388"/>
                  </a:lnTo>
                  <a:lnTo>
                    <a:pt x="32043" y="148731"/>
                  </a:lnTo>
                  <a:lnTo>
                    <a:pt x="23804" y="198616"/>
                  </a:lnTo>
                  <a:lnTo>
                    <a:pt x="14084" y="259270"/>
                  </a:lnTo>
                  <a:lnTo>
                    <a:pt x="8834" y="318205"/>
                  </a:lnTo>
                  <a:lnTo>
                    <a:pt x="0" y="366983"/>
                  </a:lnTo>
                  <a:lnTo>
                    <a:pt x="2292" y="424940"/>
                  </a:lnTo>
                  <a:lnTo>
                    <a:pt x="4698" y="468164"/>
                  </a:lnTo>
                  <a:lnTo>
                    <a:pt x="5768" y="514290"/>
                  </a:lnTo>
                  <a:lnTo>
                    <a:pt x="6244" y="565260"/>
                  </a:lnTo>
                  <a:lnTo>
                    <a:pt x="13790" y="623509"/>
                  </a:lnTo>
                  <a:lnTo>
                    <a:pt x="18396" y="684271"/>
                  </a:lnTo>
                  <a:lnTo>
                    <a:pt x="19473" y="728152"/>
                  </a:lnTo>
                  <a:lnTo>
                    <a:pt x="21475" y="773046"/>
                  </a:lnTo>
                  <a:lnTo>
                    <a:pt x="27444" y="818390"/>
                  </a:lnTo>
                  <a:lnTo>
                    <a:pt x="39369" y="872186"/>
                  </a:lnTo>
                  <a:lnTo>
                    <a:pt x="52550" y="924350"/>
                  </a:lnTo>
                  <a:lnTo>
                    <a:pt x="81600" y="984100"/>
                  </a:lnTo>
                  <a:lnTo>
                    <a:pt x="112617" y="1026824"/>
                  </a:lnTo>
                  <a:lnTo>
                    <a:pt x="130025" y="10557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Freeform 155"/>
          <p:cNvSpPr/>
          <p:nvPr/>
        </p:nvSpPr>
        <p:spPr>
          <a:xfrm>
            <a:off x="9597841" y="3427800"/>
            <a:ext cx="219018" cy="1014630"/>
          </a:xfrm>
          <a:custGeom>
            <a:avLst/>
            <a:gdLst/>
            <a:ahLst/>
            <a:cxnLst/>
            <a:rect l="0" t="0" r="0" b="0"/>
            <a:pathLst>
              <a:path w="219018" h="1014630">
                <a:moveTo>
                  <a:pt x="0" y="0"/>
                </a:moveTo>
                <a:lnTo>
                  <a:pt x="48297" y="49821"/>
                </a:lnTo>
                <a:lnTo>
                  <a:pt x="82867" y="96860"/>
                </a:lnTo>
                <a:lnTo>
                  <a:pt x="114606" y="158363"/>
                </a:lnTo>
                <a:lnTo>
                  <a:pt x="149233" y="221783"/>
                </a:lnTo>
                <a:lnTo>
                  <a:pt x="170495" y="270874"/>
                </a:lnTo>
                <a:lnTo>
                  <a:pt x="191329" y="328407"/>
                </a:lnTo>
                <a:lnTo>
                  <a:pt x="205482" y="382195"/>
                </a:lnTo>
                <a:lnTo>
                  <a:pt x="213203" y="427331"/>
                </a:lnTo>
                <a:lnTo>
                  <a:pt x="217549" y="490048"/>
                </a:lnTo>
                <a:lnTo>
                  <a:pt x="218565" y="539251"/>
                </a:lnTo>
                <a:lnTo>
                  <a:pt x="219017" y="591588"/>
                </a:lnTo>
                <a:lnTo>
                  <a:pt x="217695" y="640748"/>
                </a:lnTo>
                <a:lnTo>
                  <a:pt x="208385" y="694119"/>
                </a:lnTo>
                <a:lnTo>
                  <a:pt x="194454" y="741925"/>
                </a:lnTo>
                <a:lnTo>
                  <a:pt x="170184" y="802979"/>
                </a:lnTo>
                <a:lnTo>
                  <a:pt x="147239" y="846929"/>
                </a:lnTo>
                <a:lnTo>
                  <a:pt x="108628" y="907218"/>
                </a:lnTo>
                <a:lnTo>
                  <a:pt x="56159" y="969714"/>
                </a:lnTo>
                <a:lnTo>
                  <a:pt x="13711" y="10146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0" name="Group 199"/>
          <p:cNvGrpSpPr/>
          <p:nvPr/>
        </p:nvGrpSpPr>
        <p:grpSpPr>
          <a:xfrm>
            <a:off x="164534" y="4140783"/>
            <a:ext cx="4558459" cy="1138031"/>
            <a:chOff x="164534" y="4140783"/>
            <a:chExt cx="4558459" cy="1138031"/>
          </a:xfrm>
        </p:grpSpPr>
        <p:sp>
          <p:nvSpPr>
            <p:cNvPr id="157" name="Freeform 156"/>
            <p:cNvSpPr/>
            <p:nvPr/>
          </p:nvSpPr>
          <p:spPr>
            <a:xfrm>
              <a:off x="234461" y="4332740"/>
              <a:ext cx="231721" cy="253892"/>
            </a:xfrm>
            <a:custGeom>
              <a:avLst/>
              <a:gdLst/>
              <a:ahLst/>
              <a:cxnLst/>
              <a:rect l="0" t="0" r="0" b="0"/>
              <a:pathLst>
                <a:path w="231721" h="253892">
                  <a:moveTo>
                    <a:pt x="122030" y="0"/>
                  </a:moveTo>
                  <a:lnTo>
                    <a:pt x="107473" y="14557"/>
                  </a:lnTo>
                  <a:lnTo>
                    <a:pt x="86203" y="68667"/>
                  </a:lnTo>
                  <a:lnTo>
                    <a:pt x="70450" y="120217"/>
                  </a:lnTo>
                  <a:lnTo>
                    <a:pt x="47163" y="174086"/>
                  </a:lnTo>
                  <a:lnTo>
                    <a:pt x="20966" y="225595"/>
                  </a:lnTo>
                  <a:lnTo>
                    <a:pt x="0" y="253891"/>
                  </a:lnTo>
                  <a:lnTo>
                    <a:pt x="24671" y="214896"/>
                  </a:lnTo>
                  <a:lnTo>
                    <a:pt x="57128" y="184196"/>
                  </a:lnTo>
                  <a:lnTo>
                    <a:pt x="95690" y="163081"/>
                  </a:lnTo>
                  <a:lnTo>
                    <a:pt x="126574" y="160333"/>
                  </a:lnTo>
                  <a:lnTo>
                    <a:pt x="143341" y="161733"/>
                  </a:lnTo>
                  <a:lnTo>
                    <a:pt x="170096" y="175477"/>
                  </a:lnTo>
                  <a:lnTo>
                    <a:pt x="218639" y="222061"/>
                  </a:lnTo>
                  <a:lnTo>
                    <a:pt x="23172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11336" y="4277895"/>
              <a:ext cx="109691" cy="466182"/>
            </a:xfrm>
            <a:custGeom>
              <a:avLst/>
              <a:gdLst/>
              <a:ahLst/>
              <a:cxnLst/>
              <a:rect l="0" t="0" r="0" b="0"/>
              <a:pathLst>
                <a:path w="109691" h="466182">
                  <a:moveTo>
                    <a:pt x="109690" y="0"/>
                  </a:moveTo>
                  <a:lnTo>
                    <a:pt x="94775" y="52870"/>
                  </a:lnTo>
                  <a:lnTo>
                    <a:pt x="81911" y="105042"/>
                  </a:lnTo>
                  <a:lnTo>
                    <a:pt x="63915" y="163616"/>
                  </a:lnTo>
                  <a:lnTo>
                    <a:pt x="47214" y="220721"/>
                  </a:lnTo>
                  <a:lnTo>
                    <a:pt x="41412" y="269882"/>
                  </a:lnTo>
                  <a:lnTo>
                    <a:pt x="26575" y="328211"/>
                  </a:lnTo>
                  <a:lnTo>
                    <a:pt x="13460" y="382136"/>
                  </a:lnTo>
                  <a:lnTo>
                    <a:pt x="3988" y="435692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548448" y="46343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56754" y="4309531"/>
              <a:ext cx="343689" cy="335191"/>
            </a:xfrm>
            <a:custGeom>
              <a:avLst/>
              <a:gdLst/>
              <a:ahLst/>
              <a:cxnLst/>
              <a:rect l="0" t="0" r="0" b="0"/>
              <a:pathLst>
                <a:path w="343689" h="335191">
                  <a:moveTo>
                    <a:pt x="38496" y="119187"/>
                  </a:moveTo>
                  <a:lnTo>
                    <a:pt x="36972" y="173919"/>
                  </a:lnTo>
                  <a:lnTo>
                    <a:pt x="27549" y="236122"/>
                  </a:lnTo>
                  <a:lnTo>
                    <a:pt x="19412" y="280340"/>
                  </a:lnTo>
                  <a:lnTo>
                    <a:pt x="6265" y="333502"/>
                  </a:lnTo>
                  <a:lnTo>
                    <a:pt x="3297" y="335190"/>
                  </a:lnTo>
                  <a:lnTo>
                    <a:pt x="0" y="312690"/>
                  </a:lnTo>
                  <a:lnTo>
                    <a:pt x="5422" y="255911"/>
                  </a:lnTo>
                  <a:lnTo>
                    <a:pt x="16678" y="205402"/>
                  </a:lnTo>
                  <a:lnTo>
                    <a:pt x="29661" y="154212"/>
                  </a:lnTo>
                  <a:lnTo>
                    <a:pt x="50436" y="93171"/>
                  </a:lnTo>
                  <a:lnTo>
                    <a:pt x="75888" y="41399"/>
                  </a:lnTo>
                  <a:lnTo>
                    <a:pt x="110006" y="4392"/>
                  </a:lnTo>
                  <a:lnTo>
                    <a:pt x="122732" y="0"/>
                  </a:lnTo>
                  <a:lnTo>
                    <a:pt x="149061" y="3245"/>
                  </a:lnTo>
                  <a:lnTo>
                    <a:pt x="171934" y="18907"/>
                  </a:lnTo>
                  <a:lnTo>
                    <a:pt x="190733" y="41102"/>
                  </a:lnTo>
                  <a:lnTo>
                    <a:pt x="204167" y="66201"/>
                  </a:lnTo>
                  <a:lnTo>
                    <a:pt x="213015" y="113305"/>
                  </a:lnTo>
                  <a:lnTo>
                    <a:pt x="215637" y="173135"/>
                  </a:lnTo>
                  <a:lnTo>
                    <a:pt x="209135" y="231827"/>
                  </a:lnTo>
                  <a:lnTo>
                    <a:pt x="197560" y="280533"/>
                  </a:lnTo>
                  <a:lnTo>
                    <a:pt x="194813" y="284643"/>
                  </a:lnTo>
                  <a:lnTo>
                    <a:pt x="192982" y="281289"/>
                  </a:lnTo>
                  <a:lnTo>
                    <a:pt x="192470" y="259788"/>
                  </a:lnTo>
                  <a:lnTo>
                    <a:pt x="200748" y="207905"/>
                  </a:lnTo>
                  <a:lnTo>
                    <a:pt x="214372" y="159185"/>
                  </a:lnTo>
                  <a:lnTo>
                    <a:pt x="237029" y="102431"/>
                  </a:lnTo>
                  <a:lnTo>
                    <a:pt x="271982" y="49578"/>
                  </a:lnTo>
                  <a:lnTo>
                    <a:pt x="280991" y="36218"/>
                  </a:lnTo>
                  <a:lnTo>
                    <a:pt x="291567" y="28835"/>
                  </a:lnTo>
                  <a:lnTo>
                    <a:pt x="303189" y="25436"/>
                  </a:lnTo>
                  <a:lnTo>
                    <a:pt x="315506" y="24694"/>
                  </a:lnTo>
                  <a:lnTo>
                    <a:pt x="325242" y="30292"/>
                  </a:lnTo>
                  <a:lnTo>
                    <a:pt x="340121" y="52764"/>
                  </a:lnTo>
                  <a:lnTo>
                    <a:pt x="343688" y="87126"/>
                  </a:lnTo>
                  <a:lnTo>
                    <a:pt x="341718" y="129313"/>
                  </a:lnTo>
                  <a:lnTo>
                    <a:pt x="340842" y="178533"/>
                  </a:lnTo>
                  <a:lnTo>
                    <a:pt x="333071" y="235796"/>
                  </a:lnTo>
                  <a:lnTo>
                    <a:pt x="329382" y="266992"/>
                  </a:lnTo>
                  <a:lnTo>
                    <a:pt x="326431" y="3111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1133391" y="4392102"/>
              <a:ext cx="159748" cy="269707"/>
            </a:xfrm>
            <a:custGeom>
              <a:avLst/>
              <a:gdLst/>
              <a:ahLst/>
              <a:cxnLst/>
              <a:rect l="0" t="0" r="0" b="0"/>
              <a:pathLst>
                <a:path w="159748" h="269707">
                  <a:moveTo>
                    <a:pt x="128040" y="64038"/>
                  </a:moveTo>
                  <a:lnTo>
                    <a:pt x="128040" y="34924"/>
                  </a:lnTo>
                  <a:lnTo>
                    <a:pt x="119914" y="12504"/>
                  </a:lnTo>
                  <a:lnTo>
                    <a:pt x="113482" y="2260"/>
                  </a:lnTo>
                  <a:lnTo>
                    <a:pt x="106147" y="0"/>
                  </a:lnTo>
                  <a:lnTo>
                    <a:pt x="98210" y="3065"/>
                  </a:lnTo>
                  <a:lnTo>
                    <a:pt x="63578" y="33543"/>
                  </a:lnTo>
                  <a:lnTo>
                    <a:pt x="29140" y="96924"/>
                  </a:lnTo>
                  <a:lnTo>
                    <a:pt x="2200" y="158388"/>
                  </a:lnTo>
                  <a:lnTo>
                    <a:pt x="0" y="186715"/>
                  </a:lnTo>
                  <a:lnTo>
                    <a:pt x="1546" y="200668"/>
                  </a:lnTo>
                  <a:lnTo>
                    <a:pt x="7147" y="208446"/>
                  </a:lnTo>
                  <a:lnTo>
                    <a:pt x="15452" y="212108"/>
                  </a:lnTo>
                  <a:lnTo>
                    <a:pt x="25559" y="213026"/>
                  </a:lnTo>
                  <a:lnTo>
                    <a:pt x="44914" y="205920"/>
                  </a:lnTo>
                  <a:lnTo>
                    <a:pt x="54341" y="199760"/>
                  </a:lnTo>
                  <a:lnTo>
                    <a:pt x="91363" y="146087"/>
                  </a:lnTo>
                  <a:lnTo>
                    <a:pt x="118865" y="94612"/>
                  </a:lnTo>
                  <a:lnTo>
                    <a:pt x="144788" y="42290"/>
                  </a:lnTo>
                  <a:lnTo>
                    <a:pt x="159747" y="7828"/>
                  </a:lnTo>
                  <a:lnTo>
                    <a:pt x="152697" y="53500"/>
                  </a:lnTo>
                  <a:lnTo>
                    <a:pt x="145092" y="97441"/>
                  </a:lnTo>
                  <a:lnTo>
                    <a:pt x="136634" y="142362"/>
                  </a:lnTo>
                  <a:lnTo>
                    <a:pt x="135922" y="187718"/>
                  </a:lnTo>
                  <a:lnTo>
                    <a:pt x="140024" y="239828"/>
                  </a:lnTo>
                  <a:lnTo>
                    <a:pt x="141751" y="2697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380255" y="4264184"/>
              <a:ext cx="141689" cy="355753"/>
            </a:xfrm>
            <a:custGeom>
              <a:avLst/>
              <a:gdLst/>
              <a:ahLst/>
              <a:cxnLst/>
              <a:rect l="0" t="0" r="0" b="0"/>
              <a:pathLst>
                <a:path w="141689" h="355753">
                  <a:moveTo>
                    <a:pt x="73132" y="0"/>
                  </a:moveTo>
                  <a:lnTo>
                    <a:pt x="58217" y="52870"/>
                  </a:lnTo>
                  <a:lnTo>
                    <a:pt x="45353" y="105042"/>
                  </a:lnTo>
                  <a:lnTo>
                    <a:pt x="31893" y="157571"/>
                  </a:lnTo>
                  <a:lnTo>
                    <a:pt x="22811" y="199526"/>
                  </a:lnTo>
                  <a:lnTo>
                    <a:pt x="13696" y="243564"/>
                  </a:lnTo>
                  <a:lnTo>
                    <a:pt x="0" y="303903"/>
                  </a:lnTo>
                  <a:lnTo>
                    <a:pt x="851" y="353097"/>
                  </a:lnTo>
                  <a:lnTo>
                    <a:pt x="3616" y="355752"/>
                  </a:lnTo>
                  <a:lnTo>
                    <a:pt x="30612" y="293066"/>
                  </a:lnTo>
                  <a:lnTo>
                    <a:pt x="55794" y="233764"/>
                  </a:lnTo>
                  <a:lnTo>
                    <a:pt x="82553" y="175229"/>
                  </a:lnTo>
                  <a:lnTo>
                    <a:pt x="112798" y="122466"/>
                  </a:lnTo>
                  <a:lnTo>
                    <a:pt x="91688" y="163729"/>
                  </a:lnTo>
                  <a:lnTo>
                    <a:pt x="64919" y="219140"/>
                  </a:lnTo>
                  <a:lnTo>
                    <a:pt x="47339" y="270090"/>
                  </a:lnTo>
                  <a:lnTo>
                    <a:pt x="42226" y="285179"/>
                  </a:lnTo>
                  <a:lnTo>
                    <a:pt x="41864" y="298286"/>
                  </a:lnTo>
                  <a:lnTo>
                    <a:pt x="49587" y="320973"/>
                  </a:lnTo>
                  <a:lnTo>
                    <a:pt x="67238" y="337151"/>
                  </a:lnTo>
                  <a:lnTo>
                    <a:pt x="78343" y="343598"/>
                  </a:lnTo>
                  <a:lnTo>
                    <a:pt x="102871" y="346698"/>
                  </a:lnTo>
                  <a:lnTo>
                    <a:pt x="14168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617922" y="4457057"/>
              <a:ext cx="150824" cy="177330"/>
            </a:xfrm>
            <a:custGeom>
              <a:avLst/>
              <a:gdLst/>
              <a:ahLst/>
              <a:cxnLst/>
              <a:rect l="0" t="0" r="0" b="0"/>
              <a:pathLst>
                <a:path w="150824" h="177330">
                  <a:moveTo>
                    <a:pt x="0" y="95062"/>
                  </a:moveTo>
                  <a:lnTo>
                    <a:pt x="46774" y="34324"/>
                  </a:lnTo>
                  <a:lnTo>
                    <a:pt x="64461" y="10175"/>
                  </a:lnTo>
                  <a:lnTo>
                    <a:pt x="65826" y="3431"/>
                  </a:lnTo>
                  <a:lnTo>
                    <a:pt x="62165" y="459"/>
                  </a:lnTo>
                  <a:lnTo>
                    <a:pt x="55155" y="0"/>
                  </a:lnTo>
                  <a:lnTo>
                    <a:pt x="47434" y="4265"/>
                  </a:lnTo>
                  <a:lnTo>
                    <a:pt x="30730" y="21191"/>
                  </a:lnTo>
                  <a:lnTo>
                    <a:pt x="11475" y="56416"/>
                  </a:lnTo>
                  <a:lnTo>
                    <a:pt x="10679" y="110356"/>
                  </a:lnTo>
                  <a:lnTo>
                    <a:pt x="24551" y="140454"/>
                  </a:lnTo>
                  <a:lnTo>
                    <a:pt x="34649" y="152746"/>
                  </a:lnTo>
                  <a:lnTo>
                    <a:pt x="62119" y="166403"/>
                  </a:lnTo>
                  <a:lnTo>
                    <a:pt x="107782" y="174092"/>
                  </a:lnTo>
                  <a:lnTo>
                    <a:pt x="150823" y="1773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042969" y="4236761"/>
              <a:ext cx="82268" cy="438760"/>
            </a:xfrm>
            <a:custGeom>
              <a:avLst/>
              <a:gdLst/>
              <a:ahLst/>
              <a:cxnLst/>
              <a:rect l="0" t="0" r="0" b="0"/>
              <a:pathLst>
                <a:path w="82268" h="438760">
                  <a:moveTo>
                    <a:pt x="82267" y="0"/>
                  </a:moveTo>
                  <a:lnTo>
                    <a:pt x="67352" y="48808"/>
                  </a:lnTo>
                  <a:lnTo>
                    <a:pt x="54488" y="102315"/>
                  </a:lnTo>
                  <a:lnTo>
                    <a:pt x="41028" y="158287"/>
                  </a:lnTo>
                  <a:lnTo>
                    <a:pt x="22831" y="218145"/>
                  </a:lnTo>
                  <a:lnTo>
                    <a:pt x="17765" y="258441"/>
                  </a:lnTo>
                  <a:lnTo>
                    <a:pt x="15513" y="303773"/>
                  </a:lnTo>
                  <a:lnTo>
                    <a:pt x="12722" y="362030"/>
                  </a:lnTo>
                  <a:lnTo>
                    <a:pt x="2964" y="415308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960702" y="4428718"/>
              <a:ext cx="219380" cy="82268"/>
            </a:xfrm>
            <a:custGeom>
              <a:avLst/>
              <a:gdLst/>
              <a:ahLst/>
              <a:cxnLst/>
              <a:rect l="0" t="0" r="0" b="0"/>
              <a:pathLst>
                <a:path w="219380" h="82268">
                  <a:moveTo>
                    <a:pt x="0" y="82267"/>
                  </a:moveTo>
                  <a:lnTo>
                    <a:pt x="55597" y="63290"/>
                  </a:lnTo>
                  <a:lnTo>
                    <a:pt x="117117" y="38231"/>
                  </a:lnTo>
                  <a:lnTo>
                    <a:pt x="169951" y="23346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242008" y="4442429"/>
              <a:ext cx="280854" cy="202105"/>
            </a:xfrm>
            <a:custGeom>
              <a:avLst/>
              <a:gdLst/>
              <a:ahLst/>
              <a:cxnLst/>
              <a:rect l="0" t="0" r="0" b="0"/>
              <a:pathLst>
                <a:path w="280854" h="202105">
                  <a:moveTo>
                    <a:pt x="20340" y="54845"/>
                  </a:moveTo>
                  <a:lnTo>
                    <a:pt x="5425" y="103652"/>
                  </a:lnTo>
                  <a:lnTo>
                    <a:pt x="0" y="134429"/>
                  </a:lnTo>
                  <a:lnTo>
                    <a:pt x="2667" y="163342"/>
                  </a:lnTo>
                  <a:lnTo>
                    <a:pt x="12993" y="187364"/>
                  </a:lnTo>
                  <a:lnTo>
                    <a:pt x="20013" y="198036"/>
                  </a:lnTo>
                  <a:lnTo>
                    <a:pt x="27739" y="202104"/>
                  </a:lnTo>
                  <a:lnTo>
                    <a:pt x="35937" y="201769"/>
                  </a:lnTo>
                  <a:lnTo>
                    <a:pt x="44449" y="198498"/>
                  </a:lnTo>
                  <a:lnTo>
                    <a:pt x="70987" y="172059"/>
                  </a:lnTo>
                  <a:lnTo>
                    <a:pt x="105515" y="108875"/>
                  </a:lnTo>
                  <a:lnTo>
                    <a:pt x="113687" y="95435"/>
                  </a:lnTo>
                  <a:lnTo>
                    <a:pt x="117611" y="92570"/>
                  </a:lnTo>
                  <a:lnTo>
                    <a:pt x="118704" y="96753"/>
                  </a:lnTo>
                  <a:lnTo>
                    <a:pt x="116790" y="147252"/>
                  </a:lnTo>
                  <a:lnTo>
                    <a:pt x="124653" y="172596"/>
                  </a:lnTo>
                  <a:lnTo>
                    <a:pt x="131016" y="183620"/>
                  </a:lnTo>
                  <a:lnTo>
                    <a:pt x="141351" y="189446"/>
                  </a:lnTo>
                  <a:lnTo>
                    <a:pt x="169086" y="191857"/>
                  </a:lnTo>
                  <a:lnTo>
                    <a:pt x="197662" y="179725"/>
                  </a:lnTo>
                  <a:lnTo>
                    <a:pt x="245969" y="141975"/>
                  </a:lnTo>
                  <a:lnTo>
                    <a:pt x="268148" y="107068"/>
                  </a:lnTo>
                  <a:lnTo>
                    <a:pt x="278343" y="46428"/>
                  </a:lnTo>
                  <a:lnTo>
                    <a:pt x="2808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2577706" y="4442429"/>
              <a:ext cx="113032" cy="175017"/>
            </a:xfrm>
            <a:custGeom>
              <a:avLst/>
              <a:gdLst/>
              <a:ahLst/>
              <a:cxnLst/>
              <a:rect l="0" t="0" r="0" b="0"/>
              <a:pathLst>
                <a:path w="113032" h="175017">
                  <a:moveTo>
                    <a:pt x="0" y="68556"/>
                  </a:moveTo>
                  <a:lnTo>
                    <a:pt x="14915" y="124153"/>
                  </a:lnTo>
                  <a:lnTo>
                    <a:pt x="24910" y="149634"/>
                  </a:lnTo>
                  <a:lnTo>
                    <a:pt x="39509" y="171116"/>
                  </a:lnTo>
                  <a:lnTo>
                    <a:pt x="49191" y="175016"/>
                  </a:lnTo>
                  <a:lnTo>
                    <a:pt x="60217" y="174569"/>
                  </a:lnTo>
                  <a:lnTo>
                    <a:pt x="72137" y="171224"/>
                  </a:lnTo>
                  <a:lnTo>
                    <a:pt x="81608" y="164424"/>
                  </a:lnTo>
                  <a:lnTo>
                    <a:pt x="96193" y="144681"/>
                  </a:lnTo>
                  <a:lnTo>
                    <a:pt x="112969" y="100591"/>
                  </a:lnTo>
                  <a:lnTo>
                    <a:pt x="113031" y="48933"/>
                  </a:lnTo>
                  <a:lnTo>
                    <a:pt x="107347" y="35669"/>
                  </a:lnTo>
                  <a:lnTo>
                    <a:pt x="88843" y="16869"/>
                  </a:ln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2893063" y="4277895"/>
              <a:ext cx="155762" cy="296363"/>
            </a:xfrm>
            <a:custGeom>
              <a:avLst/>
              <a:gdLst/>
              <a:ahLst/>
              <a:cxnLst/>
              <a:rect l="0" t="0" r="0" b="0"/>
              <a:pathLst>
                <a:path w="155762" h="296363">
                  <a:moveTo>
                    <a:pt x="1" y="0"/>
                  </a:moveTo>
                  <a:lnTo>
                    <a:pt x="0" y="54732"/>
                  </a:lnTo>
                  <a:lnTo>
                    <a:pt x="0" y="116935"/>
                  </a:lnTo>
                  <a:lnTo>
                    <a:pt x="0" y="161153"/>
                  </a:lnTo>
                  <a:lnTo>
                    <a:pt x="7279" y="221593"/>
                  </a:lnTo>
                  <a:lnTo>
                    <a:pt x="21864" y="284423"/>
                  </a:lnTo>
                  <a:lnTo>
                    <a:pt x="23717" y="282547"/>
                  </a:lnTo>
                  <a:lnTo>
                    <a:pt x="28458" y="219629"/>
                  </a:lnTo>
                  <a:lnTo>
                    <a:pt x="38225" y="169348"/>
                  </a:lnTo>
                  <a:lnTo>
                    <a:pt x="46443" y="139251"/>
                  </a:lnTo>
                  <a:lnTo>
                    <a:pt x="53814" y="127874"/>
                  </a:lnTo>
                  <a:lnTo>
                    <a:pt x="74192" y="111170"/>
                  </a:lnTo>
                  <a:lnTo>
                    <a:pt x="86025" y="109153"/>
                  </a:lnTo>
                  <a:lnTo>
                    <a:pt x="111360" y="115037"/>
                  </a:lnTo>
                  <a:lnTo>
                    <a:pt x="121468" y="122395"/>
                  </a:lnTo>
                  <a:lnTo>
                    <a:pt x="136761" y="142759"/>
                  </a:lnTo>
                  <a:lnTo>
                    <a:pt x="153936" y="179919"/>
                  </a:lnTo>
                  <a:lnTo>
                    <a:pt x="155761" y="206412"/>
                  </a:lnTo>
                  <a:lnTo>
                    <a:pt x="149971" y="231897"/>
                  </a:lnTo>
                  <a:lnTo>
                    <a:pt x="121427" y="273085"/>
                  </a:lnTo>
                  <a:lnTo>
                    <a:pt x="112944" y="282606"/>
                  </a:lnTo>
                  <a:lnTo>
                    <a:pt x="87269" y="293184"/>
                  </a:lnTo>
                  <a:lnTo>
                    <a:pt x="61638" y="296362"/>
                  </a:lnTo>
                  <a:lnTo>
                    <a:pt x="54804" y="295076"/>
                  </a:lnTo>
                  <a:lnTo>
                    <a:pt x="41134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126154" y="4456140"/>
              <a:ext cx="27423" cy="137114"/>
            </a:xfrm>
            <a:custGeom>
              <a:avLst/>
              <a:gdLst/>
              <a:ahLst/>
              <a:cxnLst/>
              <a:rect l="0" t="0" r="0" b="0"/>
              <a:pathLst>
                <a:path w="27423" h="137114">
                  <a:moveTo>
                    <a:pt x="27422" y="0"/>
                  </a:moveTo>
                  <a:lnTo>
                    <a:pt x="12508" y="48808"/>
                  </a:lnTo>
                  <a:lnTo>
                    <a:pt x="3706" y="94190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231203" y="4389303"/>
              <a:ext cx="148197" cy="258795"/>
            </a:xfrm>
            <a:custGeom>
              <a:avLst/>
              <a:gdLst/>
              <a:ahLst/>
              <a:cxnLst/>
              <a:rect l="0" t="0" r="0" b="0"/>
              <a:pathLst>
                <a:path w="148197" h="258795">
                  <a:moveTo>
                    <a:pt x="45774" y="11993"/>
                  </a:moveTo>
                  <a:lnTo>
                    <a:pt x="30860" y="71652"/>
                  </a:lnTo>
                  <a:lnTo>
                    <a:pt x="17995" y="123109"/>
                  </a:lnTo>
                  <a:lnTo>
                    <a:pt x="4535" y="172887"/>
                  </a:lnTo>
                  <a:lnTo>
                    <a:pt x="0" y="187811"/>
                  </a:lnTo>
                  <a:lnTo>
                    <a:pt x="23" y="191667"/>
                  </a:lnTo>
                  <a:lnTo>
                    <a:pt x="14614" y="167979"/>
                  </a:lnTo>
                  <a:lnTo>
                    <a:pt x="42779" y="109442"/>
                  </a:lnTo>
                  <a:lnTo>
                    <a:pt x="70743" y="53417"/>
                  </a:lnTo>
                  <a:lnTo>
                    <a:pt x="96676" y="12079"/>
                  </a:lnTo>
                  <a:lnTo>
                    <a:pt x="107131" y="4433"/>
                  </a:lnTo>
                  <a:lnTo>
                    <a:pt x="118672" y="859"/>
                  </a:lnTo>
                  <a:lnTo>
                    <a:pt x="130936" y="0"/>
                  </a:lnTo>
                  <a:lnTo>
                    <a:pt x="139112" y="7044"/>
                  </a:lnTo>
                  <a:lnTo>
                    <a:pt x="148196" y="35185"/>
                  </a:lnTo>
                  <a:lnTo>
                    <a:pt x="146032" y="86574"/>
                  </a:lnTo>
                  <a:lnTo>
                    <a:pt x="135741" y="147674"/>
                  </a:lnTo>
                  <a:lnTo>
                    <a:pt x="130322" y="206742"/>
                  </a:lnTo>
                  <a:lnTo>
                    <a:pt x="128041" y="2587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452725" y="4401296"/>
              <a:ext cx="139611" cy="214895"/>
            </a:xfrm>
            <a:custGeom>
              <a:avLst/>
              <a:gdLst/>
              <a:ahLst/>
              <a:cxnLst/>
              <a:rect l="0" t="0" r="0" b="0"/>
              <a:pathLst>
                <a:path w="139611" h="214895">
                  <a:moveTo>
                    <a:pt x="71054" y="0"/>
                  </a:moveTo>
                  <a:lnTo>
                    <a:pt x="47637" y="45309"/>
                  </a:lnTo>
                  <a:lnTo>
                    <a:pt x="16380" y="102971"/>
                  </a:lnTo>
                  <a:lnTo>
                    <a:pt x="2066" y="140727"/>
                  </a:lnTo>
                  <a:lnTo>
                    <a:pt x="0" y="196244"/>
                  </a:lnTo>
                  <a:lnTo>
                    <a:pt x="6927" y="207003"/>
                  </a:lnTo>
                  <a:lnTo>
                    <a:pt x="17638" y="212651"/>
                  </a:lnTo>
                  <a:lnTo>
                    <a:pt x="30873" y="214894"/>
                  </a:lnTo>
                  <a:lnTo>
                    <a:pt x="42743" y="211819"/>
                  </a:lnTo>
                  <a:lnTo>
                    <a:pt x="64057" y="196214"/>
                  </a:lnTo>
                  <a:lnTo>
                    <a:pt x="102567" y="147432"/>
                  </a:lnTo>
                  <a:lnTo>
                    <a:pt x="131390" y="88819"/>
                  </a:lnTo>
                  <a:lnTo>
                    <a:pt x="139610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3660891" y="4349899"/>
              <a:ext cx="299891" cy="218862"/>
            </a:xfrm>
            <a:custGeom>
              <a:avLst/>
              <a:gdLst/>
              <a:ahLst/>
              <a:cxnLst/>
              <a:rect l="0" t="0" r="0" b="0"/>
              <a:pathLst>
                <a:path w="299891" h="218862">
                  <a:moveTo>
                    <a:pt x="0" y="78819"/>
                  </a:moveTo>
                  <a:lnTo>
                    <a:pt x="10852" y="127627"/>
                  </a:lnTo>
                  <a:lnTo>
                    <a:pt x="12864" y="177071"/>
                  </a:lnTo>
                  <a:lnTo>
                    <a:pt x="13146" y="194595"/>
                  </a:lnTo>
                  <a:lnTo>
                    <a:pt x="14858" y="198660"/>
                  </a:lnTo>
                  <a:lnTo>
                    <a:pt x="20823" y="182864"/>
                  </a:lnTo>
                  <a:lnTo>
                    <a:pt x="32746" y="131145"/>
                  </a:lnTo>
                  <a:lnTo>
                    <a:pt x="60485" y="82135"/>
                  </a:lnTo>
                  <a:lnTo>
                    <a:pt x="90370" y="38668"/>
                  </a:lnTo>
                  <a:lnTo>
                    <a:pt x="99857" y="32247"/>
                  </a:lnTo>
                  <a:lnTo>
                    <a:pt x="109228" y="31013"/>
                  </a:lnTo>
                  <a:lnTo>
                    <a:pt x="118523" y="33237"/>
                  </a:lnTo>
                  <a:lnTo>
                    <a:pt x="124719" y="40814"/>
                  </a:lnTo>
                  <a:lnTo>
                    <a:pt x="131604" y="65483"/>
                  </a:lnTo>
                  <a:lnTo>
                    <a:pt x="135480" y="113631"/>
                  </a:lnTo>
                  <a:lnTo>
                    <a:pt x="136628" y="166492"/>
                  </a:lnTo>
                  <a:lnTo>
                    <a:pt x="129690" y="213470"/>
                  </a:lnTo>
                  <a:lnTo>
                    <a:pt x="130640" y="218861"/>
                  </a:lnTo>
                  <a:lnTo>
                    <a:pt x="134321" y="217884"/>
                  </a:lnTo>
                  <a:lnTo>
                    <a:pt x="139822" y="212663"/>
                  </a:lnTo>
                  <a:lnTo>
                    <a:pt x="161120" y="160497"/>
                  </a:lnTo>
                  <a:lnTo>
                    <a:pt x="182989" y="110807"/>
                  </a:lnTo>
                  <a:lnTo>
                    <a:pt x="208862" y="52299"/>
                  </a:lnTo>
                  <a:lnTo>
                    <a:pt x="226893" y="25899"/>
                  </a:lnTo>
                  <a:lnTo>
                    <a:pt x="250141" y="4009"/>
                  </a:lnTo>
                  <a:lnTo>
                    <a:pt x="261215" y="0"/>
                  </a:lnTo>
                  <a:lnTo>
                    <a:pt x="271646" y="374"/>
                  </a:lnTo>
                  <a:lnTo>
                    <a:pt x="281646" y="3671"/>
                  </a:lnTo>
                  <a:lnTo>
                    <a:pt x="288313" y="11962"/>
                  </a:lnTo>
                  <a:lnTo>
                    <a:pt x="295720" y="37425"/>
                  </a:lnTo>
                  <a:lnTo>
                    <a:pt x="299890" y="86021"/>
                  </a:lnTo>
                  <a:lnTo>
                    <a:pt x="293847" y="139014"/>
                  </a:lnTo>
                  <a:lnTo>
                    <a:pt x="290562" y="171082"/>
                  </a:lnTo>
                  <a:lnTo>
                    <a:pt x="287935" y="2159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085938" y="4415007"/>
              <a:ext cx="27424" cy="219380"/>
            </a:xfrm>
            <a:custGeom>
              <a:avLst/>
              <a:gdLst/>
              <a:ahLst/>
              <a:cxnLst/>
              <a:rect l="0" t="0" r="0" b="0"/>
              <a:pathLst>
                <a:path w="27424" h="219380">
                  <a:moveTo>
                    <a:pt x="27423" y="0"/>
                  </a:moveTo>
                  <a:lnTo>
                    <a:pt x="16570" y="48807"/>
                  </a:lnTo>
                  <a:lnTo>
                    <a:pt x="10496" y="98252"/>
                  </a:lnTo>
                  <a:lnTo>
                    <a:pt x="3110" y="151497"/>
                  </a:lnTo>
                  <a:lnTo>
                    <a:pt x="922" y="19368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193854" y="4319029"/>
              <a:ext cx="164055" cy="301647"/>
            </a:xfrm>
            <a:custGeom>
              <a:avLst/>
              <a:gdLst/>
              <a:ahLst/>
              <a:cxnLst/>
              <a:rect l="0" t="0" r="0" b="0"/>
              <a:pathLst>
                <a:path w="164055" h="301647">
                  <a:moveTo>
                    <a:pt x="152597" y="0"/>
                  </a:moveTo>
                  <a:lnTo>
                    <a:pt x="93382" y="59214"/>
                  </a:lnTo>
                  <a:lnTo>
                    <a:pt x="67342" y="88301"/>
                  </a:lnTo>
                  <a:lnTo>
                    <a:pt x="31868" y="151617"/>
                  </a:lnTo>
                  <a:lnTo>
                    <a:pt x="5782" y="199470"/>
                  </a:lnTo>
                  <a:lnTo>
                    <a:pt x="0" y="234398"/>
                  </a:lnTo>
                  <a:lnTo>
                    <a:pt x="591" y="252244"/>
                  </a:lnTo>
                  <a:lnTo>
                    <a:pt x="5556" y="262617"/>
                  </a:lnTo>
                  <a:lnTo>
                    <a:pt x="13436" y="268010"/>
                  </a:lnTo>
                  <a:lnTo>
                    <a:pt x="23260" y="270081"/>
                  </a:lnTo>
                  <a:lnTo>
                    <a:pt x="34379" y="266891"/>
                  </a:lnTo>
                  <a:lnTo>
                    <a:pt x="85065" y="228933"/>
                  </a:lnTo>
                  <a:lnTo>
                    <a:pt x="108871" y="202297"/>
                  </a:lnTo>
                  <a:lnTo>
                    <a:pt x="132363" y="153040"/>
                  </a:lnTo>
                  <a:lnTo>
                    <a:pt x="154896" y="99851"/>
                  </a:lnTo>
                  <a:lnTo>
                    <a:pt x="162927" y="57684"/>
                  </a:lnTo>
                  <a:lnTo>
                    <a:pt x="164054" y="59785"/>
                  </a:lnTo>
                  <a:lnTo>
                    <a:pt x="163783" y="79892"/>
                  </a:lnTo>
                  <a:lnTo>
                    <a:pt x="155065" y="134038"/>
                  </a:lnTo>
                  <a:lnTo>
                    <a:pt x="144357" y="196801"/>
                  </a:lnTo>
                  <a:lnTo>
                    <a:pt x="142030" y="251622"/>
                  </a:lnTo>
                  <a:lnTo>
                    <a:pt x="15259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442429" y="4209339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53641" y="56932"/>
                  </a:lnTo>
                  <a:lnTo>
                    <a:pt x="45169" y="103000"/>
                  </a:lnTo>
                  <a:lnTo>
                    <a:pt x="36326" y="153944"/>
                  </a:lnTo>
                  <a:lnTo>
                    <a:pt x="22782" y="212179"/>
                  </a:lnTo>
                  <a:lnTo>
                    <a:pt x="9120" y="272937"/>
                  </a:lnTo>
                  <a:lnTo>
                    <a:pt x="2702" y="331904"/>
                  </a:lnTo>
                  <a:lnTo>
                    <a:pt x="1201" y="361306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616081" y="4290759"/>
              <a:ext cx="106912" cy="357339"/>
            </a:xfrm>
            <a:custGeom>
              <a:avLst/>
              <a:gdLst/>
              <a:ahLst/>
              <a:cxnLst/>
              <a:rect l="0" t="0" r="0" b="0"/>
              <a:pathLst>
                <a:path w="106912" h="357339">
                  <a:moveTo>
                    <a:pt x="59439" y="14558"/>
                  </a:moveTo>
                  <a:lnTo>
                    <a:pt x="44881" y="0"/>
                  </a:lnTo>
                  <a:lnTo>
                    <a:pt x="37546" y="283"/>
                  </a:lnTo>
                  <a:lnTo>
                    <a:pt x="21270" y="12784"/>
                  </a:lnTo>
                  <a:lnTo>
                    <a:pt x="2256" y="45517"/>
                  </a:lnTo>
                  <a:lnTo>
                    <a:pt x="0" y="75038"/>
                  </a:lnTo>
                  <a:lnTo>
                    <a:pt x="1531" y="91441"/>
                  </a:lnTo>
                  <a:lnTo>
                    <a:pt x="15421" y="121855"/>
                  </a:lnTo>
                  <a:lnTo>
                    <a:pt x="44873" y="168735"/>
                  </a:lnTo>
                  <a:lnTo>
                    <a:pt x="89400" y="231892"/>
                  </a:lnTo>
                  <a:lnTo>
                    <a:pt x="103224" y="264513"/>
                  </a:lnTo>
                  <a:lnTo>
                    <a:pt x="106911" y="281744"/>
                  </a:lnTo>
                  <a:lnTo>
                    <a:pt x="104798" y="296278"/>
                  </a:lnTo>
                  <a:lnTo>
                    <a:pt x="90262" y="320552"/>
                  </a:lnTo>
                  <a:lnTo>
                    <a:pt x="64505" y="337434"/>
                  </a:lnTo>
                  <a:lnTo>
                    <a:pt x="4594" y="3573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209339" y="4209339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3455223" y="4140783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64534" y="4853765"/>
              <a:ext cx="260514" cy="405686"/>
            </a:xfrm>
            <a:custGeom>
              <a:avLst/>
              <a:gdLst/>
              <a:ahLst/>
              <a:cxnLst/>
              <a:rect l="0" t="0" r="0" b="0"/>
              <a:pathLst>
                <a:path w="260514" h="405686">
                  <a:moveTo>
                    <a:pt x="260513" y="0"/>
                  </a:moveTo>
                  <a:lnTo>
                    <a:pt x="200854" y="4063"/>
                  </a:lnTo>
                  <a:lnTo>
                    <a:pt x="170012" y="12470"/>
                  </a:lnTo>
                  <a:lnTo>
                    <a:pt x="125386" y="42694"/>
                  </a:lnTo>
                  <a:lnTo>
                    <a:pt x="77959" y="97990"/>
                  </a:lnTo>
                  <a:lnTo>
                    <a:pt x="59532" y="124295"/>
                  </a:lnTo>
                  <a:lnTo>
                    <a:pt x="49311" y="155283"/>
                  </a:lnTo>
                  <a:lnTo>
                    <a:pt x="46585" y="172078"/>
                  </a:lnTo>
                  <a:lnTo>
                    <a:pt x="47815" y="178705"/>
                  </a:lnTo>
                  <a:lnTo>
                    <a:pt x="51682" y="178552"/>
                  </a:lnTo>
                  <a:lnTo>
                    <a:pt x="57307" y="173879"/>
                  </a:lnTo>
                  <a:lnTo>
                    <a:pt x="94338" y="160025"/>
                  </a:lnTo>
                  <a:lnTo>
                    <a:pt x="143905" y="160829"/>
                  </a:lnTo>
                  <a:lnTo>
                    <a:pt x="189907" y="177995"/>
                  </a:lnTo>
                  <a:lnTo>
                    <a:pt x="210343" y="197939"/>
                  </a:lnTo>
                  <a:lnTo>
                    <a:pt x="235876" y="247984"/>
                  </a:lnTo>
                  <a:lnTo>
                    <a:pt x="236471" y="261301"/>
                  </a:lnTo>
                  <a:lnTo>
                    <a:pt x="229007" y="288285"/>
                  </a:lnTo>
                  <a:lnTo>
                    <a:pt x="207675" y="329173"/>
                  </a:lnTo>
                  <a:lnTo>
                    <a:pt x="162223" y="372988"/>
                  </a:lnTo>
                  <a:lnTo>
                    <a:pt x="136085" y="392261"/>
                  </a:lnTo>
                  <a:lnTo>
                    <a:pt x="105171" y="402858"/>
                  </a:lnTo>
                  <a:lnTo>
                    <a:pt x="88396" y="405685"/>
                  </a:lnTo>
                  <a:lnTo>
                    <a:pt x="57569" y="400699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25047" y="5141700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61019" y="4812632"/>
              <a:ext cx="257633" cy="437831"/>
            </a:xfrm>
            <a:custGeom>
              <a:avLst/>
              <a:gdLst/>
              <a:ahLst/>
              <a:cxnLst/>
              <a:rect l="0" t="0" r="0" b="0"/>
              <a:pathLst>
                <a:path w="257633" h="437831">
                  <a:moveTo>
                    <a:pt x="38252" y="68556"/>
                  </a:moveTo>
                  <a:lnTo>
                    <a:pt x="38252" y="113865"/>
                  </a:lnTo>
                  <a:lnTo>
                    <a:pt x="38252" y="171527"/>
                  </a:lnTo>
                  <a:lnTo>
                    <a:pt x="36729" y="226360"/>
                  </a:lnTo>
                  <a:lnTo>
                    <a:pt x="28829" y="276800"/>
                  </a:lnTo>
                  <a:lnTo>
                    <a:pt x="26447" y="322596"/>
                  </a:lnTo>
                  <a:lnTo>
                    <a:pt x="25106" y="385212"/>
                  </a:lnTo>
                  <a:lnTo>
                    <a:pt x="17430" y="435080"/>
                  </a:lnTo>
                  <a:lnTo>
                    <a:pt x="15230" y="437830"/>
                  </a:lnTo>
                  <a:lnTo>
                    <a:pt x="11699" y="387510"/>
                  </a:lnTo>
                  <a:lnTo>
                    <a:pt x="11087" y="326072"/>
                  </a:lnTo>
                  <a:lnTo>
                    <a:pt x="6844" y="263687"/>
                  </a:lnTo>
                  <a:lnTo>
                    <a:pt x="0" y="206608"/>
                  </a:lnTo>
                  <a:lnTo>
                    <a:pt x="1446" y="171046"/>
                  </a:lnTo>
                  <a:lnTo>
                    <a:pt x="12245" y="140006"/>
                  </a:lnTo>
                  <a:lnTo>
                    <a:pt x="42734" y="96835"/>
                  </a:lnTo>
                  <a:lnTo>
                    <a:pt x="103405" y="52249"/>
                  </a:lnTo>
                  <a:lnTo>
                    <a:pt x="165043" y="18163"/>
                  </a:lnTo>
                  <a:lnTo>
                    <a:pt x="213440" y="5382"/>
                  </a:lnTo>
                  <a:lnTo>
                    <a:pt x="25763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12982" y="5032011"/>
              <a:ext cx="54846" cy="41135"/>
            </a:xfrm>
            <a:custGeom>
              <a:avLst/>
              <a:gdLst/>
              <a:ahLst/>
              <a:cxnLst/>
              <a:rect l="0" t="0" r="0" b="0"/>
              <a:pathLst>
                <a:path w="54846" h="41135">
                  <a:moveTo>
                    <a:pt x="0" y="41134"/>
                  </a:moveTo>
                  <a:lnTo>
                    <a:pt x="548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946073" y="5059433"/>
              <a:ext cx="27423" cy="150824"/>
            </a:xfrm>
            <a:custGeom>
              <a:avLst/>
              <a:gdLst/>
              <a:ahLst/>
              <a:cxnLst/>
              <a:rect l="0" t="0" r="0" b="0"/>
              <a:pathLst>
                <a:path w="27423" h="150824">
                  <a:moveTo>
                    <a:pt x="27422" y="0"/>
                  </a:moveTo>
                  <a:lnTo>
                    <a:pt x="16476" y="45309"/>
                  </a:lnTo>
                  <a:lnTo>
                    <a:pt x="5559" y="99924"/>
                  </a:lnTo>
                  <a:lnTo>
                    <a:pt x="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1069474" y="4815134"/>
              <a:ext cx="328480" cy="408835"/>
            </a:xfrm>
            <a:custGeom>
              <a:avLst/>
              <a:gdLst/>
              <a:ahLst/>
              <a:cxnLst/>
              <a:rect l="0" t="0" r="0" b="0"/>
              <a:pathLst>
                <a:path w="328480" h="408835">
                  <a:moveTo>
                    <a:pt x="0" y="120898"/>
                  </a:moveTo>
                  <a:lnTo>
                    <a:pt x="0" y="175630"/>
                  </a:lnTo>
                  <a:lnTo>
                    <a:pt x="0" y="237834"/>
                  </a:lnTo>
                  <a:lnTo>
                    <a:pt x="0" y="282051"/>
                  </a:lnTo>
                  <a:lnTo>
                    <a:pt x="0" y="327095"/>
                  </a:lnTo>
                  <a:lnTo>
                    <a:pt x="1523" y="358794"/>
                  </a:lnTo>
                  <a:lnTo>
                    <a:pt x="4062" y="358716"/>
                  </a:lnTo>
                  <a:lnTo>
                    <a:pt x="27779" y="297152"/>
                  </a:lnTo>
                  <a:lnTo>
                    <a:pt x="45774" y="243906"/>
                  </a:lnTo>
                  <a:lnTo>
                    <a:pt x="66714" y="210328"/>
                  </a:lnTo>
                  <a:lnTo>
                    <a:pt x="74946" y="207940"/>
                  </a:lnTo>
                  <a:lnTo>
                    <a:pt x="83480" y="210919"/>
                  </a:lnTo>
                  <a:lnTo>
                    <a:pt x="92216" y="217475"/>
                  </a:lnTo>
                  <a:lnTo>
                    <a:pt x="111791" y="248539"/>
                  </a:lnTo>
                  <a:lnTo>
                    <a:pt x="140849" y="309351"/>
                  </a:lnTo>
                  <a:lnTo>
                    <a:pt x="148744" y="319660"/>
                  </a:lnTo>
                  <a:lnTo>
                    <a:pt x="173767" y="335177"/>
                  </a:lnTo>
                  <a:lnTo>
                    <a:pt x="188971" y="341448"/>
                  </a:lnTo>
                  <a:lnTo>
                    <a:pt x="203677" y="342581"/>
                  </a:lnTo>
                  <a:lnTo>
                    <a:pt x="232205" y="335716"/>
                  </a:lnTo>
                  <a:lnTo>
                    <a:pt x="256057" y="318445"/>
                  </a:lnTo>
                  <a:lnTo>
                    <a:pt x="286615" y="278964"/>
                  </a:lnTo>
                  <a:lnTo>
                    <a:pt x="316959" y="218307"/>
                  </a:lnTo>
                  <a:lnTo>
                    <a:pt x="325480" y="168889"/>
                  </a:lnTo>
                  <a:lnTo>
                    <a:pt x="319349" y="137657"/>
                  </a:lnTo>
                  <a:lnTo>
                    <a:pt x="313448" y="122930"/>
                  </a:lnTo>
                  <a:lnTo>
                    <a:pt x="304944" y="116159"/>
                  </a:lnTo>
                  <a:lnTo>
                    <a:pt x="294704" y="114692"/>
                  </a:lnTo>
                  <a:lnTo>
                    <a:pt x="283307" y="116761"/>
                  </a:lnTo>
                  <a:lnTo>
                    <a:pt x="258455" y="135310"/>
                  </a:lnTo>
                  <a:lnTo>
                    <a:pt x="226895" y="175951"/>
                  </a:lnTo>
                  <a:lnTo>
                    <a:pt x="202582" y="230629"/>
                  </a:lnTo>
                  <a:lnTo>
                    <a:pt x="195105" y="279013"/>
                  </a:lnTo>
                  <a:lnTo>
                    <a:pt x="200168" y="324664"/>
                  </a:lnTo>
                  <a:lnTo>
                    <a:pt x="211349" y="349081"/>
                  </a:lnTo>
                  <a:lnTo>
                    <a:pt x="218596" y="359857"/>
                  </a:lnTo>
                  <a:lnTo>
                    <a:pt x="227998" y="365519"/>
                  </a:lnTo>
                  <a:lnTo>
                    <a:pt x="250632" y="367746"/>
                  </a:lnTo>
                  <a:lnTo>
                    <a:pt x="261543" y="361637"/>
                  </a:lnTo>
                  <a:lnTo>
                    <a:pt x="281791" y="338599"/>
                  </a:lnTo>
                  <a:lnTo>
                    <a:pt x="303042" y="291368"/>
                  </a:lnTo>
                  <a:lnTo>
                    <a:pt x="313946" y="248460"/>
                  </a:lnTo>
                  <a:lnTo>
                    <a:pt x="322348" y="198921"/>
                  </a:lnTo>
                  <a:lnTo>
                    <a:pt x="326082" y="146434"/>
                  </a:lnTo>
                  <a:lnTo>
                    <a:pt x="327741" y="96700"/>
                  </a:lnTo>
                  <a:lnTo>
                    <a:pt x="328479" y="50729"/>
                  </a:lnTo>
                  <a:lnTo>
                    <a:pt x="327370" y="1251"/>
                  </a:lnTo>
                  <a:lnTo>
                    <a:pt x="324889" y="0"/>
                  </a:lnTo>
                  <a:lnTo>
                    <a:pt x="321712" y="3737"/>
                  </a:lnTo>
                  <a:lnTo>
                    <a:pt x="309961" y="30831"/>
                  </a:lnTo>
                  <a:lnTo>
                    <a:pt x="301765" y="91879"/>
                  </a:lnTo>
                  <a:lnTo>
                    <a:pt x="292710" y="144631"/>
                  </a:lnTo>
                  <a:lnTo>
                    <a:pt x="289350" y="203427"/>
                  </a:lnTo>
                  <a:lnTo>
                    <a:pt x="288564" y="257111"/>
                  </a:lnTo>
                  <a:lnTo>
                    <a:pt x="288214" y="308393"/>
                  </a:lnTo>
                  <a:lnTo>
                    <a:pt x="288018" y="367901"/>
                  </a:lnTo>
                  <a:lnTo>
                    <a:pt x="287935" y="408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987207" y="4853765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1553063" y="4736797"/>
              <a:ext cx="229394" cy="377397"/>
            </a:xfrm>
            <a:custGeom>
              <a:avLst/>
              <a:gdLst/>
              <a:ahLst/>
              <a:cxnLst/>
              <a:rect l="0" t="0" r="0" b="0"/>
              <a:pathLst>
                <a:path w="229394" h="377397">
                  <a:moveTo>
                    <a:pt x="229393" y="7279"/>
                  </a:moveTo>
                  <a:lnTo>
                    <a:pt x="207557" y="0"/>
                  </a:lnTo>
                  <a:lnTo>
                    <a:pt x="184649" y="4552"/>
                  </a:lnTo>
                  <a:lnTo>
                    <a:pt x="132702" y="32300"/>
                  </a:lnTo>
                  <a:lnTo>
                    <a:pt x="87852" y="70169"/>
                  </a:lnTo>
                  <a:lnTo>
                    <a:pt x="51359" y="117659"/>
                  </a:lnTo>
                  <a:lnTo>
                    <a:pt x="22095" y="179297"/>
                  </a:lnTo>
                  <a:lnTo>
                    <a:pt x="8782" y="223382"/>
                  </a:lnTo>
                  <a:lnTo>
                    <a:pt x="0" y="283748"/>
                  </a:lnTo>
                  <a:lnTo>
                    <a:pt x="4677" y="332950"/>
                  </a:lnTo>
                  <a:lnTo>
                    <a:pt x="19830" y="358197"/>
                  </a:lnTo>
                  <a:lnTo>
                    <a:pt x="30269" y="369196"/>
                  </a:lnTo>
                  <a:lnTo>
                    <a:pt x="43322" y="375005"/>
                  </a:lnTo>
                  <a:lnTo>
                    <a:pt x="74076" y="377396"/>
                  </a:lnTo>
                  <a:lnTo>
                    <a:pt x="125651" y="370177"/>
                  </a:lnTo>
                  <a:lnTo>
                    <a:pt x="153324" y="358492"/>
                  </a:lnTo>
                  <a:lnTo>
                    <a:pt x="175780" y="341619"/>
                  </a:lnTo>
                  <a:lnTo>
                    <a:pt x="195916" y="318885"/>
                  </a:lnTo>
                  <a:lnTo>
                    <a:pt x="200981" y="304901"/>
                  </a:lnTo>
                  <a:lnTo>
                    <a:pt x="202547" y="273113"/>
                  </a:lnTo>
                  <a:lnTo>
                    <a:pt x="197784" y="260675"/>
                  </a:lnTo>
                  <a:lnTo>
                    <a:pt x="180305" y="242792"/>
                  </a:lnTo>
                  <a:lnTo>
                    <a:pt x="153239" y="233828"/>
                  </a:lnTo>
                  <a:lnTo>
                    <a:pt x="105992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1804331" y="4812632"/>
              <a:ext cx="156372" cy="287936"/>
            </a:xfrm>
            <a:custGeom>
              <a:avLst/>
              <a:gdLst/>
              <a:ahLst/>
              <a:cxnLst/>
              <a:rect l="0" t="0" r="0" b="0"/>
              <a:pathLst>
                <a:path w="156372" h="287936">
                  <a:moveTo>
                    <a:pt x="156371" y="0"/>
                  </a:moveTo>
                  <a:lnTo>
                    <a:pt x="127256" y="0"/>
                  </a:lnTo>
                  <a:lnTo>
                    <a:pt x="115632" y="4570"/>
                  </a:lnTo>
                  <a:lnTo>
                    <a:pt x="94592" y="21836"/>
                  </a:lnTo>
                  <a:lnTo>
                    <a:pt x="56258" y="78060"/>
                  </a:lnTo>
                  <a:lnTo>
                    <a:pt x="23408" y="125729"/>
                  </a:lnTo>
                  <a:lnTo>
                    <a:pt x="6777" y="173349"/>
                  </a:lnTo>
                  <a:lnTo>
                    <a:pt x="0" y="211109"/>
                  </a:lnTo>
                  <a:lnTo>
                    <a:pt x="2066" y="243126"/>
                  </a:lnTo>
                  <a:lnTo>
                    <a:pt x="12126" y="268528"/>
                  </a:lnTo>
                  <a:lnTo>
                    <a:pt x="19074" y="279567"/>
                  </a:lnTo>
                  <a:lnTo>
                    <a:pt x="29800" y="285403"/>
                  </a:lnTo>
                  <a:lnTo>
                    <a:pt x="8781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1989000" y="4835802"/>
              <a:ext cx="232216" cy="342220"/>
            </a:xfrm>
            <a:custGeom>
              <a:avLst/>
              <a:gdLst/>
              <a:ahLst/>
              <a:cxnLst/>
              <a:rect l="0" t="0" r="0" b="0"/>
              <a:pathLst>
                <a:path w="232216" h="342220">
                  <a:moveTo>
                    <a:pt x="40258" y="86519"/>
                  </a:moveTo>
                  <a:lnTo>
                    <a:pt x="38734" y="138204"/>
                  </a:lnTo>
                  <a:lnTo>
                    <a:pt x="29311" y="184609"/>
                  </a:lnTo>
                  <a:lnTo>
                    <a:pt x="18394" y="243723"/>
                  </a:lnTo>
                  <a:lnTo>
                    <a:pt x="14483" y="300510"/>
                  </a:lnTo>
                  <a:lnTo>
                    <a:pt x="13567" y="337528"/>
                  </a:lnTo>
                  <a:lnTo>
                    <a:pt x="11800" y="342219"/>
                  </a:lnTo>
                  <a:lnTo>
                    <a:pt x="9098" y="337730"/>
                  </a:lnTo>
                  <a:lnTo>
                    <a:pt x="2079" y="299080"/>
                  </a:lnTo>
                  <a:lnTo>
                    <a:pt x="0" y="249033"/>
                  </a:lnTo>
                  <a:lnTo>
                    <a:pt x="3446" y="199673"/>
                  </a:lnTo>
                  <a:lnTo>
                    <a:pt x="14116" y="152039"/>
                  </a:lnTo>
                  <a:lnTo>
                    <a:pt x="30989" y="103393"/>
                  </a:lnTo>
                  <a:lnTo>
                    <a:pt x="63987" y="53289"/>
                  </a:lnTo>
                  <a:lnTo>
                    <a:pt x="120216" y="15575"/>
                  </a:lnTo>
                  <a:lnTo>
                    <a:pt x="148921" y="2683"/>
                  </a:lnTo>
                  <a:lnTo>
                    <a:pt x="180976" y="0"/>
                  </a:lnTo>
                  <a:lnTo>
                    <a:pt x="232215" y="42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2029258" y="4938826"/>
              <a:ext cx="123402" cy="10919"/>
            </a:xfrm>
            <a:custGeom>
              <a:avLst/>
              <a:gdLst/>
              <a:ahLst/>
              <a:cxnLst/>
              <a:rect l="0" t="0" r="0" b="0"/>
              <a:pathLst>
                <a:path w="123402" h="10919">
                  <a:moveTo>
                    <a:pt x="0" y="10918"/>
                  </a:moveTo>
                  <a:lnTo>
                    <a:pt x="35886" y="1495"/>
                  </a:lnTo>
                  <a:lnTo>
                    <a:pt x="85960" y="0"/>
                  </a:lnTo>
                  <a:lnTo>
                    <a:pt x="123401" y="10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2330655" y="4881188"/>
              <a:ext cx="192207" cy="268671"/>
            </a:xfrm>
            <a:custGeom>
              <a:avLst/>
              <a:gdLst/>
              <a:ahLst/>
              <a:cxnLst/>
              <a:rect l="0" t="0" r="0" b="0"/>
              <a:pathLst>
                <a:path w="192207" h="268671">
                  <a:moveTo>
                    <a:pt x="96228" y="0"/>
                  </a:moveTo>
                  <a:lnTo>
                    <a:pt x="105651" y="54732"/>
                  </a:lnTo>
                  <a:lnTo>
                    <a:pt x="107145" y="113888"/>
                  </a:lnTo>
                  <a:lnTo>
                    <a:pt x="100139" y="164763"/>
                  </a:lnTo>
                  <a:lnTo>
                    <a:pt x="97387" y="225202"/>
                  </a:lnTo>
                  <a:lnTo>
                    <a:pt x="96743" y="263608"/>
                  </a:lnTo>
                  <a:lnTo>
                    <a:pt x="95048" y="268670"/>
                  </a:lnTo>
                  <a:lnTo>
                    <a:pt x="92394" y="264428"/>
                  </a:lnTo>
                  <a:lnTo>
                    <a:pt x="85443" y="226125"/>
                  </a:lnTo>
                  <a:lnTo>
                    <a:pt x="75816" y="165867"/>
                  </a:lnTo>
                  <a:lnTo>
                    <a:pt x="56325" y="131074"/>
                  </a:lnTo>
                  <a:lnTo>
                    <a:pt x="46774" y="125469"/>
                  </a:lnTo>
                  <a:lnTo>
                    <a:pt x="23974" y="123304"/>
                  </a:lnTo>
                  <a:lnTo>
                    <a:pt x="14542" y="127907"/>
                  </a:lnTo>
                  <a:lnTo>
                    <a:pt x="0" y="145208"/>
                  </a:lnTo>
                  <a:lnTo>
                    <a:pt x="83" y="153174"/>
                  </a:lnTo>
                  <a:lnTo>
                    <a:pt x="4709" y="160007"/>
                  </a:lnTo>
                  <a:lnTo>
                    <a:pt x="12363" y="166087"/>
                  </a:lnTo>
                  <a:lnTo>
                    <a:pt x="37118" y="172841"/>
                  </a:lnTo>
                  <a:lnTo>
                    <a:pt x="66910" y="174320"/>
                  </a:lnTo>
                  <a:lnTo>
                    <a:pt x="127338" y="162856"/>
                  </a:lnTo>
                  <a:lnTo>
                    <a:pt x="167400" y="150326"/>
                  </a:lnTo>
                  <a:lnTo>
                    <a:pt x="192206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2661804" y="4809230"/>
              <a:ext cx="148993" cy="469584"/>
            </a:xfrm>
            <a:custGeom>
              <a:avLst/>
              <a:gdLst/>
              <a:ahLst/>
              <a:cxnLst/>
              <a:rect l="0" t="0" r="0" b="0"/>
              <a:pathLst>
                <a:path w="148993" h="469584">
                  <a:moveTo>
                    <a:pt x="148992" y="58247"/>
                  </a:moveTo>
                  <a:lnTo>
                    <a:pt x="141713" y="29132"/>
                  </a:lnTo>
                  <a:lnTo>
                    <a:pt x="134999" y="19031"/>
                  </a:lnTo>
                  <a:lnTo>
                    <a:pt x="115351" y="3746"/>
                  </a:lnTo>
                  <a:lnTo>
                    <a:pt x="91383" y="0"/>
                  </a:lnTo>
                  <a:lnTo>
                    <a:pt x="78593" y="1134"/>
                  </a:lnTo>
                  <a:lnTo>
                    <a:pt x="68543" y="7984"/>
                  </a:lnTo>
                  <a:lnTo>
                    <a:pt x="53314" y="31845"/>
                  </a:lnTo>
                  <a:lnTo>
                    <a:pt x="36175" y="86818"/>
                  </a:lnTo>
                  <a:lnTo>
                    <a:pt x="26233" y="129345"/>
                  </a:lnTo>
                  <a:lnTo>
                    <a:pt x="12070" y="187986"/>
                  </a:lnTo>
                  <a:lnTo>
                    <a:pt x="2288" y="246496"/>
                  </a:lnTo>
                  <a:lnTo>
                    <a:pt x="0" y="292736"/>
                  </a:lnTo>
                  <a:lnTo>
                    <a:pt x="235" y="353029"/>
                  </a:lnTo>
                  <a:lnTo>
                    <a:pt x="7753" y="407964"/>
                  </a:lnTo>
                  <a:lnTo>
                    <a:pt x="11880" y="4695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2591417" y="5032011"/>
              <a:ext cx="191958" cy="68557"/>
            </a:xfrm>
            <a:custGeom>
              <a:avLst/>
              <a:gdLst/>
              <a:ahLst/>
              <a:cxnLst/>
              <a:rect l="0" t="0" r="0" b="0"/>
              <a:pathLst>
                <a:path w="191958" h="68557">
                  <a:moveTo>
                    <a:pt x="0" y="68556"/>
                  </a:moveTo>
                  <a:lnTo>
                    <a:pt x="57252" y="37667"/>
                  </a:lnTo>
                  <a:lnTo>
                    <a:pt x="103971" y="23179"/>
                  </a:lnTo>
                  <a:lnTo>
                    <a:pt x="156408" y="923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835538" y="4949744"/>
              <a:ext cx="159035" cy="215697"/>
            </a:xfrm>
            <a:custGeom>
              <a:avLst/>
              <a:gdLst/>
              <a:ahLst/>
              <a:cxnLst/>
              <a:rect l="0" t="0" r="0" b="0"/>
              <a:pathLst>
                <a:path w="159035" h="215697">
                  <a:moveTo>
                    <a:pt x="126081" y="0"/>
                  </a:moveTo>
                  <a:lnTo>
                    <a:pt x="69884" y="57720"/>
                  </a:lnTo>
                  <a:lnTo>
                    <a:pt x="30739" y="114320"/>
                  </a:lnTo>
                  <a:lnTo>
                    <a:pt x="944" y="176452"/>
                  </a:lnTo>
                  <a:lnTo>
                    <a:pt x="0" y="189237"/>
                  </a:lnTo>
                  <a:lnTo>
                    <a:pt x="7075" y="211569"/>
                  </a:lnTo>
                  <a:lnTo>
                    <a:pt x="13228" y="215696"/>
                  </a:lnTo>
                  <a:lnTo>
                    <a:pt x="20376" y="215400"/>
                  </a:lnTo>
                  <a:lnTo>
                    <a:pt x="61021" y="193032"/>
                  </a:lnTo>
                  <a:lnTo>
                    <a:pt x="111627" y="135448"/>
                  </a:lnTo>
                  <a:lnTo>
                    <a:pt x="135510" y="91423"/>
                  </a:lnTo>
                  <a:lnTo>
                    <a:pt x="157228" y="29231"/>
                  </a:lnTo>
                  <a:lnTo>
                    <a:pt x="159034" y="25581"/>
                  </a:lnTo>
                  <a:lnTo>
                    <a:pt x="147255" y="78902"/>
                  </a:lnTo>
                  <a:lnTo>
                    <a:pt x="142004" y="129682"/>
                  </a:lnTo>
                  <a:lnTo>
                    <a:pt x="139793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025805" y="4936032"/>
              <a:ext cx="114061" cy="254001"/>
            </a:xfrm>
            <a:custGeom>
              <a:avLst/>
              <a:gdLst/>
              <a:ahLst/>
              <a:cxnLst/>
              <a:rect l="0" t="0" r="0" b="0"/>
              <a:pathLst>
                <a:path w="114061" h="254001">
                  <a:moveTo>
                    <a:pt x="100349" y="0"/>
                  </a:moveTo>
                  <a:lnTo>
                    <a:pt x="59667" y="48808"/>
                  </a:lnTo>
                  <a:lnTo>
                    <a:pt x="22741" y="101219"/>
                  </a:lnTo>
                  <a:lnTo>
                    <a:pt x="2535" y="153223"/>
                  </a:lnTo>
                  <a:lnTo>
                    <a:pt x="0" y="186930"/>
                  </a:lnTo>
                  <a:lnTo>
                    <a:pt x="5475" y="215622"/>
                  </a:lnTo>
                  <a:lnTo>
                    <a:pt x="18065" y="238530"/>
                  </a:lnTo>
                  <a:lnTo>
                    <a:pt x="28735" y="245858"/>
                  </a:lnTo>
                  <a:lnTo>
                    <a:pt x="56841" y="254000"/>
                  </a:lnTo>
                  <a:lnTo>
                    <a:pt x="81520" y="253556"/>
                  </a:lnTo>
                  <a:lnTo>
                    <a:pt x="11406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276977" y="4771498"/>
              <a:ext cx="68557" cy="438759"/>
            </a:xfrm>
            <a:custGeom>
              <a:avLst/>
              <a:gdLst/>
              <a:ahLst/>
              <a:cxnLst/>
              <a:rect l="0" t="0" r="0" b="0"/>
              <a:pathLst>
                <a:path w="68557" h="438759">
                  <a:moveTo>
                    <a:pt x="68556" y="0"/>
                  </a:moveTo>
                  <a:lnTo>
                    <a:pt x="53641" y="52870"/>
                  </a:lnTo>
                  <a:lnTo>
                    <a:pt x="40777" y="105042"/>
                  </a:lnTo>
                  <a:lnTo>
                    <a:pt x="27317" y="161634"/>
                  </a:lnTo>
                  <a:lnTo>
                    <a:pt x="18235" y="210473"/>
                  </a:lnTo>
                  <a:lnTo>
                    <a:pt x="9120" y="262648"/>
                  </a:lnTo>
                  <a:lnTo>
                    <a:pt x="4053" y="308181"/>
                  </a:lnTo>
                  <a:lnTo>
                    <a:pt x="1201" y="368076"/>
                  </a:lnTo>
                  <a:lnTo>
                    <a:pt x="356" y="412229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180999" y="4963455"/>
              <a:ext cx="191957" cy="68557"/>
            </a:xfrm>
            <a:custGeom>
              <a:avLst/>
              <a:gdLst/>
              <a:ahLst/>
              <a:cxnLst/>
              <a:rect l="0" t="0" r="0" b="0"/>
              <a:pathLst>
                <a:path w="191957" h="68557">
                  <a:moveTo>
                    <a:pt x="0" y="68556"/>
                  </a:moveTo>
                  <a:lnTo>
                    <a:pt x="14557" y="53998"/>
                  </a:lnTo>
                  <a:lnTo>
                    <a:pt x="67143" y="32728"/>
                  </a:lnTo>
                  <a:lnTo>
                    <a:pt x="123121" y="13856"/>
                  </a:lnTo>
                  <a:lnTo>
                    <a:pt x="160389" y="4105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430659" y="4990877"/>
              <a:ext cx="89538" cy="203456"/>
            </a:xfrm>
            <a:custGeom>
              <a:avLst/>
              <a:gdLst/>
              <a:ahLst/>
              <a:cxnLst/>
              <a:rect l="0" t="0" r="0" b="0"/>
              <a:pathLst>
                <a:path w="89538" h="203456">
                  <a:moveTo>
                    <a:pt x="10853" y="68556"/>
                  </a:moveTo>
                  <a:lnTo>
                    <a:pt x="0" y="128216"/>
                  </a:lnTo>
                  <a:lnTo>
                    <a:pt x="2051" y="175610"/>
                  </a:lnTo>
                  <a:lnTo>
                    <a:pt x="4985" y="190199"/>
                  </a:lnTo>
                  <a:lnTo>
                    <a:pt x="11511" y="198403"/>
                  </a:lnTo>
                  <a:lnTo>
                    <a:pt x="20432" y="202348"/>
                  </a:lnTo>
                  <a:lnTo>
                    <a:pt x="30950" y="203455"/>
                  </a:lnTo>
                  <a:lnTo>
                    <a:pt x="41009" y="199622"/>
                  </a:lnTo>
                  <a:lnTo>
                    <a:pt x="60311" y="183176"/>
                  </a:lnTo>
                  <a:lnTo>
                    <a:pt x="81029" y="148222"/>
                  </a:lnTo>
                  <a:lnTo>
                    <a:pt x="89537" y="101640"/>
                  </a:lnTo>
                  <a:lnTo>
                    <a:pt x="84780" y="56523"/>
                  </a:lnTo>
                  <a:lnTo>
                    <a:pt x="69608" y="32231"/>
                  </a:lnTo>
                  <a:lnTo>
                    <a:pt x="3827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584435" y="4908610"/>
              <a:ext cx="131302" cy="175816"/>
            </a:xfrm>
            <a:custGeom>
              <a:avLst/>
              <a:gdLst/>
              <a:ahLst/>
              <a:cxnLst/>
              <a:rect l="0" t="0" r="0" b="0"/>
              <a:pathLst>
                <a:path w="131302" h="175816">
                  <a:moveTo>
                    <a:pt x="7900" y="95978"/>
                  </a:moveTo>
                  <a:lnTo>
                    <a:pt x="3837" y="155638"/>
                  </a:lnTo>
                  <a:lnTo>
                    <a:pt x="0" y="175815"/>
                  </a:lnTo>
                  <a:lnTo>
                    <a:pt x="21116" y="114598"/>
                  </a:lnTo>
                  <a:lnTo>
                    <a:pt x="55932" y="57338"/>
                  </a:lnTo>
                  <a:lnTo>
                    <a:pt x="101178" y="19169"/>
                  </a:lnTo>
                  <a:lnTo>
                    <a:pt x="1313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866559" y="5004588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087773" y="4250472"/>
            <a:ext cx="863807" cy="740406"/>
            <a:chOff x="6087773" y="4250472"/>
            <a:chExt cx="863807" cy="740406"/>
          </a:xfrm>
        </p:grpSpPr>
        <p:sp>
          <p:nvSpPr>
            <p:cNvPr id="201" name="Freeform 200"/>
            <p:cNvSpPr/>
            <p:nvPr/>
          </p:nvSpPr>
          <p:spPr>
            <a:xfrm>
              <a:off x="6087773" y="4465481"/>
              <a:ext cx="237120" cy="466174"/>
            </a:xfrm>
            <a:custGeom>
              <a:avLst/>
              <a:gdLst/>
              <a:ahLst/>
              <a:cxnLst/>
              <a:rect l="0" t="0" r="0" b="0"/>
              <a:pathLst>
                <a:path w="237120" h="466174">
                  <a:moveTo>
                    <a:pt x="54845" y="100349"/>
                  </a:moveTo>
                  <a:lnTo>
                    <a:pt x="47566" y="78513"/>
                  </a:lnTo>
                  <a:lnTo>
                    <a:pt x="48469" y="69033"/>
                  </a:lnTo>
                  <a:lnTo>
                    <a:pt x="57598" y="50376"/>
                  </a:lnTo>
                  <a:lnTo>
                    <a:pt x="79867" y="22741"/>
                  </a:lnTo>
                  <a:lnTo>
                    <a:pt x="113041" y="2535"/>
                  </a:lnTo>
                  <a:lnTo>
                    <a:pt x="142664" y="0"/>
                  </a:lnTo>
                  <a:lnTo>
                    <a:pt x="173096" y="5475"/>
                  </a:lnTo>
                  <a:lnTo>
                    <a:pt x="207359" y="25688"/>
                  </a:lnTo>
                  <a:lnTo>
                    <a:pt x="227240" y="42283"/>
                  </a:lnTo>
                  <a:lnTo>
                    <a:pt x="232237" y="55545"/>
                  </a:lnTo>
                  <a:lnTo>
                    <a:pt x="233727" y="90592"/>
                  </a:lnTo>
                  <a:lnTo>
                    <a:pt x="221186" y="127498"/>
                  </a:lnTo>
                  <a:lnTo>
                    <a:pt x="192493" y="178473"/>
                  </a:lnTo>
                  <a:lnTo>
                    <a:pt x="183174" y="193565"/>
                  </a:lnTo>
                  <a:lnTo>
                    <a:pt x="172390" y="202103"/>
                  </a:lnTo>
                  <a:lnTo>
                    <a:pt x="160631" y="206272"/>
                  </a:lnTo>
                  <a:lnTo>
                    <a:pt x="148221" y="207527"/>
                  </a:lnTo>
                  <a:lnTo>
                    <a:pt x="142995" y="205318"/>
                  </a:lnTo>
                  <a:lnTo>
                    <a:pt x="142558" y="200797"/>
                  </a:lnTo>
                  <a:lnTo>
                    <a:pt x="145313" y="194737"/>
                  </a:lnTo>
                  <a:lnTo>
                    <a:pt x="153244" y="190697"/>
                  </a:lnTo>
                  <a:lnTo>
                    <a:pt x="178306" y="186208"/>
                  </a:lnTo>
                  <a:lnTo>
                    <a:pt x="201633" y="192338"/>
                  </a:lnTo>
                  <a:lnTo>
                    <a:pt x="212119" y="198238"/>
                  </a:lnTo>
                  <a:lnTo>
                    <a:pt x="227833" y="221044"/>
                  </a:lnTo>
                  <a:lnTo>
                    <a:pt x="234156" y="235657"/>
                  </a:lnTo>
                  <a:lnTo>
                    <a:pt x="237119" y="268144"/>
                  </a:lnTo>
                  <a:lnTo>
                    <a:pt x="231834" y="302896"/>
                  </a:lnTo>
                  <a:lnTo>
                    <a:pt x="210205" y="355198"/>
                  </a:lnTo>
                  <a:lnTo>
                    <a:pt x="162723" y="414588"/>
                  </a:lnTo>
                  <a:lnTo>
                    <a:pt x="134784" y="439585"/>
                  </a:lnTo>
                  <a:lnTo>
                    <a:pt x="102053" y="455773"/>
                  </a:lnTo>
                  <a:lnTo>
                    <a:pt x="49366" y="466173"/>
                  </a:lnTo>
                  <a:lnTo>
                    <a:pt x="35958" y="464586"/>
                  </a:lnTo>
                  <a:lnTo>
                    <a:pt x="0" y="4431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375709" y="4744076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0" y="0"/>
                  </a:moveTo>
                  <a:lnTo>
                    <a:pt x="20369" y="23416"/>
                  </a:lnTo>
                  <a:lnTo>
                    <a:pt x="52656" y="76266"/>
                  </a:lnTo>
                  <a:lnTo>
                    <a:pt x="85439" y="138127"/>
                  </a:lnTo>
                  <a:lnTo>
                    <a:pt x="106567" y="174484"/>
                  </a:lnTo>
                  <a:lnTo>
                    <a:pt x="12340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6320864" y="4661808"/>
              <a:ext cx="219380" cy="329070"/>
            </a:xfrm>
            <a:custGeom>
              <a:avLst/>
              <a:gdLst/>
              <a:ahLst/>
              <a:cxnLst/>
              <a:rect l="0" t="0" r="0" b="0"/>
              <a:pathLst>
                <a:path w="219380" h="329070">
                  <a:moveTo>
                    <a:pt x="219379" y="0"/>
                  </a:moveTo>
                  <a:lnTo>
                    <a:pt x="181211" y="61779"/>
                  </a:lnTo>
                  <a:lnTo>
                    <a:pt x="147753" y="124314"/>
                  </a:lnTo>
                  <a:lnTo>
                    <a:pt x="113653" y="178426"/>
                  </a:lnTo>
                  <a:lnTo>
                    <a:pt x="77576" y="231603"/>
                  </a:lnTo>
                  <a:lnTo>
                    <a:pt x="31977" y="289846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6637172" y="4250472"/>
              <a:ext cx="81317" cy="699273"/>
            </a:xfrm>
            <a:custGeom>
              <a:avLst/>
              <a:gdLst/>
              <a:ahLst/>
              <a:cxnLst/>
              <a:rect l="0" t="0" r="0" b="0"/>
              <a:pathLst>
                <a:path w="81317" h="699273">
                  <a:moveTo>
                    <a:pt x="53894" y="0"/>
                  </a:moveTo>
                  <a:lnTo>
                    <a:pt x="34810" y="57253"/>
                  </a:lnTo>
                  <a:lnTo>
                    <a:pt x="21664" y="103971"/>
                  </a:lnTo>
                  <a:lnTo>
                    <a:pt x="15399" y="163687"/>
                  </a:lnTo>
                  <a:lnTo>
                    <a:pt x="9870" y="207323"/>
                  </a:lnTo>
                  <a:lnTo>
                    <a:pt x="3858" y="253631"/>
                  </a:lnTo>
                  <a:lnTo>
                    <a:pt x="1186" y="304682"/>
                  </a:lnTo>
                  <a:lnTo>
                    <a:pt x="0" y="353778"/>
                  </a:lnTo>
                  <a:lnTo>
                    <a:pt x="3393" y="416118"/>
                  </a:lnTo>
                  <a:lnTo>
                    <a:pt x="14048" y="471661"/>
                  </a:lnTo>
                  <a:lnTo>
                    <a:pt x="22473" y="514320"/>
                  </a:lnTo>
                  <a:lnTo>
                    <a:pt x="31296" y="558672"/>
                  </a:lnTo>
                  <a:lnTo>
                    <a:pt x="44829" y="619187"/>
                  </a:lnTo>
                  <a:lnTo>
                    <a:pt x="74404" y="678776"/>
                  </a:lnTo>
                  <a:lnTo>
                    <a:pt x="81316" y="6992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6773334" y="4579541"/>
              <a:ext cx="150823" cy="287937"/>
            </a:xfrm>
            <a:custGeom>
              <a:avLst/>
              <a:gdLst/>
              <a:ahLst/>
              <a:cxnLst/>
              <a:rect l="0" t="0" r="0" b="0"/>
              <a:pathLst>
                <a:path w="150823" h="287937">
                  <a:moveTo>
                    <a:pt x="0" y="0"/>
                  </a:moveTo>
                  <a:lnTo>
                    <a:pt x="0" y="29115"/>
                  </a:lnTo>
                  <a:lnTo>
                    <a:pt x="14557" y="69058"/>
                  </a:lnTo>
                  <a:lnTo>
                    <a:pt x="46774" y="123500"/>
                  </a:lnTo>
                  <a:lnTo>
                    <a:pt x="82479" y="182328"/>
                  </a:lnTo>
                  <a:lnTo>
                    <a:pt x="113815" y="234300"/>
                  </a:lnTo>
                  <a:lnTo>
                    <a:pt x="150822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6800756" y="4510985"/>
              <a:ext cx="150824" cy="301648"/>
            </a:xfrm>
            <a:custGeom>
              <a:avLst/>
              <a:gdLst/>
              <a:ahLst/>
              <a:cxnLst/>
              <a:rect l="0" t="0" r="0" b="0"/>
              <a:pathLst>
                <a:path w="150824" h="301648">
                  <a:moveTo>
                    <a:pt x="150823" y="0"/>
                  </a:moveTo>
                  <a:lnTo>
                    <a:pt x="131846" y="48808"/>
                  </a:lnTo>
                  <a:lnTo>
                    <a:pt x="99508" y="101218"/>
                  </a:lnTo>
                  <a:lnTo>
                    <a:pt x="72818" y="153222"/>
                  </a:lnTo>
                  <a:lnTo>
                    <a:pt x="50645" y="195054"/>
                  </a:lnTo>
                  <a:lnTo>
                    <a:pt x="20592" y="25330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992713" y="4291606"/>
            <a:ext cx="559214" cy="671850"/>
            <a:chOff x="6992713" y="4291606"/>
            <a:chExt cx="559214" cy="671850"/>
          </a:xfrm>
        </p:grpSpPr>
        <p:sp>
          <p:nvSpPr>
            <p:cNvPr id="208" name="Freeform 207"/>
            <p:cNvSpPr/>
            <p:nvPr/>
          </p:nvSpPr>
          <p:spPr>
            <a:xfrm>
              <a:off x="6992713" y="4661808"/>
              <a:ext cx="137112" cy="13713"/>
            </a:xfrm>
            <a:custGeom>
              <a:avLst/>
              <a:gdLst/>
              <a:ahLst/>
              <a:cxnLst/>
              <a:rect l="0" t="0" r="0" b="0"/>
              <a:pathLst>
                <a:path w="137112" h="13713">
                  <a:moveTo>
                    <a:pt x="0" y="0"/>
                  </a:moveTo>
                  <a:lnTo>
                    <a:pt x="48808" y="10853"/>
                  </a:lnTo>
                  <a:lnTo>
                    <a:pt x="94189" y="12864"/>
                  </a:lnTo>
                  <a:lnTo>
                    <a:pt x="137111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191416" y="4503706"/>
              <a:ext cx="178437" cy="336349"/>
            </a:xfrm>
            <a:custGeom>
              <a:avLst/>
              <a:gdLst/>
              <a:ahLst/>
              <a:cxnLst/>
              <a:rect l="0" t="0" r="0" b="0"/>
              <a:pathLst>
                <a:path w="178437" h="336349">
                  <a:moveTo>
                    <a:pt x="48099" y="7279"/>
                  </a:moveTo>
                  <a:lnTo>
                    <a:pt x="69935" y="0"/>
                  </a:lnTo>
                  <a:lnTo>
                    <a:pt x="92843" y="489"/>
                  </a:lnTo>
                  <a:lnTo>
                    <a:pt x="116736" y="7309"/>
                  </a:lnTo>
                  <a:lnTo>
                    <a:pt x="137512" y="20496"/>
                  </a:lnTo>
                  <a:lnTo>
                    <a:pt x="166338" y="52329"/>
                  </a:lnTo>
                  <a:lnTo>
                    <a:pt x="176823" y="85701"/>
                  </a:lnTo>
                  <a:lnTo>
                    <a:pt x="178436" y="124400"/>
                  </a:lnTo>
                  <a:lnTo>
                    <a:pt x="160690" y="180448"/>
                  </a:lnTo>
                  <a:lnTo>
                    <a:pt x="127163" y="232602"/>
                  </a:lnTo>
                  <a:lnTo>
                    <a:pt x="101520" y="257738"/>
                  </a:lnTo>
                  <a:lnTo>
                    <a:pt x="54108" y="281741"/>
                  </a:lnTo>
                  <a:lnTo>
                    <a:pt x="39918" y="283185"/>
                  </a:lnTo>
                  <a:lnTo>
                    <a:pt x="16024" y="276665"/>
                  </a:lnTo>
                  <a:lnTo>
                    <a:pt x="8434" y="267613"/>
                  </a:lnTo>
                  <a:lnTo>
                    <a:pt x="0" y="241306"/>
                  </a:lnTo>
                  <a:lnTo>
                    <a:pt x="798" y="228806"/>
                  </a:lnTo>
                  <a:lnTo>
                    <a:pt x="9810" y="206792"/>
                  </a:lnTo>
                  <a:lnTo>
                    <a:pt x="28035" y="190914"/>
                  </a:lnTo>
                  <a:lnTo>
                    <a:pt x="39293" y="184547"/>
                  </a:lnTo>
                  <a:lnTo>
                    <a:pt x="63989" y="181536"/>
                  </a:lnTo>
                  <a:lnTo>
                    <a:pt x="76974" y="182865"/>
                  </a:lnTo>
                  <a:lnTo>
                    <a:pt x="99527" y="196530"/>
                  </a:lnTo>
                  <a:lnTo>
                    <a:pt x="118183" y="217839"/>
                  </a:lnTo>
                  <a:lnTo>
                    <a:pt x="142573" y="268758"/>
                  </a:lnTo>
                  <a:lnTo>
                    <a:pt x="157342" y="305149"/>
                  </a:lnTo>
                  <a:lnTo>
                    <a:pt x="171499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404049" y="4291606"/>
              <a:ext cx="147878" cy="671850"/>
            </a:xfrm>
            <a:custGeom>
              <a:avLst/>
              <a:gdLst/>
              <a:ahLst/>
              <a:cxnLst/>
              <a:rect l="0" t="0" r="0" b="0"/>
              <a:pathLst>
                <a:path w="147878" h="671850">
                  <a:moveTo>
                    <a:pt x="0" y="0"/>
                  </a:moveTo>
                  <a:lnTo>
                    <a:pt x="59214" y="46774"/>
                  </a:lnTo>
                  <a:lnTo>
                    <a:pt x="112719" y="102166"/>
                  </a:lnTo>
                  <a:lnTo>
                    <a:pt x="140878" y="165349"/>
                  </a:lnTo>
                  <a:lnTo>
                    <a:pt x="147877" y="227746"/>
                  </a:lnTo>
                  <a:lnTo>
                    <a:pt x="145451" y="282005"/>
                  </a:lnTo>
                  <a:lnTo>
                    <a:pt x="140818" y="337098"/>
                  </a:lnTo>
                  <a:lnTo>
                    <a:pt x="138759" y="381896"/>
                  </a:lnTo>
                  <a:lnTo>
                    <a:pt x="123042" y="441377"/>
                  </a:lnTo>
                  <a:lnTo>
                    <a:pt x="99088" y="497595"/>
                  </a:lnTo>
                  <a:lnTo>
                    <a:pt x="72693" y="552847"/>
                  </a:lnTo>
                  <a:lnTo>
                    <a:pt x="47424" y="615165"/>
                  </a:lnTo>
                  <a:lnTo>
                    <a:pt x="27422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757714" y="4319029"/>
            <a:ext cx="1178442" cy="754117"/>
            <a:chOff x="7757714" y="4319029"/>
            <a:chExt cx="1178442" cy="754117"/>
          </a:xfrm>
        </p:grpSpPr>
        <p:sp>
          <p:nvSpPr>
            <p:cNvPr id="212" name="Freeform 211"/>
            <p:cNvSpPr/>
            <p:nvPr/>
          </p:nvSpPr>
          <p:spPr>
            <a:xfrm>
              <a:off x="7757714" y="4579541"/>
              <a:ext cx="194784" cy="197353"/>
            </a:xfrm>
            <a:custGeom>
              <a:avLst/>
              <a:gdLst/>
              <a:ahLst/>
              <a:cxnLst/>
              <a:rect l="0" t="0" r="0" b="0"/>
              <a:pathLst>
                <a:path w="194784" h="197353">
                  <a:moveTo>
                    <a:pt x="98804" y="0"/>
                  </a:moveTo>
                  <a:lnTo>
                    <a:pt x="79827" y="48807"/>
                  </a:lnTo>
                  <a:lnTo>
                    <a:pt x="56111" y="98253"/>
                  </a:lnTo>
                  <a:lnTo>
                    <a:pt x="20800" y="154997"/>
                  </a:lnTo>
                  <a:lnTo>
                    <a:pt x="873" y="193194"/>
                  </a:lnTo>
                  <a:lnTo>
                    <a:pt x="0" y="197352"/>
                  </a:lnTo>
                  <a:lnTo>
                    <a:pt x="2466" y="195554"/>
                  </a:lnTo>
                  <a:lnTo>
                    <a:pt x="7156" y="189784"/>
                  </a:lnTo>
                  <a:lnTo>
                    <a:pt x="35594" y="174386"/>
                  </a:lnTo>
                  <a:lnTo>
                    <a:pt x="97096" y="166481"/>
                  </a:lnTo>
                  <a:lnTo>
                    <a:pt x="159800" y="168982"/>
                  </a:lnTo>
                  <a:lnTo>
                    <a:pt x="194783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7897652" y="4510985"/>
              <a:ext cx="150824" cy="466182"/>
            </a:xfrm>
            <a:custGeom>
              <a:avLst/>
              <a:gdLst/>
              <a:ahLst/>
              <a:cxnLst/>
              <a:rect l="0" t="0" r="0" b="0"/>
              <a:pathLst>
                <a:path w="150824" h="466182">
                  <a:moveTo>
                    <a:pt x="150823" y="0"/>
                  </a:moveTo>
                  <a:lnTo>
                    <a:pt x="135908" y="48808"/>
                  </a:lnTo>
                  <a:lnTo>
                    <a:pt x="118593" y="108497"/>
                  </a:lnTo>
                  <a:lnTo>
                    <a:pt x="105049" y="165028"/>
                  </a:lnTo>
                  <a:lnTo>
                    <a:pt x="91387" y="215463"/>
                  </a:lnTo>
                  <a:lnTo>
                    <a:pt x="73123" y="273451"/>
                  </a:lnTo>
                  <a:lnTo>
                    <a:pt x="54844" y="328916"/>
                  </a:lnTo>
                  <a:lnTo>
                    <a:pt x="29284" y="383884"/>
                  </a:lnTo>
                  <a:lnTo>
                    <a:pt x="7364" y="443605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037527" y="4373873"/>
              <a:ext cx="189195" cy="658139"/>
            </a:xfrm>
            <a:custGeom>
              <a:avLst/>
              <a:gdLst/>
              <a:ahLst/>
              <a:cxnLst/>
              <a:rect l="0" t="0" r="0" b="0"/>
              <a:pathLst>
                <a:path w="189195" h="658139">
                  <a:moveTo>
                    <a:pt x="189194" y="0"/>
                  </a:moveTo>
                  <a:lnTo>
                    <a:pt x="168825" y="34363"/>
                  </a:lnTo>
                  <a:lnTo>
                    <a:pt x="144488" y="90127"/>
                  </a:lnTo>
                  <a:lnTo>
                    <a:pt x="129714" y="114707"/>
                  </a:lnTo>
                  <a:lnTo>
                    <a:pt x="103754" y="176077"/>
                  </a:lnTo>
                  <a:lnTo>
                    <a:pt x="82626" y="222800"/>
                  </a:lnTo>
                  <a:lnTo>
                    <a:pt x="62656" y="275237"/>
                  </a:lnTo>
                  <a:lnTo>
                    <a:pt x="41504" y="325306"/>
                  </a:lnTo>
                  <a:lnTo>
                    <a:pt x="25588" y="373150"/>
                  </a:lnTo>
                  <a:lnTo>
                    <a:pt x="6561" y="436633"/>
                  </a:lnTo>
                  <a:lnTo>
                    <a:pt x="0" y="493820"/>
                  </a:lnTo>
                  <a:lnTo>
                    <a:pt x="12613" y="551729"/>
                  </a:lnTo>
                  <a:lnTo>
                    <a:pt x="42649" y="613420"/>
                  </a:lnTo>
                  <a:lnTo>
                    <a:pt x="65793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267854" y="4661808"/>
              <a:ext cx="68558" cy="260514"/>
            </a:xfrm>
            <a:custGeom>
              <a:avLst/>
              <a:gdLst/>
              <a:ahLst/>
              <a:cxnLst/>
              <a:rect l="0" t="0" r="0" b="0"/>
              <a:pathLst>
                <a:path w="68558" h="260514">
                  <a:moveTo>
                    <a:pt x="0" y="0"/>
                  </a:moveTo>
                  <a:lnTo>
                    <a:pt x="4063" y="55597"/>
                  </a:lnTo>
                  <a:lnTo>
                    <a:pt x="19084" y="117117"/>
                  </a:lnTo>
                  <a:lnTo>
                    <a:pt x="36722" y="178528"/>
                  </a:lnTo>
                  <a:lnTo>
                    <a:pt x="54877" y="235573"/>
                  </a:lnTo>
                  <a:lnTo>
                    <a:pt x="6855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226721" y="4620675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150823" y="0"/>
                  </a:moveTo>
                  <a:lnTo>
                    <a:pt x="130453" y="34363"/>
                  </a:lnTo>
                  <a:lnTo>
                    <a:pt x="113471" y="82631"/>
                  </a:lnTo>
                  <a:lnTo>
                    <a:pt x="89820" y="144498"/>
                  </a:lnTo>
                  <a:lnTo>
                    <a:pt x="72420" y="188638"/>
                  </a:lnTo>
                  <a:lnTo>
                    <a:pt x="50469" y="233647"/>
                  </a:lnTo>
                  <a:lnTo>
                    <a:pt x="20540" y="29368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432389" y="4744076"/>
              <a:ext cx="137113" cy="54846"/>
            </a:xfrm>
            <a:custGeom>
              <a:avLst/>
              <a:gdLst/>
              <a:ahLst/>
              <a:cxnLst/>
              <a:rect l="0" t="0" r="0" b="0"/>
              <a:pathLst>
                <a:path w="137113" h="54846">
                  <a:moveTo>
                    <a:pt x="0" y="0"/>
                  </a:moveTo>
                  <a:lnTo>
                    <a:pt x="48807" y="14915"/>
                  </a:lnTo>
                  <a:lnTo>
                    <a:pt x="78060" y="24910"/>
                  </a:lnTo>
                  <a:lnTo>
                    <a:pt x="137112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582976" y="4538407"/>
              <a:ext cx="215452" cy="384443"/>
            </a:xfrm>
            <a:custGeom>
              <a:avLst/>
              <a:gdLst/>
              <a:ahLst/>
              <a:cxnLst/>
              <a:rect l="0" t="0" r="0" b="0"/>
              <a:pathLst>
                <a:path w="215452" h="384443">
                  <a:moveTo>
                    <a:pt x="151059" y="0"/>
                  </a:moveTo>
                  <a:lnTo>
                    <a:pt x="180174" y="14558"/>
                  </a:lnTo>
                  <a:lnTo>
                    <a:pt x="198531" y="33893"/>
                  </a:lnTo>
                  <a:lnTo>
                    <a:pt x="210245" y="59245"/>
                  </a:lnTo>
                  <a:lnTo>
                    <a:pt x="215451" y="90825"/>
                  </a:lnTo>
                  <a:lnTo>
                    <a:pt x="203823" y="150143"/>
                  </a:lnTo>
                  <a:lnTo>
                    <a:pt x="181081" y="208683"/>
                  </a:lnTo>
                  <a:lnTo>
                    <a:pt x="155046" y="257344"/>
                  </a:lnTo>
                  <a:lnTo>
                    <a:pt x="120756" y="307987"/>
                  </a:lnTo>
                  <a:lnTo>
                    <a:pt x="68223" y="365700"/>
                  </a:lnTo>
                  <a:lnTo>
                    <a:pt x="41117" y="382421"/>
                  </a:lnTo>
                  <a:lnTo>
                    <a:pt x="29013" y="384442"/>
                  </a:lnTo>
                  <a:lnTo>
                    <a:pt x="17897" y="382743"/>
                  </a:lnTo>
                  <a:lnTo>
                    <a:pt x="7440" y="378563"/>
                  </a:lnTo>
                  <a:lnTo>
                    <a:pt x="1991" y="369682"/>
                  </a:lnTo>
                  <a:lnTo>
                    <a:pt x="0" y="343565"/>
                  </a:lnTo>
                  <a:lnTo>
                    <a:pt x="7445" y="301880"/>
                  </a:lnTo>
                  <a:lnTo>
                    <a:pt x="26578" y="267861"/>
                  </a:lnTo>
                  <a:lnTo>
                    <a:pt x="46984" y="252099"/>
                  </a:lnTo>
                  <a:lnTo>
                    <a:pt x="58824" y="245763"/>
                  </a:lnTo>
                  <a:lnTo>
                    <a:pt x="71287" y="244586"/>
                  </a:lnTo>
                  <a:lnTo>
                    <a:pt x="97324" y="251403"/>
                  </a:lnTo>
                  <a:lnTo>
                    <a:pt x="130398" y="272372"/>
                  </a:lnTo>
                  <a:lnTo>
                    <a:pt x="159495" y="312440"/>
                  </a:lnTo>
                  <a:lnTo>
                    <a:pt x="17848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720324" y="4319029"/>
              <a:ext cx="215832" cy="754117"/>
            </a:xfrm>
            <a:custGeom>
              <a:avLst/>
              <a:gdLst/>
              <a:ahLst/>
              <a:cxnLst/>
              <a:rect l="0" t="0" r="0" b="0"/>
              <a:pathLst>
                <a:path w="215832" h="754117">
                  <a:moveTo>
                    <a:pt x="82267" y="0"/>
                  </a:moveTo>
                  <a:lnTo>
                    <a:pt x="127714" y="57252"/>
                  </a:lnTo>
                  <a:lnTo>
                    <a:pt x="158534" y="111249"/>
                  </a:lnTo>
                  <a:lnTo>
                    <a:pt x="186963" y="168212"/>
                  </a:lnTo>
                  <a:lnTo>
                    <a:pt x="207405" y="216406"/>
                  </a:lnTo>
                  <a:lnTo>
                    <a:pt x="215831" y="274189"/>
                  </a:lnTo>
                  <a:lnTo>
                    <a:pt x="213739" y="325498"/>
                  </a:lnTo>
                  <a:lnTo>
                    <a:pt x="207732" y="377756"/>
                  </a:lnTo>
                  <a:lnTo>
                    <a:pt x="195784" y="434394"/>
                  </a:lnTo>
                  <a:lnTo>
                    <a:pt x="182596" y="487570"/>
                  </a:lnTo>
                  <a:lnTo>
                    <a:pt x="160429" y="547256"/>
                  </a:lnTo>
                  <a:lnTo>
                    <a:pt x="127160" y="603057"/>
                  </a:lnTo>
                  <a:lnTo>
                    <a:pt x="81825" y="658090"/>
                  </a:lnTo>
                  <a:lnTo>
                    <a:pt x="37886" y="712973"/>
                  </a:lnTo>
                  <a:lnTo>
                    <a:pt x="0" y="754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6704778" y="4963455"/>
            <a:ext cx="2178322" cy="246802"/>
            <a:chOff x="6704778" y="4963455"/>
            <a:chExt cx="2178322" cy="246802"/>
          </a:xfrm>
        </p:grpSpPr>
        <p:sp>
          <p:nvSpPr>
            <p:cNvPr id="221" name="Freeform 220"/>
            <p:cNvSpPr/>
            <p:nvPr/>
          </p:nvSpPr>
          <p:spPr>
            <a:xfrm>
              <a:off x="8074704" y="5059433"/>
              <a:ext cx="808396" cy="150824"/>
            </a:xfrm>
            <a:custGeom>
              <a:avLst/>
              <a:gdLst/>
              <a:ahLst/>
              <a:cxnLst/>
              <a:rect l="0" t="0" r="0" b="0"/>
              <a:pathLst>
                <a:path w="808396" h="150824">
                  <a:moveTo>
                    <a:pt x="56038" y="0"/>
                  </a:moveTo>
                  <a:lnTo>
                    <a:pt x="104846" y="10853"/>
                  </a:lnTo>
                  <a:lnTo>
                    <a:pt x="154291" y="12864"/>
                  </a:lnTo>
                  <a:lnTo>
                    <a:pt x="207535" y="13460"/>
                  </a:lnTo>
                  <a:lnTo>
                    <a:pt x="257843" y="17700"/>
                  </a:lnTo>
                  <a:lnTo>
                    <a:pt x="309821" y="24542"/>
                  </a:lnTo>
                  <a:lnTo>
                    <a:pt x="351647" y="27666"/>
                  </a:lnTo>
                  <a:lnTo>
                    <a:pt x="395627" y="34132"/>
                  </a:lnTo>
                  <a:lnTo>
                    <a:pt x="444627" y="38022"/>
                  </a:lnTo>
                  <a:lnTo>
                    <a:pt x="495351" y="39751"/>
                  </a:lnTo>
                  <a:lnTo>
                    <a:pt x="543287" y="40519"/>
                  </a:lnTo>
                  <a:lnTo>
                    <a:pt x="598541" y="48230"/>
                  </a:lnTo>
                  <a:lnTo>
                    <a:pt x="651137" y="52885"/>
                  </a:lnTo>
                  <a:lnTo>
                    <a:pt x="705316" y="54265"/>
                  </a:lnTo>
                  <a:lnTo>
                    <a:pt x="768794" y="45307"/>
                  </a:lnTo>
                  <a:lnTo>
                    <a:pt x="802944" y="42989"/>
                  </a:lnTo>
                  <a:lnTo>
                    <a:pt x="808395" y="39324"/>
                  </a:lnTo>
                  <a:lnTo>
                    <a:pt x="805935" y="33833"/>
                  </a:lnTo>
                  <a:lnTo>
                    <a:pt x="798200" y="27126"/>
                  </a:lnTo>
                  <a:lnTo>
                    <a:pt x="773357" y="19673"/>
                  </a:lnTo>
                  <a:lnTo>
                    <a:pt x="721047" y="15478"/>
                  </a:lnTo>
                  <a:lnTo>
                    <a:pt x="661367" y="14235"/>
                  </a:lnTo>
                  <a:lnTo>
                    <a:pt x="601027" y="13867"/>
                  </a:lnTo>
                  <a:lnTo>
                    <a:pt x="557245" y="15304"/>
                  </a:lnTo>
                  <a:lnTo>
                    <a:pt x="512395" y="21021"/>
                  </a:lnTo>
                  <a:lnTo>
                    <a:pt x="463008" y="24578"/>
                  </a:lnTo>
                  <a:lnTo>
                    <a:pt x="412113" y="27682"/>
                  </a:lnTo>
                  <a:lnTo>
                    <a:pt x="364101" y="34139"/>
                  </a:lnTo>
                  <a:lnTo>
                    <a:pt x="317371" y="38025"/>
                  </a:lnTo>
                  <a:lnTo>
                    <a:pt x="271211" y="39752"/>
                  </a:lnTo>
                  <a:lnTo>
                    <a:pt x="225305" y="40520"/>
                  </a:lnTo>
                  <a:lnTo>
                    <a:pt x="163915" y="33673"/>
                  </a:lnTo>
                  <a:lnTo>
                    <a:pt x="107129" y="29275"/>
                  </a:lnTo>
                  <a:lnTo>
                    <a:pt x="51709" y="27972"/>
                  </a:lnTo>
                  <a:lnTo>
                    <a:pt x="3973" y="20307"/>
                  </a:lnTo>
                  <a:lnTo>
                    <a:pt x="0" y="18108"/>
                  </a:lnTo>
                  <a:lnTo>
                    <a:pt x="3445" y="16643"/>
                  </a:lnTo>
                  <a:lnTo>
                    <a:pt x="60038" y="14291"/>
                  </a:lnTo>
                  <a:lnTo>
                    <a:pt x="122563" y="21162"/>
                  </a:lnTo>
                  <a:lnTo>
                    <a:pt x="166857" y="28703"/>
                  </a:lnTo>
                  <a:lnTo>
                    <a:pt x="226493" y="41513"/>
                  </a:lnTo>
                  <a:lnTo>
                    <a:pt x="285297" y="54958"/>
                  </a:lnTo>
                  <a:lnTo>
                    <a:pt x="336177" y="64036"/>
                  </a:lnTo>
                  <a:lnTo>
                    <a:pt x="394337" y="73149"/>
                  </a:lnTo>
                  <a:lnTo>
                    <a:pt x="447609" y="82278"/>
                  </a:lnTo>
                  <a:lnTo>
                    <a:pt x="493630" y="91413"/>
                  </a:lnTo>
                  <a:lnTo>
                    <a:pt x="549804" y="105121"/>
                  </a:lnTo>
                  <a:lnTo>
                    <a:pt x="596941" y="114261"/>
                  </a:lnTo>
                  <a:lnTo>
                    <a:pt x="644298" y="123401"/>
                  </a:lnTo>
                  <a:lnTo>
                    <a:pt x="705659" y="137112"/>
                  </a:lnTo>
                  <a:lnTo>
                    <a:pt x="755310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704778" y="4963455"/>
              <a:ext cx="777561" cy="41134"/>
            </a:xfrm>
            <a:custGeom>
              <a:avLst/>
              <a:gdLst/>
              <a:ahLst/>
              <a:cxnLst/>
              <a:rect l="0" t="0" r="0" b="0"/>
              <a:pathLst>
                <a:path w="777561" h="41134">
                  <a:moveTo>
                    <a:pt x="0" y="0"/>
                  </a:moveTo>
                  <a:lnTo>
                    <a:pt x="21835" y="7278"/>
                  </a:lnTo>
                  <a:lnTo>
                    <a:pt x="79088" y="4526"/>
                  </a:lnTo>
                  <a:lnTo>
                    <a:pt x="124018" y="2011"/>
                  </a:lnTo>
                  <a:lnTo>
                    <a:pt x="167855" y="894"/>
                  </a:lnTo>
                  <a:lnTo>
                    <a:pt x="229842" y="265"/>
                  </a:lnTo>
                  <a:lnTo>
                    <a:pt x="278874" y="118"/>
                  </a:lnTo>
                  <a:lnTo>
                    <a:pt x="335198" y="52"/>
                  </a:lnTo>
                  <a:lnTo>
                    <a:pt x="389684" y="1547"/>
                  </a:lnTo>
                  <a:lnTo>
                    <a:pt x="450625" y="9429"/>
                  </a:lnTo>
                  <a:lnTo>
                    <a:pt x="498877" y="11808"/>
                  </a:lnTo>
                  <a:lnTo>
                    <a:pt x="546729" y="12865"/>
                  </a:lnTo>
                  <a:lnTo>
                    <a:pt x="594911" y="13335"/>
                  </a:lnTo>
                  <a:lnTo>
                    <a:pt x="646795" y="13544"/>
                  </a:lnTo>
                  <a:lnTo>
                    <a:pt x="692198" y="13637"/>
                  </a:lnTo>
                  <a:lnTo>
                    <a:pt x="752020" y="13689"/>
                  </a:lnTo>
                  <a:lnTo>
                    <a:pt x="777560" y="13701"/>
                  </a:lnTo>
                  <a:lnTo>
                    <a:pt x="722013" y="13709"/>
                  </a:lnTo>
                  <a:lnTo>
                    <a:pt x="659966" y="13711"/>
                  </a:lnTo>
                  <a:lnTo>
                    <a:pt x="611723" y="13711"/>
                  </a:lnTo>
                  <a:lnTo>
                    <a:pt x="564382" y="12187"/>
                  </a:lnTo>
                  <a:lnTo>
                    <a:pt x="507465" y="4288"/>
                  </a:lnTo>
                  <a:lnTo>
                    <a:pt x="460154" y="1905"/>
                  </a:lnTo>
                  <a:lnTo>
                    <a:pt x="408658" y="847"/>
                  </a:lnTo>
                  <a:lnTo>
                    <a:pt x="356824" y="377"/>
                  </a:lnTo>
                  <a:lnTo>
                    <a:pt x="308395" y="167"/>
                  </a:lnTo>
                  <a:lnTo>
                    <a:pt x="257418" y="74"/>
                  </a:lnTo>
                  <a:lnTo>
                    <a:pt x="205816" y="33"/>
                  </a:lnTo>
                  <a:lnTo>
                    <a:pt x="157491" y="15"/>
                  </a:lnTo>
                  <a:lnTo>
                    <a:pt x="94737" y="4"/>
                  </a:lnTo>
                  <a:lnTo>
                    <a:pt x="52261" y="2"/>
                  </a:lnTo>
                  <a:lnTo>
                    <a:pt x="30271" y="1"/>
                  </a:lnTo>
                  <a:lnTo>
                    <a:pt x="20180" y="3048"/>
                  </a:lnTo>
                  <a:lnTo>
                    <a:pt x="18023" y="8125"/>
                  </a:lnTo>
                  <a:lnTo>
                    <a:pt x="21156" y="14558"/>
                  </a:lnTo>
                  <a:lnTo>
                    <a:pt x="29339" y="18846"/>
                  </a:lnTo>
                  <a:lnTo>
                    <a:pt x="54681" y="23610"/>
                  </a:lnTo>
                  <a:lnTo>
                    <a:pt x="110487" y="19014"/>
                  </a:lnTo>
                  <a:lnTo>
                    <a:pt x="161334" y="16068"/>
                  </a:lnTo>
                  <a:lnTo>
                    <a:pt x="213386" y="13235"/>
                  </a:lnTo>
                  <a:lnTo>
                    <a:pt x="274479" y="4598"/>
                  </a:lnTo>
                  <a:lnTo>
                    <a:pt x="328166" y="2044"/>
                  </a:lnTo>
                  <a:lnTo>
                    <a:pt x="375388" y="4971"/>
                  </a:lnTo>
                  <a:lnTo>
                    <a:pt x="421258" y="9826"/>
                  </a:lnTo>
                  <a:lnTo>
                    <a:pt x="477192" y="11984"/>
                  </a:lnTo>
                  <a:lnTo>
                    <a:pt x="539522" y="20478"/>
                  </a:lnTo>
                  <a:lnTo>
                    <a:pt x="601495" y="25365"/>
                  </a:lnTo>
                  <a:lnTo>
                    <a:pt x="633471" y="30570"/>
                  </a:lnTo>
                  <a:lnTo>
                    <a:pt x="67184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3921587" y="4552126"/>
            <a:ext cx="2453698" cy="1415894"/>
            <a:chOff x="3921587" y="4552126"/>
            <a:chExt cx="2453698" cy="1415894"/>
          </a:xfrm>
        </p:grpSpPr>
        <p:sp>
          <p:nvSpPr>
            <p:cNvPr id="224" name="Freeform 223"/>
            <p:cNvSpPr/>
            <p:nvPr/>
          </p:nvSpPr>
          <p:spPr>
            <a:xfrm>
              <a:off x="4168205" y="4901331"/>
              <a:ext cx="250620" cy="432327"/>
            </a:xfrm>
            <a:custGeom>
              <a:avLst/>
              <a:gdLst/>
              <a:ahLst/>
              <a:cxnLst/>
              <a:rect l="0" t="0" r="0" b="0"/>
              <a:pathLst>
                <a:path w="250620" h="432327">
                  <a:moveTo>
                    <a:pt x="109690" y="7279"/>
                  </a:moveTo>
                  <a:lnTo>
                    <a:pt x="131526" y="0"/>
                  </a:lnTo>
                  <a:lnTo>
                    <a:pt x="154435" y="4552"/>
                  </a:lnTo>
                  <a:lnTo>
                    <a:pt x="178327" y="18255"/>
                  </a:lnTo>
                  <a:lnTo>
                    <a:pt x="199103" y="39579"/>
                  </a:lnTo>
                  <a:lnTo>
                    <a:pt x="204338" y="51665"/>
                  </a:lnTo>
                  <a:lnTo>
                    <a:pt x="206093" y="77280"/>
                  </a:lnTo>
                  <a:lnTo>
                    <a:pt x="191237" y="124676"/>
                  </a:lnTo>
                  <a:lnTo>
                    <a:pt x="160259" y="170035"/>
                  </a:lnTo>
                  <a:lnTo>
                    <a:pt x="122134" y="197862"/>
                  </a:lnTo>
                  <a:lnTo>
                    <a:pt x="111892" y="196797"/>
                  </a:lnTo>
                  <a:lnTo>
                    <a:pt x="103541" y="189992"/>
                  </a:lnTo>
                  <a:lnTo>
                    <a:pt x="96450" y="179362"/>
                  </a:lnTo>
                  <a:lnTo>
                    <a:pt x="96292" y="169229"/>
                  </a:lnTo>
                  <a:lnTo>
                    <a:pt x="100758" y="159426"/>
                  </a:lnTo>
                  <a:lnTo>
                    <a:pt x="128880" y="131072"/>
                  </a:lnTo>
                  <a:lnTo>
                    <a:pt x="140765" y="121801"/>
                  </a:lnTo>
                  <a:lnTo>
                    <a:pt x="170220" y="111499"/>
                  </a:lnTo>
                  <a:lnTo>
                    <a:pt x="186607" y="108752"/>
                  </a:lnTo>
                  <a:lnTo>
                    <a:pt x="212939" y="113825"/>
                  </a:lnTo>
                  <a:lnTo>
                    <a:pt x="224227" y="119443"/>
                  </a:lnTo>
                  <a:lnTo>
                    <a:pt x="240831" y="137873"/>
                  </a:lnTo>
                  <a:lnTo>
                    <a:pt x="247392" y="149187"/>
                  </a:lnTo>
                  <a:lnTo>
                    <a:pt x="250619" y="178007"/>
                  </a:lnTo>
                  <a:lnTo>
                    <a:pt x="240277" y="238885"/>
                  </a:lnTo>
                  <a:lnTo>
                    <a:pt x="222040" y="293397"/>
                  </a:lnTo>
                  <a:lnTo>
                    <a:pt x="174684" y="351926"/>
                  </a:lnTo>
                  <a:lnTo>
                    <a:pt x="121174" y="394326"/>
                  </a:lnTo>
                  <a:lnTo>
                    <a:pt x="71113" y="419713"/>
                  </a:lnTo>
                  <a:lnTo>
                    <a:pt x="15853" y="429835"/>
                  </a:lnTo>
                  <a:lnTo>
                    <a:pt x="0" y="432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428718" y="5059433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0" y="0"/>
                  </a:moveTo>
                  <a:lnTo>
                    <a:pt x="18978" y="48808"/>
                  </a:lnTo>
                  <a:lnTo>
                    <a:pt x="42694" y="98253"/>
                  </a:lnTo>
                  <a:lnTo>
                    <a:pt x="64956" y="147435"/>
                  </a:lnTo>
                  <a:lnTo>
                    <a:pt x="93405" y="204999"/>
                  </a:lnTo>
                  <a:lnTo>
                    <a:pt x="123401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415007" y="5004588"/>
              <a:ext cx="178247" cy="301648"/>
            </a:xfrm>
            <a:custGeom>
              <a:avLst/>
              <a:gdLst/>
              <a:ahLst/>
              <a:cxnLst/>
              <a:rect l="0" t="0" r="0" b="0"/>
              <a:pathLst>
                <a:path w="178247" h="301648">
                  <a:moveTo>
                    <a:pt x="178246" y="0"/>
                  </a:moveTo>
                  <a:lnTo>
                    <a:pt x="140077" y="45448"/>
                  </a:lnTo>
                  <a:lnTo>
                    <a:pt x="113784" y="98103"/>
                  </a:lnTo>
                  <a:lnTo>
                    <a:pt x="77602" y="155870"/>
                  </a:lnTo>
                  <a:lnTo>
                    <a:pt x="50246" y="209872"/>
                  </a:lnTo>
                  <a:lnTo>
                    <a:pt x="17768" y="261795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702942" y="4963455"/>
              <a:ext cx="38276" cy="219380"/>
            </a:xfrm>
            <a:custGeom>
              <a:avLst/>
              <a:gdLst/>
              <a:ahLst/>
              <a:cxnLst/>
              <a:rect l="0" t="0" r="0" b="0"/>
              <a:pathLst>
                <a:path w="38276" h="219380">
                  <a:moveTo>
                    <a:pt x="27422" y="0"/>
                  </a:moveTo>
                  <a:lnTo>
                    <a:pt x="38275" y="48807"/>
                  </a:lnTo>
                  <a:lnTo>
                    <a:pt x="36224" y="94189"/>
                  </a:lnTo>
                  <a:lnTo>
                    <a:pt x="25968" y="140644"/>
                  </a:lnTo>
                  <a:lnTo>
                    <a:pt x="13280" y="184878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606964" y="5073145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35886" y="4288"/>
                  </a:lnTo>
                  <a:lnTo>
                    <a:pt x="90530" y="1270"/>
                  </a:lnTo>
                  <a:lnTo>
                    <a:pt x="148110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856495" y="4990877"/>
              <a:ext cx="134383" cy="113585"/>
            </a:xfrm>
            <a:custGeom>
              <a:avLst/>
              <a:gdLst/>
              <a:ahLst/>
              <a:cxnLst/>
              <a:rect l="0" t="0" r="0" b="0"/>
              <a:pathLst>
                <a:path w="134383" h="113585">
                  <a:moveTo>
                    <a:pt x="65826" y="0"/>
                  </a:moveTo>
                  <a:lnTo>
                    <a:pt x="27658" y="57252"/>
                  </a:lnTo>
                  <a:lnTo>
                    <a:pt x="1365" y="89413"/>
                  </a:lnTo>
                  <a:lnTo>
                    <a:pt x="0" y="97696"/>
                  </a:lnTo>
                  <a:lnTo>
                    <a:pt x="3661" y="104741"/>
                  </a:lnTo>
                  <a:lnTo>
                    <a:pt x="10671" y="110961"/>
                  </a:lnTo>
                  <a:lnTo>
                    <a:pt x="19915" y="113584"/>
                  </a:lnTo>
                  <a:lnTo>
                    <a:pt x="71654" y="110910"/>
                  </a:lnTo>
                  <a:lnTo>
                    <a:pt x="100409" y="108709"/>
                  </a:lnTo>
                  <a:lnTo>
                    <a:pt x="134382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4936032" y="4853765"/>
              <a:ext cx="150825" cy="452471"/>
            </a:xfrm>
            <a:custGeom>
              <a:avLst/>
              <a:gdLst/>
              <a:ahLst/>
              <a:cxnLst/>
              <a:rect l="0" t="0" r="0" b="0"/>
              <a:pathLst>
                <a:path w="150825" h="452471">
                  <a:moveTo>
                    <a:pt x="150824" y="0"/>
                  </a:moveTo>
                  <a:lnTo>
                    <a:pt x="131846" y="48808"/>
                  </a:lnTo>
                  <a:lnTo>
                    <a:pt x="112192" y="102315"/>
                  </a:lnTo>
                  <a:lnTo>
                    <a:pt x="100138" y="144499"/>
                  </a:lnTo>
                  <a:lnTo>
                    <a:pt x="84624" y="188638"/>
                  </a:lnTo>
                  <a:lnTo>
                    <a:pt x="71635" y="237709"/>
                  </a:lnTo>
                  <a:lnTo>
                    <a:pt x="60784" y="285418"/>
                  </a:lnTo>
                  <a:lnTo>
                    <a:pt x="44586" y="337972"/>
                  </a:lnTo>
                  <a:lnTo>
                    <a:pt x="16651" y="400738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4004900" y="4689231"/>
              <a:ext cx="259285" cy="946074"/>
            </a:xfrm>
            <a:custGeom>
              <a:avLst/>
              <a:gdLst/>
              <a:ahLst/>
              <a:cxnLst/>
              <a:rect l="0" t="0" r="0" b="0"/>
              <a:pathLst>
                <a:path w="259285" h="946074">
                  <a:moveTo>
                    <a:pt x="259284" y="0"/>
                  </a:moveTo>
                  <a:lnTo>
                    <a:pt x="202031" y="45447"/>
                  </a:lnTo>
                  <a:lnTo>
                    <a:pt x="146418" y="107530"/>
                  </a:lnTo>
                  <a:lnTo>
                    <a:pt x="111582" y="163894"/>
                  </a:lnTo>
                  <a:lnTo>
                    <a:pt x="86025" y="215127"/>
                  </a:lnTo>
                  <a:lnTo>
                    <a:pt x="64742" y="263315"/>
                  </a:lnTo>
                  <a:lnTo>
                    <a:pt x="43201" y="316188"/>
                  </a:lnTo>
                  <a:lnTo>
                    <a:pt x="27170" y="370449"/>
                  </a:lnTo>
                  <a:lnTo>
                    <a:pt x="12771" y="425120"/>
                  </a:lnTo>
                  <a:lnTo>
                    <a:pt x="2919" y="479914"/>
                  </a:lnTo>
                  <a:lnTo>
                    <a:pt x="0" y="534743"/>
                  </a:lnTo>
                  <a:lnTo>
                    <a:pt x="841" y="575873"/>
                  </a:lnTo>
                  <a:lnTo>
                    <a:pt x="6292" y="629701"/>
                  </a:lnTo>
                  <a:lnTo>
                    <a:pt x="17927" y="690845"/>
                  </a:lnTo>
                  <a:lnTo>
                    <a:pt x="26582" y="735137"/>
                  </a:lnTo>
                  <a:lnTo>
                    <a:pt x="37030" y="780720"/>
                  </a:lnTo>
                  <a:lnTo>
                    <a:pt x="60043" y="835125"/>
                  </a:lnTo>
                  <a:lnTo>
                    <a:pt x="86159" y="893564"/>
                  </a:lnTo>
                  <a:lnTo>
                    <a:pt x="122172" y="9460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5100567" y="4606964"/>
              <a:ext cx="94451" cy="726694"/>
            </a:xfrm>
            <a:custGeom>
              <a:avLst/>
              <a:gdLst/>
              <a:ahLst/>
              <a:cxnLst/>
              <a:rect l="0" t="0" r="0" b="0"/>
              <a:pathLst>
                <a:path w="94451" h="726694">
                  <a:moveTo>
                    <a:pt x="13711" y="0"/>
                  </a:moveTo>
                  <a:lnTo>
                    <a:pt x="28626" y="48807"/>
                  </a:lnTo>
                  <a:lnTo>
                    <a:pt x="45553" y="102314"/>
                  </a:lnTo>
                  <a:lnTo>
                    <a:pt x="61379" y="144498"/>
                  </a:lnTo>
                  <a:lnTo>
                    <a:pt x="78570" y="188638"/>
                  </a:lnTo>
                  <a:lnTo>
                    <a:pt x="88241" y="237709"/>
                  </a:lnTo>
                  <a:lnTo>
                    <a:pt x="92540" y="289988"/>
                  </a:lnTo>
                  <a:lnTo>
                    <a:pt x="94450" y="343692"/>
                  </a:lnTo>
                  <a:lnTo>
                    <a:pt x="91236" y="402093"/>
                  </a:lnTo>
                  <a:lnTo>
                    <a:pt x="84730" y="457502"/>
                  </a:lnTo>
                  <a:lnTo>
                    <a:pt x="72502" y="515915"/>
                  </a:lnTo>
                  <a:lnTo>
                    <a:pt x="59230" y="569616"/>
                  </a:lnTo>
                  <a:lnTo>
                    <a:pt x="41097" y="629480"/>
                  </a:lnTo>
                  <a:lnTo>
                    <a:pt x="15566" y="685316"/>
                  </a:lnTo>
                  <a:lnTo>
                    <a:pt x="0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5306334" y="4579541"/>
              <a:ext cx="95880" cy="726695"/>
            </a:xfrm>
            <a:custGeom>
              <a:avLst/>
              <a:gdLst/>
              <a:ahLst/>
              <a:cxnLst/>
              <a:rect l="0" t="0" r="0" b="0"/>
              <a:pathLst>
                <a:path w="95880" h="726695">
                  <a:moveTo>
                    <a:pt x="95879" y="0"/>
                  </a:moveTo>
                  <a:lnTo>
                    <a:pt x="76902" y="48807"/>
                  </a:lnTo>
                  <a:lnTo>
                    <a:pt x="51844" y="108497"/>
                  </a:lnTo>
                  <a:lnTo>
                    <a:pt x="33747" y="165822"/>
                  </a:lnTo>
                  <a:lnTo>
                    <a:pt x="27703" y="216545"/>
                  </a:lnTo>
                  <a:lnTo>
                    <a:pt x="16941" y="268645"/>
                  </a:lnTo>
                  <a:lnTo>
                    <a:pt x="3718" y="332029"/>
                  </a:lnTo>
                  <a:lnTo>
                    <a:pt x="1032" y="384791"/>
                  </a:lnTo>
                  <a:lnTo>
                    <a:pt x="404" y="425437"/>
                  </a:lnTo>
                  <a:lnTo>
                    <a:pt x="124" y="479050"/>
                  </a:lnTo>
                  <a:lnTo>
                    <a:pt x="0" y="534362"/>
                  </a:lnTo>
                  <a:lnTo>
                    <a:pt x="1468" y="584845"/>
                  </a:lnTo>
                  <a:lnTo>
                    <a:pt x="10860" y="638961"/>
                  </a:lnTo>
                  <a:lnTo>
                    <a:pt x="23620" y="694129"/>
                  </a:lnTo>
                  <a:lnTo>
                    <a:pt x="27323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5470769" y="4936032"/>
              <a:ext cx="95980" cy="356493"/>
            </a:xfrm>
            <a:custGeom>
              <a:avLst/>
              <a:gdLst/>
              <a:ahLst/>
              <a:cxnLst/>
              <a:rect l="0" t="0" r="0" b="0"/>
              <a:pathLst>
                <a:path w="95980" h="356493">
                  <a:moveTo>
                    <a:pt x="0" y="0"/>
                  </a:moveTo>
                  <a:lnTo>
                    <a:pt x="14916" y="55597"/>
                  </a:lnTo>
                  <a:lnTo>
                    <a:pt x="32231" y="117118"/>
                  </a:lnTo>
                  <a:lnTo>
                    <a:pt x="50322" y="180052"/>
                  </a:lnTo>
                  <a:lnTo>
                    <a:pt x="65523" y="239381"/>
                  </a:lnTo>
                  <a:lnTo>
                    <a:pt x="85601" y="294709"/>
                  </a:lnTo>
                  <a:lnTo>
                    <a:pt x="95979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5470769" y="4908610"/>
              <a:ext cx="205669" cy="315359"/>
            </a:xfrm>
            <a:custGeom>
              <a:avLst/>
              <a:gdLst/>
              <a:ahLst/>
              <a:cxnLst/>
              <a:rect l="0" t="0" r="0" b="0"/>
              <a:pathLst>
                <a:path w="205669" h="315359">
                  <a:moveTo>
                    <a:pt x="205668" y="0"/>
                  </a:moveTo>
                  <a:lnTo>
                    <a:pt x="183775" y="24940"/>
                  </a:lnTo>
                  <a:lnTo>
                    <a:pt x="141207" y="88072"/>
                  </a:lnTo>
                  <a:lnTo>
                    <a:pt x="106768" y="147525"/>
                  </a:lnTo>
                  <a:lnTo>
                    <a:pt x="62078" y="208563"/>
                  </a:lnTo>
                  <a:lnTo>
                    <a:pt x="20557" y="27163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5649015" y="5073145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3208" y="0"/>
                  </a:lnTo>
                  <a:lnTo>
                    <a:pt x="107730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5837024" y="4922321"/>
              <a:ext cx="168483" cy="425049"/>
            </a:xfrm>
            <a:custGeom>
              <a:avLst/>
              <a:gdLst/>
              <a:ahLst/>
              <a:cxnLst/>
              <a:rect l="0" t="0" r="0" b="0"/>
              <a:pathLst>
                <a:path w="168483" h="425049">
                  <a:moveTo>
                    <a:pt x="86215" y="0"/>
                  </a:moveTo>
                  <a:lnTo>
                    <a:pt x="131466" y="60738"/>
                  </a:lnTo>
                  <a:lnTo>
                    <a:pt x="143397" y="84887"/>
                  </a:lnTo>
                  <a:lnTo>
                    <a:pt x="151401" y="131456"/>
                  </a:lnTo>
                  <a:lnTo>
                    <a:pt x="146494" y="183849"/>
                  </a:lnTo>
                  <a:lnTo>
                    <a:pt x="128113" y="237967"/>
                  </a:lnTo>
                  <a:lnTo>
                    <a:pt x="103368" y="285317"/>
                  </a:lnTo>
                  <a:lnTo>
                    <a:pt x="69461" y="321015"/>
                  </a:lnTo>
                  <a:lnTo>
                    <a:pt x="39666" y="333107"/>
                  </a:lnTo>
                  <a:lnTo>
                    <a:pt x="23190" y="336331"/>
                  </a:lnTo>
                  <a:lnTo>
                    <a:pt x="12205" y="332387"/>
                  </a:lnTo>
                  <a:lnTo>
                    <a:pt x="4882" y="323664"/>
                  </a:lnTo>
                  <a:lnTo>
                    <a:pt x="0" y="311754"/>
                  </a:lnTo>
                  <a:lnTo>
                    <a:pt x="408" y="258599"/>
                  </a:lnTo>
                  <a:lnTo>
                    <a:pt x="14562" y="228685"/>
                  </a:lnTo>
                  <a:lnTo>
                    <a:pt x="36088" y="206757"/>
                  </a:lnTo>
                  <a:lnTo>
                    <a:pt x="60889" y="191933"/>
                  </a:lnTo>
                  <a:lnTo>
                    <a:pt x="73902" y="190418"/>
                  </a:lnTo>
                  <a:lnTo>
                    <a:pt x="100548" y="196859"/>
                  </a:lnTo>
                  <a:lnTo>
                    <a:pt x="111005" y="205890"/>
                  </a:lnTo>
                  <a:lnTo>
                    <a:pt x="126687" y="232173"/>
                  </a:lnTo>
                  <a:lnTo>
                    <a:pt x="144080" y="281231"/>
                  </a:lnTo>
                  <a:lnTo>
                    <a:pt x="162082" y="344503"/>
                  </a:lnTo>
                  <a:lnTo>
                    <a:pt x="167218" y="406881"/>
                  </a:lnTo>
                  <a:lnTo>
                    <a:pt x="168482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5868394" y="4593253"/>
              <a:ext cx="273406" cy="904940"/>
            </a:xfrm>
            <a:custGeom>
              <a:avLst/>
              <a:gdLst/>
              <a:ahLst/>
              <a:cxnLst/>
              <a:rect l="0" t="0" r="0" b="0"/>
              <a:pathLst>
                <a:path w="273406" h="904940">
                  <a:moveTo>
                    <a:pt x="0" y="0"/>
                  </a:moveTo>
                  <a:lnTo>
                    <a:pt x="23417" y="31315"/>
                  </a:lnTo>
                  <a:lnTo>
                    <a:pt x="83545" y="92164"/>
                  </a:lnTo>
                  <a:lnTo>
                    <a:pt x="136077" y="153179"/>
                  </a:lnTo>
                  <a:lnTo>
                    <a:pt x="181157" y="210266"/>
                  </a:lnTo>
                  <a:lnTo>
                    <a:pt x="208500" y="261420"/>
                  </a:lnTo>
                  <a:lnTo>
                    <a:pt x="235512" y="315537"/>
                  </a:lnTo>
                  <a:lnTo>
                    <a:pt x="250736" y="363822"/>
                  </a:lnTo>
                  <a:lnTo>
                    <a:pt x="264895" y="416724"/>
                  </a:lnTo>
                  <a:lnTo>
                    <a:pt x="271460" y="470993"/>
                  </a:lnTo>
                  <a:lnTo>
                    <a:pt x="273405" y="525667"/>
                  </a:lnTo>
                  <a:lnTo>
                    <a:pt x="266702" y="580461"/>
                  </a:lnTo>
                  <a:lnTo>
                    <a:pt x="262347" y="642570"/>
                  </a:lnTo>
                  <a:lnTo>
                    <a:pt x="246499" y="701937"/>
                  </a:lnTo>
                  <a:lnTo>
                    <a:pt x="229785" y="758122"/>
                  </a:lnTo>
                  <a:lnTo>
                    <a:pt x="201065" y="820755"/>
                  </a:lnTo>
                  <a:lnTo>
                    <a:pt x="179142" y="873075"/>
                  </a:lnTo>
                  <a:lnTo>
                    <a:pt x="164535" y="904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921587" y="4552126"/>
              <a:ext cx="2453698" cy="1415894"/>
            </a:xfrm>
            <a:custGeom>
              <a:avLst/>
              <a:gdLst/>
              <a:ahLst/>
              <a:cxnLst/>
              <a:rect l="0" t="0" r="0" b="0"/>
              <a:pathLst>
                <a:path w="2453698" h="1415894">
                  <a:moveTo>
                    <a:pt x="2152475" y="13704"/>
                  </a:moveTo>
                  <a:lnTo>
                    <a:pt x="2092816" y="2852"/>
                  </a:lnTo>
                  <a:lnTo>
                    <a:pt x="2037296" y="840"/>
                  </a:lnTo>
                  <a:lnTo>
                    <a:pt x="1976666" y="244"/>
                  </a:lnTo>
                  <a:lnTo>
                    <a:pt x="1916044" y="67"/>
                  </a:lnTo>
                  <a:lnTo>
                    <a:pt x="1872196" y="26"/>
                  </a:lnTo>
                  <a:lnTo>
                    <a:pt x="1827317" y="8"/>
                  </a:lnTo>
                  <a:lnTo>
                    <a:pt x="1777917" y="0"/>
                  </a:lnTo>
                  <a:lnTo>
                    <a:pt x="1730062" y="1519"/>
                  </a:lnTo>
                  <a:lnTo>
                    <a:pt x="1672856" y="9417"/>
                  </a:lnTo>
                  <a:lnTo>
                    <a:pt x="1625477" y="11799"/>
                  </a:lnTo>
                  <a:lnTo>
                    <a:pt x="1569249" y="20418"/>
                  </a:lnTo>
                  <a:lnTo>
                    <a:pt x="1522045" y="24306"/>
                  </a:lnTo>
                  <a:lnTo>
                    <a:pt x="1471612" y="27556"/>
                  </a:lnTo>
                  <a:lnTo>
                    <a:pt x="1416001" y="36429"/>
                  </a:lnTo>
                  <a:lnTo>
                    <a:pt x="1357036" y="41258"/>
                  </a:lnTo>
                  <a:lnTo>
                    <a:pt x="1303312" y="47787"/>
                  </a:lnTo>
                  <a:lnTo>
                    <a:pt x="1243887" y="51704"/>
                  </a:lnTo>
                  <a:lnTo>
                    <a:pt x="1188022" y="54968"/>
                  </a:lnTo>
                  <a:lnTo>
                    <a:pt x="1129354" y="63848"/>
                  </a:lnTo>
                  <a:lnTo>
                    <a:pt x="1075576" y="68680"/>
                  </a:lnTo>
                  <a:lnTo>
                    <a:pt x="1028496" y="77559"/>
                  </a:lnTo>
                  <a:lnTo>
                    <a:pt x="973582" y="80867"/>
                  </a:lnTo>
                  <a:lnTo>
                    <a:pt x="926204" y="81641"/>
                  </a:lnTo>
                  <a:lnTo>
                    <a:pt x="882803" y="81985"/>
                  </a:lnTo>
                  <a:lnTo>
                    <a:pt x="828172" y="86241"/>
                  </a:lnTo>
                  <a:lnTo>
                    <a:pt x="797592" y="90124"/>
                  </a:lnTo>
                  <a:lnTo>
                    <a:pt x="750111" y="85267"/>
                  </a:lnTo>
                  <a:lnTo>
                    <a:pt x="705007" y="83597"/>
                  </a:lnTo>
                  <a:lnTo>
                    <a:pt x="654491" y="78792"/>
                  </a:lnTo>
                  <a:lnTo>
                    <a:pt x="603093" y="73101"/>
                  </a:lnTo>
                  <a:lnTo>
                    <a:pt x="554859" y="70572"/>
                  </a:lnTo>
                  <a:lnTo>
                    <a:pt x="503968" y="65386"/>
                  </a:lnTo>
                  <a:lnTo>
                    <a:pt x="453927" y="59525"/>
                  </a:lnTo>
                  <a:lnTo>
                    <a:pt x="391495" y="56227"/>
                  </a:lnTo>
                  <a:lnTo>
                    <a:pt x="335926" y="53726"/>
                  </a:lnTo>
                  <a:lnTo>
                    <a:pt x="289838" y="47060"/>
                  </a:lnTo>
                  <a:lnTo>
                    <a:pt x="229257" y="52850"/>
                  </a:lnTo>
                  <a:lnTo>
                    <a:pt x="197769" y="57001"/>
                  </a:lnTo>
                  <a:lnTo>
                    <a:pt x="162911" y="76469"/>
                  </a:lnTo>
                  <a:lnTo>
                    <a:pt x="142890" y="92889"/>
                  </a:lnTo>
                  <a:lnTo>
                    <a:pt x="121767" y="126543"/>
                  </a:lnTo>
                  <a:lnTo>
                    <a:pt x="110404" y="188283"/>
                  </a:lnTo>
                  <a:lnTo>
                    <a:pt x="100801" y="236567"/>
                  </a:lnTo>
                  <a:lnTo>
                    <a:pt x="98020" y="281859"/>
                  </a:lnTo>
                  <a:lnTo>
                    <a:pt x="92721" y="336521"/>
                  </a:lnTo>
                  <a:lnTo>
                    <a:pt x="86812" y="391792"/>
                  </a:lnTo>
                  <a:lnTo>
                    <a:pt x="84185" y="436670"/>
                  </a:lnTo>
                  <a:lnTo>
                    <a:pt x="82707" y="496196"/>
                  </a:lnTo>
                  <a:lnTo>
                    <a:pt x="74990" y="552427"/>
                  </a:lnTo>
                  <a:lnTo>
                    <a:pt x="70333" y="614962"/>
                  </a:lnTo>
                  <a:lnTo>
                    <a:pt x="65181" y="659257"/>
                  </a:lnTo>
                  <a:lnTo>
                    <a:pt x="59337" y="704335"/>
                  </a:lnTo>
                  <a:lnTo>
                    <a:pt x="56739" y="749761"/>
                  </a:lnTo>
                  <a:lnTo>
                    <a:pt x="47998" y="810882"/>
                  </a:lnTo>
                  <a:lnTo>
                    <a:pt x="40020" y="852975"/>
                  </a:lnTo>
                  <a:lnTo>
                    <a:pt x="32919" y="897075"/>
                  </a:lnTo>
                  <a:lnTo>
                    <a:pt x="29764" y="942066"/>
                  </a:lnTo>
                  <a:lnTo>
                    <a:pt x="20708" y="1002942"/>
                  </a:lnTo>
                  <a:lnTo>
                    <a:pt x="15655" y="1059573"/>
                  </a:lnTo>
                  <a:lnTo>
                    <a:pt x="6879" y="1114947"/>
                  </a:lnTo>
                  <a:lnTo>
                    <a:pt x="1909" y="1169950"/>
                  </a:lnTo>
                  <a:lnTo>
                    <a:pt x="437" y="1232119"/>
                  </a:lnTo>
                  <a:lnTo>
                    <a:pt x="0" y="1291504"/>
                  </a:lnTo>
                  <a:lnTo>
                    <a:pt x="7150" y="1347695"/>
                  </a:lnTo>
                  <a:lnTo>
                    <a:pt x="18818" y="1376447"/>
                  </a:lnTo>
                  <a:lnTo>
                    <a:pt x="26195" y="1388380"/>
                  </a:lnTo>
                  <a:lnTo>
                    <a:pt x="46580" y="1405702"/>
                  </a:lnTo>
                  <a:lnTo>
                    <a:pt x="58415" y="1412454"/>
                  </a:lnTo>
                  <a:lnTo>
                    <a:pt x="83752" y="1415893"/>
                  </a:lnTo>
                  <a:lnTo>
                    <a:pt x="144537" y="1405688"/>
                  </a:lnTo>
                  <a:lnTo>
                    <a:pt x="189966" y="1393376"/>
                  </a:lnTo>
                  <a:lnTo>
                    <a:pt x="230580" y="1384562"/>
                  </a:lnTo>
                  <a:lnTo>
                    <a:pt x="279100" y="1375567"/>
                  </a:lnTo>
                  <a:lnTo>
                    <a:pt x="331134" y="1366491"/>
                  </a:lnTo>
                  <a:lnTo>
                    <a:pt x="376605" y="1357379"/>
                  </a:lnTo>
                  <a:lnTo>
                    <a:pt x="432401" y="1343684"/>
                  </a:lnTo>
                  <a:lnTo>
                    <a:pt x="481942" y="1329977"/>
                  </a:lnTo>
                  <a:lnTo>
                    <a:pt x="535215" y="1320330"/>
                  </a:lnTo>
                  <a:lnTo>
                    <a:pt x="589594" y="1313409"/>
                  </a:lnTo>
                  <a:lnTo>
                    <a:pt x="648364" y="1301710"/>
                  </a:lnTo>
                  <a:lnTo>
                    <a:pt x="709957" y="1292658"/>
                  </a:lnTo>
                  <a:lnTo>
                    <a:pt x="770864" y="1285913"/>
                  </a:lnTo>
                  <a:lnTo>
                    <a:pt x="814779" y="1279925"/>
                  </a:lnTo>
                  <a:lnTo>
                    <a:pt x="859688" y="1277264"/>
                  </a:lnTo>
                  <a:lnTo>
                    <a:pt x="905039" y="1272018"/>
                  </a:lnTo>
                  <a:lnTo>
                    <a:pt x="950585" y="1264609"/>
                  </a:lnTo>
                  <a:lnTo>
                    <a:pt x="996220" y="1256238"/>
                  </a:lnTo>
                  <a:lnTo>
                    <a:pt x="1045956" y="1251501"/>
                  </a:lnTo>
                  <a:lnTo>
                    <a:pt x="1097006" y="1247873"/>
                  </a:lnTo>
                  <a:lnTo>
                    <a:pt x="1145086" y="1241182"/>
                  </a:lnTo>
                  <a:lnTo>
                    <a:pt x="1195909" y="1233130"/>
                  </a:lnTo>
                  <a:lnTo>
                    <a:pt x="1247442" y="1225997"/>
                  </a:lnTo>
                  <a:lnTo>
                    <a:pt x="1295738" y="1222826"/>
                  </a:lnTo>
                  <a:lnTo>
                    <a:pt x="1346656" y="1217355"/>
                  </a:lnTo>
                  <a:lnTo>
                    <a:pt x="1398232" y="1211368"/>
                  </a:lnTo>
                  <a:lnTo>
                    <a:pt x="1446546" y="1208707"/>
                  </a:lnTo>
                  <a:lnTo>
                    <a:pt x="1493410" y="1203462"/>
                  </a:lnTo>
                  <a:lnTo>
                    <a:pt x="1541153" y="1197577"/>
                  </a:lnTo>
                  <a:lnTo>
                    <a:pt x="1592841" y="1194960"/>
                  </a:lnTo>
                  <a:lnTo>
                    <a:pt x="1642221" y="1193798"/>
                  </a:lnTo>
                  <a:lnTo>
                    <a:pt x="1691081" y="1191758"/>
                  </a:lnTo>
                  <a:lnTo>
                    <a:pt x="1743267" y="1185772"/>
                  </a:lnTo>
                  <a:lnTo>
                    <a:pt x="1788804" y="1182096"/>
                  </a:lnTo>
                  <a:lnTo>
                    <a:pt x="1830880" y="1180463"/>
                  </a:lnTo>
                  <a:lnTo>
                    <a:pt x="1874971" y="1179737"/>
                  </a:lnTo>
                  <a:lnTo>
                    <a:pt x="1919958" y="1179414"/>
                  </a:lnTo>
                  <a:lnTo>
                    <a:pt x="1963820" y="1177748"/>
                  </a:lnTo>
                  <a:lnTo>
                    <a:pt x="2022774" y="1169767"/>
                  </a:lnTo>
                  <a:lnTo>
                    <a:pt x="2078836" y="1166726"/>
                  </a:lnTo>
                  <a:lnTo>
                    <a:pt x="2132519" y="1164301"/>
                  </a:lnTo>
                  <a:lnTo>
                    <a:pt x="2192375" y="1150605"/>
                  </a:lnTo>
                  <a:lnTo>
                    <a:pt x="2242502" y="1137688"/>
                  </a:lnTo>
                  <a:lnTo>
                    <a:pt x="2279325" y="1127210"/>
                  </a:lnTo>
                  <a:lnTo>
                    <a:pt x="2335916" y="1091593"/>
                  </a:lnTo>
                  <a:lnTo>
                    <a:pt x="2397595" y="1033719"/>
                  </a:lnTo>
                  <a:lnTo>
                    <a:pt x="2425354" y="981516"/>
                  </a:lnTo>
                  <a:lnTo>
                    <a:pt x="2443228" y="934733"/>
                  </a:lnTo>
                  <a:lnTo>
                    <a:pt x="2449280" y="893802"/>
                  </a:lnTo>
                  <a:lnTo>
                    <a:pt x="2451970" y="845141"/>
                  </a:lnTo>
                  <a:lnTo>
                    <a:pt x="2453165" y="793044"/>
                  </a:lnTo>
                  <a:lnTo>
                    <a:pt x="2453697" y="747546"/>
                  </a:lnTo>
                  <a:lnTo>
                    <a:pt x="2452409" y="702441"/>
                  </a:lnTo>
                  <a:lnTo>
                    <a:pt x="2446759" y="646847"/>
                  </a:lnTo>
                  <a:lnTo>
                    <a:pt x="2439169" y="586591"/>
                  </a:lnTo>
                  <a:lnTo>
                    <a:pt x="2430718" y="530357"/>
                  </a:lnTo>
                  <a:lnTo>
                    <a:pt x="2417395" y="471480"/>
                  </a:lnTo>
                  <a:lnTo>
                    <a:pt x="2403799" y="417641"/>
                  </a:lnTo>
                  <a:lnTo>
                    <a:pt x="2385556" y="357731"/>
                  </a:lnTo>
                  <a:lnTo>
                    <a:pt x="2367282" y="301885"/>
                  </a:lnTo>
                  <a:lnTo>
                    <a:pt x="2353573" y="238742"/>
                  </a:lnTo>
                  <a:lnTo>
                    <a:pt x="2339862" y="183978"/>
                  </a:lnTo>
                  <a:lnTo>
                    <a:pt x="2310220" y="122626"/>
                  </a:lnTo>
                  <a:lnTo>
                    <a:pt x="2303299" y="1096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1192874" y="5887024"/>
            <a:ext cx="2509151" cy="575872"/>
            <a:chOff x="1192874" y="5887024"/>
            <a:chExt cx="2509151" cy="575872"/>
          </a:xfrm>
        </p:grpSpPr>
        <p:sp>
          <p:nvSpPr>
            <p:cNvPr id="241" name="Freeform 240"/>
            <p:cNvSpPr/>
            <p:nvPr/>
          </p:nvSpPr>
          <p:spPr>
            <a:xfrm>
              <a:off x="1192874" y="5974485"/>
              <a:ext cx="223136" cy="397535"/>
            </a:xfrm>
            <a:custGeom>
              <a:avLst/>
              <a:gdLst/>
              <a:ahLst/>
              <a:cxnLst/>
              <a:rect l="0" t="0" r="0" b="0"/>
              <a:pathLst>
                <a:path w="223136" h="397535">
                  <a:moveTo>
                    <a:pt x="13712" y="63362"/>
                  </a:moveTo>
                  <a:lnTo>
                    <a:pt x="20991" y="41526"/>
                  </a:lnTo>
                  <a:lnTo>
                    <a:pt x="36752" y="22680"/>
                  </a:lnTo>
                  <a:lnTo>
                    <a:pt x="47353" y="13389"/>
                  </a:lnTo>
                  <a:lnTo>
                    <a:pt x="75383" y="3065"/>
                  </a:lnTo>
                  <a:lnTo>
                    <a:pt x="106630" y="0"/>
                  </a:lnTo>
                  <a:lnTo>
                    <a:pt x="135753" y="3717"/>
                  </a:lnTo>
                  <a:lnTo>
                    <a:pt x="146870" y="9888"/>
                  </a:lnTo>
                  <a:lnTo>
                    <a:pt x="163286" y="28931"/>
                  </a:lnTo>
                  <a:lnTo>
                    <a:pt x="166749" y="40408"/>
                  </a:lnTo>
                  <a:lnTo>
                    <a:pt x="166535" y="65348"/>
                  </a:lnTo>
                  <a:lnTo>
                    <a:pt x="153236" y="91667"/>
                  </a:lnTo>
                  <a:lnTo>
                    <a:pt x="120054" y="128117"/>
                  </a:lnTo>
                  <a:lnTo>
                    <a:pt x="81276" y="154152"/>
                  </a:lnTo>
                  <a:lnTo>
                    <a:pt x="63545" y="161605"/>
                  </a:lnTo>
                  <a:lnTo>
                    <a:pt x="65216" y="159327"/>
                  </a:lnTo>
                  <a:lnTo>
                    <a:pt x="70900" y="154761"/>
                  </a:lnTo>
                  <a:lnTo>
                    <a:pt x="108015" y="148335"/>
                  </a:lnTo>
                  <a:lnTo>
                    <a:pt x="157606" y="160989"/>
                  </a:lnTo>
                  <a:lnTo>
                    <a:pt x="184815" y="179878"/>
                  </a:lnTo>
                  <a:lnTo>
                    <a:pt x="205541" y="203508"/>
                  </a:lnTo>
                  <a:lnTo>
                    <a:pt x="219831" y="229245"/>
                  </a:lnTo>
                  <a:lnTo>
                    <a:pt x="223135" y="259981"/>
                  </a:lnTo>
                  <a:lnTo>
                    <a:pt x="218002" y="292431"/>
                  </a:lnTo>
                  <a:lnTo>
                    <a:pt x="205564" y="322088"/>
                  </a:lnTo>
                  <a:lnTo>
                    <a:pt x="174153" y="357201"/>
                  </a:lnTo>
                  <a:lnTo>
                    <a:pt x="128621" y="379623"/>
                  </a:lnTo>
                  <a:lnTo>
                    <a:pt x="76535" y="395915"/>
                  </a:lnTo>
                  <a:lnTo>
                    <a:pt x="44680" y="397534"/>
                  </a:lnTo>
                  <a:lnTo>
                    <a:pt x="0" y="3924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1566392" y="5887024"/>
              <a:ext cx="78953" cy="507315"/>
            </a:xfrm>
            <a:custGeom>
              <a:avLst/>
              <a:gdLst/>
              <a:ahLst/>
              <a:cxnLst/>
              <a:rect l="0" t="0" r="0" b="0"/>
              <a:pathLst>
                <a:path w="78953" h="507315">
                  <a:moveTo>
                    <a:pt x="51530" y="0"/>
                  </a:moveTo>
                  <a:lnTo>
                    <a:pt x="40583" y="57779"/>
                  </a:lnTo>
                  <a:lnTo>
                    <a:pt x="32446" y="109978"/>
                  </a:lnTo>
                  <a:lnTo>
                    <a:pt x="19299" y="170206"/>
                  </a:lnTo>
                  <a:lnTo>
                    <a:pt x="5755" y="224276"/>
                  </a:lnTo>
                  <a:lnTo>
                    <a:pt x="716" y="268784"/>
                  </a:lnTo>
                  <a:lnTo>
                    <a:pt x="0" y="317510"/>
                  </a:lnTo>
                  <a:lnTo>
                    <a:pt x="4760" y="364558"/>
                  </a:lnTo>
                  <a:lnTo>
                    <a:pt x="16005" y="419312"/>
                  </a:lnTo>
                  <a:lnTo>
                    <a:pt x="36264" y="464482"/>
                  </a:lnTo>
                  <a:lnTo>
                    <a:pt x="52870" y="484723"/>
                  </a:lnTo>
                  <a:lnTo>
                    <a:pt x="78952" y="507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1645344" y="620238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55651" y="1523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1976689" y="6119400"/>
              <a:ext cx="162259" cy="255580"/>
            </a:xfrm>
            <a:custGeom>
              <a:avLst/>
              <a:gdLst/>
              <a:ahLst/>
              <a:cxnLst/>
              <a:rect l="0" t="0" r="0" b="0"/>
              <a:pathLst>
                <a:path w="162259" h="255580">
                  <a:moveTo>
                    <a:pt x="107414" y="28137"/>
                  </a:moveTo>
                  <a:lnTo>
                    <a:pt x="100135" y="6301"/>
                  </a:lnTo>
                  <a:lnTo>
                    <a:pt x="90373" y="1392"/>
                  </a:lnTo>
                  <a:lnTo>
                    <a:pt x="59214" y="0"/>
                  </a:lnTo>
                  <a:lnTo>
                    <a:pt x="13404" y="7782"/>
                  </a:lnTo>
                  <a:lnTo>
                    <a:pt x="5131" y="14567"/>
                  </a:lnTo>
                  <a:lnTo>
                    <a:pt x="1138" y="23661"/>
                  </a:lnTo>
                  <a:lnTo>
                    <a:pt x="0" y="34294"/>
                  </a:lnTo>
                  <a:lnTo>
                    <a:pt x="6861" y="54233"/>
                  </a:lnTo>
                  <a:lnTo>
                    <a:pt x="46155" y="112035"/>
                  </a:lnTo>
                  <a:lnTo>
                    <a:pt x="91081" y="165572"/>
                  </a:lnTo>
                  <a:lnTo>
                    <a:pt x="129748" y="212879"/>
                  </a:lnTo>
                  <a:lnTo>
                    <a:pt x="132967" y="222901"/>
                  </a:lnTo>
                  <a:lnTo>
                    <a:pt x="132067" y="232630"/>
                  </a:lnTo>
                  <a:lnTo>
                    <a:pt x="128419" y="242162"/>
                  </a:lnTo>
                  <a:lnTo>
                    <a:pt x="119894" y="248518"/>
                  </a:lnTo>
                  <a:lnTo>
                    <a:pt x="94171" y="255579"/>
                  </a:lnTo>
                  <a:lnTo>
                    <a:pt x="84874" y="249844"/>
                  </a:lnTo>
                  <a:lnTo>
                    <a:pt x="78676" y="238404"/>
                  </a:lnTo>
                  <a:lnTo>
                    <a:pt x="73313" y="208427"/>
                  </a:lnTo>
                  <a:lnTo>
                    <a:pt x="76008" y="179869"/>
                  </a:lnTo>
                  <a:lnTo>
                    <a:pt x="93368" y="138096"/>
                  </a:lnTo>
                  <a:lnTo>
                    <a:pt x="135394" y="80158"/>
                  </a:lnTo>
                  <a:lnTo>
                    <a:pt x="162258" y="418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2221215" y="5900735"/>
              <a:ext cx="148689" cy="562161"/>
            </a:xfrm>
            <a:custGeom>
              <a:avLst/>
              <a:gdLst/>
              <a:ahLst/>
              <a:cxnLst/>
              <a:rect l="0" t="0" r="0" b="0"/>
              <a:pathLst>
                <a:path w="148689" h="562161">
                  <a:moveTo>
                    <a:pt x="0" y="0"/>
                  </a:moveTo>
                  <a:lnTo>
                    <a:pt x="49973" y="38168"/>
                  </a:lnTo>
                  <a:lnTo>
                    <a:pt x="85086" y="93332"/>
                  </a:lnTo>
                  <a:lnTo>
                    <a:pt x="106462" y="126679"/>
                  </a:lnTo>
                  <a:lnTo>
                    <a:pt x="134612" y="178894"/>
                  </a:lnTo>
                  <a:lnTo>
                    <a:pt x="146020" y="241408"/>
                  </a:lnTo>
                  <a:lnTo>
                    <a:pt x="148688" y="287569"/>
                  </a:lnTo>
                  <a:lnTo>
                    <a:pt x="146128" y="348258"/>
                  </a:lnTo>
                  <a:lnTo>
                    <a:pt x="135721" y="399248"/>
                  </a:lnTo>
                  <a:lnTo>
                    <a:pt x="118926" y="452951"/>
                  </a:lnTo>
                  <a:lnTo>
                    <a:pt x="94652" y="503395"/>
                  </a:lnTo>
                  <a:lnTo>
                    <a:pt x="54845" y="56216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2659973" y="6161248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687395" y="6284649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55598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3030176" y="6147537"/>
              <a:ext cx="54845" cy="13712"/>
            </a:xfrm>
            <a:custGeom>
              <a:avLst/>
              <a:gdLst/>
              <a:ahLst/>
              <a:cxnLst/>
              <a:rect l="0" t="0" r="0" b="0"/>
              <a:pathLst>
                <a:path w="54845" h="13712">
                  <a:moveTo>
                    <a:pt x="0" y="0"/>
                  </a:moveTo>
                  <a:lnTo>
                    <a:pt x="5484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3277366" y="6065270"/>
              <a:ext cx="232703" cy="274225"/>
            </a:xfrm>
            <a:custGeom>
              <a:avLst/>
              <a:gdLst/>
              <a:ahLst/>
              <a:cxnLst/>
              <a:rect l="0" t="0" r="0" b="0"/>
              <a:pathLst>
                <a:path w="232703" h="274225">
                  <a:moveTo>
                    <a:pt x="136723" y="0"/>
                  </a:moveTo>
                  <a:lnTo>
                    <a:pt x="168039" y="23416"/>
                  </a:lnTo>
                  <a:lnTo>
                    <a:pt x="186697" y="45447"/>
                  </a:lnTo>
                  <a:lnTo>
                    <a:pt x="197020" y="78598"/>
                  </a:lnTo>
                  <a:lnTo>
                    <a:pt x="198770" y="131962"/>
                  </a:lnTo>
                  <a:lnTo>
                    <a:pt x="196369" y="147390"/>
                  </a:lnTo>
                  <a:lnTo>
                    <a:pt x="181514" y="176720"/>
                  </a:lnTo>
                  <a:lnTo>
                    <a:pt x="171155" y="190939"/>
                  </a:lnTo>
                  <a:lnTo>
                    <a:pt x="143393" y="210802"/>
                  </a:lnTo>
                  <a:lnTo>
                    <a:pt x="83196" y="243245"/>
                  </a:lnTo>
                  <a:lnTo>
                    <a:pt x="50979" y="248776"/>
                  </a:lnTo>
                  <a:lnTo>
                    <a:pt x="33856" y="248118"/>
                  </a:lnTo>
                  <a:lnTo>
                    <a:pt x="20918" y="243109"/>
                  </a:lnTo>
                  <a:lnTo>
                    <a:pt x="2479" y="225355"/>
                  </a:lnTo>
                  <a:lnTo>
                    <a:pt x="0" y="214222"/>
                  </a:lnTo>
                  <a:lnTo>
                    <a:pt x="5370" y="189664"/>
                  </a:lnTo>
                  <a:lnTo>
                    <a:pt x="21976" y="167578"/>
                  </a:lnTo>
                  <a:lnTo>
                    <a:pt x="32802" y="157423"/>
                  </a:lnTo>
                  <a:lnTo>
                    <a:pt x="47638" y="152176"/>
                  </a:lnTo>
                  <a:lnTo>
                    <a:pt x="84434" y="150409"/>
                  </a:lnTo>
                  <a:lnTo>
                    <a:pt x="133418" y="165258"/>
                  </a:lnTo>
                  <a:lnTo>
                    <a:pt x="189929" y="206365"/>
                  </a:lnTo>
                  <a:lnTo>
                    <a:pt x="207598" y="225783"/>
                  </a:lnTo>
                  <a:lnTo>
                    <a:pt x="232702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3568724" y="6106403"/>
              <a:ext cx="133301" cy="133021"/>
            </a:xfrm>
            <a:custGeom>
              <a:avLst/>
              <a:gdLst/>
              <a:ahLst/>
              <a:cxnLst/>
              <a:rect l="0" t="0" r="0" b="0"/>
              <a:pathLst>
                <a:path w="133301" h="133021">
                  <a:moveTo>
                    <a:pt x="23611" y="0"/>
                  </a:moveTo>
                  <a:lnTo>
                    <a:pt x="9053" y="21837"/>
                  </a:lnTo>
                  <a:lnTo>
                    <a:pt x="0" y="64532"/>
                  </a:lnTo>
                  <a:lnTo>
                    <a:pt x="6008" y="90128"/>
                  </a:lnTo>
                  <a:lnTo>
                    <a:pt x="11875" y="101219"/>
                  </a:lnTo>
                  <a:lnTo>
                    <a:pt x="30583" y="117605"/>
                  </a:lnTo>
                  <a:lnTo>
                    <a:pt x="55656" y="128442"/>
                  </a:lnTo>
                  <a:lnTo>
                    <a:pt x="99461" y="133020"/>
                  </a:lnTo>
                  <a:lnTo>
                    <a:pt x="133300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606046" y="6078981"/>
              <a:ext cx="95979" cy="342781"/>
            </a:xfrm>
            <a:custGeom>
              <a:avLst/>
              <a:gdLst/>
              <a:ahLst/>
              <a:cxnLst/>
              <a:rect l="0" t="0" r="0" b="0"/>
              <a:pathLst>
                <a:path w="95979" h="342781">
                  <a:moveTo>
                    <a:pt x="95978" y="0"/>
                  </a:moveTo>
                  <a:lnTo>
                    <a:pt x="81064" y="48808"/>
                  </a:lnTo>
                  <a:lnTo>
                    <a:pt x="68199" y="102315"/>
                  </a:lnTo>
                  <a:lnTo>
                    <a:pt x="59257" y="144499"/>
                  </a:lnTo>
                  <a:lnTo>
                    <a:pt x="50204" y="188638"/>
                  </a:lnTo>
                  <a:lnTo>
                    <a:pt x="36543" y="241756"/>
                  </a:lnTo>
                  <a:lnTo>
                    <a:pt x="15567" y="29371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2945658" y="6476606"/>
            <a:ext cx="962035" cy="1631633"/>
            <a:chOff x="2945658" y="6476606"/>
            <a:chExt cx="962035" cy="1631633"/>
          </a:xfrm>
        </p:grpSpPr>
        <p:sp>
          <p:nvSpPr>
            <p:cNvPr id="253" name="Freeform 252"/>
            <p:cNvSpPr/>
            <p:nvPr/>
          </p:nvSpPr>
          <p:spPr>
            <a:xfrm>
              <a:off x="2975331" y="6531451"/>
              <a:ext cx="41134" cy="315358"/>
            </a:xfrm>
            <a:custGeom>
              <a:avLst/>
              <a:gdLst/>
              <a:ahLst/>
              <a:cxnLst/>
              <a:rect l="0" t="0" r="0" b="0"/>
              <a:pathLst>
                <a:path w="41134" h="315358">
                  <a:moveTo>
                    <a:pt x="41133" y="0"/>
                  </a:moveTo>
                  <a:lnTo>
                    <a:pt x="31710" y="35886"/>
                  </a:lnTo>
                  <a:lnTo>
                    <a:pt x="27169" y="89006"/>
                  </a:lnTo>
                  <a:lnTo>
                    <a:pt x="18376" y="136570"/>
                  </a:lnTo>
                  <a:lnTo>
                    <a:pt x="13570" y="187057"/>
                  </a:lnTo>
                  <a:lnTo>
                    <a:pt x="3132" y="249896"/>
                  </a:lnTo>
                  <a:lnTo>
                    <a:pt x="928" y="290374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3508300" y="6517739"/>
              <a:ext cx="166303" cy="288950"/>
            </a:xfrm>
            <a:custGeom>
              <a:avLst/>
              <a:gdLst/>
              <a:ahLst/>
              <a:cxnLst/>
              <a:rect l="0" t="0" r="0" b="0"/>
              <a:pathLst>
                <a:path w="166303" h="288950">
                  <a:moveTo>
                    <a:pt x="15479" y="0"/>
                  </a:moveTo>
                  <a:lnTo>
                    <a:pt x="64286" y="18978"/>
                  </a:lnTo>
                  <a:lnTo>
                    <a:pt x="93539" y="35858"/>
                  </a:lnTo>
                  <a:lnTo>
                    <a:pt x="125615" y="71056"/>
                  </a:lnTo>
                  <a:lnTo>
                    <a:pt x="139586" y="97089"/>
                  </a:lnTo>
                  <a:lnTo>
                    <a:pt x="142748" y="127958"/>
                  </a:lnTo>
                  <a:lnTo>
                    <a:pt x="132365" y="190149"/>
                  </a:lnTo>
                  <a:lnTo>
                    <a:pt x="105464" y="232555"/>
                  </a:lnTo>
                  <a:lnTo>
                    <a:pt x="75827" y="266786"/>
                  </a:lnTo>
                  <a:lnTo>
                    <a:pt x="33190" y="288949"/>
                  </a:lnTo>
                  <a:lnTo>
                    <a:pt x="21193" y="288611"/>
                  </a:lnTo>
                  <a:lnTo>
                    <a:pt x="11670" y="283815"/>
                  </a:lnTo>
                  <a:lnTo>
                    <a:pt x="3799" y="276048"/>
                  </a:lnTo>
                  <a:lnTo>
                    <a:pt x="75" y="264776"/>
                  </a:lnTo>
                  <a:lnTo>
                    <a:pt x="0" y="236001"/>
                  </a:lnTo>
                  <a:lnTo>
                    <a:pt x="9107" y="211025"/>
                  </a:lnTo>
                  <a:lnTo>
                    <a:pt x="39780" y="170164"/>
                  </a:lnTo>
                  <a:lnTo>
                    <a:pt x="49961" y="165240"/>
                  </a:lnTo>
                  <a:lnTo>
                    <a:pt x="73461" y="163832"/>
                  </a:lnTo>
                  <a:lnTo>
                    <a:pt x="112387" y="171605"/>
                  </a:lnTo>
                  <a:lnTo>
                    <a:pt x="135230" y="187483"/>
                  </a:lnTo>
                  <a:lnTo>
                    <a:pt x="145587" y="198115"/>
                  </a:lnTo>
                  <a:lnTo>
                    <a:pt x="157096" y="222117"/>
                  </a:lnTo>
                  <a:lnTo>
                    <a:pt x="166302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3716566" y="6545162"/>
              <a:ext cx="108860" cy="123845"/>
            </a:xfrm>
            <a:custGeom>
              <a:avLst/>
              <a:gdLst/>
              <a:ahLst/>
              <a:cxnLst/>
              <a:rect l="0" t="0" r="0" b="0"/>
              <a:pathLst>
                <a:path w="108860" h="123845">
                  <a:moveTo>
                    <a:pt x="54014" y="0"/>
                  </a:moveTo>
                  <a:lnTo>
                    <a:pt x="41545" y="31316"/>
                  </a:lnTo>
                  <a:lnTo>
                    <a:pt x="2700" y="84886"/>
                  </a:lnTo>
                  <a:lnTo>
                    <a:pt x="0" y="96201"/>
                  </a:lnTo>
                  <a:lnTo>
                    <a:pt x="1246" y="106791"/>
                  </a:lnTo>
                  <a:lnTo>
                    <a:pt x="5125" y="116898"/>
                  </a:lnTo>
                  <a:lnTo>
                    <a:pt x="13804" y="122112"/>
                  </a:lnTo>
                  <a:lnTo>
                    <a:pt x="39698" y="123844"/>
                  </a:lnTo>
                  <a:lnTo>
                    <a:pt x="96592" y="112606"/>
                  </a:lnTo>
                  <a:lnTo>
                    <a:pt x="108859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3811714" y="6476606"/>
              <a:ext cx="95979" cy="356492"/>
            </a:xfrm>
            <a:custGeom>
              <a:avLst/>
              <a:gdLst/>
              <a:ahLst/>
              <a:cxnLst/>
              <a:rect l="0" t="0" r="0" b="0"/>
              <a:pathLst>
                <a:path w="95979" h="356492">
                  <a:moveTo>
                    <a:pt x="95978" y="0"/>
                  </a:moveTo>
                  <a:lnTo>
                    <a:pt x="81064" y="48807"/>
                  </a:lnTo>
                  <a:lnTo>
                    <a:pt x="68200" y="98252"/>
                  </a:lnTo>
                  <a:lnTo>
                    <a:pt x="54739" y="151496"/>
                  </a:lnTo>
                  <a:lnTo>
                    <a:pt x="41102" y="201805"/>
                  </a:lnTo>
                  <a:lnTo>
                    <a:pt x="22846" y="259750"/>
                  </a:lnTo>
                  <a:lnTo>
                    <a:pt x="6093" y="313683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2945658" y="7003349"/>
              <a:ext cx="221630" cy="295930"/>
            </a:xfrm>
            <a:custGeom>
              <a:avLst/>
              <a:gdLst/>
              <a:ahLst/>
              <a:cxnLst/>
              <a:rect l="0" t="0" r="0" b="0"/>
              <a:pathLst>
                <a:path w="221630" h="295930">
                  <a:moveTo>
                    <a:pt x="15961" y="35416"/>
                  </a:moveTo>
                  <a:lnTo>
                    <a:pt x="23240" y="13580"/>
                  </a:lnTo>
                  <a:lnTo>
                    <a:pt x="31478" y="7148"/>
                  </a:lnTo>
                  <a:lnTo>
                    <a:pt x="56882" y="0"/>
                  </a:lnTo>
                  <a:lnTo>
                    <a:pt x="98166" y="3255"/>
                  </a:lnTo>
                  <a:lnTo>
                    <a:pt x="121560" y="18075"/>
                  </a:lnTo>
                  <a:lnTo>
                    <a:pt x="161406" y="64830"/>
                  </a:lnTo>
                  <a:lnTo>
                    <a:pt x="182119" y="104562"/>
                  </a:lnTo>
                  <a:lnTo>
                    <a:pt x="184772" y="135719"/>
                  </a:lnTo>
                  <a:lnTo>
                    <a:pt x="179350" y="168356"/>
                  </a:lnTo>
                  <a:lnTo>
                    <a:pt x="157643" y="212425"/>
                  </a:lnTo>
                  <a:lnTo>
                    <a:pt x="122942" y="251382"/>
                  </a:lnTo>
                  <a:lnTo>
                    <a:pt x="70271" y="279738"/>
                  </a:lnTo>
                  <a:lnTo>
                    <a:pt x="56738" y="285135"/>
                  </a:lnTo>
                  <a:lnTo>
                    <a:pt x="44670" y="285686"/>
                  </a:lnTo>
                  <a:lnTo>
                    <a:pt x="23135" y="278173"/>
                  </a:lnTo>
                  <a:lnTo>
                    <a:pt x="7469" y="260615"/>
                  </a:lnTo>
                  <a:lnTo>
                    <a:pt x="1159" y="249534"/>
                  </a:lnTo>
                  <a:lnTo>
                    <a:pt x="0" y="237576"/>
                  </a:lnTo>
                  <a:lnTo>
                    <a:pt x="6836" y="212103"/>
                  </a:lnTo>
                  <a:lnTo>
                    <a:pt x="24093" y="193672"/>
                  </a:lnTo>
                  <a:lnTo>
                    <a:pt x="35094" y="186624"/>
                  </a:lnTo>
                  <a:lnTo>
                    <a:pt x="79691" y="176704"/>
                  </a:lnTo>
                  <a:lnTo>
                    <a:pt x="124221" y="181044"/>
                  </a:lnTo>
                  <a:lnTo>
                    <a:pt x="166361" y="199257"/>
                  </a:lnTo>
                  <a:lnTo>
                    <a:pt x="185894" y="223510"/>
                  </a:lnTo>
                  <a:lnTo>
                    <a:pt x="205455" y="263299"/>
                  </a:lnTo>
                  <a:lnTo>
                    <a:pt x="221629" y="2959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3537490" y="7038765"/>
              <a:ext cx="12442" cy="246803"/>
            </a:xfrm>
            <a:custGeom>
              <a:avLst/>
              <a:gdLst/>
              <a:ahLst/>
              <a:cxnLst/>
              <a:rect l="0" t="0" r="0" b="0"/>
              <a:pathLst>
                <a:path w="12442" h="246803">
                  <a:moveTo>
                    <a:pt x="0" y="0"/>
                  </a:moveTo>
                  <a:lnTo>
                    <a:pt x="9423" y="45309"/>
                  </a:lnTo>
                  <a:lnTo>
                    <a:pt x="12441" y="102971"/>
                  </a:lnTo>
                  <a:lnTo>
                    <a:pt x="11811" y="157804"/>
                  </a:lnTo>
                  <a:lnTo>
                    <a:pt x="2784" y="213987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3725255" y="6976642"/>
              <a:ext cx="182438" cy="254080"/>
            </a:xfrm>
            <a:custGeom>
              <a:avLst/>
              <a:gdLst/>
              <a:ahLst/>
              <a:cxnLst/>
              <a:rect l="0" t="0" r="0" b="0"/>
              <a:pathLst>
                <a:path w="182438" h="254080">
                  <a:moveTo>
                    <a:pt x="17903" y="7278"/>
                  </a:moveTo>
                  <a:lnTo>
                    <a:pt x="39739" y="0"/>
                  </a:lnTo>
                  <a:lnTo>
                    <a:pt x="62648" y="489"/>
                  </a:lnTo>
                  <a:lnTo>
                    <a:pt x="75155" y="2752"/>
                  </a:lnTo>
                  <a:lnTo>
                    <a:pt x="97177" y="17454"/>
                  </a:lnTo>
                  <a:lnTo>
                    <a:pt x="115598" y="40747"/>
                  </a:lnTo>
                  <a:lnTo>
                    <a:pt x="128863" y="71412"/>
                  </a:lnTo>
                  <a:lnTo>
                    <a:pt x="131712" y="101291"/>
                  </a:lnTo>
                  <a:lnTo>
                    <a:pt x="121128" y="157713"/>
                  </a:lnTo>
                  <a:lnTo>
                    <a:pt x="101471" y="199120"/>
                  </a:lnTo>
                  <a:lnTo>
                    <a:pt x="69070" y="233056"/>
                  </a:lnTo>
                  <a:lnTo>
                    <a:pt x="39628" y="244736"/>
                  </a:lnTo>
                  <a:lnTo>
                    <a:pt x="23246" y="247850"/>
                  </a:lnTo>
                  <a:lnTo>
                    <a:pt x="12324" y="243833"/>
                  </a:lnTo>
                  <a:lnTo>
                    <a:pt x="5043" y="235060"/>
                  </a:lnTo>
                  <a:lnTo>
                    <a:pt x="189" y="223119"/>
                  </a:lnTo>
                  <a:lnTo>
                    <a:pt x="0" y="212111"/>
                  </a:lnTo>
                  <a:lnTo>
                    <a:pt x="7915" y="191755"/>
                  </a:lnTo>
                  <a:lnTo>
                    <a:pt x="29501" y="163163"/>
                  </a:lnTo>
                  <a:lnTo>
                    <a:pt x="54543" y="152734"/>
                  </a:lnTo>
                  <a:lnTo>
                    <a:pt x="84462" y="149621"/>
                  </a:lnTo>
                  <a:lnTo>
                    <a:pt x="112994" y="153317"/>
                  </a:lnTo>
                  <a:lnTo>
                    <a:pt x="136847" y="168163"/>
                  </a:lnTo>
                  <a:lnTo>
                    <a:pt x="156081" y="189996"/>
                  </a:lnTo>
                  <a:lnTo>
                    <a:pt x="176780" y="233126"/>
                  </a:lnTo>
                  <a:lnTo>
                    <a:pt x="182437" y="2540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2975331" y="7333132"/>
              <a:ext cx="194962" cy="322638"/>
            </a:xfrm>
            <a:custGeom>
              <a:avLst/>
              <a:gdLst/>
              <a:ahLst/>
              <a:cxnLst/>
              <a:rect l="0" t="0" r="0" b="0"/>
              <a:pathLst>
                <a:path w="194962" h="322638">
                  <a:moveTo>
                    <a:pt x="27422" y="7280"/>
                  </a:moveTo>
                  <a:lnTo>
                    <a:pt x="49258" y="0"/>
                  </a:lnTo>
                  <a:lnTo>
                    <a:pt x="72167" y="489"/>
                  </a:lnTo>
                  <a:lnTo>
                    <a:pt x="97583" y="7309"/>
                  </a:lnTo>
                  <a:lnTo>
                    <a:pt x="124114" y="20496"/>
                  </a:lnTo>
                  <a:lnTo>
                    <a:pt x="131494" y="31325"/>
                  </a:lnTo>
                  <a:lnTo>
                    <a:pt x="135630" y="59608"/>
                  </a:lnTo>
                  <a:lnTo>
                    <a:pt x="128328" y="88428"/>
                  </a:lnTo>
                  <a:lnTo>
                    <a:pt x="122115" y="102513"/>
                  </a:lnTo>
                  <a:lnTo>
                    <a:pt x="103024" y="122224"/>
                  </a:lnTo>
                  <a:lnTo>
                    <a:pt x="53528" y="147291"/>
                  </a:lnTo>
                  <a:lnTo>
                    <a:pt x="47873" y="147848"/>
                  </a:lnTo>
                  <a:lnTo>
                    <a:pt x="47150" y="145173"/>
                  </a:lnTo>
                  <a:lnTo>
                    <a:pt x="49715" y="140342"/>
                  </a:lnTo>
                  <a:lnTo>
                    <a:pt x="64752" y="130912"/>
                  </a:lnTo>
                  <a:lnTo>
                    <a:pt x="75161" y="126265"/>
                  </a:lnTo>
                  <a:lnTo>
                    <a:pt x="102976" y="125163"/>
                  </a:lnTo>
                  <a:lnTo>
                    <a:pt x="163208" y="136869"/>
                  </a:lnTo>
                  <a:lnTo>
                    <a:pt x="174314" y="143947"/>
                  </a:lnTo>
                  <a:lnTo>
                    <a:pt x="190717" y="164000"/>
                  </a:lnTo>
                  <a:lnTo>
                    <a:pt x="194961" y="196271"/>
                  </a:lnTo>
                  <a:lnTo>
                    <a:pt x="193959" y="215541"/>
                  </a:lnTo>
                  <a:lnTo>
                    <a:pt x="180659" y="245078"/>
                  </a:lnTo>
                  <a:lnTo>
                    <a:pt x="159513" y="266838"/>
                  </a:lnTo>
                  <a:lnTo>
                    <a:pt x="108697" y="297283"/>
                  </a:lnTo>
                  <a:lnTo>
                    <a:pt x="80303" y="311369"/>
                  </a:lnTo>
                  <a:lnTo>
                    <a:pt x="24608" y="320411"/>
                  </a:lnTo>
                  <a:lnTo>
                    <a:pt x="0" y="3226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3564754" y="7349027"/>
              <a:ext cx="151912" cy="279604"/>
            </a:xfrm>
            <a:custGeom>
              <a:avLst/>
              <a:gdLst/>
              <a:ahLst/>
              <a:cxnLst/>
              <a:rect l="0" t="0" r="0" b="0"/>
              <a:pathLst>
                <a:path w="151912" h="279604">
                  <a:moveTo>
                    <a:pt x="137270" y="32518"/>
                  </a:moveTo>
                  <a:lnTo>
                    <a:pt x="122713" y="17961"/>
                  </a:lnTo>
                  <a:lnTo>
                    <a:pt x="84545" y="1629"/>
                  </a:lnTo>
                  <a:lnTo>
                    <a:pt x="55945" y="0"/>
                  </a:lnTo>
                  <a:lnTo>
                    <a:pt x="29523" y="5878"/>
                  </a:lnTo>
                  <a:lnTo>
                    <a:pt x="7623" y="18647"/>
                  </a:lnTo>
                  <a:lnTo>
                    <a:pt x="2088" y="27841"/>
                  </a:lnTo>
                  <a:lnTo>
                    <a:pt x="0" y="50245"/>
                  </a:lnTo>
                  <a:lnTo>
                    <a:pt x="8213" y="71374"/>
                  </a:lnTo>
                  <a:lnTo>
                    <a:pt x="14669" y="81274"/>
                  </a:lnTo>
                  <a:lnTo>
                    <a:pt x="77415" y="128296"/>
                  </a:lnTo>
                  <a:lnTo>
                    <a:pt x="136831" y="187386"/>
                  </a:lnTo>
                  <a:lnTo>
                    <a:pt x="146118" y="199749"/>
                  </a:lnTo>
                  <a:lnTo>
                    <a:pt x="150786" y="212562"/>
                  </a:lnTo>
                  <a:lnTo>
                    <a:pt x="151911" y="238985"/>
                  </a:lnTo>
                  <a:lnTo>
                    <a:pt x="147030" y="250907"/>
                  </a:lnTo>
                  <a:lnTo>
                    <a:pt x="129421" y="272278"/>
                  </a:lnTo>
                  <a:lnTo>
                    <a:pt x="118326" y="277672"/>
                  </a:lnTo>
                  <a:lnTo>
                    <a:pt x="93811" y="279603"/>
                  </a:lnTo>
                  <a:lnTo>
                    <a:pt x="85446" y="271892"/>
                  </a:lnTo>
                  <a:lnTo>
                    <a:pt x="76151" y="243010"/>
                  </a:lnTo>
                  <a:lnTo>
                    <a:pt x="78197" y="198482"/>
                  </a:lnTo>
                  <a:lnTo>
                    <a:pt x="88451" y="149063"/>
                  </a:lnTo>
                  <a:lnTo>
                    <a:pt x="114988" y="98140"/>
                  </a:lnTo>
                  <a:lnTo>
                    <a:pt x="137270" y="4622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3075404" y="7765459"/>
              <a:ext cx="187863" cy="150824"/>
            </a:xfrm>
            <a:custGeom>
              <a:avLst/>
              <a:gdLst/>
              <a:ahLst/>
              <a:cxnLst/>
              <a:rect l="0" t="0" r="0" b="0"/>
              <a:pathLst>
                <a:path w="187863" h="150824">
                  <a:moveTo>
                    <a:pt x="64461" y="0"/>
                  </a:moveTo>
                  <a:lnTo>
                    <a:pt x="26293" y="57252"/>
                  </a:lnTo>
                  <a:lnTo>
                    <a:pt x="0" y="96691"/>
                  </a:lnTo>
                  <a:lnTo>
                    <a:pt x="159" y="105595"/>
                  </a:lnTo>
                  <a:lnTo>
                    <a:pt x="6358" y="111530"/>
                  </a:lnTo>
                  <a:lnTo>
                    <a:pt x="67372" y="128334"/>
                  </a:lnTo>
                  <a:lnTo>
                    <a:pt x="123385" y="141789"/>
                  </a:lnTo>
                  <a:lnTo>
                    <a:pt x="152096" y="146808"/>
                  </a:lnTo>
                  <a:lnTo>
                    <a:pt x="187862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180999" y="7710614"/>
              <a:ext cx="137113" cy="397625"/>
            </a:xfrm>
            <a:custGeom>
              <a:avLst/>
              <a:gdLst/>
              <a:ahLst/>
              <a:cxnLst/>
              <a:rect l="0" t="0" r="0" b="0"/>
              <a:pathLst>
                <a:path w="137113" h="397625">
                  <a:moveTo>
                    <a:pt x="137112" y="0"/>
                  </a:moveTo>
                  <a:lnTo>
                    <a:pt x="118028" y="57252"/>
                  </a:lnTo>
                  <a:lnTo>
                    <a:pt x="100390" y="113212"/>
                  </a:lnTo>
                  <a:lnTo>
                    <a:pt x="86790" y="171333"/>
                  </a:lnTo>
                  <a:lnTo>
                    <a:pt x="71589" y="229349"/>
                  </a:lnTo>
                  <a:lnTo>
                    <a:pt x="48464" y="292582"/>
                  </a:lnTo>
                  <a:lnTo>
                    <a:pt x="23839" y="347543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3482645" y="7751748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3475367" y="7847434"/>
              <a:ext cx="202854" cy="192250"/>
            </a:xfrm>
            <a:custGeom>
              <a:avLst/>
              <a:gdLst/>
              <a:ahLst/>
              <a:cxnLst/>
              <a:rect l="0" t="0" r="0" b="0"/>
              <a:pathLst>
                <a:path w="202854" h="192250">
                  <a:moveTo>
                    <a:pt x="7278" y="68848"/>
                  </a:moveTo>
                  <a:lnTo>
                    <a:pt x="0" y="90685"/>
                  </a:lnTo>
                  <a:lnTo>
                    <a:pt x="489" y="113592"/>
                  </a:lnTo>
                  <a:lnTo>
                    <a:pt x="7308" y="137486"/>
                  </a:lnTo>
                  <a:lnTo>
                    <a:pt x="20494" y="158261"/>
                  </a:lnTo>
                  <a:lnTo>
                    <a:pt x="29800" y="163496"/>
                  </a:lnTo>
                  <a:lnTo>
                    <a:pt x="52328" y="165251"/>
                  </a:lnTo>
                  <a:lnTo>
                    <a:pt x="90706" y="157674"/>
                  </a:lnTo>
                  <a:lnTo>
                    <a:pt x="147402" y="122149"/>
                  </a:lnTo>
                  <a:lnTo>
                    <a:pt x="170104" y="103201"/>
                  </a:lnTo>
                  <a:lnTo>
                    <a:pt x="197092" y="53798"/>
                  </a:lnTo>
                  <a:lnTo>
                    <a:pt x="202377" y="40533"/>
                  </a:lnTo>
                  <a:lnTo>
                    <a:pt x="202853" y="28643"/>
                  </a:lnTo>
                  <a:lnTo>
                    <a:pt x="195257" y="7306"/>
                  </a:lnTo>
                  <a:lnTo>
                    <a:pt x="187442" y="1921"/>
                  </a:lnTo>
                  <a:lnTo>
                    <a:pt x="166572" y="0"/>
                  </a:lnTo>
                  <a:lnTo>
                    <a:pt x="146124" y="8288"/>
                  </a:lnTo>
                  <a:lnTo>
                    <a:pt x="136405" y="14764"/>
                  </a:lnTo>
                  <a:lnTo>
                    <a:pt x="121544" y="34146"/>
                  </a:lnTo>
                  <a:lnTo>
                    <a:pt x="94718" y="97118"/>
                  </a:lnTo>
                  <a:lnTo>
                    <a:pt x="75953" y="151282"/>
                  </a:lnTo>
                  <a:lnTo>
                    <a:pt x="62123" y="1922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7" name="Freeform 266"/>
          <p:cNvSpPr/>
          <p:nvPr/>
        </p:nvSpPr>
        <p:spPr>
          <a:xfrm>
            <a:off x="2635663" y="7079899"/>
            <a:ext cx="175134" cy="21611"/>
          </a:xfrm>
          <a:custGeom>
            <a:avLst/>
            <a:gdLst/>
            <a:ahLst/>
            <a:cxnLst/>
            <a:rect l="0" t="0" r="0" b="0"/>
            <a:pathLst>
              <a:path w="175134" h="21611">
                <a:moveTo>
                  <a:pt x="175133" y="13711"/>
                </a:moveTo>
                <a:lnTo>
                  <a:pt x="115474" y="17773"/>
                </a:lnTo>
                <a:lnTo>
                  <a:pt x="83109" y="21610"/>
                </a:lnTo>
                <a:lnTo>
                  <a:pt x="21028" y="15722"/>
                </a:lnTo>
                <a:lnTo>
                  <a:pt x="0" y="14604"/>
                </a:lnTo>
                <a:lnTo>
                  <a:pt x="60625" y="13828"/>
                </a:lnTo>
                <a:lnTo>
                  <a:pt x="112428" y="6467"/>
                </a:lnTo>
                <a:lnTo>
                  <a:pt x="116572" y="4311"/>
                </a:lnTo>
                <a:lnTo>
                  <a:pt x="100863" y="1916"/>
                </a:lnTo>
                <a:lnTo>
                  <a:pt x="5173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5" name="Group 284"/>
          <p:cNvGrpSpPr/>
          <p:nvPr/>
        </p:nvGrpSpPr>
        <p:grpSpPr>
          <a:xfrm>
            <a:off x="5032011" y="5983003"/>
            <a:ext cx="3781246" cy="712983"/>
            <a:chOff x="5032011" y="5983003"/>
            <a:chExt cx="3781246" cy="712983"/>
          </a:xfrm>
        </p:grpSpPr>
        <p:sp>
          <p:nvSpPr>
            <p:cNvPr id="268" name="Freeform 267"/>
            <p:cNvSpPr/>
            <p:nvPr/>
          </p:nvSpPr>
          <p:spPr>
            <a:xfrm>
              <a:off x="5032011" y="6078981"/>
              <a:ext cx="267806" cy="462262"/>
            </a:xfrm>
            <a:custGeom>
              <a:avLst/>
              <a:gdLst/>
              <a:ahLst/>
              <a:cxnLst/>
              <a:rect l="0" t="0" r="0" b="0"/>
              <a:pathLst>
                <a:path w="267806" h="462262">
                  <a:moveTo>
                    <a:pt x="95978" y="0"/>
                  </a:moveTo>
                  <a:lnTo>
                    <a:pt x="153231" y="26363"/>
                  </a:lnTo>
                  <a:lnTo>
                    <a:pt x="185391" y="58594"/>
                  </a:lnTo>
                  <a:lnTo>
                    <a:pt x="192593" y="92059"/>
                  </a:lnTo>
                  <a:lnTo>
                    <a:pt x="189192" y="129276"/>
                  </a:lnTo>
                  <a:lnTo>
                    <a:pt x="177525" y="161052"/>
                  </a:lnTo>
                  <a:lnTo>
                    <a:pt x="154058" y="186346"/>
                  </a:lnTo>
                  <a:lnTo>
                    <a:pt x="96617" y="227412"/>
                  </a:lnTo>
                  <a:lnTo>
                    <a:pt x="88787" y="229305"/>
                  </a:lnTo>
                  <a:lnTo>
                    <a:pt x="85090" y="225997"/>
                  </a:lnTo>
                  <a:lnTo>
                    <a:pt x="84149" y="219220"/>
                  </a:lnTo>
                  <a:lnTo>
                    <a:pt x="91139" y="214703"/>
                  </a:lnTo>
                  <a:lnTo>
                    <a:pt x="119219" y="209684"/>
                  </a:lnTo>
                  <a:lnTo>
                    <a:pt x="170574" y="214137"/>
                  </a:lnTo>
                  <a:lnTo>
                    <a:pt x="202258" y="229237"/>
                  </a:lnTo>
                  <a:lnTo>
                    <a:pt x="241729" y="263433"/>
                  </a:lnTo>
                  <a:lnTo>
                    <a:pt x="252561" y="276171"/>
                  </a:lnTo>
                  <a:lnTo>
                    <a:pt x="264596" y="306575"/>
                  </a:lnTo>
                  <a:lnTo>
                    <a:pt x="267805" y="323213"/>
                  </a:lnTo>
                  <a:lnTo>
                    <a:pt x="265374" y="338876"/>
                  </a:lnTo>
                  <a:lnTo>
                    <a:pt x="250486" y="368467"/>
                  </a:lnTo>
                  <a:lnTo>
                    <a:pt x="216408" y="403543"/>
                  </a:lnTo>
                  <a:lnTo>
                    <a:pt x="153001" y="441169"/>
                  </a:lnTo>
                  <a:lnTo>
                    <a:pt x="99840" y="458093"/>
                  </a:lnTo>
                  <a:lnTo>
                    <a:pt x="48541" y="462261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5361080" y="6312071"/>
              <a:ext cx="219380" cy="219381"/>
            </a:xfrm>
            <a:custGeom>
              <a:avLst/>
              <a:gdLst/>
              <a:ahLst/>
              <a:cxnLst/>
              <a:rect l="0" t="0" r="0" b="0"/>
              <a:pathLst>
                <a:path w="219380" h="219381">
                  <a:moveTo>
                    <a:pt x="0" y="0"/>
                  </a:moveTo>
                  <a:lnTo>
                    <a:pt x="24939" y="32840"/>
                  </a:lnTo>
                  <a:lnTo>
                    <a:pt x="88071" y="89413"/>
                  </a:lnTo>
                  <a:lnTo>
                    <a:pt x="136735" y="146423"/>
                  </a:lnTo>
                  <a:lnTo>
                    <a:pt x="194569" y="206405"/>
                  </a:lnTo>
                  <a:lnTo>
                    <a:pt x="219379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5374791" y="6284649"/>
              <a:ext cx="164535" cy="315358"/>
            </a:xfrm>
            <a:custGeom>
              <a:avLst/>
              <a:gdLst/>
              <a:ahLst/>
              <a:cxnLst/>
              <a:rect l="0" t="0" r="0" b="0"/>
              <a:pathLst>
                <a:path w="164535" h="315358">
                  <a:moveTo>
                    <a:pt x="164534" y="0"/>
                  </a:moveTo>
                  <a:lnTo>
                    <a:pt x="144165" y="45309"/>
                  </a:lnTo>
                  <a:lnTo>
                    <a:pt x="125660" y="104494"/>
                  </a:lnTo>
                  <a:lnTo>
                    <a:pt x="104600" y="148006"/>
                  </a:lnTo>
                  <a:lnTo>
                    <a:pt x="67048" y="208050"/>
                  </a:lnTo>
                  <a:lnTo>
                    <a:pt x="25883" y="270463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5655563" y="5983003"/>
              <a:ext cx="185410" cy="249003"/>
            </a:xfrm>
            <a:custGeom>
              <a:avLst/>
              <a:gdLst/>
              <a:ahLst/>
              <a:cxnLst/>
              <a:rect l="0" t="0" r="0" b="0"/>
              <a:pathLst>
                <a:path w="185410" h="249003">
                  <a:moveTo>
                    <a:pt x="75719" y="0"/>
                  </a:moveTo>
                  <a:lnTo>
                    <a:pt x="104834" y="0"/>
                  </a:lnTo>
                  <a:lnTo>
                    <a:pt x="116458" y="4570"/>
                  </a:lnTo>
                  <a:lnTo>
                    <a:pt x="137498" y="21836"/>
                  </a:lnTo>
                  <a:lnTo>
                    <a:pt x="159194" y="57252"/>
                  </a:lnTo>
                  <a:lnTo>
                    <a:pt x="167993" y="103970"/>
                  </a:lnTo>
                  <a:lnTo>
                    <a:pt x="161926" y="134570"/>
                  </a:lnTo>
                  <a:lnTo>
                    <a:pt x="147549" y="163404"/>
                  </a:lnTo>
                  <a:lnTo>
                    <a:pt x="101080" y="215093"/>
                  </a:lnTo>
                  <a:lnTo>
                    <a:pt x="61397" y="241469"/>
                  </a:lnTo>
                  <a:lnTo>
                    <a:pt x="47890" y="247817"/>
                  </a:lnTo>
                  <a:lnTo>
                    <a:pt x="34314" y="249002"/>
                  </a:lnTo>
                  <a:lnTo>
                    <a:pt x="7043" y="242193"/>
                  </a:lnTo>
                  <a:lnTo>
                    <a:pt x="989" y="234588"/>
                  </a:lnTo>
                  <a:lnTo>
                    <a:pt x="0" y="224948"/>
                  </a:lnTo>
                  <a:lnTo>
                    <a:pt x="7027" y="203572"/>
                  </a:lnTo>
                  <a:lnTo>
                    <a:pt x="20306" y="183916"/>
                  </a:lnTo>
                  <a:lnTo>
                    <a:pt x="44489" y="169086"/>
                  </a:lnTo>
                  <a:lnTo>
                    <a:pt x="59470" y="162998"/>
                  </a:lnTo>
                  <a:lnTo>
                    <a:pt x="92365" y="164359"/>
                  </a:lnTo>
                  <a:lnTo>
                    <a:pt x="124251" y="176644"/>
                  </a:lnTo>
                  <a:lnTo>
                    <a:pt x="185409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5950662" y="633949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0"/>
                  </a:moveTo>
                  <a:lnTo>
                    <a:pt x="48806" y="10852"/>
                  </a:lnTo>
                  <a:lnTo>
                    <a:pt x="102314" y="12864"/>
                  </a:lnTo>
                  <a:lnTo>
                    <a:pt x="164534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221233" y="6106403"/>
              <a:ext cx="223033" cy="438760"/>
            </a:xfrm>
            <a:custGeom>
              <a:avLst/>
              <a:gdLst/>
              <a:ahLst/>
              <a:cxnLst/>
              <a:rect l="0" t="0" r="0" b="0"/>
              <a:pathLst>
                <a:path w="223033" h="438760">
                  <a:moveTo>
                    <a:pt x="72208" y="0"/>
                  </a:moveTo>
                  <a:lnTo>
                    <a:pt x="123893" y="13994"/>
                  </a:lnTo>
                  <a:lnTo>
                    <a:pt x="153071" y="33642"/>
                  </a:lnTo>
                  <a:lnTo>
                    <a:pt x="187915" y="84957"/>
                  </a:lnTo>
                  <a:lnTo>
                    <a:pt x="210257" y="148404"/>
                  </a:lnTo>
                  <a:lnTo>
                    <a:pt x="211968" y="208168"/>
                  </a:lnTo>
                  <a:lnTo>
                    <a:pt x="206435" y="249944"/>
                  </a:lnTo>
                  <a:lnTo>
                    <a:pt x="197373" y="289332"/>
                  </a:lnTo>
                  <a:lnTo>
                    <a:pt x="175142" y="328637"/>
                  </a:lnTo>
                  <a:lnTo>
                    <a:pt x="124057" y="385964"/>
                  </a:lnTo>
                  <a:lnTo>
                    <a:pt x="77753" y="411098"/>
                  </a:lnTo>
                  <a:lnTo>
                    <a:pt x="43188" y="414785"/>
                  </a:lnTo>
                  <a:lnTo>
                    <a:pt x="25439" y="413635"/>
                  </a:lnTo>
                  <a:lnTo>
                    <a:pt x="13607" y="406775"/>
                  </a:lnTo>
                  <a:lnTo>
                    <a:pt x="5718" y="396108"/>
                  </a:lnTo>
                  <a:lnTo>
                    <a:pt x="459" y="382902"/>
                  </a:lnTo>
                  <a:lnTo>
                    <a:pt x="0" y="369528"/>
                  </a:lnTo>
                  <a:lnTo>
                    <a:pt x="7615" y="342481"/>
                  </a:lnTo>
                  <a:lnTo>
                    <a:pt x="25219" y="323350"/>
                  </a:lnTo>
                  <a:lnTo>
                    <a:pt x="36312" y="316116"/>
                  </a:lnTo>
                  <a:lnTo>
                    <a:pt x="60825" y="312140"/>
                  </a:lnTo>
                  <a:lnTo>
                    <a:pt x="86954" y="316975"/>
                  </a:lnTo>
                  <a:lnTo>
                    <a:pt x="113802" y="329280"/>
                  </a:lnTo>
                  <a:lnTo>
                    <a:pt x="176565" y="391569"/>
                  </a:lnTo>
                  <a:lnTo>
                    <a:pt x="223032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6540243" y="6298361"/>
              <a:ext cx="191958" cy="233091"/>
            </a:xfrm>
            <a:custGeom>
              <a:avLst/>
              <a:gdLst/>
              <a:ahLst/>
              <a:cxnLst/>
              <a:rect l="0" t="0" r="0" b="0"/>
              <a:pathLst>
                <a:path w="191958" h="233091">
                  <a:moveTo>
                    <a:pt x="0" y="0"/>
                  </a:moveTo>
                  <a:lnTo>
                    <a:pt x="59621" y="59620"/>
                  </a:lnTo>
                  <a:lnTo>
                    <a:pt x="110633" y="110632"/>
                  </a:lnTo>
                  <a:lnTo>
                    <a:pt x="144351" y="164720"/>
                  </a:lnTo>
                  <a:lnTo>
                    <a:pt x="174711" y="211290"/>
                  </a:lnTo>
                  <a:lnTo>
                    <a:pt x="191957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6553954" y="6257227"/>
              <a:ext cx="178247" cy="356492"/>
            </a:xfrm>
            <a:custGeom>
              <a:avLst/>
              <a:gdLst/>
              <a:ahLst/>
              <a:cxnLst/>
              <a:rect l="0" t="0" r="0" b="0"/>
              <a:pathLst>
                <a:path w="178247" h="356492">
                  <a:moveTo>
                    <a:pt x="178246" y="0"/>
                  </a:moveTo>
                  <a:lnTo>
                    <a:pt x="163331" y="48807"/>
                  </a:lnTo>
                  <a:lnTo>
                    <a:pt x="146404" y="98252"/>
                  </a:lnTo>
                  <a:lnTo>
                    <a:pt x="122092" y="151497"/>
                  </a:lnTo>
                  <a:lnTo>
                    <a:pt x="86579" y="209525"/>
                  </a:lnTo>
                  <a:lnTo>
                    <a:pt x="51747" y="261274"/>
                  </a:lnTo>
                  <a:lnTo>
                    <a:pt x="16369" y="32189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7067490" y="6147537"/>
              <a:ext cx="34913" cy="411337"/>
            </a:xfrm>
            <a:custGeom>
              <a:avLst/>
              <a:gdLst/>
              <a:ahLst/>
              <a:cxnLst/>
              <a:rect l="0" t="0" r="0" b="0"/>
              <a:pathLst>
                <a:path w="34913" h="411337">
                  <a:moveTo>
                    <a:pt x="34912" y="0"/>
                  </a:moveTo>
                  <a:lnTo>
                    <a:pt x="33388" y="45309"/>
                  </a:lnTo>
                  <a:lnTo>
                    <a:pt x="25489" y="104494"/>
                  </a:lnTo>
                  <a:lnTo>
                    <a:pt x="23107" y="148006"/>
                  </a:lnTo>
                  <a:lnTo>
                    <a:pt x="17985" y="192736"/>
                  </a:lnTo>
                  <a:lnTo>
                    <a:pt x="12155" y="236484"/>
                  </a:lnTo>
                  <a:lnTo>
                    <a:pt x="7348" y="293849"/>
                  </a:lnTo>
                  <a:lnTo>
                    <a:pt x="0" y="341993"/>
                  </a:lnTo>
                  <a:lnTo>
                    <a:pt x="5559" y="395833"/>
                  </a:lnTo>
                  <a:lnTo>
                    <a:pt x="749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6965290" y="6339494"/>
              <a:ext cx="233092" cy="41135"/>
            </a:xfrm>
            <a:custGeom>
              <a:avLst/>
              <a:gdLst/>
              <a:ahLst/>
              <a:cxnLst/>
              <a:rect l="0" t="0" r="0" b="0"/>
              <a:pathLst>
                <a:path w="233092" h="41135">
                  <a:moveTo>
                    <a:pt x="0" y="0"/>
                  </a:moveTo>
                  <a:lnTo>
                    <a:pt x="53209" y="10946"/>
                  </a:lnTo>
                  <a:lnTo>
                    <a:pt x="105989" y="21863"/>
                  </a:lnTo>
                  <a:lnTo>
                    <a:pt x="158698" y="27299"/>
                  </a:lnTo>
                  <a:lnTo>
                    <a:pt x="210101" y="37950"/>
                  </a:lnTo>
                  <a:lnTo>
                    <a:pt x="233091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7376626" y="6202382"/>
              <a:ext cx="27424" cy="370203"/>
            </a:xfrm>
            <a:custGeom>
              <a:avLst/>
              <a:gdLst/>
              <a:ahLst/>
              <a:cxnLst/>
              <a:rect l="0" t="0" r="0" b="0"/>
              <a:pathLst>
                <a:path w="27424" h="370203">
                  <a:moveTo>
                    <a:pt x="27423" y="0"/>
                  </a:moveTo>
                  <a:lnTo>
                    <a:pt x="27423" y="54732"/>
                  </a:lnTo>
                  <a:lnTo>
                    <a:pt x="27423" y="95420"/>
                  </a:lnTo>
                  <a:lnTo>
                    <a:pt x="27423" y="142957"/>
                  </a:lnTo>
                  <a:lnTo>
                    <a:pt x="25900" y="193032"/>
                  </a:lnTo>
                  <a:lnTo>
                    <a:pt x="20144" y="240677"/>
                  </a:lnTo>
                  <a:lnTo>
                    <a:pt x="15617" y="303048"/>
                  </a:lnTo>
                  <a:lnTo>
                    <a:pt x="10496" y="33324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Freeform 278"/>
            <p:cNvSpPr/>
            <p:nvPr/>
          </p:nvSpPr>
          <p:spPr>
            <a:xfrm>
              <a:off x="7513446" y="6188671"/>
              <a:ext cx="192251" cy="397626"/>
            </a:xfrm>
            <a:custGeom>
              <a:avLst/>
              <a:gdLst/>
              <a:ahLst/>
              <a:cxnLst/>
              <a:rect l="0" t="0" r="0" b="0"/>
              <a:pathLst>
                <a:path w="192251" h="397626">
                  <a:moveTo>
                    <a:pt x="96271" y="0"/>
                  </a:moveTo>
                  <a:lnTo>
                    <a:pt x="126101" y="59659"/>
                  </a:lnTo>
                  <a:lnTo>
                    <a:pt x="153453" y="121643"/>
                  </a:lnTo>
                  <a:lnTo>
                    <a:pt x="161457" y="178571"/>
                  </a:lnTo>
                  <a:lnTo>
                    <a:pt x="156549" y="236403"/>
                  </a:lnTo>
                  <a:lnTo>
                    <a:pt x="138168" y="292133"/>
                  </a:lnTo>
                  <a:lnTo>
                    <a:pt x="113425" y="339961"/>
                  </a:lnTo>
                  <a:lnTo>
                    <a:pt x="91707" y="360824"/>
                  </a:lnTo>
                  <a:lnTo>
                    <a:pt x="79517" y="368520"/>
                  </a:lnTo>
                  <a:lnTo>
                    <a:pt x="53785" y="373009"/>
                  </a:lnTo>
                  <a:lnTo>
                    <a:pt x="40525" y="372074"/>
                  </a:lnTo>
                  <a:lnTo>
                    <a:pt x="17666" y="358846"/>
                  </a:lnTo>
                  <a:lnTo>
                    <a:pt x="7304" y="348921"/>
                  </a:lnTo>
                  <a:lnTo>
                    <a:pt x="1920" y="337733"/>
                  </a:lnTo>
                  <a:lnTo>
                    <a:pt x="0" y="313114"/>
                  </a:lnTo>
                  <a:lnTo>
                    <a:pt x="8287" y="291000"/>
                  </a:lnTo>
                  <a:lnTo>
                    <a:pt x="14763" y="280838"/>
                  </a:lnTo>
                  <a:lnTo>
                    <a:pt x="38209" y="265483"/>
                  </a:lnTo>
                  <a:lnTo>
                    <a:pt x="52992" y="259256"/>
                  </a:lnTo>
                  <a:lnTo>
                    <a:pt x="85669" y="260462"/>
                  </a:lnTo>
                  <a:lnTo>
                    <a:pt x="102914" y="265049"/>
                  </a:lnTo>
                  <a:lnTo>
                    <a:pt x="115934" y="272677"/>
                  </a:lnTo>
                  <a:lnTo>
                    <a:pt x="168195" y="334425"/>
                  </a:lnTo>
                  <a:lnTo>
                    <a:pt x="187047" y="376846"/>
                  </a:lnTo>
                  <a:lnTo>
                    <a:pt x="192250" y="3976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787963" y="6366916"/>
              <a:ext cx="178246" cy="233091"/>
            </a:xfrm>
            <a:custGeom>
              <a:avLst/>
              <a:gdLst/>
              <a:ahLst/>
              <a:cxnLst/>
              <a:rect l="0" t="0" r="0" b="0"/>
              <a:pathLst>
                <a:path w="178246" h="233091">
                  <a:moveTo>
                    <a:pt x="0" y="0"/>
                  </a:moveTo>
                  <a:lnTo>
                    <a:pt x="49973" y="57253"/>
                  </a:lnTo>
                  <a:lnTo>
                    <a:pt x="86777" y="110166"/>
                  </a:lnTo>
                  <a:lnTo>
                    <a:pt x="123388" y="164629"/>
                  </a:lnTo>
                  <a:lnTo>
                    <a:pt x="170119" y="223770"/>
                  </a:lnTo>
                  <a:lnTo>
                    <a:pt x="178245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787963" y="6408050"/>
              <a:ext cx="123401" cy="287936"/>
            </a:xfrm>
            <a:custGeom>
              <a:avLst/>
              <a:gdLst/>
              <a:ahLst/>
              <a:cxnLst/>
              <a:rect l="0" t="0" r="0" b="0"/>
              <a:pathLst>
                <a:path w="123401" h="287936">
                  <a:moveTo>
                    <a:pt x="123400" y="0"/>
                  </a:moveTo>
                  <a:lnTo>
                    <a:pt x="108485" y="59659"/>
                  </a:lnTo>
                  <a:lnTo>
                    <a:pt x="91558" y="111116"/>
                  </a:lnTo>
                  <a:lnTo>
                    <a:pt x="67246" y="160894"/>
                  </a:lnTo>
                  <a:lnTo>
                    <a:pt x="39013" y="218659"/>
                  </a:lnTo>
                  <a:lnTo>
                    <a:pt x="18765" y="26951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8144453" y="6462895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13711"/>
                  </a:moveTo>
                  <a:lnTo>
                    <a:pt x="53209" y="13711"/>
                  </a:lnTo>
                  <a:lnTo>
                    <a:pt x="105989" y="12187"/>
                  </a:lnTo>
                  <a:lnTo>
                    <a:pt x="160222" y="4288"/>
                  </a:lnTo>
                  <a:lnTo>
                    <a:pt x="216891" y="846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720324" y="6243515"/>
              <a:ext cx="13712" cy="27424"/>
            </a:xfrm>
            <a:custGeom>
              <a:avLst/>
              <a:gdLst/>
              <a:ahLst/>
              <a:cxnLst/>
              <a:rect l="0" t="0" r="0" b="0"/>
              <a:pathLst>
                <a:path w="13712" h="27424">
                  <a:moveTo>
                    <a:pt x="13711" y="27423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596923" y="6216093"/>
              <a:ext cx="216334" cy="383800"/>
            </a:xfrm>
            <a:custGeom>
              <a:avLst/>
              <a:gdLst/>
              <a:ahLst/>
              <a:cxnLst/>
              <a:rect l="0" t="0" r="0" b="0"/>
              <a:pathLst>
                <a:path w="216334" h="383800">
                  <a:moveTo>
                    <a:pt x="0" y="41134"/>
                  </a:moveTo>
                  <a:lnTo>
                    <a:pt x="18977" y="100794"/>
                  </a:lnTo>
                  <a:lnTo>
                    <a:pt x="42695" y="144125"/>
                  </a:lnTo>
                  <a:lnTo>
                    <a:pt x="96116" y="205080"/>
                  </a:lnTo>
                  <a:lnTo>
                    <a:pt x="150835" y="260461"/>
                  </a:lnTo>
                  <a:lnTo>
                    <a:pt x="205669" y="323478"/>
                  </a:lnTo>
                  <a:lnTo>
                    <a:pt x="214810" y="339053"/>
                  </a:lnTo>
                  <a:lnTo>
                    <a:pt x="216333" y="352483"/>
                  </a:lnTo>
                  <a:lnTo>
                    <a:pt x="212778" y="364484"/>
                  </a:lnTo>
                  <a:lnTo>
                    <a:pt x="205837" y="375531"/>
                  </a:lnTo>
                  <a:lnTo>
                    <a:pt x="193593" y="381372"/>
                  </a:lnTo>
                  <a:lnTo>
                    <a:pt x="159676" y="383799"/>
                  </a:lnTo>
                  <a:lnTo>
                    <a:pt x="144537" y="379267"/>
                  </a:lnTo>
                  <a:lnTo>
                    <a:pt x="119591" y="362043"/>
                  </a:lnTo>
                  <a:lnTo>
                    <a:pt x="102411" y="335091"/>
                  </a:lnTo>
                  <a:lnTo>
                    <a:pt x="95697" y="319372"/>
                  </a:lnTo>
                  <a:lnTo>
                    <a:pt x="93526" y="260856"/>
                  </a:lnTo>
                  <a:lnTo>
                    <a:pt x="103014" y="217500"/>
                  </a:lnTo>
                  <a:lnTo>
                    <a:pt x="125486" y="154329"/>
                  </a:lnTo>
                  <a:lnTo>
                    <a:pt x="151441" y="101080"/>
                  </a:lnTo>
                  <a:lnTo>
                    <a:pt x="160376" y="85668"/>
                  </a:lnTo>
                  <a:lnTo>
                    <a:pt x="166241" y="52294"/>
                  </a:lnTo>
                  <a:lnTo>
                    <a:pt x="163769" y="23242"/>
                  </a:lnTo>
                  <a:lnTo>
                    <a:pt x="160977" y="15495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6" name="Freeform 285"/>
          <p:cNvSpPr/>
          <p:nvPr/>
        </p:nvSpPr>
        <p:spPr>
          <a:xfrm>
            <a:off x="4828144" y="6024136"/>
            <a:ext cx="149023" cy="685561"/>
          </a:xfrm>
          <a:custGeom>
            <a:avLst/>
            <a:gdLst/>
            <a:ahLst/>
            <a:cxnLst/>
            <a:rect l="0" t="0" r="0" b="0"/>
            <a:pathLst>
              <a:path w="149023" h="685561">
                <a:moveTo>
                  <a:pt x="66755" y="0"/>
                </a:moveTo>
                <a:lnTo>
                  <a:pt x="51840" y="55598"/>
                </a:lnTo>
                <a:lnTo>
                  <a:pt x="34524" y="117117"/>
                </a:lnTo>
                <a:lnTo>
                  <a:pt x="16434" y="178528"/>
                </a:lnTo>
                <a:lnTo>
                  <a:pt x="4279" y="229958"/>
                </a:lnTo>
                <a:lnTo>
                  <a:pt x="0" y="283791"/>
                </a:lnTo>
                <a:lnTo>
                  <a:pt x="256" y="336813"/>
                </a:lnTo>
                <a:lnTo>
                  <a:pt x="9304" y="386716"/>
                </a:lnTo>
                <a:lnTo>
                  <a:pt x="17353" y="432386"/>
                </a:lnTo>
                <a:lnTo>
                  <a:pt x="30072" y="479092"/>
                </a:lnTo>
                <a:lnTo>
                  <a:pt x="54363" y="536023"/>
                </a:lnTo>
                <a:lnTo>
                  <a:pt x="89867" y="597114"/>
                </a:lnTo>
                <a:lnTo>
                  <a:pt x="124385" y="649874"/>
                </a:lnTo>
                <a:lnTo>
                  <a:pt x="149022" y="6855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9" name="Group 288"/>
          <p:cNvGrpSpPr/>
          <p:nvPr/>
        </p:nvGrpSpPr>
        <p:grpSpPr>
          <a:xfrm>
            <a:off x="6608799" y="5859602"/>
            <a:ext cx="438759" cy="973496"/>
            <a:chOff x="6608799" y="5859602"/>
            <a:chExt cx="438759" cy="973496"/>
          </a:xfrm>
        </p:grpSpPr>
        <p:sp>
          <p:nvSpPr>
            <p:cNvPr id="287" name="Freeform 286"/>
            <p:cNvSpPr/>
            <p:nvPr/>
          </p:nvSpPr>
          <p:spPr>
            <a:xfrm>
              <a:off x="6608799" y="5955580"/>
              <a:ext cx="191138" cy="850096"/>
            </a:xfrm>
            <a:custGeom>
              <a:avLst/>
              <a:gdLst/>
              <a:ahLst/>
              <a:cxnLst/>
              <a:rect l="0" t="0" r="0" b="0"/>
              <a:pathLst>
                <a:path w="191138" h="850096">
                  <a:moveTo>
                    <a:pt x="95979" y="0"/>
                  </a:moveTo>
                  <a:lnTo>
                    <a:pt x="134147" y="57253"/>
                  </a:lnTo>
                  <a:lnTo>
                    <a:pt x="158476" y="110166"/>
                  </a:lnTo>
                  <a:lnTo>
                    <a:pt x="177952" y="168691"/>
                  </a:lnTo>
                  <a:lnTo>
                    <a:pt x="187807" y="220611"/>
                  </a:lnTo>
                  <a:lnTo>
                    <a:pt x="190113" y="261060"/>
                  </a:lnTo>
                  <a:lnTo>
                    <a:pt x="191137" y="314585"/>
                  </a:lnTo>
                  <a:lnTo>
                    <a:pt x="187530" y="361734"/>
                  </a:lnTo>
                  <a:lnTo>
                    <a:pt x="179325" y="407573"/>
                  </a:lnTo>
                  <a:lnTo>
                    <a:pt x="165522" y="463493"/>
                  </a:lnTo>
                  <a:lnTo>
                    <a:pt x="153294" y="511706"/>
                  </a:lnTo>
                  <a:lnTo>
                    <a:pt x="137843" y="569047"/>
                  </a:lnTo>
                  <a:lnTo>
                    <a:pt x="118975" y="629368"/>
                  </a:lnTo>
                  <a:lnTo>
                    <a:pt x="100578" y="685294"/>
                  </a:lnTo>
                  <a:lnTo>
                    <a:pt x="85323" y="725091"/>
                  </a:lnTo>
                  <a:lnTo>
                    <a:pt x="44903" y="783435"/>
                  </a:lnTo>
                  <a:lnTo>
                    <a:pt x="8020" y="838156"/>
                  </a:lnTo>
                  <a:lnTo>
                    <a:pt x="0" y="8500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6924156" y="5859602"/>
              <a:ext cx="123402" cy="973496"/>
            </a:xfrm>
            <a:custGeom>
              <a:avLst/>
              <a:gdLst/>
              <a:ahLst/>
              <a:cxnLst/>
              <a:rect l="0" t="0" r="0" b="0"/>
              <a:pathLst>
                <a:path w="123402" h="973496">
                  <a:moveTo>
                    <a:pt x="68557" y="0"/>
                  </a:moveTo>
                  <a:lnTo>
                    <a:pt x="48187" y="34363"/>
                  </a:lnTo>
                  <a:lnTo>
                    <a:pt x="27913" y="94189"/>
                  </a:lnTo>
                  <a:lnTo>
                    <a:pt x="9238" y="150470"/>
                  </a:lnTo>
                  <a:lnTo>
                    <a:pt x="2737" y="199131"/>
                  </a:lnTo>
                  <a:lnTo>
                    <a:pt x="811" y="252144"/>
                  </a:lnTo>
                  <a:lnTo>
                    <a:pt x="241" y="306445"/>
                  </a:lnTo>
                  <a:lnTo>
                    <a:pt x="72" y="361129"/>
                  </a:lnTo>
                  <a:lnTo>
                    <a:pt x="21" y="415926"/>
                  </a:lnTo>
                  <a:lnTo>
                    <a:pt x="7" y="470757"/>
                  </a:lnTo>
                  <a:lnTo>
                    <a:pt x="2" y="525598"/>
                  </a:lnTo>
                  <a:lnTo>
                    <a:pt x="0" y="580441"/>
                  </a:lnTo>
                  <a:lnTo>
                    <a:pt x="7280" y="635286"/>
                  </a:lnTo>
                  <a:lnTo>
                    <a:pt x="14915" y="679974"/>
                  </a:lnTo>
                  <a:lnTo>
                    <a:pt x="23387" y="727258"/>
                  </a:lnTo>
                  <a:lnTo>
                    <a:pt x="38246" y="789661"/>
                  </a:lnTo>
                  <a:lnTo>
                    <a:pt x="53054" y="833392"/>
                  </a:lnTo>
                  <a:lnTo>
                    <a:pt x="69792" y="878219"/>
                  </a:lnTo>
                  <a:lnTo>
                    <a:pt x="96345" y="934093"/>
                  </a:lnTo>
                  <a:lnTo>
                    <a:pt x="123401" y="97349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0" name="Freeform 289"/>
          <p:cNvSpPr/>
          <p:nvPr/>
        </p:nvSpPr>
        <p:spPr>
          <a:xfrm>
            <a:off x="8747747" y="5887024"/>
            <a:ext cx="246558" cy="1055764"/>
          </a:xfrm>
          <a:custGeom>
            <a:avLst/>
            <a:gdLst/>
            <a:ahLst/>
            <a:cxnLst/>
            <a:rect l="0" t="0" r="0" b="0"/>
            <a:pathLst>
              <a:path w="246558" h="1055764">
                <a:moveTo>
                  <a:pt x="0" y="0"/>
                </a:moveTo>
                <a:lnTo>
                  <a:pt x="56196" y="57721"/>
                </a:lnTo>
                <a:lnTo>
                  <a:pt x="99405" y="110258"/>
                </a:lnTo>
                <a:lnTo>
                  <a:pt x="144220" y="164647"/>
                </a:lnTo>
                <a:lnTo>
                  <a:pt x="165793" y="212980"/>
                </a:lnTo>
                <a:lnTo>
                  <a:pt x="189114" y="265896"/>
                </a:lnTo>
                <a:lnTo>
                  <a:pt x="208041" y="320169"/>
                </a:lnTo>
                <a:lnTo>
                  <a:pt x="223298" y="374845"/>
                </a:lnTo>
                <a:lnTo>
                  <a:pt x="237467" y="436918"/>
                </a:lnTo>
                <a:lnTo>
                  <a:pt x="244035" y="496274"/>
                </a:lnTo>
                <a:lnTo>
                  <a:pt x="245981" y="552456"/>
                </a:lnTo>
                <a:lnTo>
                  <a:pt x="246557" y="607697"/>
                </a:lnTo>
                <a:lnTo>
                  <a:pt x="239450" y="662659"/>
                </a:lnTo>
                <a:lnTo>
                  <a:pt x="227695" y="717539"/>
                </a:lnTo>
                <a:lnTo>
                  <a:pt x="214564" y="765115"/>
                </a:lnTo>
                <a:lnTo>
                  <a:pt x="201025" y="815437"/>
                </a:lnTo>
                <a:lnTo>
                  <a:pt x="181278" y="876088"/>
                </a:lnTo>
                <a:lnTo>
                  <a:pt x="153679" y="932079"/>
                </a:lnTo>
                <a:lnTo>
                  <a:pt x="125827" y="987151"/>
                </a:lnTo>
                <a:lnTo>
                  <a:pt x="79258" y="1043568"/>
                </a:lnTo>
                <a:lnTo>
                  <a:pt x="68555" y="10557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0" name="Group 299"/>
          <p:cNvGrpSpPr/>
          <p:nvPr/>
        </p:nvGrpSpPr>
        <p:grpSpPr>
          <a:xfrm>
            <a:off x="4785209" y="6791964"/>
            <a:ext cx="1711085" cy="630716"/>
            <a:chOff x="4785209" y="6791964"/>
            <a:chExt cx="1711085" cy="630716"/>
          </a:xfrm>
        </p:grpSpPr>
        <p:sp>
          <p:nvSpPr>
            <p:cNvPr id="291" name="Freeform 290"/>
            <p:cNvSpPr/>
            <p:nvPr/>
          </p:nvSpPr>
          <p:spPr>
            <a:xfrm>
              <a:off x="4785209" y="7011343"/>
              <a:ext cx="205669" cy="301647"/>
            </a:xfrm>
            <a:custGeom>
              <a:avLst/>
              <a:gdLst/>
              <a:ahLst/>
              <a:cxnLst/>
              <a:rect l="0" t="0" r="0" b="0"/>
              <a:pathLst>
                <a:path w="205669" h="301647">
                  <a:moveTo>
                    <a:pt x="0" y="0"/>
                  </a:moveTo>
                  <a:lnTo>
                    <a:pt x="38168" y="57252"/>
                  </a:lnTo>
                  <a:lnTo>
                    <a:pt x="82479" y="119655"/>
                  </a:lnTo>
                  <a:lnTo>
                    <a:pt x="127999" y="179558"/>
                  </a:lnTo>
                  <a:lnTo>
                    <a:pt x="164540" y="233350"/>
                  </a:lnTo>
                  <a:lnTo>
                    <a:pt x="187896" y="270238"/>
                  </a:lnTo>
                  <a:lnTo>
                    <a:pt x="205668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4798921" y="6970209"/>
              <a:ext cx="219380" cy="356492"/>
            </a:xfrm>
            <a:custGeom>
              <a:avLst/>
              <a:gdLst/>
              <a:ahLst/>
              <a:cxnLst/>
              <a:rect l="0" t="0" r="0" b="0"/>
              <a:pathLst>
                <a:path w="219380" h="356492">
                  <a:moveTo>
                    <a:pt x="219379" y="0"/>
                  </a:moveTo>
                  <a:lnTo>
                    <a:pt x="197486" y="24940"/>
                  </a:lnTo>
                  <a:lnTo>
                    <a:pt x="163820" y="81326"/>
                  </a:lnTo>
                  <a:lnTo>
                    <a:pt x="127830" y="144205"/>
                  </a:lnTo>
                  <a:lnTo>
                    <a:pt x="91380" y="205884"/>
                  </a:lnTo>
                  <a:lnTo>
                    <a:pt x="63977" y="255837"/>
                  </a:lnTo>
                  <a:lnTo>
                    <a:pt x="27420" y="31443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5103304" y="6833097"/>
              <a:ext cx="79531" cy="562160"/>
            </a:xfrm>
            <a:custGeom>
              <a:avLst/>
              <a:gdLst/>
              <a:ahLst/>
              <a:cxnLst/>
              <a:rect l="0" t="0" r="0" b="0"/>
              <a:pathLst>
                <a:path w="79531" h="562160">
                  <a:moveTo>
                    <a:pt x="65819" y="0"/>
                  </a:moveTo>
                  <a:lnTo>
                    <a:pt x="45450" y="51685"/>
                  </a:lnTo>
                  <a:lnTo>
                    <a:pt x="25176" y="109066"/>
                  </a:lnTo>
                  <a:lnTo>
                    <a:pt x="11119" y="162826"/>
                  </a:lnTo>
                  <a:lnTo>
                    <a:pt x="3422" y="211002"/>
                  </a:lnTo>
                  <a:lnTo>
                    <a:pt x="0" y="262884"/>
                  </a:lnTo>
                  <a:lnTo>
                    <a:pt x="5352" y="321646"/>
                  </a:lnTo>
                  <a:lnTo>
                    <a:pt x="16587" y="382561"/>
                  </a:lnTo>
                  <a:lnTo>
                    <a:pt x="29565" y="441574"/>
                  </a:lnTo>
                  <a:lnTo>
                    <a:pt x="50337" y="497654"/>
                  </a:lnTo>
                  <a:lnTo>
                    <a:pt x="63001" y="526381"/>
                  </a:lnTo>
                  <a:lnTo>
                    <a:pt x="79530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5306235" y="6908085"/>
              <a:ext cx="194158" cy="363771"/>
            </a:xfrm>
            <a:custGeom>
              <a:avLst/>
              <a:gdLst/>
              <a:ahLst/>
              <a:cxnLst/>
              <a:rect l="0" t="0" r="0" b="0"/>
              <a:pathLst>
                <a:path w="194158" h="363771">
                  <a:moveTo>
                    <a:pt x="0" y="7279"/>
                  </a:moveTo>
                  <a:lnTo>
                    <a:pt x="21836" y="0"/>
                  </a:lnTo>
                  <a:lnTo>
                    <a:pt x="64531" y="2752"/>
                  </a:lnTo>
                  <a:lnTo>
                    <a:pt x="90127" y="13393"/>
                  </a:lnTo>
                  <a:lnTo>
                    <a:pt x="111659" y="29802"/>
                  </a:lnTo>
                  <a:lnTo>
                    <a:pt x="131386" y="52329"/>
                  </a:lnTo>
                  <a:lnTo>
                    <a:pt x="136341" y="64734"/>
                  </a:lnTo>
                  <a:lnTo>
                    <a:pt x="137785" y="90707"/>
                  </a:lnTo>
                  <a:lnTo>
                    <a:pt x="129286" y="113422"/>
                  </a:lnTo>
                  <a:lnTo>
                    <a:pt x="113828" y="133674"/>
                  </a:lnTo>
                  <a:lnTo>
                    <a:pt x="79431" y="160682"/>
                  </a:lnTo>
                  <a:lnTo>
                    <a:pt x="53584" y="173468"/>
                  </a:lnTo>
                  <a:lnTo>
                    <a:pt x="49434" y="172916"/>
                  </a:lnTo>
                  <a:lnTo>
                    <a:pt x="51238" y="167978"/>
                  </a:lnTo>
                  <a:lnTo>
                    <a:pt x="57011" y="160116"/>
                  </a:lnTo>
                  <a:lnTo>
                    <a:pt x="79675" y="151380"/>
                  </a:lnTo>
                  <a:lnTo>
                    <a:pt x="108537" y="149021"/>
                  </a:lnTo>
                  <a:lnTo>
                    <a:pt x="136600" y="153050"/>
                  </a:lnTo>
                  <a:lnTo>
                    <a:pt x="160244" y="163983"/>
                  </a:lnTo>
                  <a:lnTo>
                    <a:pt x="170815" y="171163"/>
                  </a:lnTo>
                  <a:lnTo>
                    <a:pt x="186623" y="195391"/>
                  </a:lnTo>
                  <a:lnTo>
                    <a:pt x="192972" y="210384"/>
                  </a:lnTo>
                  <a:lnTo>
                    <a:pt x="194157" y="224950"/>
                  </a:lnTo>
                  <a:lnTo>
                    <a:pt x="187349" y="253321"/>
                  </a:lnTo>
                  <a:lnTo>
                    <a:pt x="170104" y="277104"/>
                  </a:lnTo>
                  <a:lnTo>
                    <a:pt x="108617" y="326628"/>
                  </a:lnTo>
                  <a:lnTo>
                    <a:pt x="62758" y="355531"/>
                  </a:lnTo>
                  <a:lnTo>
                    <a:pt x="41134" y="3637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5580459" y="7011343"/>
              <a:ext cx="123402" cy="246803"/>
            </a:xfrm>
            <a:custGeom>
              <a:avLst/>
              <a:gdLst/>
              <a:ahLst/>
              <a:cxnLst/>
              <a:rect l="0" t="0" r="0" b="0"/>
              <a:pathLst>
                <a:path w="123402" h="246803">
                  <a:moveTo>
                    <a:pt x="0" y="0"/>
                  </a:moveTo>
                  <a:lnTo>
                    <a:pt x="18978" y="48807"/>
                  </a:lnTo>
                  <a:lnTo>
                    <a:pt x="51314" y="108498"/>
                  </a:lnTo>
                  <a:lnTo>
                    <a:pt x="78005" y="157749"/>
                  </a:lnTo>
                  <a:lnTo>
                    <a:pt x="111274" y="214992"/>
                  </a:lnTo>
                  <a:lnTo>
                    <a:pt x="123401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5539325" y="6997632"/>
              <a:ext cx="164536" cy="342781"/>
            </a:xfrm>
            <a:custGeom>
              <a:avLst/>
              <a:gdLst/>
              <a:ahLst/>
              <a:cxnLst/>
              <a:rect l="0" t="0" r="0" b="0"/>
              <a:pathLst>
                <a:path w="164536" h="342781">
                  <a:moveTo>
                    <a:pt x="164535" y="0"/>
                  </a:moveTo>
                  <a:lnTo>
                    <a:pt x="145557" y="48806"/>
                  </a:lnTo>
                  <a:lnTo>
                    <a:pt x="120499" y="108496"/>
                  </a:lnTo>
                  <a:lnTo>
                    <a:pt x="85346" y="167236"/>
                  </a:lnTo>
                  <a:lnTo>
                    <a:pt x="57315" y="219912"/>
                  </a:lnTo>
                  <a:lnTo>
                    <a:pt x="31861" y="275852"/>
                  </a:lnTo>
                  <a:lnTo>
                    <a:pt x="7197" y="32775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5854683" y="7066187"/>
              <a:ext cx="164535" cy="41135"/>
            </a:xfrm>
            <a:custGeom>
              <a:avLst/>
              <a:gdLst/>
              <a:ahLst/>
              <a:cxnLst/>
              <a:rect l="0" t="0" r="0" b="0"/>
              <a:pathLst>
                <a:path w="164535" h="41135">
                  <a:moveTo>
                    <a:pt x="0" y="0"/>
                  </a:moveTo>
                  <a:lnTo>
                    <a:pt x="14557" y="14558"/>
                  </a:lnTo>
                  <a:lnTo>
                    <a:pt x="37955" y="21705"/>
                  </a:lnTo>
                  <a:lnTo>
                    <a:pt x="95351" y="33573"/>
                  </a:lnTo>
                  <a:lnTo>
                    <a:pt x="123122" y="37773"/>
                  </a:lnTo>
                  <a:lnTo>
                    <a:pt x="164534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6075907" y="6915364"/>
              <a:ext cx="244958" cy="344746"/>
            </a:xfrm>
            <a:custGeom>
              <a:avLst/>
              <a:gdLst/>
              <a:ahLst/>
              <a:cxnLst/>
              <a:rect l="0" t="0" r="0" b="0"/>
              <a:pathLst>
                <a:path w="244958" h="344746">
                  <a:moveTo>
                    <a:pt x="121556" y="0"/>
                  </a:moveTo>
                  <a:lnTo>
                    <a:pt x="143392" y="7279"/>
                  </a:lnTo>
                  <a:lnTo>
                    <a:pt x="178809" y="33642"/>
                  </a:lnTo>
                  <a:lnTo>
                    <a:pt x="203690" y="70399"/>
                  </a:lnTo>
                  <a:lnTo>
                    <a:pt x="213432" y="117514"/>
                  </a:lnTo>
                  <a:lnTo>
                    <a:pt x="209040" y="170069"/>
                  </a:lnTo>
                  <a:lnTo>
                    <a:pt x="183533" y="231514"/>
                  </a:lnTo>
                  <a:lnTo>
                    <a:pt x="147029" y="283406"/>
                  </a:lnTo>
                  <a:lnTo>
                    <a:pt x="99989" y="320449"/>
                  </a:lnTo>
                  <a:lnTo>
                    <a:pt x="54735" y="343442"/>
                  </a:lnTo>
                  <a:lnTo>
                    <a:pt x="40446" y="344745"/>
                  </a:lnTo>
                  <a:lnTo>
                    <a:pt x="12380" y="338068"/>
                  </a:lnTo>
                  <a:lnTo>
                    <a:pt x="4592" y="330498"/>
                  </a:lnTo>
                  <a:lnTo>
                    <a:pt x="922" y="320880"/>
                  </a:lnTo>
                  <a:lnTo>
                    <a:pt x="0" y="309899"/>
                  </a:lnTo>
                  <a:lnTo>
                    <a:pt x="11163" y="285510"/>
                  </a:lnTo>
                  <a:lnTo>
                    <a:pt x="20539" y="272607"/>
                  </a:lnTo>
                  <a:lnTo>
                    <a:pt x="47206" y="254208"/>
                  </a:lnTo>
                  <a:lnTo>
                    <a:pt x="62849" y="247169"/>
                  </a:lnTo>
                  <a:lnTo>
                    <a:pt x="96480" y="243411"/>
                  </a:lnTo>
                  <a:lnTo>
                    <a:pt x="145611" y="249860"/>
                  </a:lnTo>
                  <a:lnTo>
                    <a:pt x="173381" y="258825"/>
                  </a:lnTo>
                  <a:lnTo>
                    <a:pt x="195879" y="272967"/>
                  </a:lnTo>
                  <a:lnTo>
                    <a:pt x="232103" y="314771"/>
                  </a:lnTo>
                  <a:lnTo>
                    <a:pt x="244957" y="3427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6348286" y="6791964"/>
              <a:ext cx="148008" cy="630716"/>
            </a:xfrm>
            <a:custGeom>
              <a:avLst/>
              <a:gdLst/>
              <a:ahLst/>
              <a:cxnLst/>
              <a:rect l="0" t="0" r="0" b="0"/>
              <a:pathLst>
                <a:path w="148008" h="630716">
                  <a:moveTo>
                    <a:pt x="41134" y="0"/>
                  </a:moveTo>
                  <a:lnTo>
                    <a:pt x="64550" y="45309"/>
                  </a:lnTo>
                  <a:lnTo>
                    <a:pt x="95807" y="101446"/>
                  </a:lnTo>
                  <a:lnTo>
                    <a:pt x="121562" y="162906"/>
                  </a:lnTo>
                  <a:lnTo>
                    <a:pt x="141319" y="219057"/>
                  </a:lnTo>
                  <a:lnTo>
                    <a:pt x="148007" y="282253"/>
                  </a:lnTo>
                  <a:lnTo>
                    <a:pt x="142710" y="344312"/>
                  </a:lnTo>
                  <a:lnTo>
                    <a:pt x="131493" y="394016"/>
                  </a:lnTo>
                  <a:lnTo>
                    <a:pt x="112530" y="451757"/>
                  </a:lnTo>
                  <a:lnTo>
                    <a:pt x="81023" y="507173"/>
                  </a:lnTo>
                  <a:lnTo>
                    <a:pt x="52737" y="562131"/>
                  </a:lnTo>
                  <a:lnTo>
                    <a:pt x="10105" y="618523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5283701" y="6791964"/>
            <a:ext cx="3177691" cy="712983"/>
            <a:chOff x="5283701" y="6791964"/>
            <a:chExt cx="3177691" cy="712983"/>
          </a:xfrm>
        </p:grpSpPr>
        <p:sp>
          <p:nvSpPr>
            <p:cNvPr id="301" name="Freeform 300"/>
            <p:cNvSpPr/>
            <p:nvPr/>
          </p:nvSpPr>
          <p:spPr>
            <a:xfrm>
              <a:off x="6829861" y="6942787"/>
              <a:ext cx="176564" cy="164535"/>
            </a:xfrm>
            <a:custGeom>
              <a:avLst/>
              <a:gdLst/>
              <a:ahLst/>
              <a:cxnLst/>
              <a:rect l="0" t="0" r="0" b="0"/>
              <a:pathLst>
                <a:path w="176564" h="164535">
                  <a:moveTo>
                    <a:pt x="80585" y="0"/>
                  </a:moveTo>
                  <a:lnTo>
                    <a:pt x="42416" y="57252"/>
                  </a:lnTo>
                  <a:lnTo>
                    <a:pt x="8958" y="119655"/>
                  </a:lnTo>
                  <a:lnTo>
                    <a:pt x="841" y="130044"/>
                  </a:lnTo>
                  <a:lnTo>
                    <a:pt x="0" y="135447"/>
                  </a:lnTo>
                  <a:lnTo>
                    <a:pt x="4009" y="137525"/>
                  </a:lnTo>
                  <a:lnTo>
                    <a:pt x="35552" y="141297"/>
                  </a:lnTo>
                  <a:lnTo>
                    <a:pt x="93525" y="156220"/>
                  </a:lnTo>
                  <a:lnTo>
                    <a:pt x="153841" y="162892"/>
                  </a:lnTo>
                  <a:lnTo>
                    <a:pt x="176563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6937868" y="6860519"/>
              <a:ext cx="150824" cy="466182"/>
            </a:xfrm>
            <a:custGeom>
              <a:avLst/>
              <a:gdLst/>
              <a:ahLst/>
              <a:cxnLst/>
              <a:rect l="0" t="0" r="0" b="0"/>
              <a:pathLst>
                <a:path w="150824" h="466182">
                  <a:moveTo>
                    <a:pt x="150823" y="0"/>
                  </a:moveTo>
                  <a:lnTo>
                    <a:pt x="130454" y="23417"/>
                  </a:lnTo>
                  <a:lnTo>
                    <a:pt x="105446" y="83546"/>
                  </a:lnTo>
                  <a:lnTo>
                    <a:pt x="91505" y="131059"/>
                  </a:lnTo>
                  <a:lnTo>
                    <a:pt x="77725" y="191009"/>
                  </a:lnTo>
                  <a:lnTo>
                    <a:pt x="63994" y="242459"/>
                  </a:lnTo>
                  <a:lnTo>
                    <a:pt x="54849" y="284482"/>
                  </a:lnTo>
                  <a:lnTo>
                    <a:pt x="44182" y="332105"/>
                  </a:lnTo>
                  <a:lnTo>
                    <a:pt x="29284" y="378662"/>
                  </a:lnTo>
                  <a:lnTo>
                    <a:pt x="11047" y="43314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7064233" y="6791964"/>
              <a:ext cx="93015" cy="575871"/>
            </a:xfrm>
            <a:custGeom>
              <a:avLst/>
              <a:gdLst/>
              <a:ahLst/>
              <a:cxnLst/>
              <a:rect l="0" t="0" r="0" b="0"/>
              <a:pathLst>
                <a:path w="93015" h="575871">
                  <a:moveTo>
                    <a:pt x="93014" y="0"/>
                  </a:moveTo>
                  <a:lnTo>
                    <a:pt x="63184" y="52869"/>
                  </a:lnTo>
                  <a:lnTo>
                    <a:pt x="41519" y="105042"/>
                  </a:lnTo>
                  <a:lnTo>
                    <a:pt x="20549" y="163616"/>
                  </a:lnTo>
                  <a:lnTo>
                    <a:pt x="13651" y="212674"/>
                  </a:lnTo>
                  <a:lnTo>
                    <a:pt x="4329" y="258526"/>
                  </a:lnTo>
                  <a:lnTo>
                    <a:pt x="277" y="299240"/>
                  </a:lnTo>
                  <a:lnTo>
                    <a:pt x="0" y="344757"/>
                  </a:lnTo>
                  <a:lnTo>
                    <a:pt x="8409" y="403119"/>
                  </a:lnTo>
                  <a:lnTo>
                    <a:pt x="20549" y="451558"/>
                  </a:lnTo>
                  <a:lnTo>
                    <a:pt x="35318" y="502305"/>
                  </a:lnTo>
                  <a:lnTo>
                    <a:pt x="58709" y="553044"/>
                  </a:lnTo>
                  <a:lnTo>
                    <a:pt x="65591" y="5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7263139" y="6952887"/>
              <a:ext cx="149722" cy="318969"/>
            </a:xfrm>
            <a:custGeom>
              <a:avLst/>
              <a:gdLst/>
              <a:ahLst/>
              <a:cxnLst/>
              <a:rect l="0" t="0" r="0" b="0"/>
              <a:pathLst>
                <a:path w="149722" h="318969">
                  <a:moveTo>
                    <a:pt x="17509" y="17322"/>
                  </a:moveTo>
                  <a:lnTo>
                    <a:pt x="32066" y="2764"/>
                  </a:lnTo>
                  <a:lnTo>
                    <a:pt x="40925" y="0"/>
                  </a:lnTo>
                  <a:lnTo>
                    <a:pt x="62956" y="990"/>
                  </a:lnTo>
                  <a:lnTo>
                    <a:pt x="101054" y="17392"/>
                  </a:lnTo>
                  <a:lnTo>
                    <a:pt x="108246" y="28033"/>
                  </a:lnTo>
                  <a:lnTo>
                    <a:pt x="112174" y="56106"/>
                  </a:lnTo>
                  <a:lnTo>
                    <a:pt x="100715" y="84834"/>
                  </a:lnTo>
                  <a:lnTo>
                    <a:pt x="78865" y="111313"/>
                  </a:lnTo>
                  <a:lnTo>
                    <a:pt x="19247" y="149076"/>
                  </a:lnTo>
                  <a:lnTo>
                    <a:pt x="0" y="156622"/>
                  </a:lnTo>
                  <a:lnTo>
                    <a:pt x="1266" y="154370"/>
                  </a:lnTo>
                  <a:lnTo>
                    <a:pt x="6680" y="149821"/>
                  </a:lnTo>
                  <a:lnTo>
                    <a:pt x="50694" y="143419"/>
                  </a:lnTo>
                  <a:lnTo>
                    <a:pt x="104700" y="156078"/>
                  </a:lnTo>
                  <a:lnTo>
                    <a:pt x="132942" y="174970"/>
                  </a:lnTo>
                  <a:lnTo>
                    <a:pt x="144739" y="186407"/>
                  </a:lnTo>
                  <a:lnTo>
                    <a:pt x="149557" y="198601"/>
                  </a:lnTo>
                  <a:lnTo>
                    <a:pt x="149721" y="211301"/>
                  </a:lnTo>
                  <a:lnTo>
                    <a:pt x="146784" y="224338"/>
                  </a:lnTo>
                  <a:lnTo>
                    <a:pt x="131333" y="246949"/>
                  </a:lnTo>
                  <a:lnTo>
                    <a:pt x="84173" y="286291"/>
                  </a:lnTo>
                  <a:lnTo>
                    <a:pt x="33893" y="310934"/>
                  </a:lnTo>
                  <a:lnTo>
                    <a:pt x="3798" y="3189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513738" y="7093610"/>
              <a:ext cx="109691" cy="178246"/>
            </a:xfrm>
            <a:custGeom>
              <a:avLst/>
              <a:gdLst/>
              <a:ahLst/>
              <a:cxnLst/>
              <a:rect l="0" t="0" r="0" b="0"/>
              <a:pathLst>
                <a:path w="109691" h="178246">
                  <a:moveTo>
                    <a:pt x="0" y="0"/>
                  </a:moveTo>
                  <a:lnTo>
                    <a:pt x="29829" y="55597"/>
                  </a:lnTo>
                  <a:lnTo>
                    <a:pt x="64461" y="109838"/>
                  </a:lnTo>
                  <a:lnTo>
                    <a:pt x="101627" y="166077"/>
                  </a:lnTo>
                  <a:lnTo>
                    <a:pt x="109690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/>
            <p:cNvSpPr/>
            <p:nvPr/>
          </p:nvSpPr>
          <p:spPr>
            <a:xfrm>
              <a:off x="7458894" y="7038765"/>
              <a:ext cx="191957" cy="287936"/>
            </a:xfrm>
            <a:custGeom>
              <a:avLst/>
              <a:gdLst/>
              <a:ahLst/>
              <a:cxnLst/>
              <a:rect l="0" t="0" r="0" b="0"/>
              <a:pathLst>
                <a:path w="191957" h="287936">
                  <a:moveTo>
                    <a:pt x="191956" y="0"/>
                  </a:moveTo>
                  <a:lnTo>
                    <a:pt x="158064" y="48807"/>
                  </a:lnTo>
                  <a:lnTo>
                    <a:pt x="115690" y="108497"/>
                  </a:lnTo>
                  <a:lnTo>
                    <a:pt x="79982" y="157748"/>
                  </a:lnTo>
                  <a:lnTo>
                    <a:pt x="40457" y="218215"/>
                  </a:lnTo>
                  <a:lnTo>
                    <a:pt x="21535" y="249839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7774251" y="7148455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0"/>
                  </a:moveTo>
                  <a:lnTo>
                    <a:pt x="53208" y="0"/>
                  </a:lnTo>
                  <a:lnTo>
                    <a:pt x="104466" y="1524"/>
                  </a:lnTo>
                  <a:lnTo>
                    <a:pt x="164535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8064581" y="6970209"/>
              <a:ext cx="208404" cy="342781"/>
            </a:xfrm>
            <a:custGeom>
              <a:avLst/>
              <a:gdLst/>
              <a:ahLst/>
              <a:cxnLst/>
              <a:rect l="0" t="0" r="0" b="0"/>
              <a:pathLst>
                <a:path w="208404" h="342781">
                  <a:moveTo>
                    <a:pt x="66161" y="0"/>
                  </a:moveTo>
                  <a:lnTo>
                    <a:pt x="121758" y="14915"/>
                  </a:lnTo>
                  <a:lnTo>
                    <a:pt x="147239" y="24911"/>
                  </a:lnTo>
                  <a:lnTo>
                    <a:pt x="168721" y="39510"/>
                  </a:lnTo>
                  <a:lnTo>
                    <a:pt x="184362" y="60217"/>
                  </a:lnTo>
                  <a:lnTo>
                    <a:pt x="206816" y="110751"/>
                  </a:lnTo>
                  <a:lnTo>
                    <a:pt x="208403" y="137584"/>
                  </a:lnTo>
                  <a:lnTo>
                    <a:pt x="202507" y="163221"/>
                  </a:lnTo>
                  <a:lnTo>
                    <a:pt x="180533" y="196307"/>
                  </a:lnTo>
                  <a:lnTo>
                    <a:pt x="144230" y="232856"/>
                  </a:lnTo>
                  <a:lnTo>
                    <a:pt x="95556" y="263660"/>
                  </a:lnTo>
                  <a:lnTo>
                    <a:pt x="44063" y="287513"/>
                  </a:lnTo>
                  <a:lnTo>
                    <a:pt x="13683" y="288763"/>
                  </a:lnTo>
                  <a:lnTo>
                    <a:pt x="5277" y="282394"/>
                  </a:lnTo>
                  <a:lnTo>
                    <a:pt x="1196" y="272054"/>
                  </a:lnTo>
                  <a:lnTo>
                    <a:pt x="0" y="259066"/>
                  </a:lnTo>
                  <a:lnTo>
                    <a:pt x="3771" y="247361"/>
                  </a:lnTo>
                  <a:lnTo>
                    <a:pt x="20151" y="226229"/>
                  </a:lnTo>
                  <a:lnTo>
                    <a:pt x="62347" y="204482"/>
                  </a:lnTo>
                  <a:lnTo>
                    <a:pt x="91889" y="201586"/>
                  </a:lnTo>
                  <a:lnTo>
                    <a:pt x="120253" y="206901"/>
                  </a:lnTo>
                  <a:lnTo>
                    <a:pt x="148094" y="219420"/>
                  </a:lnTo>
                  <a:lnTo>
                    <a:pt x="182185" y="250877"/>
                  </a:lnTo>
                  <a:lnTo>
                    <a:pt x="193901" y="280098"/>
                  </a:lnTo>
                  <a:lnTo>
                    <a:pt x="203273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8213010" y="6805675"/>
              <a:ext cx="248382" cy="699272"/>
            </a:xfrm>
            <a:custGeom>
              <a:avLst/>
              <a:gdLst/>
              <a:ahLst/>
              <a:cxnLst/>
              <a:rect l="0" t="0" r="0" b="0"/>
              <a:pathLst>
                <a:path w="248382" h="699272">
                  <a:moveTo>
                    <a:pt x="41133" y="0"/>
                  </a:moveTo>
                  <a:lnTo>
                    <a:pt x="86580" y="57252"/>
                  </a:lnTo>
                  <a:lnTo>
                    <a:pt x="145828" y="118239"/>
                  </a:lnTo>
                  <a:lnTo>
                    <a:pt x="191901" y="175309"/>
                  </a:lnTo>
                  <a:lnTo>
                    <a:pt x="208690" y="196745"/>
                  </a:lnTo>
                  <a:lnTo>
                    <a:pt x="235944" y="255872"/>
                  </a:lnTo>
                  <a:lnTo>
                    <a:pt x="248070" y="298060"/>
                  </a:lnTo>
                  <a:lnTo>
                    <a:pt x="248381" y="347280"/>
                  </a:lnTo>
                  <a:lnTo>
                    <a:pt x="239990" y="404544"/>
                  </a:lnTo>
                  <a:lnTo>
                    <a:pt x="221984" y="464839"/>
                  </a:lnTo>
                  <a:lnTo>
                    <a:pt x="190666" y="520760"/>
                  </a:lnTo>
                  <a:lnTo>
                    <a:pt x="146082" y="578600"/>
                  </a:lnTo>
                  <a:lnTo>
                    <a:pt x="91392" y="635124"/>
                  </a:lnTo>
                  <a:lnTo>
                    <a:pt x="38424" y="680968"/>
                  </a:lnTo>
                  <a:lnTo>
                    <a:pt x="0" y="6992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335493" y="7395256"/>
              <a:ext cx="863807" cy="41053"/>
            </a:xfrm>
            <a:custGeom>
              <a:avLst/>
              <a:gdLst/>
              <a:ahLst/>
              <a:cxnLst/>
              <a:rect l="0" t="0" r="0" b="0"/>
              <a:pathLst>
                <a:path w="863807" h="41053">
                  <a:moveTo>
                    <a:pt x="863806" y="0"/>
                  </a:moveTo>
                  <a:lnTo>
                    <a:pt x="808208" y="4063"/>
                  </a:lnTo>
                  <a:lnTo>
                    <a:pt x="746688" y="11806"/>
                  </a:lnTo>
                  <a:lnTo>
                    <a:pt x="683754" y="22758"/>
                  </a:lnTo>
                  <a:lnTo>
                    <a:pt x="624425" y="27564"/>
                  </a:lnTo>
                  <a:lnTo>
                    <a:pt x="564527" y="36436"/>
                  </a:lnTo>
                  <a:lnTo>
                    <a:pt x="515984" y="39046"/>
                  </a:lnTo>
                  <a:lnTo>
                    <a:pt x="468003" y="40206"/>
                  </a:lnTo>
                  <a:lnTo>
                    <a:pt x="419763" y="40721"/>
                  </a:lnTo>
                  <a:lnTo>
                    <a:pt x="367854" y="40951"/>
                  </a:lnTo>
                  <a:lnTo>
                    <a:pt x="318376" y="41052"/>
                  </a:lnTo>
                  <a:lnTo>
                    <a:pt x="272519" y="39574"/>
                  </a:lnTo>
                  <a:lnTo>
                    <a:pt x="212442" y="31700"/>
                  </a:lnTo>
                  <a:lnTo>
                    <a:pt x="156047" y="28690"/>
                  </a:lnTo>
                  <a:lnTo>
                    <a:pt x="100741" y="27798"/>
                  </a:lnTo>
                  <a:lnTo>
                    <a:pt x="48807" y="27534"/>
                  </a:lnTo>
                  <a:lnTo>
                    <a:pt x="0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5283701" y="7395258"/>
              <a:ext cx="831496" cy="41133"/>
            </a:xfrm>
            <a:custGeom>
              <a:avLst/>
              <a:gdLst/>
              <a:ahLst/>
              <a:cxnLst/>
              <a:rect l="0" t="0" r="0" b="0"/>
              <a:pathLst>
                <a:path w="831496" h="41133">
                  <a:moveTo>
                    <a:pt x="831495" y="13710"/>
                  </a:moveTo>
                  <a:lnTo>
                    <a:pt x="771835" y="9647"/>
                  </a:lnTo>
                  <a:lnTo>
                    <a:pt x="720378" y="2857"/>
                  </a:lnTo>
                  <a:lnTo>
                    <a:pt x="662475" y="846"/>
                  </a:lnTo>
                  <a:lnTo>
                    <a:pt x="619263" y="375"/>
                  </a:lnTo>
                  <a:lnTo>
                    <a:pt x="574667" y="166"/>
                  </a:lnTo>
                  <a:lnTo>
                    <a:pt x="529455" y="73"/>
                  </a:lnTo>
                  <a:lnTo>
                    <a:pt x="482446" y="32"/>
                  </a:lnTo>
                  <a:lnTo>
                    <a:pt x="431084" y="13"/>
                  </a:lnTo>
                  <a:lnTo>
                    <a:pt x="381849" y="5"/>
                  </a:lnTo>
                  <a:lnTo>
                    <a:pt x="333053" y="1"/>
                  </a:lnTo>
                  <a:lnTo>
                    <a:pt x="280896" y="0"/>
                  </a:lnTo>
                  <a:lnTo>
                    <a:pt x="231309" y="4062"/>
                  </a:lnTo>
                  <a:lnTo>
                    <a:pt x="183878" y="9422"/>
                  </a:lnTo>
                  <a:lnTo>
                    <a:pt x="137408" y="11804"/>
                  </a:lnTo>
                  <a:lnTo>
                    <a:pt x="91363" y="16925"/>
                  </a:lnTo>
                  <a:lnTo>
                    <a:pt x="47031" y="21233"/>
                  </a:lnTo>
                  <a:lnTo>
                    <a:pt x="0" y="16616"/>
                  </a:lnTo>
                  <a:lnTo>
                    <a:pt x="1417" y="15648"/>
                  </a:lnTo>
                  <a:lnTo>
                    <a:pt x="54757" y="14093"/>
                  </a:lnTo>
                  <a:lnTo>
                    <a:pt x="116718" y="13823"/>
                  </a:lnTo>
                  <a:lnTo>
                    <a:pt x="164942" y="17823"/>
                  </a:lnTo>
                  <a:lnTo>
                    <a:pt x="216845" y="23155"/>
                  </a:lnTo>
                  <a:lnTo>
                    <a:pt x="270382" y="25525"/>
                  </a:lnTo>
                  <a:lnTo>
                    <a:pt x="316520" y="26578"/>
                  </a:lnTo>
                  <a:lnTo>
                    <a:pt x="376755" y="27171"/>
                  </a:lnTo>
                  <a:lnTo>
                    <a:pt x="433198" y="27347"/>
                  </a:lnTo>
                  <a:lnTo>
                    <a:pt x="488516" y="27399"/>
                  </a:lnTo>
                  <a:lnTo>
                    <a:pt x="531283" y="27411"/>
                  </a:lnTo>
                  <a:lnTo>
                    <a:pt x="590917" y="27417"/>
                  </a:lnTo>
                  <a:lnTo>
                    <a:pt x="653984" y="31481"/>
                  </a:lnTo>
                  <a:lnTo>
                    <a:pt x="712991" y="36843"/>
                  </a:lnTo>
                  <a:lnTo>
                    <a:pt x="774377" y="39860"/>
                  </a:lnTo>
                  <a:lnTo>
                    <a:pt x="804072" y="411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4642053" y="7600924"/>
            <a:ext cx="2809177" cy="1055764"/>
            <a:chOff x="4642053" y="7600924"/>
            <a:chExt cx="2809177" cy="1055764"/>
          </a:xfrm>
        </p:grpSpPr>
        <p:sp>
          <p:nvSpPr>
            <p:cNvPr id="313" name="Freeform 312"/>
            <p:cNvSpPr/>
            <p:nvPr/>
          </p:nvSpPr>
          <p:spPr>
            <a:xfrm>
              <a:off x="4922321" y="8025972"/>
              <a:ext cx="109691" cy="425048"/>
            </a:xfrm>
            <a:custGeom>
              <a:avLst/>
              <a:gdLst/>
              <a:ahLst/>
              <a:cxnLst/>
              <a:rect l="0" t="0" r="0" b="0"/>
              <a:pathLst>
                <a:path w="109691" h="425048">
                  <a:moveTo>
                    <a:pt x="0" y="0"/>
                  </a:moveTo>
                  <a:lnTo>
                    <a:pt x="18978" y="48806"/>
                  </a:lnTo>
                  <a:lnTo>
                    <a:pt x="42694" y="98251"/>
                  </a:lnTo>
                  <a:lnTo>
                    <a:pt x="64956" y="155560"/>
                  </a:lnTo>
                  <a:lnTo>
                    <a:pt x="81201" y="212657"/>
                  </a:lnTo>
                  <a:lnTo>
                    <a:pt x="91600" y="266646"/>
                  </a:lnTo>
                  <a:lnTo>
                    <a:pt x="98744" y="326824"/>
                  </a:lnTo>
                  <a:lnTo>
                    <a:pt x="106447" y="379186"/>
                  </a:lnTo>
                  <a:lnTo>
                    <a:pt x="109690" y="425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4908610" y="7957415"/>
              <a:ext cx="260514" cy="425049"/>
            </a:xfrm>
            <a:custGeom>
              <a:avLst/>
              <a:gdLst/>
              <a:ahLst/>
              <a:cxnLst/>
              <a:rect l="0" t="0" r="0" b="0"/>
              <a:pathLst>
                <a:path w="260514" h="425049">
                  <a:moveTo>
                    <a:pt x="260513" y="0"/>
                  </a:moveTo>
                  <a:lnTo>
                    <a:pt x="230683" y="52870"/>
                  </a:lnTo>
                  <a:lnTo>
                    <a:pt x="196052" y="113024"/>
                  </a:lnTo>
                  <a:lnTo>
                    <a:pt x="159871" y="165194"/>
                  </a:lnTo>
                  <a:lnTo>
                    <a:pt x="127445" y="219510"/>
                  </a:lnTo>
                  <a:lnTo>
                    <a:pt x="98639" y="274251"/>
                  </a:lnTo>
                  <a:lnTo>
                    <a:pt x="55709" y="329075"/>
                  </a:lnTo>
                  <a:lnTo>
                    <a:pt x="16891" y="390348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5361080" y="7998549"/>
              <a:ext cx="123402" cy="301648"/>
            </a:xfrm>
            <a:custGeom>
              <a:avLst/>
              <a:gdLst/>
              <a:ahLst/>
              <a:cxnLst/>
              <a:rect l="0" t="0" r="0" b="0"/>
              <a:pathLst>
                <a:path w="123402" h="301648">
                  <a:moveTo>
                    <a:pt x="123401" y="0"/>
                  </a:moveTo>
                  <a:lnTo>
                    <a:pt x="104316" y="57252"/>
                  </a:lnTo>
                  <a:lnTo>
                    <a:pt x="85155" y="111689"/>
                  </a:lnTo>
                  <a:lnTo>
                    <a:pt x="62133" y="163434"/>
                  </a:lnTo>
                  <a:lnTo>
                    <a:pt x="36014" y="224809"/>
                  </a:lnTo>
                  <a:lnTo>
                    <a:pt x="8017" y="284663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5319946" y="8108238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21836" y="26576"/>
                  </a:lnTo>
                  <a:lnTo>
                    <a:pt x="71810" y="17523"/>
                  </a:lnTo>
                  <a:lnTo>
                    <a:pt x="127581" y="7562"/>
                  </a:lnTo>
                  <a:lnTo>
                    <a:pt x="160299" y="336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5623946" y="8053394"/>
              <a:ext cx="148471" cy="100350"/>
            </a:xfrm>
            <a:custGeom>
              <a:avLst/>
              <a:gdLst/>
              <a:ahLst/>
              <a:cxnLst/>
              <a:rect l="0" t="0" r="0" b="0"/>
              <a:pathLst>
                <a:path w="148471" h="100350">
                  <a:moveTo>
                    <a:pt x="52491" y="0"/>
                  </a:moveTo>
                  <a:lnTo>
                    <a:pt x="40021" y="31316"/>
                  </a:lnTo>
                  <a:lnTo>
                    <a:pt x="1177" y="77607"/>
                  </a:lnTo>
                  <a:lnTo>
                    <a:pt x="0" y="85254"/>
                  </a:lnTo>
                  <a:lnTo>
                    <a:pt x="3786" y="91876"/>
                  </a:lnTo>
                  <a:lnTo>
                    <a:pt x="10880" y="97814"/>
                  </a:lnTo>
                  <a:lnTo>
                    <a:pt x="39076" y="100349"/>
                  </a:lnTo>
                  <a:lnTo>
                    <a:pt x="93713" y="93211"/>
                  </a:lnTo>
                  <a:lnTo>
                    <a:pt x="148470" y="82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5649015" y="7902570"/>
              <a:ext cx="233091" cy="479894"/>
            </a:xfrm>
            <a:custGeom>
              <a:avLst/>
              <a:gdLst/>
              <a:ahLst/>
              <a:cxnLst/>
              <a:rect l="0" t="0" r="0" b="0"/>
              <a:pathLst>
                <a:path w="233091" h="479894">
                  <a:moveTo>
                    <a:pt x="233090" y="0"/>
                  </a:moveTo>
                  <a:lnTo>
                    <a:pt x="218533" y="14558"/>
                  </a:lnTo>
                  <a:lnTo>
                    <a:pt x="202201" y="60005"/>
                  </a:lnTo>
                  <a:lnTo>
                    <a:pt x="173156" y="121714"/>
                  </a:lnTo>
                  <a:lnTo>
                    <a:pt x="150161" y="173684"/>
                  </a:lnTo>
                  <a:lnTo>
                    <a:pt x="127220" y="233713"/>
                  </a:lnTo>
                  <a:lnTo>
                    <a:pt x="105066" y="283381"/>
                  </a:lnTo>
                  <a:lnTo>
                    <a:pt x="79097" y="341881"/>
                  </a:lnTo>
                  <a:lnTo>
                    <a:pt x="45077" y="397448"/>
                  </a:lnTo>
                  <a:lnTo>
                    <a:pt x="14832" y="458033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4642053" y="7738036"/>
              <a:ext cx="280269" cy="918652"/>
            </a:xfrm>
            <a:custGeom>
              <a:avLst/>
              <a:gdLst/>
              <a:ahLst/>
              <a:cxnLst/>
              <a:rect l="0" t="0" r="0" b="0"/>
              <a:pathLst>
                <a:path w="280269" h="918652">
                  <a:moveTo>
                    <a:pt x="280268" y="0"/>
                  </a:moveTo>
                  <a:lnTo>
                    <a:pt x="230295" y="57253"/>
                  </a:lnTo>
                  <a:lnTo>
                    <a:pt x="184067" y="111690"/>
                  </a:lnTo>
                  <a:lnTo>
                    <a:pt x="152062" y="161910"/>
                  </a:lnTo>
                  <a:lnTo>
                    <a:pt x="115833" y="216909"/>
                  </a:lnTo>
                  <a:lnTo>
                    <a:pt x="85125" y="279248"/>
                  </a:lnTo>
                  <a:lnTo>
                    <a:pt x="58252" y="336990"/>
                  </a:lnTo>
                  <a:lnTo>
                    <a:pt x="39964" y="392693"/>
                  </a:lnTo>
                  <a:lnTo>
                    <a:pt x="24897" y="447792"/>
                  </a:lnTo>
                  <a:lnTo>
                    <a:pt x="10784" y="502712"/>
                  </a:lnTo>
                  <a:lnTo>
                    <a:pt x="0" y="556056"/>
                  </a:lnTo>
                  <a:lnTo>
                    <a:pt x="6623" y="606055"/>
                  </a:lnTo>
                  <a:lnTo>
                    <a:pt x="19505" y="651748"/>
                  </a:lnTo>
                  <a:lnTo>
                    <a:pt x="36609" y="714305"/>
                  </a:lnTo>
                  <a:lnTo>
                    <a:pt x="57560" y="777568"/>
                  </a:lnTo>
                  <a:lnTo>
                    <a:pt x="90939" y="837968"/>
                  </a:lnTo>
                  <a:lnTo>
                    <a:pt x="151023" y="899706"/>
                  </a:lnTo>
                  <a:lnTo>
                    <a:pt x="170579" y="918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5840972" y="7683191"/>
              <a:ext cx="147099" cy="740406"/>
            </a:xfrm>
            <a:custGeom>
              <a:avLst/>
              <a:gdLst/>
              <a:ahLst/>
              <a:cxnLst/>
              <a:rect l="0" t="0" r="0" b="0"/>
              <a:pathLst>
                <a:path w="147099" h="740406">
                  <a:moveTo>
                    <a:pt x="68556" y="0"/>
                  </a:moveTo>
                  <a:lnTo>
                    <a:pt x="88925" y="34364"/>
                  </a:lnTo>
                  <a:lnTo>
                    <a:pt x="105907" y="82632"/>
                  </a:lnTo>
                  <a:lnTo>
                    <a:pt x="128035" y="144499"/>
                  </a:lnTo>
                  <a:lnTo>
                    <a:pt x="139680" y="188639"/>
                  </a:lnTo>
                  <a:lnTo>
                    <a:pt x="145870" y="237710"/>
                  </a:lnTo>
                  <a:lnTo>
                    <a:pt x="147098" y="285418"/>
                  </a:lnTo>
                  <a:lnTo>
                    <a:pt x="140748" y="339495"/>
                  </a:lnTo>
                  <a:lnTo>
                    <a:pt x="136666" y="391912"/>
                  </a:lnTo>
                  <a:lnTo>
                    <a:pt x="118347" y="455404"/>
                  </a:lnTo>
                  <a:lnTo>
                    <a:pt x="93118" y="518898"/>
                  </a:lnTo>
                  <a:lnTo>
                    <a:pt x="78203" y="568808"/>
                  </a:lnTo>
                  <a:lnTo>
                    <a:pt x="50092" y="629321"/>
                  </a:lnTo>
                  <a:lnTo>
                    <a:pt x="24227" y="689348"/>
                  </a:lnTo>
                  <a:lnTo>
                    <a:pt x="0" y="7404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6090726" y="7669481"/>
              <a:ext cx="161583" cy="781539"/>
            </a:xfrm>
            <a:custGeom>
              <a:avLst/>
              <a:gdLst/>
              <a:ahLst/>
              <a:cxnLst/>
              <a:rect l="0" t="0" r="0" b="0"/>
              <a:pathLst>
                <a:path w="161583" h="781539">
                  <a:moveTo>
                    <a:pt x="161582" y="0"/>
                  </a:moveTo>
                  <a:lnTo>
                    <a:pt x="149112" y="31315"/>
                  </a:lnTo>
                  <a:lnTo>
                    <a:pt x="117546" y="84886"/>
                  </a:lnTo>
                  <a:lnTo>
                    <a:pt x="88503" y="137629"/>
                  </a:lnTo>
                  <a:lnTo>
                    <a:pt x="66515" y="196120"/>
                  </a:lnTo>
                  <a:lnTo>
                    <a:pt x="52163" y="248035"/>
                  </a:lnTo>
                  <a:lnTo>
                    <a:pt x="38261" y="297949"/>
                  </a:lnTo>
                  <a:lnTo>
                    <a:pt x="24493" y="345747"/>
                  </a:lnTo>
                  <a:lnTo>
                    <a:pt x="14828" y="398503"/>
                  </a:lnTo>
                  <a:lnTo>
                    <a:pt x="7902" y="452729"/>
                  </a:lnTo>
                  <a:lnTo>
                    <a:pt x="263" y="515516"/>
                  </a:lnTo>
                  <a:lnTo>
                    <a:pt x="0" y="562757"/>
                  </a:lnTo>
                  <a:lnTo>
                    <a:pt x="8417" y="625137"/>
                  </a:lnTo>
                  <a:lnTo>
                    <a:pt x="16320" y="668861"/>
                  </a:lnTo>
                  <a:lnTo>
                    <a:pt x="29334" y="729024"/>
                  </a:lnTo>
                  <a:lnTo>
                    <a:pt x="38181" y="7815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6307153" y="7884929"/>
              <a:ext cx="220063" cy="360423"/>
            </a:xfrm>
            <a:custGeom>
              <a:avLst/>
              <a:gdLst/>
              <a:ahLst/>
              <a:cxnLst/>
              <a:rect l="0" t="0" r="0" b="0"/>
              <a:pathLst>
                <a:path w="220063" h="360423">
                  <a:moveTo>
                    <a:pt x="41133" y="17641"/>
                  </a:moveTo>
                  <a:lnTo>
                    <a:pt x="62969" y="3084"/>
                  </a:lnTo>
                  <a:lnTo>
                    <a:pt x="89940" y="0"/>
                  </a:lnTo>
                  <a:lnTo>
                    <a:pt x="120717" y="5230"/>
                  </a:lnTo>
                  <a:lnTo>
                    <a:pt x="149630" y="17711"/>
                  </a:lnTo>
                  <a:lnTo>
                    <a:pt x="159169" y="28352"/>
                  </a:lnTo>
                  <a:lnTo>
                    <a:pt x="169767" y="56427"/>
                  </a:lnTo>
                  <a:lnTo>
                    <a:pt x="166352" y="85154"/>
                  </a:lnTo>
                  <a:lnTo>
                    <a:pt x="153155" y="111633"/>
                  </a:lnTo>
                  <a:lnTo>
                    <a:pt x="132054" y="133558"/>
                  </a:lnTo>
                  <a:lnTo>
                    <a:pt x="120028" y="139100"/>
                  </a:lnTo>
                  <a:lnTo>
                    <a:pt x="94480" y="141195"/>
                  </a:lnTo>
                  <a:lnTo>
                    <a:pt x="91932" y="139621"/>
                  </a:lnTo>
                  <a:lnTo>
                    <a:pt x="105352" y="133809"/>
                  </a:lnTo>
                  <a:lnTo>
                    <a:pt x="147169" y="129251"/>
                  </a:lnTo>
                  <a:lnTo>
                    <a:pt x="172558" y="136309"/>
                  </a:lnTo>
                  <a:lnTo>
                    <a:pt x="193999" y="151127"/>
                  </a:lnTo>
                  <a:lnTo>
                    <a:pt x="213685" y="172947"/>
                  </a:lnTo>
                  <a:lnTo>
                    <a:pt x="218630" y="186688"/>
                  </a:lnTo>
                  <a:lnTo>
                    <a:pt x="220062" y="218206"/>
                  </a:lnTo>
                  <a:lnTo>
                    <a:pt x="212303" y="262931"/>
                  </a:lnTo>
                  <a:lnTo>
                    <a:pt x="192366" y="287131"/>
                  </a:lnTo>
                  <a:lnTo>
                    <a:pt x="137192" y="327494"/>
                  </a:lnTo>
                  <a:lnTo>
                    <a:pt x="96002" y="348296"/>
                  </a:lnTo>
                  <a:lnTo>
                    <a:pt x="34762" y="358027"/>
                  </a:lnTo>
                  <a:lnTo>
                    <a:pt x="0" y="360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6595088" y="7971127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0" y="0"/>
                  </a:moveTo>
                  <a:lnTo>
                    <a:pt x="46774" y="60738"/>
                  </a:lnTo>
                  <a:lnTo>
                    <a:pt x="91549" y="124177"/>
                  </a:lnTo>
                  <a:lnTo>
                    <a:pt x="129005" y="183933"/>
                  </a:lnTo>
                  <a:lnTo>
                    <a:pt x="137112" y="205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6567666" y="7916282"/>
              <a:ext cx="191957" cy="315359"/>
            </a:xfrm>
            <a:custGeom>
              <a:avLst/>
              <a:gdLst/>
              <a:ahLst/>
              <a:cxnLst/>
              <a:rect l="0" t="0" r="0" b="0"/>
              <a:pathLst>
                <a:path w="191957" h="315359">
                  <a:moveTo>
                    <a:pt x="191956" y="0"/>
                  </a:moveTo>
                  <a:lnTo>
                    <a:pt x="184677" y="21837"/>
                  </a:lnTo>
                  <a:lnTo>
                    <a:pt x="146676" y="73208"/>
                  </a:lnTo>
                  <a:lnTo>
                    <a:pt x="109984" y="127487"/>
                  </a:lnTo>
                  <a:lnTo>
                    <a:pt x="69516" y="187630"/>
                  </a:lnTo>
                  <a:lnTo>
                    <a:pt x="32182" y="249671"/>
                  </a:lnTo>
                  <a:lnTo>
                    <a:pt x="5291" y="30354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6828179" y="8001343"/>
              <a:ext cx="123401" cy="10919"/>
            </a:xfrm>
            <a:custGeom>
              <a:avLst/>
              <a:gdLst/>
              <a:ahLst/>
              <a:cxnLst/>
              <a:rect l="0" t="0" r="0" b="0"/>
              <a:pathLst>
                <a:path w="123401" h="10919">
                  <a:moveTo>
                    <a:pt x="0" y="10918"/>
                  </a:moveTo>
                  <a:lnTo>
                    <a:pt x="59659" y="65"/>
                  </a:lnTo>
                  <a:lnTo>
                    <a:pt x="88977" y="0"/>
                  </a:lnTo>
                  <a:lnTo>
                    <a:pt x="123400" y="10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6993234" y="7861437"/>
              <a:ext cx="232570" cy="356493"/>
            </a:xfrm>
            <a:custGeom>
              <a:avLst/>
              <a:gdLst/>
              <a:ahLst/>
              <a:cxnLst/>
              <a:rect l="0" t="0" r="0" b="0"/>
              <a:pathLst>
                <a:path w="232570" h="356493">
                  <a:moveTo>
                    <a:pt x="150302" y="0"/>
                  </a:moveTo>
                  <a:lnTo>
                    <a:pt x="172139" y="14557"/>
                  </a:lnTo>
                  <a:lnTo>
                    <a:pt x="186922" y="33893"/>
                  </a:lnTo>
                  <a:lnTo>
                    <a:pt x="197046" y="59245"/>
                  </a:lnTo>
                  <a:lnTo>
                    <a:pt x="202747" y="107777"/>
                  </a:lnTo>
                  <a:lnTo>
                    <a:pt x="202912" y="159228"/>
                  </a:lnTo>
                  <a:lnTo>
                    <a:pt x="197552" y="189599"/>
                  </a:lnTo>
                  <a:lnTo>
                    <a:pt x="171412" y="239671"/>
                  </a:lnTo>
                  <a:lnTo>
                    <a:pt x="131056" y="289292"/>
                  </a:lnTo>
                  <a:lnTo>
                    <a:pt x="80652" y="328434"/>
                  </a:lnTo>
                  <a:lnTo>
                    <a:pt x="67306" y="337787"/>
                  </a:lnTo>
                  <a:lnTo>
                    <a:pt x="40288" y="344116"/>
                  </a:lnTo>
                  <a:lnTo>
                    <a:pt x="26685" y="343671"/>
                  </a:lnTo>
                  <a:lnTo>
                    <a:pt x="16093" y="338804"/>
                  </a:lnTo>
                  <a:lnTo>
                    <a:pt x="261" y="321208"/>
                  </a:lnTo>
                  <a:lnTo>
                    <a:pt x="0" y="310117"/>
                  </a:lnTo>
                  <a:lnTo>
                    <a:pt x="11898" y="285606"/>
                  </a:lnTo>
                  <a:lnTo>
                    <a:pt x="44292" y="253390"/>
                  </a:lnTo>
                  <a:lnTo>
                    <a:pt x="73733" y="242113"/>
                  </a:lnTo>
                  <a:lnTo>
                    <a:pt x="90115" y="239105"/>
                  </a:lnTo>
                  <a:lnTo>
                    <a:pt x="120505" y="243888"/>
                  </a:lnTo>
                  <a:lnTo>
                    <a:pt x="159246" y="263713"/>
                  </a:lnTo>
                  <a:lnTo>
                    <a:pt x="199635" y="297708"/>
                  </a:lnTo>
                  <a:lnTo>
                    <a:pt x="232569" y="35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157247" y="7600924"/>
              <a:ext cx="293983" cy="850096"/>
            </a:xfrm>
            <a:custGeom>
              <a:avLst/>
              <a:gdLst/>
              <a:ahLst/>
              <a:cxnLst/>
              <a:rect l="0" t="0" r="0" b="0"/>
              <a:pathLst>
                <a:path w="293983" h="850096">
                  <a:moveTo>
                    <a:pt x="109690" y="0"/>
                  </a:moveTo>
                  <a:lnTo>
                    <a:pt x="156464" y="59215"/>
                  </a:lnTo>
                  <a:lnTo>
                    <a:pt x="210333" y="115766"/>
                  </a:lnTo>
                  <a:lnTo>
                    <a:pt x="242758" y="165736"/>
                  </a:lnTo>
                  <a:lnTo>
                    <a:pt x="264284" y="219616"/>
                  </a:lnTo>
                  <a:lnTo>
                    <a:pt x="278557" y="267862"/>
                  </a:lnTo>
                  <a:lnTo>
                    <a:pt x="293982" y="327812"/>
                  </a:lnTo>
                  <a:lnTo>
                    <a:pt x="289581" y="387728"/>
                  </a:lnTo>
                  <a:lnTo>
                    <a:pt x="284361" y="439889"/>
                  </a:lnTo>
                  <a:lnTo>
                    <a:pt x="269103" y="493938"/>
                  </a:lnTo>
                  <a:lnTo>
                    <a:pt x="245285" y="544485"/>
                  </a:lnTo>
                  <a:lnTo>
                    <a:pt x="214867" y="592470"/>
                  </a:lnTo>
                  <a:lnTo>
                    <a:pt x="180971" y="641220"/>
                  </a:lnTo>
                  <a:lnTo>
                    <a:pt x="134942" y="698638"/>
                  </a:lnTo>
                  <a:lnTo>
                    <a:pt x="83362" y="753992"/>
                  </a:lnTo>
                  <a:lnTo>
                    <a:pt x="38190" y="808936"/>
                  </a:lnTo>
                  <a:lnTo>
                    <a:pt x="0" y="8500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9" name="Freeform 328"/>
          <p:cNvSpPr/>
          <p:nvPr/>
        </p:nvSpPr>
        <p:spPr>
          <a:xfrm>
            <a:off x="4127102" y="7450117"/>
            <a:ext cx="3729018" cy="1576773"/>
          </a:xfrm>
          <a:custGeom>
            <a:avLst/>
            <a:gdLst/>
            <a:ahLst/>
            <a:cxnLst/>
            <a:rect l="0" t="0" r="0" b="0"/>
            <a:pathLst>
              <a:path w="3729018" h="1576773">
                <a:moveTo>
                  <a:pt x="109659" y="1467083"/>
                </a:moveTo>
                <a:lnTo>
                  <a:pt x="166911" y="1447998"/>
                </a:lnTo>
                <a:lnTo>
                  <a:pt x="213630" y="1434852"/>
                </a:lnTo>
                <a:lnTo>
                  <a:pt x="273346" y="1421308"/>
                </a:lnTo>
                <a:lnTo>
                  <a:pt x="316982" y="1412206"/>
                </a:lnTo>
                <a:lnTo>
                  <a:pt x="361767" y="1403083"/>
                </a:lnTo>
                <a:lnTo>
                  <a:pt x="407062" y="1393950"/>
                </a:lnTo>
                <a:lnTo>
                  <a:pt x="456647" y="1384813"/>
                </a:lnTo>
                <a:lnTo>
                  <a:pt x="504584" y="1378720"/>
                </a:lnTo>
                <a:lnTo>
                  <a:pt x="561837" y="1382332"/>
                </a:lnTo>
                <a:lnTo>
                  <a:pt x="609226" y="1383712"/>
                </a:lnTo>
                <a:lnTo>
                  <a:pt x="660758" y="1384324"/>
                </a:lnTo>
                <a:lnTo>
                  <a:pt x="711083" y="1384597"/>
                </a:lnTo>
                <a:lnTo>
                  <a:pt x="753763" y="1384718"/>
                </a:lnTo>
                <a:lnTo>
                  <a:pt x="805232" y="1384772"/>
                </a:lnTo>
                <a:lnTo>
                  <a:pt x="863655" y="1384796"/>
                </a:lnTo>
                <a:lnTo>
                  <a:pt x="925168" y="1384807"/>
                </a:lnTo>
                <a:lnTo>
                  <a:pt x="975868" y="1380749"/>
                </a:lnTo>
                <a:lnTo>
                  <a:pt x="1038670" y="1373961"/>
                </a:lnTo>
                <a:lnTo>
                  <a:pt x="1095873" y="1371951"/>
                </a:lnTo>
                <a:lnTo>
                  <a:pt x="1137558" y="1371481"/>
                </a:lnTo>
                <a:lnTo>
                  <a:pt x="1191632" y="1371272"/>
                </a:lnTo>
                <a:lnTo>
                  <a:pt x="1239025" y="1371179"/>
                </a:lnTo>
                <a:lnTo>
                  <a:pt x="1299967" y="1371127"/>
                </a:lnTo>
                <a:lnTo>
                  <a:pt x="1356618" y="1371110"/>
                </a:lnTo>
                <a:lnTo>
                  <a:pt x="1411998" y="1371107"/>
                </a:lnTo>
                <a:lnTo>
                  <a:pt x="1467002" y="1371105"/>
                </a:lnTo>
                <a:lnTo>
                  <a:pt x="1521893" y="1371104"/>
                </a:lnTo>
                <a:lnTo>
                  <a:pt x="1576752" y="1371104"/>
                </a:lnTo>
                <a:lnTo>
                  <a:pt x="1631601" y="1371104"/>
                </a:lnTo>
                <a:lnTo>
                  <a:pt x="1686447" y="1371104"/>
                </a:lnTo>
                <a:lnTo>
                  <a:pt x="1745355" y="1371104"/>
                </a:lnTo>
                <a:lnTo>
                  <a:pt x="1806990" y="1371104"/>
                </a:lnTo>
                <a:lnTo>
                  <a:pt x="1863846" y="1375167"/>
                </a:lnTo>
                <a:lnTo>
                  <a:pt x="1919287" y="1381956"/>
                </a:lnTo>
                <a:lnTo>
                  <a:pt x="1974308" y="1383969"/>
                </a:lnTo>
                <a:lnTo>
                  <a:pt x="2029205" y="1384565"/>
                </a:lnTo>
                <a:lnTo>
                  <a:pt x="2084065" y="1384741"/>
                </a:lnTo>
                <a:lnTo>
                  <a:pt x="2138915" y="1384793"/>
                </a:lnTo>
                <a:lnTo>
                  <a:pt x="2193761" y="1384809"/>
                </a:lnTo>
                <a:lnTo>
                  <a:pt x="2248607" y="1384813"/>
                </a:lnTo>
                <a:lnTo>
                  <a:pt x="2303452" y="1384814"/>
                </a:lnTo>
                <a:lnTo>
                  <a:pt x="2358296" y="1384815"/>
                </a:lnTo>
                <a:lnTo>
                  <a:pt x="2413141" y="1384815"/>
                </a:lnTo>
                <a:lnTo>
                  <a:pt x="2467986" y="1384815"/>
                </a:lnTo>
                <a:lnTo>
                  <a:pt x="2522831" y="1384815"/>
                </a:lnTo>
                <a:lnTo>
                  <a:pt x="2577676" y="1384815"/>
                </a:lnTo>
                <a:lnTo>
                  <a:pt x="2632520" y="1384815"/>
                </a:lnTo>
                <a:lnTo>
                  <a:pt x="2687365" y="1384815"/>
                </a:lnTo>
                <a:lnTo>
                  <a:pt x="2728499" y="1384815"/>
                </a:lnTo>
                <a:lnTo>
                  <a:pt x="2782328" y="1384815"/>
                </a:lnTo>
                <a:lnTo>
                  <a:pt x="2829611" y="1388878"/>
                </a:lnTo>
                <a:lnTo>
                  <a:pt x="2886430" y="1391605"/>
                </a:lnTo>
                <a:lnTo>
                  <a:pt x="2936272" y="1386827"/>
                </a:lnTo>
                <a:lnTo>
                  <a:pt x="2976237" y="1385710"/>
                </a:lnTo>
                <a:lnTo>
                  <a:pt x="3029546" y="1385213"/>
                </a:lnTo>
                <a:lnTo>
                  <a:pt x="3088785" y="1384992"/>
                </a:lnTo>
                <a:lnTo>
                  <a:pt x="3149139" y="1384893"/>
                </a:lnTo>
                <a:lnTo>
                  <a:pt x="3206432" y="1384850"/>
                </a:lnTo>
                <a:lnTo>
                  <a:pt x="3262366" y="1384831"/>
                </a:lnTo>
                <a:lnTo>
                  <a:pt x="3316170" y="1384822"/>
                </a:lnTo>
                <a:lnTo>
                  <a:pt x="3365474" y="1384818"/>
                </a:lnTo>
                <a:lnTo>
                  <a:pt x="3421500" y="1377537"/>
                </a:lnTo>
                <a:lnTo>
                  <a:pt x="3474325" y="1373010"/>
                </a:lnTo>
                <a:lnTo>
                  <a:pt x="3528570" y="1371669"/>
                </a:lnTo>
                <a:lnTo>
                  <a:pt x="3583237" y="1363993"/>
                </a:lnTo>
                <a:lnTo>
                  <a:pt x="3638030" y="1359349"/>
                </a:lnTo>
                <a:lnTo>
                  <a:pt x="3685581" y="1343415"/>
                </a:lnTo>
                <a:lnTo>
                  <a:pt x="3706380" y="1323758"/>
                </a:lnTo>
                <a:lnTo>
                  <a:pt x="3714058" y="1312118"/>
                </a:lnTo>
                <a:lnTo>
                  <a:pt x="3724866" y="1266620"/>
                </a:lnTo>
                <a:lnTo>
                  <a:pt x="3728068" y="1214544"/>
                </a:lnTo>
                <a:lnTo>
                  <a:pt x="3729017" y="1160520"/>
                </a:lnTo>
                <a:lnTo>
                  <a:pt x="3722019" y="1105918"/>
                </a:lnTo>
                <a:lnTo>
                  <a:pt x="3717577" y="1043867"/>
                </a:lnTo>
                <a:lnTo>
                  <a:pt x="3716537" y="995622"/>
                </a:lnTo>
                <a:lnTo>
                  <a:pt x="3714552" y="945234"/>
                </a:lnTo>
                <a:lnTo>
                  <a:pt x="3708590" y="897448"/>
                </a:lnTo>
                <a:lnTo>
                  <a:pt x="3704925" y="842694"/>
                </a:lnTo>
                <a:lnTo>
                  <a:pt x="3703297" y="784334"/>
                </a:lnTo>
                <a:lnTo>
                  <a:pt x="3702573" y="727927"/>
                </a:lnTo>
                <a:lnTo>
                  <a:pt x="3694887" y="666617"/>
                </a:lnTo>
                <a:lnTo>
                  <a:pt x="3691218" y="622287"/>
                </a:lnTo>
                <a:lnTo>
                  <a:pt x="3689588" y="575163"/>
                </a:lnTo>
                <a:lnTo>
                  <a:pt x="3688670" y="512849"/>
                </a:lnTo>
                <a:lnTo>
                  <a:pt x="3688455" y="469140"/>
                </a:lnTo>
                <a:lnTo>
                  <a:pt x="3684297" y="420259"/>
                </a:lnTo>
                <a:lnTo>
                  <a:pt x="3678894" y="369589"/>
                </a:lnTo>
                <a:lnTo>
                  <a:pt x="3676493" y="321678"/>
                </a:lnTo>
                <a:lnTo>
                  <a:pt x="3667863" y="259158"/>
                </a:lnTo>
                <a:lnTo>
                  <a:pt x="3655656" y="209319"/>
                </a:lnTo>
                <a:lnTo>
                  <a:pt x="3642391" y="158326"/>
                </a:lnTo>
                <a:lnTo>
                  <a:pt x="3622737" y="98971"/>
                </a:lnTo>
                <a:lnTo>
                  <a:pt x="3607861" y="76479"/>
                </a:lnTo>
                <a:lnTo>
                  <a:pt x="3587030" y="60388"/>
                </a:lnTo>
                <a:lnTo>
                  <a:pt x="3561014" y="49682"/>
                </a:lnTo>
                <a:lnTo>
                  <a:pt x="3512107" y="42131"/>
                </a:lnTo>
                <a:lnTo>
                  <a:pt x="3459022" y="32446"/>
                </a:lnTo>
                <a:lnTo>
                  <a:pt x="3404699" y="28899"/>
                </a:lnTo>
                <a:lnTo>
                  <a:pt x="3350008" y="27849"/>
                </a:lnTo>
                <a:lnTo>
                  <a:pt x="3293685" y="27537"/>
                </a:lnTo>
                <a:lnTo>
                  <a:pt x="3230955" y="25922"/>
                </a:lnTo>
                <a:lnTo>
                  <a:pt x="3171573" y="17995"/>
                </a:lnTo>
                <a:lnTo>
                  <a:pt x="3128550" y="15606"/>
                </a:lnTo>
                <a:lnTo>
                  <a:pt x="3068781" y="6983"/>
                </a:lnTo>
                <a:lnTo>
                  <a:pt x="3012477" y="2058"/>
                </a:lnTo>
                <a:lnTo>
                  <a:pt x="2957200" y="598"/>
                </a:lnTo>
                <a:lnTo>
                  <a:pt x="2894949" y="166"/>
                </a:lnTo>
                <a:lnTo>
                  <a:pt x="2835540" y="38"/>
                </a:lnTo>
                <a:lnTo>
                  <a:pt x="2772064" y="0"/>
                </a:lnTo>
                <a:lnTo>
                  <a:pt x="2727548" y="4054"/>
                </a:lnTo>
                <a:lnTo>
                  <a:pt x="2682372" y="9411"/>
                </a:lnTo>
                <a:lnTo>
                  <a:pt x="2636903" y="11791"/>
                </a:lnTo>
                <a:lnTo>
                  <a:pt x="2591303" y="12849"/>
                </a:lnTo>
                <a:lnTo>
                  <a:pt x="2545646" y="13320"/>
                </a:lnTo>
                <a:lnTo>
                  <a:pt x="2499962" y="13528"/>
                </a:lnTo>
                <a:lnTo>
                  <a:pt x="2450205" y="17684"/>
                </a:lnTo>
                <a:lnTo>
                  <a:pt x="2399145" y="23085"/>
                </a:lnTo>
                <a:lnTo>
                  <a:pt x="2351060" y="25486"/>
                </a:lnTo>
                <a:lnTo>
                  <a:pt x="2300236" y="26552"/>
                </a:lnTo>
                <a:lnTo>
                  <a:pt x="2251748" y="28551"/>
                </a:lnTo>
                <a:lnTo>
                  <a:pt x="2195708" y="36717"/>
                </a:lnTo>
                <a:lnTo>
                  <a:pt x="2154001" y="39162"/>
                </a:lnTo>
                <a:lnTo>
                  <a:pt x="2106011" y="44311"/>
                </a:lnTo>
                <a:lnTo>
                  <a:pt x="2054213" y="50154"/>
                </a:lnTo>
                <a:lnTo>
                  <a:pt x="2000722" y="52751"/>
                </a:lnTo>
                <a:lnTo>
                  <a:pt x="1946479" y="53906"/>
                </a:lnTo>
                <a:lnTo>
                  <a:pt x="1896472" y="55942"/>
                </a:lnTo>
                <a:lnTo>
                  <a:pt x="1838054" y="64131"/>
                </a:lnTo>
                <a:lnTo>
                  <a:pt x="1790391" y="66581"/>
                </a:lnTo>
                <a:lnTo>
                  <a:pt x="1738739" y="71732"/>
                </a:lnTo>
                <a:lnTo>
                  <a:pt x="1685312" y="77575"/>
                </a:lnTo>
                <a:lnTo>
                  <a:pt x="1631098" y="80173"/>
                </a:lnTo>
                <a:lnTo>
                  <a:pt x="1576533" y="85390"/>
                </a:lnTo>
                <a:lnTo>
                  <a:pt x="1521813" y="91264"/>
                </a:lnTo>
                <a:lnTo>
                  <a:pt x="1467024" y="93874"/>
                </a:lnTo>
                <a:lnTo>
                  <a:pt x="1412204" y="99097"/>
                </a:lnTo>
                <a:lnTo>
                  <a:pt x="1357370" y="104974"/>
                </a:lnTo>
                <a:lnTo>
                  <a:pt x="1302530" y="107585"/>
                </a:lnTo>
                <a:lnTo>
                  <a:pt x="1251750" y="108746"/>
                </a:lnTo>
                <a:lnTo>
                  <a:pt x="1205313" y="110785"/>
                </a:lnTo>
                <a:lnTo>
                  <a:pt x="1143387" y="118975"/>
                </a:lnTo>
                <a:lnTo>
                  <a:pt x="1080519" y="123602"/>
                </a:lnTo>
                <a:lnTo>
                  <a:pt x="1027021" y="132421"/>
                </a:lnTo>
                <a:lnTo>
                  <a:pt x="980509" y="135018"/>
                </a:lnTo>
                <a:lnTo>
                  <a:pt x="933431" y="136173"/>
                </a:lnTo>
                <a:lnTo>
                  <a:pt x="887116" y="136686"/>
                </a:lnTo>
                <a:lnTo>
                  <a:pt x="841140" y="136914"/>
                </a:lnTo>
                <a:lnTo>
                  <a:pt x="795316" y="137014"/>
                </a:lnTo>
                <a:lnTo>
                  <a:pt x="749558" y="137060"/>
                </a:lnTo>
                <a:lnTo>
                  <a:pt x="703831" y="137080"/>
                </a:lnTo>
                <a:lnTo>
                  <a:pt x="658116" y="137089"/>
                </a:lnTo>
                <a:lnTo>
                  <a:pt x="612407" y="135570"/>
                </a:lnTo>
                <a:lnTo>
                  <a:pt x="566701" y="129816"/>
                </a:lnTo>
                <a:lnTo>
                  <a:pt x="505423" y="125290"/>
                </a:lnTo>
                <a:lnTo>
                  <a:pt x="448671" y="123950"/>
                </a:lnTo>
                <a:lnTo>
                  <a:pt x="393262" y="123552"/>
                </a:lnTo>
                <a:lnTo>
                  <a:pt x="330971" y="123435"/>
                </a:lnTo>
                <a:lnTo>
                  <a:pt x="271550" y="130678"/>
                </a:lnTo>
                <a:lnTo>
                  <a:pt x="215350" y="135194"/>
                </a:lnTo>
                <a:lnTo>
                  <a:pt x="167382" y="151090"/>
                </a:lnTo>
                <a:lnTo>
                  <a:pt x="111242" y="192580"/>
                </a:lnTo>
                <a:lnTo>
                  <a:pt x="92081" y="213554"/>
                </a:lnTo>
                <a:lnTo>
                  <a:pt x="59016" y="276672"/>
                </a:lnTo>
                <a:lnTo>
                  <a:pt x="42348" y="325721"/>
                </a:lnTo>
                <a:lnTo>
                  <a:pt x="31824" y="373262"/>
                </a:lnTo>
                <a:lnTo>
                  <a:pt x="24643" y="425943"/>
                </a:lnTo>
                <a:lnTo>
                  <a:pt x="12866" y="480147"/>
                </a:lnTo>
                <a:lnTo>
                  <a:pt x="3791" y="538864"/>
                </a:lnTo>
                <a:lnTo>
                  <a:pt x="1668" y="582266"/>
                </a:lnTo>
                <a:lnTo>
                  <a:pt x="725" y="626947"/>
                </a:lnTo>
                <a:lnTo>
                  <a:pt x="305" y="672197"/>
                </a:lnTo>
                <a:lnTo>
                  <a:pt x="119" y="719222"/>
                </a:lnTo>
                <a:lnTo>
                  <a:pt x="36" y="770591"/>
                </a:lnTo>
                <a:lnTo>
                  <a:pt x="0" y="823892"/>
                </a:lnTo>
                <a:lnTo>
                  <a:pt x="1506" y="873480"/>
                </a:lnTo>
                <a:lnTo>
                  <a:pt x="9397" y="931662"/>
                </a:lnTo>
                <a:lnTo>
                  <a:pt x="11777" y="979269"/>
                </a:lnTo>
                <a:lnTo>
                  <a:pt x="12834" y="1022772"/>
                </a:lnTo>
                <a:lnTo>
                  <a:pt x="14828" y="1065467"/>
                </a:lnTo>
                <a:lnTo>
                  <a:pt x="20792" y="1114911"/>
                </a:lnTo>
                <a:lnTo>
                  <a:pt x="24459" y="1167357"/>
                </a:lnTo>
                <a:lnTo>
                  <a:pt x="27612" y="1219611"/>
                </a:lnTo>
                <a:lnTo>
                  <a:pt x="34092" y="1268226"/>
                </a:lnTo>
                <a:lnTo>
                  <a:pt x="42050" y="1319286"/>
                </a:lnTo>
                <a:lnTo>
                  <a:pt x="49141" y="1370926"/>
                </a:lnTo>
                <a:lnTo>
                  <a:pt x="52293" y="1419269"/>
                </a:lnTo>
                <a:lnTo>
                  <a:pt x="57757" y="1466145"/>
                </a:lnTo>
                <a:lnTo>
                  <a:pt x="65335" y="1527236"/>
                </a:lnTo>
                <a:lnTo>
                  <a:pt x="68526" y="15767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7" name="Group 336"/>
          <p:cNvGrpSpPr/>
          <p:nvPr/>
        </p:nvGrpSpPr>
        <p:grpSpPr>
          <a:xfrm>
            <a:off x="3222132" y="9349102"/>
            <a:ext cx="1408909" cy="712984"/>
            <a:chOff x="3222132" y="9349102"/>
            <a:chExt cx="1408909" cy="712984"/>
          </a:xfrm>
        </p:grpSpPr>
        <p:sp>
          <p:nvSpPr>
            <p:cNvPr id="330" name="Freeform 329"/>
            <p:cNvSpPr/>
            <p:nvPr/>
          </p:nvSpPr>
          <p:spPr>
            <a:xfrm>
              <a:off x="3222132" y="9503849"/>
              <a:ext cx="250737" cy="416331"/>
            </a:xfrm>
            <a:custGeom>
              <a:avLst/>
              <a:gdLst/>
              <a:ahLst/>
              <a:cxnLst/>
              <a:rect l="0" t="0" r="0" b="0"/>
              <a:pathLst>
                <a:path w="250737" h="416331">
                  <a:moveTo>
                    <a:pt x="27423" y="50921"/>
                  </a:moveTo>
                  <a:lnTo>
                    <a:pt x="41980" y="29085"/>
                  </a:lnTo>
                  <a:lnTo>
                    <a:pt x="61315" y="14302"/>
                  </a:lnTo>
                  <a:lnTo>
                    <a:pt x="86666" y="4177"/>
                  </a:lnTo>
                  <a:lnTo>
                    <a:pt x="133676" y="0"/>
                  </a:lnTo>
                  <a:lnTo>
                    <a:pt x="177228" y="9258"/>
                  </a:lnTo>
                  <a:lnTo>
                    <a:pt x="205216" y="22756"/>
                  </a:lnTo>
                  <a:lnTo>
                    <a:pt x="224765" y="42974"/>
                  </a:lnTo>
                  <a:lnTo>
                    <a:pt x="232110" y="54764"/>
                  </a:lnTo>
                  <a:lnTo>
                    <a:pt x="236210" y="80052"/>
                  </a:lnTo>
                  <a:lnTo>
                    <a:pt x="235170" y="93194"/>
                  </a:lnTo>
                  <a:lnTo>
                    <a:pt x="225890" y="115920"/>
                  </a:lnTo>
                  <a:lnTo>
                    <a:pt x="210085" y="136178"/>
                  </a:lnTo>
                  <a:lnTo>
                    <a:pt x="158636" y="174010"/>
                  </a:lnTo>
                  <a:lnTo>
                    <a:pt x="126873" y="187894"/>
                  </a:lnTo>
                  <a:lnTo>
                    <a:pt x="97522" y="188988"/>
                  </a:lnTo>
                  <a:lnTo>
                    <a:pt x="92437" y="187146"/>
                  </a:lnTo>
                  <a:lnTo>
                    <a:pt x="93618" y="184395"/>
                  </a:lnTo>
                  <a:lnTo>
                    <a:pt x="98975" y="181037"/>
                  </a:lnTo>
                  <a:lnTo>
                    <a:pt x="142909" y="183591"/>
                  </a:lnTo>
                  <a:lnTo>
                    <a:pt x="189612" y="201275"/>
                  </a:lnTo>
                  <a:lnTo>
                    <a:pt x="225117" y="233091"/>
                  </a:lnTo>
                  <a:lnTo>
                    <a:pt x="247656" y="278742"/>
                  </a:lnTo>
                  <a:lnTo>
                    <a:pt x="250736" y="309092"/>
                  </a:lnTo>
                  <a:lnTo>
                    <a:pt x="245504" y="337815"/>
                  </a:lnTo>
                  <a:lnTo>
                    <a:pt x="233022" y="365817"/>
                  </a:lnTo>
                  <a:lnTo>
                    <a:pt x="213255" y="385371"/>
                  </a:lnTo>
                  <a:lnTo>
                    <a:pt x="172369" y="404945"/>
                  </a:lnTo>
                  <a:lnTo>
                    <a:pt x="121660" y="416330"/>
                  </a:lnTo>
                  <a:lnTo>
                    <a:pt x="72103" y="415641"/>
                  </a:lnTo>
                  <a:lnTo>
                    <a:pt x="32536" y="405788"/>
                  </a:lnTo>
                  <a:lnTo>
                    <a:pt x="0" y="393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3647992" y="9349102"/>
              <a:ext cx="136300" cy="630717"/>
            </a:xfrm>
            <a:custGeom>
              <a:avLst/>
              <a:gdLst/>
              <a:ahLst/>
              <a:cxnLst/>
              <a:rect l="0" t="0" r="0" b="0"/>
              <a:pathLst>
                <a:path w="136300" h="630717">
                  <a:moveTo>
                    <a:pt x="122588" y="0"/>
                  </a:moveTo>
                  <a:lnTo>
                    <a:pt x="67915" y="57721"/>
                  </a:lnTo>
                  <a:lnTo>
                    <a:pt x="42161" y="110258"/>
                  </a:lnTo>
                  <a:lnTo>
                    <a:pt x="22403" y="164648"/>
                  </a:lnTo>
                  <a:lnTo>
                    <a:pt x="5353" y="220925"/>
                  </a:lnTo>
                  <a:lnTo>
                    <a:pt x="1014" y="274513"/>
                  </a:lnTo>
                  <a:lnTo>
                    <a:pt x="0" y="321581"/>
                  </a:lnTo>
                  <a:lnTo>
                    <a:pt x="6707" y="377632"/>
                  </a:lnTo>
                  <a:lnTo>
                    <a:pt x="25622" y="437744"/>
                  </a:lnTo>
                  <a:lnTo>
                    <a:pt x="43245" y="489240"/>
                  </a:lnTo>
                  <a:lnTo>
                    <a:pt x="65394" y="540723"/>
                  </a:lnTo>
                  <a:lnTo>
                    <a:pt x="108074" y="598720"/>
                  </a:lnTo>
                  <a:lnTo>
                    <a:pt x="136299" y="630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3839136" y="9719305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1685" y="1524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4113361" y="9691883"/>
              <a:ext cx="1" cy="233090"/>
            </a:xfrm>
            <a:custGeom>
              <a:avLst/>
              <a:gdLst/>
              <a:ahLst/>
              <a:cxnLst/>
              <a:rect l="0" t="0" r="0" b="0"/>
              <a:pathLst>
                <a:path w="1" h="233090">
                  <a:moveTo>
                    <a:pt x="0" y="0"/>
                  </a:moveTo>
                  <a:lnTo>
                    <a:pt x="0" y="53208"/>
                  </a:lnTo>
                  <a:lnTo>
                    <a:pt x="0" y="105988"/>
                  </a:lnTo>
                  <a:lnTo>
                    <a:pt x="0" y="160221"/>
                  </a:lnTo>
                  <a:lnTo>
                    <a:pt x="0" y="216890"/>
                  </a:lnTo>
                  <a:lnTo>
                    <a:pt x="0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4223050" y="9664460"/>
              <a:ext cx="178247" cy="150824"/>
            </a:xfrm>
            <a:custGeom>
              <a:avLst/>
              <a:gdLst/>
              <a:ahLst/>
              <a:cxnLst/>
              <a:rect l="0" t="0" r="0" b="0"/>
              <a:pathLst>
                <a:path w="178247" h="150824">
                  <a:moveTo>
                    <a:pt x="0" y="0"/>
                  </a:moveTo>
                  <a:lnTo>
                    <a:pt x="4063" y="55597"/>
                  </a:lnTo>
                  <a:lnTo>
                    <a:pt x="7279" y="69058"/>
                  </a:lnTo>
                  <a:lnTo>
                    <a:pt x="13993" y="79555"/>
                  </a:lnTo>
                  <a:lnTo>
                    <a:pt x="33642" y="95281"/>
                  </a:lnTo>
                  <a:lnTo>
                    <a:pt x="92919" y="117789"/>
                  </a:lnTo>
                  <a:lnTo>
                    <a:pt x="146156" y="136906"/>
                  </a:lnTo>
                  <a:lnTo>
                    <a:pt x="178246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4373873" y="9650749"/>
              <a:ext cx="41135" cy="301648"/>
            </a:xfrm>
            <a:custGeom>
              <a:avLst/>
              <a:gdLst/>
              <a:ahLst/>
              <a:cxnLst/>
              <a:rect l="0" t="0" r="0" b="0"/>
              <a:pathLst>
                <a:path w="41135" h="301648">
                  <a:moveTo>
                    <a:pt x="0" y="0"/>
                  </a:moveTo>
                  <a:lnTo>
                    <a:pt x="14915" y="48808"/>
                  </a:lnTo>
                  <a:lnTo>
                    <a:pt x="23717" y="102315"/>
                  </a:lnTo>
                  <a:lnTo>
                    <a:pt x="30387" y="162349"/>
                  </a:lnTo>
                  <a:lnTo>
                    <a:pt x="37950" y="218732"/>
                  </a:lnTo>
                  <a:lnTo>
                    <a:pt x="40191" y="265907"/>
                  </a:lnTo>
                  <a:lnTo>
                    <a:pt x="41134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4415007" y="9349102"/>
              <a:ext cx="216034" cy="712984"/>
            </a:xfrm>
            <a:custGeom>
              <a:avLst/>
              <a:gdLst/>
              <a:ahLst/>
              <a:cxnLst/>
              <a:rect l="0" t="0" r="0" b="0"/>
              <a:pathLst>
                <a:path w="216034" h="712984">
                  <a:moveTo>
                    <a:pt x="0" y="0"/>
                  </a:moveTo>
                  <a:lnTo>
                    <a:pt x="31315" y="23417"/>
                  </a:lnTo>
                  <a:lnTo>
                    <a:pt x="77608" y="83545"/>
                  </a:lnTo>
                  <a:lnTo>
                    <a:pt x="123665" y="137365"/>
                  </a:lnTo>
                  <a:lnTo>
                    <a:pt x="159621" y="192007"/>
                  </a:lnTo>
                  <a:lnTo>
                    <a:pt x="181845" y="246812"/>
                  </a:lnTo>
                  <a:lnTo>
                    <a:pt x="196239" y="295218"/>
                  </a:lnTo>
                  <a:lnTo>
                    <a:pt x="213229" y="356745"/>
                  </a:lnTo>
                  <a:lnTo>
                    <a:pt x="216033" y="406672"/>
                  </a:lnTo>
                  <a:lnTo>
                    <a:pt x="207893" y="455658"/>
                  </a:lnTo>
                  <a:lnTo>
                    <a:pt x="200055" y="501115"/>
                  </a:lnTo>
                  <a:lnTo>
                    <a:pt x="187077" y="556260"/>
                  </a:lnTo>
                  <a:lnTo>
                    <a:pt x="166305" y="608824"/>
                  </a:lnTo>
                  <a:lnTo>
                    <a:pt x="131988" y="660810"/>
                  </a:lnTo>
                  <a:lnTo>
                    <a:pt x="95978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4771498" y="9609615"/>
            <a:ext cx="123402" cy="95980"/>
            <a:chOff x="4771498" y="9609615"/>
            <a:chExt cx="123402" cy="95980"/>
          </a:xfrm>
        </p:grpSpPr>
        <p:sp>
          <p:nvSpPr>
            <p:cNvPr id="338" name="Freeform 337"/>
            <p:cNvSpPr/>
            <p:nvPr/>
          </p:nvSpPr>
          <p:spPr>
            <a:xfrm>
              <a:off x="4771498" y="9609615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0"/>
                  </a:moveTo>
                  <a:lnTo>
                    <a:pt x="55597" y="4063"/>
                  </a:lnTo>
                  <a:lnTo>
                    <a:pt x="95979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Freeform 338"/>
            <p:cNvSpPr/>
            <p:nvPr/>
          </p:nvSpPr>
          <p:spPr>
            <a:xfrm>
              <a:off x="4785209" y="9691883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13711"/>
                  </a:moveTo>
                  <a:lnTo>
                    <a:pt x="48808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5141700" y="9472503"/>
            <a:ext cx="775216" cy="397626"/>
            <a:chOff x="5141700" y="9472503"/>
            <a:chExt cx="775216" cy="397626"/>
          </a:xfrm>
        </p:grpSpPr>
        <p:sp>
          <p:nvSpPr>
            <p:cNvPr id="341" name="Freeform 340"/>
            <p:cNvSpPr/>
            <p:nvPr/>
          </p:nvSpPr>
          <p:spPr>
            <a:xfrm>
              <a:off x="5141700" y="9582193"/>
              <a:ext cx="137114" cy="1"/>
            </a:xfrm>
            <a:custGeom>
              <a:avLst/>
              <a:gdLst/>
              <a:ahLst/>
              <a:cxnLst/>
              <a:rect l="0" t="0" r="0" b="0"/>
              <a:pathLst>
                <a:path w="137114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5405911" y="9527348"/>
              <a:ext cx="174549" cy="191958"/>
            </a:xfrm>
            <a:custGeom>
              <a:avLst/>
              <a:gdLst/>
              <a:ahLst/>
              <a:cxnLst/>
              <a:rect l="0" t="0" r="0" b="0"/>
              <a:pathLst>
                <a:path w="174549" h="191958">
                  <a:moveTo>
                    <a:pt x="64858" y="0"/>
                  </a:moveTo>
                  <a:lnTo>
                    <a:pt x="45774" y="57252"/>
                  </a:lnTo>
                  <a:lnTo>
                    <a:pt x="17190" y="99219"/>
                  </a:lnTo>
                  <a:lnTo>
                    <a:pt x="0" y="118239"/>
                  </a:lnTo>
                  <a:lnTo>
                    <a:pt x="291" y="124530"/>
                  </a:lnTo>
                  <a:lnTo>
                    <a:pt x="6579" y="128723"/>
                  </a:lnTo>
                  <a:lnTo>
                    <a:pt x="67735" y="146954"/>
                  </a:lnTo>
                  <a:lnTo>
                    <a:pt x="130823" y="164673"/>
                  </a:lnTo>
                  <a:lnTo>
                    <a:pt x="155115" y="173737"/>
                  </a:lnTo>
                  <a:lnTo>
                    <a:pt x="174548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5553037" y="9472503"/>
              <a:ext cx="95979" cy="397626"/>
            </a:xfrm>
            <a:custGeom>
              <a:avLst/>
              <a:gdLst/>
              <a:ahLst/>
              <a:cxnLst/>
              <a:rect l="0" t="0" r="0" b="0"/>
              <a:pathLst>
                <a:path w="95979" h="397626">
                  <a:moveTo>
                    <a:pt x="95978" y="0"/>
                  </a:moveTo>
                  <a:lnTo>
                    <a:pt x="85125" y="48808"/>
                  </a:lnTo>
                  <a:lnTo>
                    <a:pt x="79051" y="102315"/>
                  </a:lnTo>
                  <a:lnTo>
                    <a:pt x="71697" y="144498"/>
                  </a:lnTo>
                  <a:lnTo>
                    <a:pt x="63350" y="188638"/>
                  </a:lnTo>
                  <a:lnTo>
                    <a:pt x="50086" y="241756"/>
                  </a:lnTo>
                  <a:lnTo>
                    <a:pt x="36507" y="293719"/>
                  </a:lnTo>
                  <a:lnTo>
                    <a:pt x="15556" y="347711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5692045" y="9495995"/>
              <a:ext cx="224871" cy="374134"/>
            </a:xfrm>
            <a:custGeom>
              <a:avLst/>
              <a:gdLst/>
              <a:ahLst/>
              <a:cxnLst/>
              <a:rect l="0" t="0" r="0" b="0"/>
              <a:pathLst>
                <a:path w="224871" h="374134">
                  <a:moveTo>
                    <a:pt x="66660" y="17642"/>
                  </a:moveTo>
                  <a:lnTo>
                    <a:pt x="88496" y="3085"/>
                  </a:lnTo>
                  <a:lnTo>
                    <a:pt x="115467" y="0"/>
                  </a:lnTo>
                  <a:lnTo>
                    <a:pt x="146243" y="5230"/>
                  </a:lnTo>
                  <a:lnTo>
                    <a:pt x="175157" y="17712"/>
                  </a:lnTo>
                  <a:lnTo>
                    <a:pt x="199179" y="45603"/>
                  </a:lnTo>
                  <a:lnTo>
                    <a:pt x="216965" y="81867"/>
                  </a:lnTo>
                  <a:lnTo>
                    <a:pt x="224870" y="118297"/>
                  </a:lnTo>
                  <a:lnTo>
                    <a:pt x="220258" y="154801"/>
                  </a:lnTo>
                  <a:lnTo>
                    <a:pt x="208052" y="188291"/>
                  </a:lnTo>
                  <a:lnTo>
                    <a:pt x="166569" y="244560"/>
                  </a:lnTo>
                  <a:lnTo>
                    <a:pt x="110150" y="280885"/>
                  </a:lnTo>
                  <a:lnTo>
                    <a:pt x="65834" y="297584"/>
                  </a:lnTo>
                  <a:lnTo>
                    <a:pt x="32269" y="302025"/>
                  </a:lnTo>
                  <a:lnTo>
                    <a:pt x="19357" y="298638"/>
                  </a:lnTo>
                  <a:lnTo>
                    <a:pt x="9226" y="291811"/>
                  </a:lnTo>
                  <a:lnTo>
                    <a:pt x="948" y="282688"/>
                  </a:lnTo>
                  <a:lnTo>
                    <a:pt x="0" y="273560"/>
                  </a:lnTo>
                  <a:lnTo>
                    <a:pt x="3938" y="264427"/>
                  </a:lnTo>
                  <a:lnTo>
                    <a:pt x="11134" y="255292"/>
                  </a:lnTo>
                  <a:lnTo>
                    <a:pt x="35380" y="245141"/>
                  </a:lnTo>
                  <a:lnTo>
                    <a:pt x="50377" y="242435"/>
                  </a:lnTo>
                  <a:lnTo>
                    <a:pt x="79228" y="247552"/>
                  </a:lnTo>
                  <a:lnTo>
                    <a:pt x="117103" y="267564"/>
                  </a:lnTo>
                  <a:lnTo>
                    <a:pt x="147623" y="296853"/>
                  </a:lnTo>
                  <a:lnTo>
                    <a:pt x="171900" y="334477"/>
                  </a:lnTo>
                  <a:lnTo>
                    <a:pt x="190060" y="374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6" name="Freeform 345"/>
          <p:cNvSpPr/>
          <p:nvPr/>
        </p:nvSpPr>
        <p:spPr>
          <a:xfrm>
            <a:off x="5162222" y="9993529"/>
            <a:ext cx="239992" cy="315358"/>
          </a:xfrm>
          <a:custGeom>
            <a:avLst/>
            <a:gdLst/>
            <a:ahLst/>
            <a:cxnLst/>
            <a:rect l="0" t="0" r="0" b="0"/>
            <a:pathLst>
              <a:path w="239992" h="315358">
                <a:moveTo>
                  <a:pt x="185147" y="0"/>
                </a:moveTo>
                <a:lnTo>
                  <a:pt x="223315" y="45447"/>
                </a:lnTo>
                <a:lnTo>
                  <a:pt x="235050" y="98103"/>
                </a:lnTo>
                <a:lnTo>
                  <a:pt x="231248" y="147390"/>
                </a:lnTo>
                <a:lnTo>
                  <a:pt x="213195" y="190939"/>
                </a:lnTo>
                <a:lnTo>
                  <a:pt x="188548" y="225510"/>
                </a:lnTo>
                <a:lnTo>
                  <a:pt x="132554" y="264488"/>
                </a:lnTo>
                <a:lnTo>
                  <a:pt x="88312" y="289282"/>
                </a:lnTo>
                <a:lnTo>
                  <a:pt x="54763" y="296151"/>
                </a:lnTo>
                <a:lnTo>
                  <a:pt x="27665" y="291079"/>
                </a:lnTo>
                <a:lnTo>
                  <a:pt x="16174" y="285461"/>
                </a:lnTo>
                <a:lnTo>
                  <a:pt x="8512" y="275621"/>
                </a:lnTo>
                <a:lnTo>
                  <a:pt x="0" y="248438"/>
                </a:lnTo>
                <a:lnTo>
                  <a:pt x="777" y="235705"/>
                </a:lnTo>
                <a:lnTo>
                  <a:pt x="9765" y="213432"/>
                </a:lnTo>
                <a:lnTo>
                  <a:pt x="32042" y="197439"/>
                </a:lnTo>
                <a:lnTo>
                  <a:pt x="46513" y="191041"/>
                </a:lnTo>
                <a:lnTo>
                  <a:pt x="78843" y="187995"/>
                </a:lnTo>
                <a:lnTo>
                  <a:pt x="141974" y="198453"/>
                </a:lnTo>
                <a:lnTo>
                  <a:pt x="177263" y="218087"/>
                </a:lnTo>
                <a:lnTo>
                  <a:pt x="207017" y="243203"/>
                </a:lnTo>
                <a:lnTo>
                  <a:pt x="227851" y="277220"/>
                </a:lnTo>
                <a:lnTo>
                  <a:pt x="239991" y="31535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9" name="Group 348"/>
          <p:cNvGrpSpPr/>
          <p:nvPr/>
        </p:nvGrpSpPr>
        <p:grpSpPr>
          <a:xfrm>
            <a:off x="5835349" y="9979818"/>
            <a:ext cx="341239" cy="315358"/>
            <a:chOff x="5835349" y="9979818"/>
            <a:chExt cx="341239" cy="315358"/>
          </a:xfrm>
        </p:grpSpPr>
        <p:sp>
          <p:nvSpPr>
            <p:cNvPr id="347" name="Freeform 346"/>
            <p:cNvSpPr/>
            <p:nvPr/>
          </p:nvSpPr>
          <p:spPr>
            <a:xfrm>
              <a:off x="5835349" y="9979818"/>
              <a:ext cx="238714" cy="277691"/>
            </a:xfrm>
            <a:custGeom>
              <a:avLst/>
              <a:gdLst/>
              <a:ahLst/>
              <a:cxnLst/>
              <a:rect l="0" t="0" r="0" b="0"/>
              <a:pathLst>
                <a:path w="238714" h="277691">
                  <a:moveTo>
                    <a:pt x="74179" y="0"/>
                  </a:moveTo>
                  <a:lnTo>
                    <a:pt x="103294" y="14557"/>
                  </a:lnTo>
                  <a:lnTo>
                    <a:pt x="125714" y="37955"/>
                  </a:lnTo>
                  <a:lnTo>
                    <a:pt x="164933" y="95350"/>
                  </a:lnTo>
                  <a:lnTo>
                    <a:pt x="175453" y="127184"/>
                  </a:lnTo>
                  <a:lnTo>
                    <a:pt x="178258" y="144204"/>
                  </a:lnTo>
                  <a:lnTo>
                    <a:pt x="173250" y="175304"/>
                  </a:lnTo>
                  <a:lnTo>
                    <a:pt x="159344" y="204360"/>
                  </a:lnTo>
                  <a:lnTo>
                    <a:pt x="125820" y="243367"/>
                  </a:lnTo>
                  <a:lnTo>
                    <a:pt x="73546" y="271739"/>
                  </a:lnTo>
                  <a:lnTo>
                    <a:pt x="60046" y="277138"/>
                  </a:lnTo>
                  <a:lnTo>
                    <a:pt x="46475" y="277690"/>
                  </a:lnTo>
                  <a:lnTo>
                    <a:pt x="19209" y="270178"/>
                  </a:lnTo>
                  <a:lnTo>
                    <a:pt x="10110" y="260862"/>
                  </a:lnTo>
                  <a:lnTo>
                    <a:pt x="0" y="234262"/>
                  </a:lnTo>
                  <a:lnTo>
                    <a:pt x="351" y="221683"/>
                  </a:lnTo>
                  <a:lnTo>
                    <a:pt x="8865" y="199583"/>
                  </a:lnTo>
                  <a:lnTo>
                    <a:pt x="18449" y="192470"/>
                  </a:lnTo>
                  <a:lnTo>
                    <a:pt x="45347" y="184568"/>
                  </a:lnTo>
                  <a:lnTo>
                    <a:pt x="87473" y="187398"/>
                  </a:lnTo>
                  <a:lnTo>
                    <a:pt x="150552" y="212949"/>
                  </a:lnTo>
                  <a:lnTo>
                    <a:pt x="213419" y="262274"/>
                  </a:lnTo>
                  <a:lnTo>
                    <a:pt x="23871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6142618" y="10020951"/>
              <a:ext cx="33970" cy="274225"/>
            </a:xfrm>
            <a:custGeom>
              <a:avLst/>
              <a:gdLst/>
              <a:ahLst/>
              <a:cxnLst/>
              <a:rect l="0" t="0" r="0" b="0"/>
              <a:pathLst>
                <a:path w="33970" h="274225">
                  <a:moveTo>
                    <a:pt x="0" y="0"/>
                  </a:moveTo>
                  <a:lnTo>
                    <a:pt x="19084" y="57252"/>
                  </a:lnTo>
                  <a:lnTo>
                    <a:pt x="24952" y="103971"/>
                  </a:lnTo>
                  <a:lnTo>
                    <a:pt x="33969" y="156408"/>
                  </a:lnTo>
                  <a:lnTo>
                    <a:pt x="31732" y="210539"/>
                  </a:lnTo>
                  <a:lnTo>
                    <a:pt x="29338" y="238810"/>
                  </a:lnTo>
                  <a:lnTo>
                    <a:pt x="27422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0" name="Freeform 349"/>
          <p:cNvSpPr/>
          <p:nvPr/>
        </p:nvSpPr>
        <p:spPr>
          <a:xfrm>
            <a:off x="5703860" y="9955190"/>
            <a:ext cx="82885" cy="10917"/>
          </a:xfrm>
          <a:custGeom>
            <a:avLst/>
            <a:gdLst/>
            <a:ahLst/>
            <a:cxnLst/>
            <a:rect l="0" t="0" r="0" b="0"/>
            <a:pathLst>
              <a:path w="82885" h="10917">
                <a:moveTo>
                  <a:pt x="0" y="10916"/>
                </a:moveTo>
                <a:lnTo>
                  <a:pt x="59660" y="64"/>
                </a:lnTo>
                <a:lnTo>
                  <a:pt x="82884" y="0"/>
                </a:lnTo>
                <a:lnTo>
                  <a:pt x="82678" y="2115"/>
                </a:lnTo>
                <a:lnTo>
                  <a:pt x="68556" y="109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6" name="Group 355"/>
          <p:cNvGrpSpPr/>
          <p:nvPr/>
        </p:nvGrpSpPr>
        <p:grpSpPr>
          <a:xfrm>
            <a:off x="5306235" y="10514554"/>
            <a:ext cx="1055763" cy="438760"/>
            <a:chOff x="5306235" y="10514554"/>
            <a:chExt cx="1055763" cy="438760"/>
          </a:xfrm>
        </p:grpSpPr>
        <p:sp>
          <p:nvSpPr>
            <p:cNvPr id="351" name="Freeform 350"/>
            <p:cNvSpPr/>
            <p:nvPr/>
          </p:nvSpPr>
          <p:spPr>
            <a:xfrm>
              <a:off x="5306235" y="10555688"/>
              <a:ext cx="41135" cy="397626"/>
            </a:xfrm>
            <a:custGeom>
              <a:avLst/>
              <a:gdLst/>
              <a:ahLst/>
              <a:cxnLst/>
              <a:rect l="0" t="0" r="0" b="0"/>
              <a:pathLst>
                <a:path w="41135" h="397626">
                  <a:moveTo>
                    <a:pt x="41134" y="0"/>
                  </a:moveTo>
                  <a:lnTo>
                    <a:pt x="30281" y="48807"/>
                  </a:lnTo>
                  <a:lnTo>
                    <a:pt x="28270" y="102314"/>
                  </a:lnTo>
                  <a:lnTo>
                    <a:pt x="27799" y="144498"/>
                  </a:lnTo>
                  <a:lnTo>
                    <a:pt x="27590" y="188638"/>
                  </a:lnTo>
                  <a:lnTo>
                    <a:pt x="23434" y="233647"/>
                  </a:lnTo>
                  <a:lnTo>
                    <a:pt x="16509" y="279041"/>
                  </a:lnTo>
                  <a:lnTo>
                    <a:pt x="8353" y="324608"/>
                  </a:lnTo>
                  <a:lnTo>
                    <a:pt x="3712" y="35806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5786127" y="10583111"/>
              <a:ext cx="13712" cy="82268"/>
            </a:xfrm>
            <a:custGeom>
              <a:avLst/>
              <a:gdLst/>
              <a:ahLst/>
              <a:cxnLst/>
              <a:rect l="0" t="0" r="0" b="0"/>
              <a:pathLst>
                <a:path w="13712" h="82268">
                  <a:moveTo>
                    <a:pt x="13711" y="0"/>
                  </a:moveTo>
                  <a:lnTo>
                    <a:pt x="2858" y="51534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5786127" y="10720222"/>
              <a:ext cx="205669" cy="13148"/>
            </a:xfrm>
            <a:custGeom>
              <a:avLst/>
              <a:gdLst/>
              <a:ahLst/>
              <a:cxnLst/>
              <a:rect l="0" t="0" r="0" b="0"/>
              <a:pathLst>
                <a:path w="205669" h="13148">
                  <a:moveTo>
                    <a:pt x="0" y="0"/>
                  </a:moveTo>
                  <a:lnTo>
                    <a:pt x="55597" y="4063"/>
                  </a:lnTo>
                  <a:lnTo>
                    <a:pt x="117117" y="11806"/>
                  </a:lnTo>
                  <a:lnTo>
                    <a:pt x="169951" y="13147"/>
                  </a:lnTo>
                  <a:lnTo>
                    <a:pt x="189794" y="939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5964373" y="10514554"/>
              <a:ext cx="13712" cy="425049"/>
            </a:xfrm>
            <a:custGeom>
              <a:avLst/>
              <a:gdLst/>
              <a:ahLst/>
              <a:cxnLst/>
              <a:rect l="0" t="0" r="0" b="0"/>
              <a:pathLst>
                <a:path w="13712" h="425049">
                  <a:moveTo>
                    <a:pt x="13711" y="0"/>
                  </a:moveTo>
                  <a:lnTo>
                    <a:pt x="13711" y="59660"/>
                  </a:lnTo>
                  <a:lnTo>
                    <a:pt x="13711" y="119243"/>
                  </a:lnTo>
                  <a:lnTo>
                    <a:pt x="13711" y="167257"/>
                  </a:lnTo>
                  <a:lnTo>
                    <a:pt x="13711" y="213988"/>
                  </a:lnTo>
                  <a:lnTo>
                    <a:pt x="9648" y="260148"/>
                  </a:lnTo>
                  <a:lnTo>
                    <a:pt x="4288" y="304531"/>
                  </a:lnTo>
                  <a:lnTo>
                    <a:pt x="1270" y="362256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6121547" y="10541977"/>
              <a:ext cx="240451" cy="356492"/>
            </a:xfrm>
            <a:custGeom>
              <a:avLst/>
              <a:gdLst/>
              <a:ahLst/>
              <a:cxnLst/>
              <a:rect l="0" t="0" r="0" b="0"/>
              <a:pathLst>
                <a:path w="240451" h="356492">
                  <a:moveTo>
                    <a:pt x="62205" y="0"/>
                  </a:moveTo>
                  <a:lnTo>
                    <a:pt x="119457" y="26363"/>
                  </a:lnTo>
                  <a:lnTo>
                    <a:pt x="141480" y="54882"/>
                  </a:lnTo>
                  <a:lnTo>
                    <a:pt x="166945" y="109700"/>
                  </a:lnTo>
                  <a:lnTo>
                    <a:pt x="180076" y="164538"/>
                  </a:lnTo>
                  <a:lnTo>
                    <a:pt x="180101" y="201099"/>
                  </a:lnTo>
                  <a:lnTo>
                    <a:pt x="169956" y="237662"/>
                  </a:lnTo>
                  <a:lnTo>
                    <a:pt x="139835" y="285226"/>
                  </a:lnTo>
                  <a:lnTo>
                    <a:pt x="94686" y="320987"/>
                  </a:lnTo>
                  <a:lnTo>
                    <a:pt x="49992" y="343602"/>
                  </a:lnTo>
                  <a:lnTo>
                    <a:pt x="37305" y="344852"/>
                  </a:lnTo>
                  <a:lnTo>
                    <a:pt x="15083" y="338115"/>
                  </a:lnTo>
                  <a:lnTo>
                    <a:pt x="7939" y="329005"/>
                  </a:lnTo>
                  <a:lnTo>
                    <a:pt x="0" y="302634"/>
                  </a:lnTo>
                  <a:lnTo>
                    <a:pt x="930" y="290117"/>
                  </a:lnTo>
                  <a:lnTo>
                    <a:pt x="10088" y="268084"/>
                  </a:lnTo>
                  <a:lnTo>
                    <a:pt x="28378" y="252198"/>
                  </a:lnTo>
                  <a:lnTo>
                    <a:pt x="53264" y="241583"/>
                  </a:lnTo>
                  <a:lnTo>
                    <a:pt x="84638" y="236865"/>
                  </a:lnTo>
                  <a:lnTo>
                    <a:pt x="114832" y="242893"/>
                  </a:lnTo>
                  <a:lnTo>
                    <a:pt x="153464" y="263418"/>
                  </a:lnTo>
                  <a:lnTo>
                    <a:pt x="211165" y="308123"/>
                  </a:lnTo>
                  <a:lnTo>
                    <a:pt x="24045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359"/>
          <p:cNvGrpSpPr/>
          <p:nvPr/>
        </p:nvGrpSpPr>
        <p:grpSpPr>
          <a:xfrm>
            <a:off x="5282153" y="11090425"/>
            <a:ext cx="797998" cy="507315"/>
            <a:chOff x="5282153" y="11090425"/>
            <a:chExt cx="797998" cy="507315"/>
          </a:xfrm>
        </p:grpSpPr>
        <p:sp>
          <p:nvSpPr>
            <p:cNvPr id="357" name="Freeform 356"/>
            <p:cNvSpPr/>
            <p:nvPr/>
          </p:nvSpPr>
          <p:spPr>
            <a:xfrm>
              <a:off x="5282153" y="11090425"/>
              <a:ext cx="183541" cy="507315"/>
            </a:xfrm>
            <a:custGeom>
              <a:avLst/>
              <a:gdLst/>
              <a:ahLst/>
              <a:cxnLst/>
              <a:rect l="0" t="0" r="0" b="0"/>
              <a:pathLst>
                <a:path w="183541" h="507315">
                  <a:moveTo>
                    <a:pt x="106349" y="0"/>
                  </a:moveTo>
                  <a:lnTo>
                    <a:pt x="91791" y="14558"/>
                  </a:lnTo>
                  <a:lnTo>
                    <a:pt x="61099" y="76566"/>
                  </a:lnTo>
                  <a:lnTo>
                    <a:pt x="38786" y="135986"/>
                  </a:lnTo>
                  <a:lnTo>
                    <a:pt x="19708" y="199013"/>
                  </a:lnTo>
                  <a:lnTo>
                    <a:pt x="2792" y="262246"/>
                  </a:lnTo>
                  <a:lnTo>
                    <a:pt x="0" y="320103"/>
                  </a:lnTo>
                  <a:lnTo>
                    <a:pt x="11934" y="382143"/>
                  </a:lnTo>
                  <a:lnTo>
                    <a:pt x="15983" y="396444"/>
                  </a:lnTo>
                  <a:lnTo>
                    <a:pt x="23253" y="407502"/>
                  </a:lnTo>
                  <a:lnTo>
                    <a:pt x="43519" y="423850"/>
                  </a:lnTo>
                  <a:lnTo>
                    <a:pt x="67760" y="428070"/>
                  </a:lnTo>
                  <a:lnTo>
                    <a:pt x="93769" y="423344"/>
                  </a:lnTo>
                  <a:lnTo>
                    <a:pt x="120563" y="411087"/>
                  </a:lnTo>
                  <a:lnTo>
                    <a:pt x="139581" y="391420"/>
                  </a:lnTo>
                  <a:lnTo>
                    <a:pt x="177194" y="336151"/>
                  </a:lnTo>
                  <a:lnTo>
                    <a:pt x="183540" y="305810"/>
                  </a:lnTo>
                  <a:lnTo>
                    <a:pt x="179833" y="261746"/>
                  </a:lnTo>
                  <a:lnTo>
                    <a:pt x="173620" y="256765"/>
                  </a:lnTo>
                  <a:lnTo>
                    <a:pt x="164908" y="258014"/>
                  </a:lnTo>
                  <a:lnTo>
                    <a:pt x="154529" y="263418"/>
                  </a:lnTo>
                  <a:lnTo>
                    <a:pt x="125364" y="300137"/>
                  </a:lnTo>
                  <a:lnTo>
                    <a:pt x="110738" y="340586"/>
                  </a:lnTo>
                  <a:lnTo>
                    <a:pt x="99159" y="387509"/>
                  </a:lnTo>
                  <a:lnTo>
                    <a:pt x="88935" y="433755"/>
                  </a:lnTo>
                  <a:lnTo>
                    <a:pt x="83375" y="467511"/>
                  </a:lnTo>
                  <a:lnTo>
                    <a:pt x="78927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5799838" y="11158981"/>
              <a:ext cx="95979" cy="54846"/>
            </a:xfrm>
            <a:custGeom>
              <a:avLst/>
              <a:gdLst/>
              <a:ahLst/>
              <a:cxnLst/>
              <a:rect l="0" t="0" r="0" b="0"/>
              <a:pathLst>
                <a:path w="95979" h="54846">
                  <a:moveTo>
                    <a:pt x="0" y="54845"/>
                  </a:moveTo>
                  <a:lnTo>
                    <a:pt x="14557" y="40287"/>
                  </a:lnTo>
                  <a:lnTo>
                    <a:pt x="73200" y="14201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5950662" y="11131559"/>
              <a:ext cx="129489" cy="397625"/>
            </a:xfrm>
            <a:custGeom>
              <a:avLst/>
              <a:gdLst/>
              <a:ahLst/>
              <a:cxnLst/>
              <a:rect l="0" t="0" r="0" b="0"/>
              <a:pathLst>
                <a:path w="129489" h="397625">
                  <a:moveTo>
                    <a:pt x="82267" y="0"/>
                  </a:moveTo>
                  <a:lnTo>
                    <a:pt x="111382" y="7278"/>
                  </a:lnTo>
                  <a:lnTo>
                    <a:pt x="119958" y="15516"/>
                  </a:lnTo>
                  <a:lnTo>
                    <a:pt x="129488" y="40920"/>
                  </a:lnTo>
                  <a:lnTo>
                    <a:pt x="125598" y="72524"/>
                  </a:lnTo>
                  <a:lnTo>
                    <a:pt x="106278" y="124576"/>
                  </a:lnTo>
                  <a:lnTo>
                    <a:pt x="85318" y="174531"/>
                  </a:lnTo>
                  <a:lnTo>
                    <a:pt x="65397" y="222341"/>
                  </a:lnTo>
                  <a:lnTo>
                    <a:pt x="40197" y="275101"/>
                  </a:lnTo>
                  <a:lnTo>
                    <a:pt x="17496" y="329328"/>
                  </a:lnTo>
                  <a:lnTo>
                    <a:pt x="5184" y="371802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3" name="Group 362"/>
          <p:cNvGrpSpPr/>
          <p:nvPr/>
        </p:nvGrpSpPr>
        <p:grpSpPr>
          <a:xfrm>
            <a:off x="4891265" y="11160885"/>
            <a:ext cx="275969" cy="65642"/>
            <a:chOff x="4891265" y="11160885"/>
            <a:chExt cx="275969" cy="65642"/>
          </a:xfrm>
        </p:grpSpPr>
        <p:sp>
          <p:nvSpPr>
            <p:cNvPr id="361" name="Freeform 360"/>
            <p:cNvSpPr/>
            <p:nvPr/>
          </p:nvSpPr>
          <p:spPr>
            <a:xfrm>
              <a:off x="5059433" y="1121382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4891265" y="11160885"/>
              <a:ext cx="275969" cy="25519"/>
            </a:xfrm>
            <a:custGeom>
              <a:avLst/>
              <a:gdLst/>
              <a:ahLst/>
              <a:cxnLst/>
              <a:rect l="0" t="0" r="0" b="0"/>
              <a:pathLst>
                <a:path w="275969" h="25519">
                  <a:moveTo>
                    <a:pt x="85901" y="25518"/>
                  </a:moveTo>
                  <a:lnTo>
                    <a:pt x="34216" y="14572"/>
                  </a:lnTo>
                  <a:lnTo>
                    <a:pt x="0" y="5178"/>
                  </a:lnTo>
                  <a:lnTo>
                    <a:pt x="6589" y="7846"/>
                  </a:lnTo>
                  <a:lnTo>
                    <a:pt x="59006" y="11025"/>
                  </a:lnTo>
                  <a:lnTo>
                    <a:pt x="111787" y="11576"/>
                  </a:lnTo>
                  <a:lnTo>
                    <a:pt x="174992" y="11739"/>
                  </a:lnTo>
                  <a:lnTo>
                    <a:pt x="219444" y="11777"/>
                  </a:lnTo>
                  <a:lnTo>
                    <a:pt x="272738" y="4520"/>
                  </a:lnTo>
                  <a:lnTo>
                    <a:pt x="275968" y="2379"/>
                  </a:lnTo>
                  <a:lnTo>
                    <a:pt x="259244" y="0"/>
                  </a:lnTo>
                  <a:lnTo>
                    <a:pt x="206810" y="9418"/>
                  </a:lnTo>
                  <a:lnTo>
                    <a:pt x="156935" y="20071"/>
                  </a:lnTo>
                  <a:lnTo>
                    <a:pt x="101738" y="24442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7" name="Group 386"/>
          <p:cNvGrpSpPr/>
          <p:nvPr/>
        </p:nvGrpSpPr>
        <p:grpSpPr>
          <a:xfrm>
            <a:off x="1632442" y="11323515"/>
            <a:ext cx="3610708" cy="946074"/>
            <a:chOff x="1632442" y="11323515"/>
            <a:chExt cx="3610708" cy="946074"/>
          </a:xfrm>
        </p:grpSpPr>
        <p:sp>
          <p:nvSpPr>
            <p:cNvPr id="364" name="Freeform 363"/>
            <p:cNvSpPr/>
            <p:nvPr/>
          </p:nvSpPr>
          <p:spPr>
            <a:xfrm>
              <a:off x="1782456" y="11570317"/>
              <a:ext cx="236223" cy="493604"/>
            </a:xfrm>
            <a:custGeom>
              <a:avLst/>
              <a:gdLst/>
              <a:ahLst/>
              <a:cxnLst/>
              <a:rect l="0" t="0" r="0" b="0"/>
              <a:pathLst>
                <a:path w="236223" h="493604">
                  <a:moveTo>
                    <a:pt x="95979" y="0"/>
                  </a:moveTo>
                  <a:lnTo>
                    <a:pt x="157757" y="38168"/>
                  </a:lnTo>
                  <a:lnTo>
                    <a:pt x="186733" y="71739"/>
                  </a:lnTo>
                  <a:lnTo>
                    <a:pt x="193190" y="105518"/>
                  </a:lnTo>
                  <a:lnTo>
                    <a:pt x="192779" y="125190"/>
                  </a:lnTo>
                  <a:lnTo>
                    <a:pt x="180135" y="159235"/>
                  </a:lnTo>
                  <a:lnTo>
                    <a:pt x="134777" y="218332"/>
                  </a:lnTo>
                  <a:lnTo>
                    <a:pt x="95287" y="252923"/>
                  </a:lnTo>
                  <a:lnTo>
                    <a:pt x="83330" y="256977"/>
                  </a:lnTo>
                  <a:lnTo>
                    <a:pt x="72311" y="256632"/>
                  </a:lnTo>
                  <a:lnTo>
                    <a:pt x="61919" y="253355"/>
                  </a:lnTo>
                  <a:lnTo>
                    <a:pt x="61084" y="248124"/>
                  </a:lnTo>
                  <a:lnTo>
                    <a:pt x="76407" y="234185"/>
                  </a:lnTo>
                  <a:lnTo>
                    <a:pt x="119295" y="216488"/>
                  </a:lnTo>
                  <a:lnTo>
                    <a:pt x="148998" y="218601"/>
                  </a:lnTo>
                  <a:lnTo>
                    <a:pt x="177435" y="231221"/>
                  </a:lnTo>
                  <a:lnTo>
                    <a:pt x="205308" y="252064"/>
                  </a:lnTo>
                  <a:lnTo>
                    <a:pt x="224805" y="280626"/>
                  </a:lnTo>
                  <a:lnTo>
                    <a:pt x="232137" y="296773"/>
                  </a:lnTo>
                  <a:lnTo>
                    <a:pt x="236222" y="330965"/>
                  </a:lnTo>
                  <a:lnTo>
                    <a:pt x="235178" y="348614"/>
                  </a:lnTo>
                  <a:lnTo>
                    <a:pt x="221831" y="380413"/>
                  </a:lnTo>
                  <a:lnTo>
                    <a:pt x="199140" y="408256"/>
                  </a:lnTo>
                  <a:lnTo>
                    <a:pt x="138983" y="450958"/>
                  </a:lnTo>
                  <a:lnTo>
                    <a:pt x="92470" y="475381"/>
                  </a:lnTo>
                  <a:lnTo>
                    <a:pt x="44157" y="488204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2111525" y="11762274"/>
              <a:ext cx="178247" cy="260514"/>
            </a:xfrm>
            <a:custGeom>
              <a:avLst/>
              <a:gdLst/>
              <a:ahLst/>
              <a:cxnLst/>
              <a:rect l="0" t="0" r="0" b="0"/>
              <a:pathLst>
                <a:path w="178247" h="260514">
                  <a:moveTo>
                    <a:pt x="0" y="0"/>
                  </a:moveTo>
                  <a:lnTo>
                    <a:pt x="33892" y="48807"/>
                  </a:lnTo>
                  <a:lnTo>
                    <a:pt x="70473" y="98252"/>
                  </a:lnTo>
                  <a:lnTo>
                    <a:pt x="106195" y="151497"/>
                  </a:lnTo>
                  <a:lnTo>
                    <a:pt x="145563" y="209525"/>
                  </a:lnTo>
                  <a:lnTo>
                    <a:pt x="178246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2152659" y="11707429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150823" y="0"/>
                  </a:moveTo>
                  <a:lnTo>
                    <a:pt x="131845" y="59660"/>
                  </a:lnTo>
                  <a:lnTo>
                    <a:pt x="106787" y="121643"/>
                  </a:lnTo>
                  <a:lnTo>
                    <a:pt x="85643" y="180945"/>
                  </a:lnTo>
                  <a:lnTo>
                    <a:pt x="62277" y="236599"/>
                  </a:lnTo>
                  <a:lnTo>
                    <a:pt x="31147" y="28908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2381705" y="11501762"/>
              <a:ext cx="164768" cy="260852"/>
            </a:xfrm>
            <a:custGeom>
              <a:avLst/>
              <a:gdLst/>
              <a:ahLst/>
              <a:cxnLst/>
              <a:rect l="0" t="0" r="0" b="0"/>
              <a:pathLst>
                <a:path w="164768" h="260852">
                  <a:moveTo>
                    <a:pt x="141156" y="0"/>
                  </a:moveTo>
                  <a:lnTo>
                    <a:pt x="155714" y="21835"/>
                  </a:lnTo>
                  <a:lnTo>
                    <a:pt x="164767" y="64530"/>
                  </a:lnTo>
                  <a:lnTo>
                    <a:pt x="160170" y="123053"/>
                  </a:lnTo>
                  <a:lnTo>
                    <a:pt x="141881" y="181359"/>
                  </a:lnTo>
                  <a:lnTo>
                    <a:pt x="109886" y="229950"/>
                  </a:lnTo>
                  <a:lnTo>
                    <a:pt x="71460" y="258735"/>
                  </a:lnTo>
                  <a:lnTo>
                    <a:pt x="56605" y="260851"/>
                  </a:lnTo>
                  <a:lnTo>
                    <a:pt x="23850" y="255076"/>
                  </a:lnTo>
                  <a:lnTo>
                    <a:pt x="12678" y="244700"/>
                  </a:lnTo>
                  <a:lnTo>
                    <a:pt x="264" y="212859"/>
                  </a:lnTo>
                  <a:lnTo>
                    <a:pt x="0" y="198273"/>
                  </a:lnTo>
                  <a:lnTo>
                    <a:pt x="7833" y="173943"/>
                  </a:lnTo>
                  <a:lnTo>
                    <a:pt x="36652" y="143115"/>
                  </a:lnTo>
                  <a:lnTo>
                    <a:pt x="50158" y="138067"/>
                  </a:lnTo>
                  <a:lnTo>
                    <a:pt x="81415" y="136521"/>
                  </a:lnTo>
                  <a:lnTo>
                    <a:pt x="107495" y="144973"/>
                  </a:lnTo>
                  <a:lnTo>
                    <a:pt x="118715" y="151493"/>
                  </a:lnTo>
                  <a:lnTo>
                    <a:pt x="135245" y="170926"/>
                  </a:lnTo>
                  <a:lnTo>
                    <a:pt x="149053" y="199436"/>
                  </a:lnTo>
                  <a:lnTo>
                    <a:pt x="154867" y="2193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2659973" y="11830830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8"/>
                  </a:lnTo>
                  <a:lnTo>
                    <a:pt x="152769" y="25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2964307" y="11611451"/>
              <a:ext cx="148137" cy="383341"/>
            </a:xfrm>
            <a:custGeom>
              <a:avLst/>
              <a:gdLst/>
              <a:ahLst/>
              <a:cxnLst/>
              <a:rect l="0" t="0" r="0" b="0"/>
              <a:pathLst>
                <a:path w="148137" h="383341">
                  <a:moveTo>
                    <a:pt x="52157" y="0"/>
                  </a:moveTo>
                  <a:lnTo>
                    <a:pt x="50634" y="54731"/>
                  </a:lnTo>
                  <a:lnTo>
                    <a:pt x="44879" y="95420"/>
                  </a:lnTo>
                  <a:lnTo>
                    <a:pt x="37242" y="142957"/>
                  </a:lnTo>
                  <a:lnTo>
                    <a:pt x="28770" y="189984"/>
                  </a:lnTo>
                  <a:lnTo>
                    <a:pt x="15436" y="243679"/>
                  </a:lnTo>
                  <a:lnTo>
                    <a:pt x="3359" y="297505"/>
                  </a:lnTo>
                  <a:lnTo>
                    <a:pt x="0" y="333830"/>
                  </a:lnTo>
                  <a:lnTo>
                    <a:pt x="6632" y="362162"/>
                  </a:lnTo>
                  <a:lnTo>
                    <a:pt x="12666" y="373983"/>
                  </a:lnTo>
                  <a:lnTo>
                    <a:pt x="21260" y="380340"/>
                  </a:lnTo>
                  <a:lnTo>
                    <a:pt x="31559" y="383054"/>
                  </a:lnTo>
                  <a:lnTo>
                    <a:pt x="42995" y="383340"/>
                  </a:lnTo>
                  <a:lnTo>
                    <a:pt x="63828" y="375533"/>
                  </a:lnTo>
                  <a:lnTo>
                    <a:pt x="73649" y="369185"/>
                  </a:lnTo>
                  <a:lnTo>
                    <a:pt x="102029" y="331137"/>
                  </a:lnTo>
                  <a:lnTo>
                    <a:pt x="127969" y="276156"/>
                  </a:lnTo>
                  <a:lnTo>
                    <a:pt x="148136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3053689" y="11775985"/>
              <a:ext cx="72466" cy="246803"/>
            </a:xfrm>
            <a:custGeom>
              <a:avLst/>
              <a:gdLst/>
              <a:ahLst/>
              <a:cxnLst/>
              <a:rect l="0" t="0" r="0" b="0"/>
              <a:pathLst>
                <a:path w="72466" h="246803">
                  <a:moveTo>
                    <a:pt x="72465" y="0"/>
                  </a:moveTo>
                  <a:lnTo>
                    <a:pt x="50572" y="24940"/>
                  </a:lnTo>
                  <a:lnTo>
                    <a:pt x="20969" y="85388"/>
                  </a:lnTo>
                  <a:lnTo>
                    <a:pt x="0" y="148731"/>
                  </a:lnTo>
                  <a:lnTo>
                    <a:pt x="381" y="198615"/>
                  </a:lnTo>
                  <a:lnTo>
                    <a:pt x="1762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222132" y="11762274"/>
              <a:ext cx="109691" cy="219380"/>
            </a:xfrm>
            <a:custGeom>
              <a:avLst/>
              <a:gdLst/>
              <a:ahLst/>
              <a:cxnLst/>
              <a:rect l="0" t="0" r="0" b="0"/>
              <a:pathLst>
                <a:path w="109691" h="219380">
                  <a:moveTo>
                    <a:pt x="0" y="0"/>
                  </a:moveTo>
                  <a:lnTo>
                    <a:pt x="14915" y="55597"/>
                  </a:lnTo>
                  <a:lnTo>
                    <a:pt x="39510" y="109838"/>
                  </a:lnTo>
                  <a:lnTo>
                    <a:pt x="73709" y="172463"/>
                  </a:lnTo>
                  <a:lnTo>
                    <a:pt x="10969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153576" y="11762274"/>
              <a:ext cx="205669" cy="287936"/>
            </a:xfrm>
            <a:custGeom>
              <a:avLst/>
              <a:gdLst/>
              <a:ahLst/>
              <a:cxnLst/>
              <a:rect l="0" t="0" r="0" b="0"/>
              <a:pathLst>
                <a:path w="205669" h="287936">
                  <a:moveTo>
                    <a:pt x="205668" y="0"/>
                  </a:moveTo>
                  <a:lnTo>
                    <a:pt x="167500" y="57253"/>
                  </a:lnTo>
                  <a:lnTo>
                    <a:pt x="122802" y="118064"/>
                  </a:lnTo>
                  <a:lnTo>
                    <a:pt x="78989" y="170703"/>
                  </a:lnTo>
                  <a:lnTo>
                    <a:pt x="34054" y="23160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3537490" y="11707429"/>
              <a:ext cx="24565" cy="233091"/>
            </a:xfrm>
            <a:custGeom>
              <a:avLst/>
              <a:gdLst/>
              <a:ahLst/>
              <a:cxnLst/>
              <a:rect l="0" t="0" r="0" b="0"/>
              <a:pathLst>
                <a:path w="24565" h="233091">
                  <a:moveTo>
                    <a:pt x="13711" y="0"/>
                  </a:moveTo>
                  <a:lnTo>
                    <a:pt x="24564" y="48808"/>
                  </a:lnTo>
                  <a:lnTo>
                    <a:pt x="22512" y="98252"/>
                  </a:lnTo>
                  <a:lnTo>
                    <a:pt x="12256" y="147434"/>
                  </a:lnTo>
                  <a:lnTo>
                    <a:pt x="3631" y="190952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3427800" y="11830830"/>
              <a:ext cx="205670" cy="13712"/>
            </a:xfrm>
            <a:custGeom>
              <a:avLst/>
              <a:gdLst/>
              <a:ahLst/>
              <a:cxnLst/>
              <a:rect l="0" t="0" r="0" b="0"/>
              <a:pathLst>
                <a:path w="205670" h="13712">
                  <a:moveTo>
                    <a:pt x="0" y="0"/>
                  </a:moveTo>
                  <a:lnTo>
                    <a:pt x="55597" y="4062"/>
                  </a:lnTo>
                  <a:lnTo>
                    <a:pt x="104327" y="10852"/>
                  </a:lnTo>
                  <a:lnTo>
                    <a:pt x="158883" y="12864"/>
                  </a:lnTo>
                  <a:lnTo>
                    <a:pt x="20566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Freeform 374"/>
            <p:cNvSpPr/>
            <p:nvPr/>
          </p:nvSpPr>
          <p:spPr>
            <a:xfrm>
              <a:off x="3798003" y="11699530"/>
              <a:ext cx="140311" cy="323258"/>
            </a:xfrm>
            <a:custGeom>
              <a:avLst/>
              <a:gdLst/>
              <a:ahLst/>
              <a:cxnLst/>
              <a:rect l="0" t="0" r="0" b="0"/>
              <a:pathLst>
                <a:path w="140311" h="323258">
                  <a:moveTo>
                    <a:pt x="0" y="7899"/>
                  </a:moveTo>
                  <a:lnTo>
                    <a:pt x="42262" y="0"/>
                  </a:lnTo>
                  <a:lnTo>
                    <a:pt x="96201" y="9950"/>
                  </a:lnTo>
                  <a:lnTo>
                    <a:pt x="109838" y="13837"/>
                  </a:lnTo>
                  <a:lnTo>
                    <a:pt x="120453" y="20999"/>
                  </a:lnTo>
                  <a:lnTo>
                    <a:pt x="136310" y="41143"/>
                  </a:lnTo>
                  <a:lnTo>
                    <a:pt x="140310" y="65332"/>
                  </a:lnTo>
                  <a:lnTo>
                    <a:pt x="130465" y="125378"/>
                  </a:lnTo>
                  <a:lnTo>
                    <a:pt x="113850" y="184975"/>
                  </a:lnTo>
                  <a:lnTo>
                    <a:pt x="95897" y="244820"/>
                  </a:lnTo>
                  <a:lnTo>
                    <a:pt x="86306" y="288844"/>
                  </a:lnTo>
                  <a:lnTo>
                    <a:pt x="82267" y="323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Freeform 375"/>
            <p:cNvSpPr/>
            <p:nvPr/>
          </p:nvSpPr>
          <p:spPr>
            <a:xfrm>
              <a:off x="4031093" y="11817119"/>
              <a:ext cx="205669" cy="164535"/>
            </a:xfrm>
            <a:custGeom>
              <a:avLst/>
              <a:gdLst/>
              <a:ahLst/>
              <a:cxnLst/>
              <a:rect l="0" t="0" r="0" b="0"/>
              <a:pathLst>
                <a:path w="205669" h="164535">
                  <a:moveTo>
                    <a:pt x="0" y="0"/>
                  </a:moveTo>
                  <a:lnTo>
                    <a:pt x="55558" y="55558"/>
                  </a:lnTo>
                  <a:lnTo>
                    <a:pt x="110066" y="100643"/>
                  </a:lnTo>
                  <a:lnTo>
                    <a:pt x="166691" y="146265"/>
                  </a:lnTo>
                  <a:lnTo>
                    <a:pt x="205668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4044804" y="11775985"/>
              <a:ext cx="178247" cy="246803"/>
            </a:xfrm>
            <a:custGeom>
              <a:avLst/>
              <a:gdLst/>
              <a:ahLst/>
              <a:cxnLst/>
              <a:rect l="0" t="0" r="0" b="0"/>
              <a:pathLst>
                <a:path w="178247" h="246803">
                  <a:moveTo>
                    <a:pt x="178246" y="0"/>
                  </a:moveTo>
                  <a:lnTo>
                    <a:pt x="170967" y="21837"/>
                  </a:lnTo>
                  <a:lnTo>
                    <a:pt x="132966" y="71684"/>
                  </a:lnTo>
                  <a:lnTo>
                    <a:pt x="85511" y="134570"/>
                  </a:lnTo>
                  <a:lnTo>
                    <a:pt x="46345" y="191454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4291606" y="11858252"/>
              <a:ext cx="150824" cy="27424"/>
            </a:xfrm>
            <a:custGeom>
              <a:avLst/>
              <a:gdLst/>
              <a:ahLst/>
              <a:cxnLst/>
              <a:rect l="0" t="0" r="0" b="0"/>
              <a:pathLst>
                <a:path w="150824" h="27424">
                  <a:moveTo>
                    <a:pt x="0" y="0"/>
                  </a:moveTo>
                  <a:lnTo>
                    <a:pt x="59660" y="14916"/>
                  </a:lnTo>
                  <a:lnTo>
                    <a:pt x="107054" y="23717"/>
                  </a:lnTo>
                  <a:lnTo>
                    <a:pt x="150823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4661808" y="11789696"/>
              <a:ext cx="82269" cy="246803"/>
            </a:xfrm>
            <a:custGeom>
              <a:avLst/>
              <a:gdLst/>
              <a:ahLst/>
              <a:cxnLst/>
              <a:rect l="0" t="0" r="0" b="0"/>
              <a:pathLst>
                <a:path w="82269" h="246803">
                  <a:moveTo>
                    <a:pt x="82268" y="0"/>
                  </a:moveTo>
                  <a:lnTo>
                    <a:pt x="67353" y="48807"/>
                  </a:lnTo>
                  <a:lnTo>
                    <a:pt x="54489" y="98252"/>
                  </a:lnTo>
                  <a:lnTo>
                    <a:pt x="41028" y="151497"/>
                  </a:lnTo>
                  <a:lnTo>
                    <a:pt x="23329" y="201805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4787674" y="11803407"/>
              <a:ext cx="258049" cy="137113"/>
            </a:xfrm>
            <a:custGeom>
              <a:avLst/>
              <a:gdLst/>
              <a:ahLst/>
              <a:cxnLst/>
              <a:rect l="0" t="0" r="0" b="0"/>
              <a:pathLst>
                <a:path w="258049" h="137113">
                  <a:moveTo>
                    <a:pt x="66091" y="0"/>
                  </a:moveTo>
                  <a:lnTo>
                    <a:pt x="47007" y="57253"/>
                  </a:lnTo>
                  <a:lnTo>
                    <a:pt x="9937" y="112866"/>
                  </a:lnTo>
                  <a:lnTo>
                    <a:pt x="1233" y="125518"/>
                  </a:lnTo>
                  <a:lnTo>
                    <a:pt x="0" y="132430"/>
                  </a:lnTo>
                  <a:lnTo>
                    <a:pt x="3749" y="135514"/>
                  </a:lnTo>
                  <a:lnTo>
                    <a:pt x="20102" y="134878"/>
                  </a:lnTo>
                  <a:lnTo>
                    <a:pt x="80969" y="117935"/>
                  </a:lnTo>
                  <a:lnTo>
                    <a:pt x="107743" y="117417"/>
                  </a:lnTo>
                  <a:lnTo>
                    <a:pt x="169451" y="122219"/>
                  </a:lnTo>
                  <a:lnTo>
                    <a:pt x="226328" y="132591"/>
                  </a:lnTo>
                  <a:lnTo>
                    <a:pt x="258048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4963455" y="11707429"/>
              <a:ext cx="82268" cy="397626"/>
            </a:xfrm>
            <a:custGeom>
              <a:avLst/>
              <a:gdLst/>
              <a:ahLst/>
              <a:cxnLst/>
              <a:rect l="0" t="0" r="0" b="0"/>
              <a:pathLst>
                <a:path w="82268" h="397626">
                  <a:moveTo>
                    <a:pt x="82267" y="0"/>
                  </a:moveTo>
                  <a:lnTo>
                    <a:pt x="72845" y="45309"/>
                  </a:lnTo>
                  <a:lnTo>
                    <a:pt x="68303" y="102971"/>
                  </a:lnTo>
                  <a:lnTo>
                    <a:pt x="57986" y="160851"/>
                  </a:lnTo>
                  <a:lnTo>
                    <a:pt x="45280" y="224043"/>
                  </a:lnTo>
                  <a:lnTo>
                    <a:pt x="31867" y="280514"/>
                  </a:lnTo>
                  <a:lnTo>
                    <a:pt x="18244" y="328393"/>
                  </a:lnTo>
                  <a:lnTo>
                    <a:pt x="4055" y="382144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1632442" y="11446916"/>
              <a:ext cx="163726" cy="822673"/>
            </a:xfrm>
            <a:custGeom>
              <a:avLst/>
              <a:gdLst/>
              <a:ahLst/>
              <a:cxnLst/>
              <a:rect l="0" t="0" r="0" b="0"/>
              <a:pathLst>
                <a:path w="163726" h="822673">
                  <a:moveTo>
                    <a:pt x="150014" y="0"/>
                  </a:moveTo>
                  <a:lnTo>
                    <a:pt x="109332" y="55597"/>
                  </a:lnTo>
                  <a:lnTo>
                    <a:pt x="72406" y="109838"/>
                  </a:lnTo>
                  <a:lnTo>
                    <a:pt x="52200" y="158146"/>
                  </a:lnTo>
                  <a:lnTo>
                    <a:pt x="31724" y="219641"/>
                  </a:lnTo>
                  <a:lnTo>
                    <a:pt x="17633" y="271085"/>
                  </a:lnTo>
                  <a:lnTo>
                    <a:pt x="5332" y="324922"/>
                  </a:lnTo>
                  <a:lnTo>
                    <a:pt x="1011" y="384039"/>
                  </a:lnTo>
                  <a:lnTo>
                    <a:pt x="0" y="437799"/>
                  </a:lnTo>
                  <a:lnTo>
                    <a:pt x="3613" y="493177"/>
                  </a:lnTo>
                  <a:lnTo>
                    <a:pt x="10297" y="543689"/>
                  </a:lnTo>
                  <a:lnTo>
                    <a:pt x="24149" y="597820"/>
                  </a:lnTo>
                  <a:lnTo>
                    <a:pt x="46873" y="645852"/>
                  </a:lnTo>
                  <a:lnTo>
                    <a:pt x="72904" y="702402"/>
                  </a:lnTo>
                  <a:lnTo>
                    <a:pt x="118099" y="761261"/>
                  </a:lnTo>
                  <a:lnTo>
                    <a:pt x="163725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3290688" y="11378361"/>
              <a:ext cx="149391" cy="699272"/>
            </a:xfrm>
            <a:custGeom>
              <a:avLst/>
              <a:gdLst/>
              <a:ahLst/>
              <a:cxnLst/>
              <a:rect l="0" t="0" r="0" b="0"/>
              <a:pathLst>
                <a:path w="149391" h="699272">
                  <a:moveTo>
                    <a:pt x="27423" y="0"/>
                  </a:moveTo>
                  <a:lnTo>
                    <a:pt x="65590" y="49972"/>
                  </a:lnTo>
                  <a:lnTo>
                    <a:pt x="91884" y="99443"/>
                  </a:lnTo>
                  <a:lnTo>
                    <a:pt x="111693" y="147787"/>
                  </a:lnTo>
                  <a:lnTo>
                    <a:pt x="134490" y="205614"/>
                  </a:lnTo>
                  <a:lnTo>
                    <a:pt x="143564" y="256933"/>
                  </a:lnTo>
                  <a:lnTo>
                    <a:pt x="147597" y="313766"/>
                  </a:lnTo>
                  <a:lnTo>
                    <a:pt x="149390" y="369495"/>
                  </a:lnTo>
                  <a:lnTo>
                    <a:pt x="146124" y="424732"/>
                  </a:lnTo>
                  <a:lnTo>
                    <a:pt x="139594" y="475181"/>
                  </a:lnTo>
                  <a:lnTo>
                    <a:pt x="125829" y="529278"/>
                  </a:lnTo>
                  <a:lnTo>
                    <a:pt x="94653" y="584440"/>
                  </a:lnTo>
                  <a:lnTo>
                    <a:pt x="48576" y="645554"/>
                  </a:lnTo>
                  <a:lnTo>
                    <a:pt x="0" y="6992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3606046" y="11323515"/>
              <a:ext cx="27424" cy="13713"/>
            </a:xfrm>
            <a:custGeom>
              <a:avLst/>
              <a:gdLst/>
              <a:ahLst/>
              <a:cxnLst/>
              <a:rect l="0" t="0" r="0" b="0"/>
              <a:pathLst>
                <a:path w="27424" h="13713">
                  <a:moveTo>
                    <a:pt x="27423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3416560" y="11666296"/>
              <a:ext cx="189487" cy="548449"/>
            </a:xfrm>
            <a:custGeom>
              <a:avLst/>
              <a:gdLst/>
              <a:ahLst/>
              <a:cxnLst/>
              <a:rect l="0" t="0" r="0" b="0"/>
              <a:pathLst>
                <a:path w="189487" h="548449">
                  <a:moveTo>
                    <a:pt x="24952" y="0"/>
                  </a:moveTo>
                  <a:lnTo>
                    <a:pt x="14005" y="62631"/>
                  </a:lnTo>
                  <a:lnTo>
                    <a:pt x="3088" y="121475"/>
                  </a:lnTo>
                  <a:lnTo>
                    <a:pt x="0" y="169772"/>
                  </a:lnTo>
                  <a:lnTo>
                    <a:pt x="5540" y="226517"/>
                  </a:lnTo>
                  <a:lnTo>
                    <a:pt x="21061" y="286636"/>
                  </a:lnTo>
                  <a:lnTo>
                    <a:pt x="35817" y="327160"/>
                  </a:lnTo>
                  <a:lnTo>
                    <a:pt x="68776" y="385768"/>
                  </a:lnTo>
                  <a:lnTo>
                    <a:pt x="108175" y="441861"/>
                  </a:lnTo>
                  <a:lnTo>
                    <a:pt x="151250" y="501494"/>
                  </a:lnTo>
                  <a:lnTo>
                    <a:pt x="189486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5018300" y="11433205"/>
              <a:ext cx="224850" cy="781540"/>
            </a:xfrm>
            <a:custGeom>
              <a:avLst/>
              <a:gdLst/>
              <a:ahLst/>
              <a:cxnLst/>
              <a:rect l="0" t="0" r="0" b="0"/>
              <a:pathLst>
                <a:path w="224850" h="781540">
                  <a:moveTo>
                    <a:pt x="0" y="0"/>
                  </a:moveTo>
                  <a:lnTo>
                    <a:pt x="34363" y="13993"/>
                  </a:lnTo>
                  <a:lnTo>
                    <a:pt x="94189" y="53547"/>
                  </a:lnTo>
                  <a:lnTo>
                    <a:pt x="153352" y="101901"/>
                  </a:lnTo>
                  <a:lnTo>
                    <a:pt x="187490" y="151993"/>
                  </a:lnTo>
                  <a:lnTo>
                    <a:pt x="209356" y="205899"/>
                  </a:lnTo>
                  <a:lnTo>
                    <a:pt x="223688" y="254149"/>
                  </a:lnTo>
                  <a:lnTo>
                    <a:pt x="224849" y="301358"/>
                  </a:lnTo>
                  <a:lnTo>
                    <a:pt x="221810" y="353316"/>
                  </a:lnTo>
                  <a:lnTo>
                    <a:pt x="217052" y="415305"/>
                  </a:lnTo>
                  <a:lnTo>
                    <a:pt x="199223" y="464818"/>
                  </a:lnTo>
                  <a:lnTo>
                    <a:pt x="183614" y="515882"/>
                  </a:lnTo>
                  <a:lnTo>
                    <a:pt x="160629" y="574854"/>
                  </a:lnTo>
                  <a:lnTo>
                    <a:pt x="134479" y="630514"/>
                  </a:lnTo>
                  <a:lnTo>
                    <a:pt x="103696" y="683997"/>
                  </a:lnTo>
                  <a:lnTo>
                    <a:pt x="68275" y="733607"/>
                  </a:lnTo>
                  <a:lnTo>
                    <a:pt x="41133" y="781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1357409" y="12187321"/>
            <a:ext cx="1737924" cy="740406"/>
            <a:chOff x="1357409" y="12187321"/>
            <a:chExt cx="1737924" cy="740406"/>
          </a:xfrm>
        </p:grpSpPr>
        <p:sp>
          <p:nvSpPr>
            <p:cNvPr id="388" name="Freeform 387"/>
            <p:cNvSpPr/>
            <p:nvPr/>
          </p:nvSpPr>
          <p:spPr>
            <a:xfrm>
              <a:off x="1357409" y="12454266"/>
              <a:ext cx="206486" cy="459750"/>
            </a:xfrm>
            <a:custGeom>
              <a:avLst/>
              <a:gdLst/>
              <a:ahLst/>
              <a:cxnLst/>
              <a:rect l="0" t="0" r="0" b="0"/>
              <a:pathLst>
                <a:path w="206486" h="459750">
                  <a:moveTo>
                    <a:pt x="54845" y="7279"/>
                  </a:moveTo>
                  <a:lnTo>
                    <a:pt x="76681" y="0"/>
                  </a:lnTo>
                  <a:lnTo>
                    <a:pt x="99590" y="489"/>
                  </a:lnTo>
                  <a:lnTo>
                    <a:pt x="125006" y="7307"/>
                  </a:lnTo>
                  <a:lnTo>
                    <a:pt x="151537" y="20494"/>
                  </a:lnTo>
                  <a:lnTo>
                    <a:pt x="184889" y="52329"/>
                  </a:lnTo>
                  <a:lnTo>
                    <a:pt x="192370" y="85701"/>
                  </a:lnTo>
                  <a:lnTo>
                    <a:pt x="189094" y="122877"/>
                  </a:lnTo>
                  <a:lnTo>
                    <a:pt x="177481" y="154635"/>
                  </a:lnTo>
                  <a:lnTo>
                    <a:pt x="135776" y="210738"/>
                  </a:lnTo>
                  <a:lnTo>
                    <a:pt x="115697" y="232787"/>
                  </a:lnTo>
                  <a:lnTo>
                    <a:pt x="110648" y="235314"/>
                  </a:lnTo>
                  <a:lnTo>
                    <a:pt x="108805" y="232429"/>
                  </a:lnTo>
                  <a:lnTo>
                    <a:pt x="109100" y="225934"/>
                  </a:lnTo>
                  <a:lnTo>
                    <a:pt x="115390" y="221605"/>
                  </a:lnTo>
                  <a:lnTo>
                    <a:pt x="138630" y="216795"/>
                  </a:lnTo>
                  <a:lnTo>
                    <a:pt x="161146" y="222783"/>
                  </a:lnTo>
                  <a:lnTo>
                    <a:pt x="181310" y="237124"/>
                  </a:lnTo>
                  <a:lnTo>
                    <a:pt x="200428" y="258733"/>
                  </a:lnTo>
                  <a:lnTo>
                    <a:pt x="205222" y="270894"/>
                  </a:lnTo>
                  <a:lnTo>
                    <a:pt x="206485" y="296593"/>
                  </a:lnTo>
                  <a:lnTo>
                    <a:pt x="191353" y="336756"/>
                  </a:lnTo>
                  <a:lnTo>
                    <a:pt x="141228" y="399566"/>
                  </a:lnTo>
                  <a:lnTo>
                    <a:pt x="84660" y="435222"/>
                  </a:lnTo>
                  <a:lnTo>
                    <a:pt x="31958" y="454453"/>
                  </a:lnTo>
                  <a:lnTo>
                    <a:pt x="0" y="4597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1672767" y="12639791"/>
              <a:ext cx="137113" cy="150824"/>
            </a:xfrm>
            <a:custGeom>
              <a:avLst/>
              <a:gdLst/>
              <a:ahLst/>
              <a:cxnLst/>
              <a:rect l="0" t="0" r="0" b="0"/>
              <a:pathLst>
                <a:path w="137113" h="150824">
                  <a:moveTo>
                    <a:pt x="0" y="0"/>
                  </a:moveTo>
                  <a:lnTo>
                    <a:pt x="55558" y="55558"/>
                  </a:lnTo>
                  <a:lnTo>
                    <a:pt x="100642" y="110065"/>
                  </a:lnTo>
                  <a:lnTo>
                    <a:pt x="137112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1659055" y="12530101"/>
              <a:ext cx="191958" cy="370204"/>
            </a:xfrm>
            <a:custGeom>
              <a:avLst/>
              <a:gdLst/>
              <a:ahLst/>
              <a:cxnLst/>
              <a:rect l="0" t="0" r="0" b="0"/>
              <a:pathLst>
                <a:path w="191958" h="370204">
                  <a:moveTo>
                    <a:pt x="191957" y="0"/>
                  </a:moveTo>
                  <a:lnTo>
                    <a:pt x="162127" y="59660"/>
                  </a:lnTo>
                  <a:lnTo>
                    <a:pt x="134775" y="121643"/>
                  </a:lnTo>
                  <a:lnTo>
                    <a:pt x="99132" y="180874"/>
                  </a:lnTo>
                  <a:lnTo>
                    <a:pt x="78320" y="233611"/>
                  </a:lnTo>
                  <a:lnTo>
                    <a:pt x="40012" y="294924"/>
                  </a:lnTo>
                  <a:lnTo>
                    <a:pt x="17442" y="336726"/>
                  </a:lnTo>
                  <a:lnTo>
                    <a:pt x="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1886053" y="12324433"/>
              <a:ext cx="102072" cy="603294"/>
            </a:xfrm>
            <a:custGeom>
              <a:avLst/>
              <a:gdLst/>
              <a:ahLst/>
              <a:cxnLst/>
              <a:rect l="0" t="0" r="0" b="0"/>
              <a:pathLst>
                <a:path w="102072" h="603294">
                  <a:moveTo>
                    <a:pt x="102071" y="0"/>
                  </a:moveTo>
                  <a:lnTo>
                    <a:pt x="76304" y="55597"/>
                  </a:lnTo>
                  <a:lnTo>
                    <a:pt x="56694" y="109838"/>
                  </a:lnTo>
                  <a:lnTo>
                    <a:pt x="42753" y="158145"/>
                  </a:lnTo>
                  <a:lnTo>
                    <a:pt x="28974" y="211054"/>
                  </a:lnTo>
                  <a:lnTo>
                    <a:pt x="10669" y="274103"/>
                  </a:lnTo>
                  <a:lnTo>
                    <a:pt x="0" y="324293"/>
                  </a:lnTo>
                  <a:lnTo>
                    <a:pt x="3611" y="371835"/>
                  </a:lnTo>
                  <a:lnTo>
                    <a:pt x="6881" y="429763"/>
                  </a:lnTo>
                  <a:lnTo>
                    <a:pt x="18345" y="478750"/>
                  </a:lnTo>
                  <a:lnTo>
                    <a:pt x="38838" y="529658"/>
                  </a:lnTo>
                  <a:lnTo>
                    <a:pt x="60184" y="580454"/>
                  </a:lnTo>
                  <a:lnTo>
                    <a:pt x="74649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2111525" y="12543813"/>
              <a:ext cx="150824" cy="233090"/>
            </a:xfrm>
            <a:custGeom>
              <a:avLst/>
              <a:gdLst/>
              <a:ahLst/>
              <a:cxnLst/>
              <a:rect l="0" t="0" r="0" b="0"/>
              <a:pathLst>
                <a:path w="150824" h="233090">
                  <a:moveTo>
                    <a:pt x="0" y="0"/>
                  </a:moveTo>
                  <a:lnTo>
                    <a:pt x="7279" y="21836"/>
                  </a:lnTo>
                  <a:lnTo>
                    <a:pt x="43756" y="71684"/>
                  </a:lnTo>
                  <a:lnTo>
                    <a:pt x="81883" y="134568"/>
                  </a:lnTo>
                  <a:lnTo>
                    <a:pt x="126397" y="194386"/>
                  </a:lnTo>
                  <a:lnTo>
                    <a:pt x="150823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2138947" y="12488968"/>
              <a:ext cx="137114" cy="274224"/>
            </a:xfrm>
            <a:custGeom>
              <a:avLst/>
              <a:gdLst/>
              <a:ahLst/>
              <a:cxnLst/>
              <a:rect l="0" t="0" r="0" b="0"/>
              <a:pathLst>
                <a:path w="137114" h="274224">
                  <a:moveTo>
                    <a:pt x="137113" y="0"/>
                  </a:moveTo>
                  <a:lnTo>
                    <a:pt x="122555" y="14557"/>
                  </a:lnTo>
                  <a:lnTo>
                    <a:pt x="91862" y="76566"/>
                  </a:lnTo>
                  <a:lnTo>
                    <a:pt x="69549" y="135985"/>
                  </a:lnTo>
                  <a:lnTo>
                    <a:pt x="43192" y="191733"/>
                  </a:lnTo>
                  <a:lnTo>
                    <a:pt x="11692" y="251609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2454305" y="12557523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0"/>
                  </a:moveTo>
                  <a:lnTo>
                    <a:pt x="48807" y="10852"/>
                  </a:lnTo>
                  <a:lnTo>
                    <a:pt x="108497" y="20426"/>
                  </a:lnTo>
                  <a:lnTo>
                    <a:pt x="164534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2619474" y="12434123"/>
              <a:ext cx="232457" cy="287936"/>
            </a:xfrm>
            <a:custGeom>
              <a:avLst/>
              <a:gdLst/>
              <a:ahLst/>
              <a:cxnLst/>
              <a:rect l="0" t="0" r="0" b="0"/>
              <a:pathLst>
                <a:path w="232457" h="287936">
                  <a:moveTo>
                    <a:pt x="95344" y="0"/>
                  </a:moveTo>
                  <a:lnTo>
                    <a:pt x="150941" y="18977"/>
                  </a:lnTo>
                  <a:lnTo>
                    <a:pt x="176422" y="35856"/>
                  </a:lnTo>
                  <a:lnTo>
                    <a:pt x="197903" y="58594"/>
                  </a:lnTo>
                  <a:lnTo>
                    <a:pt x="209482" y="87996"/>
                  </a:lnTo>
                  <a:lnTo>
                    <a:pt x="213104" y="119853"/>
                  </a:lnTo>
                  <a:lnTo>
                    <a:pt x="209636" y="149246"/>
                  </a:lnTo>
                  <a:lnTo>
                    <a:pt x="198954" y="173483"/>
                  </a:lnTo>
                  <a:lnTo>
                    <a:pt x="167269" y="213868"/>
                  </a:lnTo>
                  <a:lnTo>
                    <a:pt x="133413" y="241952"/>
                  </a:lnTo>
                  <a:lnTo>
                    <a:pt x="87157" y="262292"/>
                  </a:lnTo>
                  <a:lnTo>
                    <a:pt x="34857" y="270688"/>
                  </a:lnTo>
                  <a:lnTo>
                    <a:pt x="21503" y="267296"/>
                  </a:lnTo>
                  <a:lnTo>
                    <a:pt x="11077" y="260464"/>
                  </a:lnTo>
                  <a:lnTo>
                    <a:pt x="2603" y="251339"/>
                  </a:lnTo>
                  <a:lnTo>
                    <a:pt x="0" y="242209"/>
                  </a:lnTo>
                  <a:lnTo>
                    <a:pt x="1312" y="233076"/>
                  </a:lnTo>
                  <a:lnTo>
                    <a:pt x="5234" y="223939"/>
                  </a:lnTo>
                  <a:lnTo>
                    <a:pt x="25841" y="209726"/>
                  </a:lnTo>
                  <a:lnTo>
                    <a:pt x="39868" y="203802"/>
                  </a:lnTo>
                  <a:lnTo>
                    <a:pt x="67641" y="201284"/>
                  </a:lnTo>
                  <a:lnTo>
                    <a:pt x="122711" y="212081"/>
                  </a:lnTo>
                  <a:lnTo>
                    <a:pt x="176077" y="239830"/>
                  </a:lnTo>
                  <a:lnTo>
                    <a:pt x="232456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2920486" y="12187321"/>
              <a:ext cx="174847" cy="740406"/>
            </a:xfrm>
            <a:custGeom>
              <a:avLst/>
              <a:gdLst/>
              <a:ahLst/>
              <a:cxnLst/>
              <a:rect l="0" t="0" r="0" b="0"/>
              <a:pathLst>
                <a:path w="174847" h="740406">
                  <a:moveTo>
                    <a:pt x="0" y="0"/>
                  </a:moveTo>
                  <a:lnTo>
                    <a:pt x="59660" y="33892"/>
                  </a:lnTo>
                  <a:lnTo>
                    <a:pt x="102991" y="70472"/>
                  </a:lnTo>
                  <a:lnTo>
                    <a:pt x="131065" y="110257"/>
                  </a:lnTo>
                  <a:lnTo>
                    <a:pt x="154199" y="164648"/>
                  </a:lnTo>
                  <a:lnTo>
                    <a:pt x="168751" y="212980"/>
                  </a:lnTo>
                  <a:lnTo>
                    <a:pt x="174026" y="260208"/>
                  </a:lnTo>
                  <a:lnTo>
                    <a:pt x="174846" y="312176"/>
                  </a:lnTo>
                  <a:lnTo>
                    <a:pt x="170133" y="355585"/>
                  </a:lnTo>
                  <a:lnTo>
                    <a:pt x="151636" y="414283"/>
                  </a:lnTo>
                  <a:lnTo>
                    <a:pt x="134136" y="470272"/>
                  </a:lnTo>
                  <a:lnTo>
                    <a:pt x="112024" y="525455"/>
                  </a:lnTo>
                  <a:lnTo>
                    <a:pt x="86175" y="580400"/>
                  </a:lnTo>
                  <a:lnTo>
                    <a:pt x="59219" y="635273"/>
                  </a:lnTo>
                  <a:lnTo>
                    <a:pt x="24337" y="695940"/>
                  </a:lnTo>
                  <a:lnTo>
                    <a:pt x="0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2070391" y="12036498"/>
            <a:ext cx="6264466" cy="1014629"/>
            <a:chOff x="2070391" y="12036498"/>
            <a:chExt cx="6264466" cy="1014629"/>
          </a:xfrm>
        </p:grpSpPr>
        <p:sp>
          <p:nvSpPr>
            <p:cNvPr id="398" name="Freeform 397"/>
            <p:cNvSpPr/>
            <p:nvPr/>
          </p:nvSpPr>
          <p:spPr>
            <a:xfrm>
              <a:off x="3372955" y="12437233"/>
              <a:ext cx="242442" cy="380804"/>
            </a:xfrm>
            <a:custGeom>
              <a:avLst/>
              <a:gdLst/>
              <a:ahLst/>
              <a:cxnLst/>
              <a:rect l="0" t="0" r="0" b="0"/>
              <a:pathLst>
                <a:path w="242442" h="380804">
                  <a:moveTo>
                    <a:pt x="0" y="24312"/>
                  </a:moveTo>
                  <a:lnTo>
                    <a:pt x="48808" y="13459"/>
                  </a:lnTo>
                  <a:lnTo>
                    <a:pt x="98253" y="7385"/>
                  </a:lnTo>
                  <a:lnTo>
                    <a:pt x="151497" y="0"/>
                  </a:lnTo>
                  <a:lnTo>
                    <a:pt x="205868" y="1874"/>
                  </a:lnTo>
                  <a:lnTo>
                    <a:pt x="224083" y="4783"/>
                  </a:lnTo>
                  <a:lnTo>
                    <a:pt x="234703" y="12816"/>
                  </a:lnTo>
                  <a:lnTo>
                    <a:pt x="240260" y="24266"/>
                  </a:lnTo>
                  <a:lnTo>
                    <a:pt x="242441" y="37992"/>
                  </a:lnTo>
                  <a:lnTo>
                    <a:pt x="236739" y="65432"/>
                  </a:lnTo>
                  <a:lnTo>
                    <a:pt x="216398" y="102513"/>
                  </a:lnTo>
                  <a:lnTo>
                    <a:pt x="171760" y="165741"/>
                  </a:lnTo>
                  <a:lnTo>
                    <a:pt x="136714" y="220256"/>
                  </a:lnTo>
                  <a:lnTo>
                    <a:pt x="92740" y="276415"/>
                  </a:lnTo>
                  <a:lnTo>
                    <a:pt x="55052" y="338009"/>
                  </a:lnTo>
                  <a:lnTo>
                    <a:pt x="27423" y="380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/>
          </p:nvSpPr>
          <p:spPr>
            <a:xfrm>
              <a:off x="3746511" y="12228455"/>
              <a:ext cx="133760" cy="603294"/>
            </a:xfrm>
            <a:custGeom>
              <a:avLst/>
              <a:gdLst/>
              <a:ahLst/>
              <a:cxnLst/>
              <a:rect l="0" t="0" r="0" b="0"/>
              <a:pathLst>
                <a:path w="133760" h="603294">
                  <a:moveTo>
                    <a:pt x="133759" y="0"/>
                  </a:moveTo>
                  <a:lnTo>
                    <a:pt x="100920" y="45310"/>
                  </a:lnTo>
                  <a:lnTo>
                    <a:pt x="66645" y="101447"/>
                  </a:lnTo>
                  <a:lnTo>
                    <a:pt x="45487" y="149905"/>
                  </a:lnTo>
                  <a:lnTo>
                    <a:pt x="29569" y="200656"/>
                  </a:lnTo>
                  <a:lnTo>
                    <a:pt x="10542" y="263586"/>
                  </a:lnTo>
                  <a:lnTo>
                    <a:pt x="764" y="324393"/>
                  </a:lnTo>
                  <a:lnTo>
                    <a:pt x="0" y="369647"/>
                  </a:lnTo>
                  <a:lnTo>
                    <a:pt x="8135" y="422343"/>
                  </a:lnTo>
                  <a:lnTo>
                    <a:pt x="20194" y="475873"/>
                  </a:lnTo>
                  <a:lnTo>
                    <a:pt x="34940" y="530330"/>
                  </a:lnTo>
                  <a:lnTo>
                    <a:pt x="58322" y="587074"/>
                  </a:lnTo>
                  <a:lnTo>
                    <a:pt x="65203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/>
          </p:nvSpPr>
          <p:spPr>
            <a:xfrm>
              <a:off x="3976248" y="12406700"/>
              <a:ext cx="178247" cy="315359"/>
            </a:xfrm>
            <a:custGeom>
              <a:avLst/>
              <a:gdLst/>
              <a:ahLst/>
              <a:cxnLst/>
              <a:rect l="0" t="0" r="0" b="0"/>
              <a:pathLst>
                <a:path w="178247" h="315359">
                  <a:moveTo>
                    <a:pt x="0" y="0"/>
                  </a:moveTo>
                  <a:lnTo>
                    <a:pt x="30890" y="57252"/>
                  </a:lnTo>
                  <a:lnTo>
                    <a:pt x="69615" y="116928"/>
                  </a:lnTo>
                  <a:lnTo>
                    <a:pt x="105329" y="176967"/>
                  </a:lnTo>
                  <a:lnTo>
                    <a:pt x="132604" y="226279"/>
                  </a:lnTo>
                  <a:lnTo>
                    <a:pt x="158171" y="283543"/>
                  </a:lnTo>
                  <a:lnTo>
                    <a:pt x="178246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3989960" y="12379278"/>
              <a:ext cx="205669" cy="315359"/>
            </a:xfrm>
            <a:custGeom>
              <a:avLst/>
              <a:gdLst/>
              <a:ahLst/>
              <a:cxnLst/>
              <a:rect l="0" t="0" r="0" b="0"/>
              <a:pathLst>
                <a:path w="205669" h="315359">
                  <a:moveTo>
                    <a:pt x="205668" y="0"/>
                  </a:moveTo>
                  <a:lnTo>
                    <a:pt x="175838" y="48808"/>
                  </a:lnTo>
                  <a:lnTo>
                    <a:pt x="141206" y="101218"/>
                  </a:lnTo>
                  <a:lnTo>
                    <a:pt x="106840" y="153222"/>
                  </a:lnTo>
                  <a:lnTo>
                    <a:pt x="67711" y="209595"/>
                  </a:lnTo>
                  <a:lnTo>
                    <a:pt x="26014" y="27076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4277895" y="12488967"/>
              <a:ext cx="137113" cy="2"/>
            </a:xfrm>
            <a:custGeom>
              <a:avLst/>
              <a:gdLst/>
              <a:ahLst/>
              <a:cxnLst/>
              <a:rect l="0" t="0" r="0" b="0"/>
              <a:pathLst>
                <a:path w="137113" h="2">
                  <a:moveTo>
                    <a:pt x="0" y="1"/>
                  </a:moveTo>
                  <a:lnTo>
                    <a:pt x="45309" y="0"/>
                  </a:lnTo>
                  <a:lnTo>
                    <a:pt x="98400" y="0"/>
                  </a:lnTo>
                  <a:lnTo>
                    <a:pt x="137112" y="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4511538" y="12297011"/>
              <a:ext cx="205116" cy="337062"/>
            </a:xfrm>
            <a:custGeom>
              <a:avLst/>
              <a:gdLst/>
              <a:ahLst/>
              <a:cxnLst/>
              <a:rect l="0" t="0" r="0" b="0"/>
              <a:pathLst>
                <a:path w="205116" h="337062">
                  <a:moveTo>
                    <a:pt x="109137" y="0"/>
                  </a:moveTo>
                  <a:lnTo>
                    <a:pt x="130973" y="7278"/>
                  </a:lnTo>
                  <a:lnTo>
                    <a:pt x="149819" y="23039"/>
                  </a:lnTo>
                  <a:lnTo>
                    <a:pt x="173497" y="57609"/>
                  </a:lnTo>
                  <a:lnTo>
                    <a:pt x="195146" y="110236"/>
                  </a:lnTo>
                  <a:lnTo>
                    <a:pt x="202161" y="158263"/>
                  </a:lnTo>
                  <a:lnTo>
                    <a:pt x="189682" y="211089"/>
                  </a:lnTo>
                  <a:lnTo>
                    <a:pt x="148745" y="271063"/>
                  </a:lnTo>
                  <a:lnTo>
                    <a:pt x="116133" y="303926"/>
                  </a:lnTo>
                  <a:lnTo>
                    <a:pt x="85840" y="323480"/>
                  </a:lnTo>
                  <a:lnTo>
                    <a:pt x="34524" y="337061"/>
                  </a:lnTo>
                  <a:lnTo>
                    <a:pt x="21309" y="334397"/>
                  </a:lnTo>
                  <a:lnTo>
                    <a:pt x="10975" y="328050"/>
                  </a:lnTo>
                  <a:lnTo>
                    <a:pt x="2562" y="319249"/>
                  </a:lnTo>
                  <a:lnTo>
                    <a:pt x="0" y="308811"/>
                  </a:lnTo>
                  <a:lnTo>
                    <a:pt x="5279" y="285026"/>
                  </a:lnTo>
                  <a:lnTo>
                    <a:pt x="25382" y="253218"/>
                  </a:lnTo>
                  <a:lnTo>
                    <a:pt x="36542" y="248033"/>
                  </a:lnTo>
                  <a:lnTo>
                    <a:pt x="65193" y="246333"/>
                  </a:lnTo>
                  <a:lnTo>
                    <a:pt x="108304" y="253942"/>
                  </a:lnTo>
                  <a:lnTo>
                    <a:pt x="162294" y="289007"/>
                  </a:lnTo>
                  <a:lnTo>
                    <a:pt x="205115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4757787" y="12159899"/>
              <a:ext cx="155801" cy="617004"/>
            </a:xfrm>
            <a:custGeom>
              <a:avLst/>
              <a:gdLst/>
              <a:ahLst/>
              <a:cxnLst/>
              <a:rect l="0" t="0" r="0" b="0"/>
              <a:pathLst>
                <a:path w="155801" h="617004">
                  <a:moveTo>
                    <a:pt x="0" y="0"/>
                  </a:moveTo>
                  <a:lnTo>
                    <a:pt x="31316" y="23416"/>
                  </a:lnTo>
                  <a:lnTo>
                    <a:pt x="77608" y="83544"/>
                  </a:lnTo>
                  <a:lnTo>
                    <a:pt x="122141" y="146788"/>
                  </a:lnTo>
                  <a:lnTo>
                    <a:pt x="143171" y="195331"/>
                  </a:lnTo>
                  <a:lnTo>
                    <a:pt x="154024" y="240684"/>
                  </a:lnTo>
                  <a:lnTo>
                    <a:pt x="155800" y="287247"/>
                  </a:lnTo>
                  <a:lnTo>
                    <a:pt x="151512" y="333334"/>
                  </a:lnTo>
                  <a:lnTo>
                    <a:pt x="144527" y="379207"/>
                  </a:lnTo>
                  <a:lnTo>
                    <a:pt x="124751" y="433301"/>
                  </a:lnTo>
                  <a:lnTo>
                    <a:pt x="100195" y="491001"/>
                  </a:lnTo>
                  <a:lnTo>
                    <a:pt x="49842" y="553911"/>
                  </a:lnTo>
                  <a:lnTo>
                    <a:pt x="0" y="617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4099649" y="12694636"/>
              <a:ext cx="575872" cy="95979"/>
            </a:xfrm>
            <a:custGeom>
              <a:avLst/>
              <a:gdLst/>
              <a:ahLst/>
              <a:cxnLst/>
              <a:rect l="0" t="0" r="0" b="0"/>
              <a:pathLst>
                <a:path w="575872" h="95979">
                  <a:moveTo>
                    <a:pt x="575871" y="0"/>
                  </a:moveTo>
                  <a:lnTo>
                    <a:pt x="527063" y="14914"/>
                  </a:lnTo>
                  <a:lnTo>
                    <a:pt x="477619" y="27778"/>
                  </a:lnTo>
                  <a:lnTo>
                    <a:pt x="424374" y="41239"/>
                  </a:lnTo>
                  <a:lnTo>
                    <a:pt x="370003" y="50813"/>
                  </a:lnTo>
                  <a:lnTo>
                    <a:pt x="319361" y="57713"/>
                  </a:lnTo>
                  <a:lnTo>
                    <a:pt x="271348" y="69406"/>
                  </a:lnTo>
                  <a:lnTo>
                    <a:pt x="214464" y="78456"/>
                  </a:lnTo>
                  <a:lnTo>
                    <a:pt x="171491" y="82097"/>
                  </a:lnTo>
                  <a:lnTo>
                    <a:pt x="127000" y="88793"/>
                  </a:lnTo>
                  <a:lnTo>
                    <a:pt x="66406" y="93849"/>
                  </a:lnTo>
                  <a:lnTo>
                    <a:pt x="36624" y="95031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2070391" y="12818040"/>
              <a:ext cx="699273" cy="68553"/>
            </a:xfrm>
            <a:custGeom>
              <a:avLst/>
              <a:gdLst/>
              <a:ahLst/>
              <a:cxnLst/>
              <a:rect l="0" t="0" r="0" b="0"/>
              <a:pathLst>
                <a:path w="699273" h="68553">
                  <a:moveTo>
                    <a:pt x="699272" y="13708"/>
                  </a:moveTo>
                  <a:lnTo>
                    <a:pt x="663386" y="4284"/>
                  </a:lnTo>
                  <a:lnTo>
                    <a:pt x="605694" y="1267"/>
                  </a:lnTo>
                  <a:lnTo>
                    <a:pt x="557133" y="561"/>
                  </a:lnTo>
                  <a:lnTo>
                    <a:pt x="513206" y="247"/>
                  </a:lnTo>
                  <a:lnTo>
                    <a:pt x="454216" y="71"/>
                  </a:lnTo>
                  <a:lnTo>
                    <a:pt x="394080" y="18"/>
                  </a:lnTo>
                  <a:lnTo>
                    <a:pt x="348822" y="6"/>
                  </a:lnTo>
                  <a:lnTo>
                    <a:pt x="298238" y="0"/>
                  </a:lnTo>
                  <a:lnTo>
                    <a:pt x="240206" y="7276"/>
                  </a:lnTo>
                  <a:lnTo>
                    <a:pt x="196643" y="14912"/>
                  </a:lnTo>
                  <a:lnTo>
                    <a:pt x="151383" y="23384"/>
                  </a:lnTo>
                  <a:lnTo>
                    <a:pt x="100207" y="36718"/>
                  </a:lnTo>
                  <a:lnTo>
                    <a:pt x="41969" y="54872"/>
                  </a:lnTo>
                  <a:lnTo>
                    <a:pt x="0" y="685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5322671" y="12379278"/>
              <a:ext cx="189233" cy="671849"/>
            </a:xfrm>
            <a:custGeom>
              <a:avLst/>
              <a:gdLst/>
              <a:ahLst/>
              <a:cxnLst/>
              <a:rect l="0" t="0" r="0" b="0"/>
              <a:pathLst>
                <a:path w="189233" h="671849">
                  <a:moveTo>
                    <a:pt x="189232" y="0"/>
                  </a:moveTo>
                  <a:lnTo>
                    <a:pt x="167395" y="7279"/>
                  </a:lnTo>
                  <a:lnTo>
                    <a:pt x="148550" y="23039"/>
                  </a:lnTo>
                  <a:lnTo>
                    <a:pt x="103977" y="83495"/>
                  </a:lnTo>
                  <a:lnTo>
                    <a:pt x="76695" y="137355"/>
                  </a:lnTo>
                  <a:lnTo>
                    <a:pt x="49696" y="199283"/>
                  </a:lnTo>
                  <a:lnTo>
                    <a:pt x="34474" y="252188"/>
                  </a:lnTo>
                  <a:lnTo>
                    <a:pt x="20316" y="306458"/>
                  </a:lnTo>
                  <a:lnTo>
                    <a:pt x="6472" y="353854"/>
                  </a:lnTo>
                  <a:lnTo>
                    <a:pt x="0" y="404122"/>
                  </a:lnTo>
                  <a:lnTo>
                    <a:pt x="5362" y="450332"/>
                  </a:lnTo>
                  <a:lnTo>
                    <a:pt x="16598" y="507528"/>
                  </a:lnTo>
                  <a:lnTo>
                    <a:pt x="36855" y="558160"/>
                  </a:lnTo>
                  <a:lnTo>
                    <a:pt x="70997" y="614691"/>
                  </a:lnTo>
                  <a:lnTo>
                    <a:pt x="98000" y="645434"/>
                  </a:lnTo>
                  <a:lnTo>
                    <a:pt x="134387" y="671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5607881" y="12543813"/>
              <a:ext cx="178247" cy="342780"/>
            </a:xfrm>
            <a:custGeom>
              <a:avLst/>
              <a:gdLst/>
              <a:ahLst/>
              <a:cxnLst/>
              <a:rect l="0" t="0" r="0" b="0"/>
              <a:pathLst>
                <a:path w="178247" h="342780">
                  <a:moveTo>
                    <a:pt x="0" y="0"/>
                  </a:moveTo>
                  <a:lnTo>
                    <a:pt x="12470" y="31316"/>
                  </a:lnTo>
                  <a:lnTo>
                    <a:pt x="44036" y="84885"/>
                  </a:lnTo>
                  <a:lnTo>
                    <a:pt x="66200" y="138733"/>
                  </a:lnTo>
                  <a:lnTo>
                    <a:pt x="100987" y="195380"/>
                  </a:lnTo>
                  <a:lnTo>
                    <a:pt x="133136" y="258030"/>
                  </a:lnTo>
                  <a:lnTo>
                    <a:pt x="161887" y="314866"/>
                  </a:lnTo>
                  <a:lnTo>
                    <a:pt x="178246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5635304" y="12488968"/>
              <a:ext cx="164535" cy="356492"/>
            </a:xfrm>
            <a:custGeom>
              <a:avLst/>
              <a:gdLst/>
              <a:ahLst/>
              <a:cxnLst/>
              <a:rect l="0" t="0" r="0" b="0"/>
              <a:pathLst>
                <a:path w="164535" h="356492">
                  <a:moveTo>
                    <a:pt x="164534" y="0"/>
                  </a:moveTo>
                  <a:lnTo>
                    <a:pt x="134705" y="48806"/>
                  </a:lnTo>
                  <a:lnTo>
                    <a:pt x="108976" y="102315"/>
                  </a:lnTo>
                  <a:lnTo>
                    <a:pt x="82056" y="158286"/>
                  </a:lnTo>
                  <a:lnTo>
                    <a:pt x="54782" y="211941"/>
                  </a:lnTo>
                  <a:lnTo>
                    <a:pt x="27403" y="272020"/>
                  </a:lnTo>
                  <a:lnTo>
                    <a:pt x="8119" y="32029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5909528" y="12598657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6118689" y="12461545"/>
              <a:ext cx="202176" cy="274225"/>
            </a:xfrm>
            <a:custGeom>
              <a:avLst/>
              <a:gdLst/>
              <a:ahLst/>
              <a:cxnLst/>
              <a:rect l="0" t="0" r="0" b="0"/>
              <a:pathLst>
                <a:path w="202176" h="274225">
                  <a:moveTo>
                    <a:pt x="78774" y="0"/>
                  </a:moveTo>
                  <a:lnTo>
                    <a:pt x="100610" y="14557"/>
                  </a:lnTo>
                  <a:lnTo>
                    <a:pt x="128747" y="52726"/>
                  </a:lnTo>
                  <a:lnTo>
                    <a:pt x="149103" y="95351"/>
                  </a:lnTo>
                  <a:lnTo>
                    <a:pt x="151673" y="127184"/>
                  </a:lnTo>
                  <a:lnTo>
                    <a:pt x="146213" y="160122"/>
                  </a:lnTo>
                  <a:lnTo>
                    <a:pt x="124486" y="204360"/>
                  </a:lnTo>
                  <a:lnTo>
                    <a:pt x="89779" y="243366"/>
                  </a:lnTo>
                  <a:lnTo>
                    <a:pt x="63860" y="259495"/>
                  </a:lnTo>
                  <a:lnTo>
                    <a:pt x="33043" y="263615"/>
                  </a:lnTo>
                  <a:lnTo>
                    <a:pt x="16294" y="262581"/>
                  </a:lnTo>
                  <a:lnTo>
                    <a:pt x="6651" y="257321"/>
                  </a:lnTo>
                  <a:lnTo>
                    <a:pt x="1746" y="249243"/>
                  </a:lnTo>
                  <a:lnTo>
                    <a:pt x="0" y="239289"/>
                  </a:lnTo>
                  <a:lnTo>
                    <a:pt x="6453" y="234175"/>
                  </a:lnTo>
                  <a:lnTo>
                    <a:pt x="33936" y="232558"/>
                  </a:lnTo>
                  <a:lnTo>
                    <a:pt x="84955" y="240212"/>
                  </a:lnTo>
                  <a:lnTo>
                    <a:pt x="145843" y="256446"/>
                  </a:lnTo>
                  <a:lnTo>
                    <a:pt x="20217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6389420" y="12269588"/>
              <a:ext cx="141394" cy="562161"/>
            </a:xfrm>
            <a:custGeom>
              <a:avLst/>
              <a:gdLst/>
              <a:ahLst/>
              <a:cxnLst/>
              <a:rect l="0" t="0" r="0" b="0"/>
              <a:pathLst>
                <a:path w="141394" h="562161">
                  <a:moveTo>
                    <a:pt x="0" y="0"/>
                  </a:moveTo>
                  <a:lnTo>
                    <a:pt x="44745" y="52869"/>
                  </a:lnTo>
                  <a:lnTo>
                    <a:pt x="79275" y="105042"/>
                  </a:lnTo>
                  <a:lnTo>
                    <a:pt x="110960" y="163617"/>
                  </a:lnTo>
                  <a:lnTo>
                    <a:pt x="131890" y="219198"/>
                  </a:lnTo>
                  <a:lnTo>
                    <a:pt x="141393" y="246722"/>
                  </a:lnTo>
                  <a:lnTo>
                    <a:pt x="140750" y="309748"/>
                  </a:lnTo>
                  <a:lnTo>
                    <a:pt x="134666" y="360092"/>
                  </a:lnTo>
                  <a:lnTo>
                    <a:pt x="125361" y="411413"/>
                  </a:lnTo>
                  <a:lnTo>
                    <a:pt x="111068" y="459613"/>
                  </a:lnTo>
                  <a:lnTo>
                    <a:pt x="85892" y="522296"/>
                  </a:lnTo>
                  <a:lnTo>
                    <a:pt x="68556" y="5621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6650735" y="12118765"/>
              <a:ext cx="108888" cy="740406"/>
            </a:xfrm>
            <a:custGeom>
              <a:avLst/>
              <a:gdLst/>
              <a:ahLst/>
              <a:cxnLst/>
              <a:rect l="0" t="0" r="0" b="0"/>
              <a:pathLst>
                <a:path w="108888" h="740406">
                  <a:moveTo>
                    <a:pt x="81465" y="0"/>
                  </a:moveTo>
                  <a:lnTo>
                    <a:pt x="70518" y="51685"/>
                  </a:lnTo>
                  <a:lnTo>
                    <a:pt x="53685" y="113128"/>
                  </a:lnTo>
                  <a:lnTo>
                    <a:pt x="40226" y="165554"/>
                  </a:lnTo>
                  <a:lnTo>
                    <a:pt x="26588" y="219682"/>
                  </a:lnTo>
                  <a:lnTo>
                    <a:pt x="12899" y="274314"/>
                  </a:lnTo>
                  <a:lnTo>
                    <a:pt x="3257" y="329095"/>
                  </a:lnTo>
                  <a:lnTo>
                    <a:pt x="1002" y="370215"/>
                  </a:lnTo>
                  <a:lnTo>
                    <a:pt x="0" y="424037"/>
                  </a:lnTo>
                  <a:lnTo>
                    <a:pt x="6714" y="485180"/>
                  </a:lnTo>
                  <a:lnTo>
                    <a:pt x="22631" y="546784"/>
                  </a:lnTo>
                  <a:lnTo>
                    <a:pt x="40446" y="602964"/>
                  </a:lnTo>
                  <a:lnTo>
                    <a:pt x="62201" y="652453"/>
                  </a:lnTo>
                  <a:lnTo>
                    <a:pt x="89468" y="703173"/>
                  </a:lnTo>
                  <a:lnTo>
                    <a:pt x="108887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Freeform 413"/>
            <p:cNvSpPr/>
            <p:nvPr/>
          </p:nvSpPr>
          <p:spPr>
            <a:xfrm>
              <a:off x="6910446" y="12334304"/>
              <a:ext cx="209927" cy="442599"/>
            </a:xfrm>
            <a:custGeom>
              <a:avLst/>
              <a:gdLst/>
              <a:ahLst/>
              <a:cxnLst/>
              <a:rect l="0" t="0" r="0" b="0"/>
              <a:pathLst>
                <a:path w="209927" h="442599">
                  <a:moveTo>
                    <a:pt x="0" y="99819"/>
                  </a:moveTo>
                  <a:lnTo>
                    <a:pt x="12469" y="49657"/>
                  </a:lnTo>
                  <a:lnTo>
                    <a:pt x="26362" y="26235"/>
                  </a:lnTo>
                  <a:lnTo>
                    <a:pt x="46756" y="9731"/>
                  </a:lnTo>
                  <a:lnTo>
                    <a:pt x="58593" y="3197"/>
                  </a:lnTo>
                  <a:lnTo>
                    <a:pt x="92058" y="0"/>
                  </a:lnTo>
                  <a:lnTo>
                    <a:pt x="127752" y="5181"/>
                  </a:lnTo>
                  <a:lnTo>
                    <a:pt x="153772" y="17640"/>
                  </a:lnTo>
                  <a:lnTo>
                    <a:pt x="171431" y="41458"/>
                  </a:lnTo>
                  <a:lnTo>
                    <a:pt x="178272" y="56341"/>
                  </a:lnTo>
                  <a:lnTo>
                    <a:pt x="181813" y="89128"/>
                  </a:lnTo>
                  <a:lnTo>
                    <a:pt x="180623" y="106403"/>
                  </a:lnTo>
                  <a:lnTo>
                    <a:pt x="167114" y="137785"/>
                  </a:lnTo>
                  <a:lnTo>
                    <a:pt x="125263" y="192052"/>
                  </a:lnTo>
                  <a:lnTo>
                    <a:pt x="126166" y="191776"/>
                  </a:lnTo>
                  <a:lnTo>
                    <a:pt x="129814" y="188546"/>
                  </a:lnTo>
                  <a:lnTo>
                    <a:pt x="146057" y="189021"/>
                  </a:lnTo>
                  <a:lnTo>
                    <a:pt x="156786" y="191280"/>
                  </a:lnTo>
                  <a:lnTo>
                    <a:pt x="176833" y="205977"/>
                  </a:lnTo>
                  <a:lnTo>
                    <a:pt x="194375" y="227744"/>
                  </a:lnTo>
                  <a:lnTo>
                    <a:pt x="207250" y="252653"/>
                  </a:lnTo>
                  <a:lnTo>
                    <a:pt x="209926" y="278958"/>
                  </a:lnTo>
                  <a:lnTo>
                    <a:pt x="204513" y="305884"/>
                  </a:lnTo>
                  <a:lnTo>
                    <a:pt x="184336" y="345215"/>
                  </a:lnTo>
                  <a:lnTo>
                    <a:pt x="157537" y="376842"/>
                  </a:lnTo>
                  <a:lnTo>
                    <a:pt x="104244" y="414827"/>
                  </a:lnTo>
                  <a:lnTo>
                    <a:pt x="61356" y="434371"/>
                  </a:lnTo>
                  <a:lnTo>
                    <a:pt x="27422" y="442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Freeform 414"/>
            <p:cNvSpPr/>
            <p:nvPr/>
          </p:nvSpPr>
          <p:spPr>
            <a:xfrm>
              <a:off x="7212092" y="12488968"/>
              <a:ext cx="191958" cy="205669"/>
            </a:xfrm>
            <a:custGeom>
              <a:avLst/>
              <a:gdLst/>
              <a:ahLst/>
              <a:cxnLst/>
              <a:rect l="0" t="0" r="0" b="0"/>
              <a:pathLst>
                <a:path w="191958" h="205669">
                  <a:moveTo>
                    <a:pt x="0" y="0"/>
                  </a:moveTo>
                  <a:lnTo>
                    <a:pt x="46774" y="56196"/>
                  </a:lnTo>
                  <a:lnTo>
                    <a:pt x="98828" y="111974"/>
                  </a:lnTo>
                  <a:lnTo>
                    <a:pt x="160847" y="174484"/>
                  </a:lnTo>
                  <a:lnTo>
                    <a:pt x="19195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7280648" y="12447834"/>
              <a:ext cx="150824" cy="274225"/>
            </a:xfrm>
            <a:custGeom>
              <a:avLst/>
              <a:gdLst/>
              <a:ahLst/>
              <a:cxnLst/>
              <a:rect l="0" t="0" r="0" b="0"/>
              <a:pathLst>
                <a:path w="150824" h="274225">
                  <a:moveTo>
                    <a:pt x="150823" y="0"/>
                  </a:moveTo>
                  <a:lnTo>
                    <a:pt x="112655" y="45447"/>
                  </a:lnTo>
                  <a:lnTo>
                    <a:pt x="77380" y="106253"/>
                  </a:lnTo>
                  <a:lnTo>
                    <a:pt x="45134" y="167917"/>
                  </a:lnTo>
                  <a:lnTo>
                    <a:pt x="16363" y="23105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7609717" y="12420412"/>
              <a:ext cx="41134" cy="260513"/>
            </a:xfrm>
            <a:custGeom>
              <a:avLst/>
              <a:gdLst/>
              <a:ahLst/>
              <a:cxnLst/>
              <a:rect l="0" t="0" r="0" b="0"/>
              <a:pathLst>
                <a:path w="41134" h="260513">
                  <a:moveTo>
                    <a:pt x="41133" y="0"/>
                  </a:moveTo>
                  <a:lnTo>
                    <a:pt x="31710" y="45308"/>
                  </a:lnTo>
                  <a:lnTo>
                    <a:pt x="27170" y="102971"/>
                  </a:lnTo>
                  <a:lnTo>
                    <a:pt x="16852" y="159327"/>
                  </a:lnTo>
                  <a:lnTo>
                    <a:pt x="5670" y="211573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7513738" y="12557523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45309" y="0"/>
                  </a:lnTo>
                  <a:lnTo>
                    <a:pt x="104495" y="0"/>
                  </a:lnTo>
                  <a:lnTo>
                    <a:pt x="164180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7883940" y="12351855"/>
              <a:ext cx="228551" cy="383915"/>
            </a:xfrm>
            <a:custGeom>
              <a:avLst/>
              <a:gdLst/>
              <a:ahLst/>
              <a:cxnLst/>
              <a:rect l="0" t="0" r="0" b="0"/>
              <a:pathLst>
                <a:path w="228551" h="383915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58699" y="1524"/>
                  </a:lnTo>
                  <a:lnTo>
                    <a:pt x="189363" y="7279"/>
                  </a:lnTo>
                  <a:lnTo>
                    <a:pt x="200893" y="13993"/>
                  </a:lnTo>
                  <a:lnTo>
                    <a:pt x="217765" y="33641"/>
                  </a:lnTo>
                  <a:lnTo>
                    <a:pt x="228550" y="84956"/>
                  </a:lnTo>
                  <a:lnTo>
                    <a:pt x="217188" y="141125"/>
                  </a:lnTo>
                  <a:lnTo>
                    <a:pt x="194524" y="196363"/>
                  </a:lnTo>
                  <a:lnTo>
                    <a:pt x="168512" y="251324"/>
                  </a:lnTo>
                  <a:lnTo>
                    <a:pt x="141507" y="306204"/>
                  </a:lnTo>
                  <a:lnTo>
                    <a:pt x="117555" y="363825"/>
                  </a:lnTo>
                  <a:lnTo>
                    <a:pt x="109691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8075898" y="12036498"/>
              <a:ext cx="258959" cy="863807"/>
            </a:xfrm>
            <a:custGeom>
              <a:avLst/>
              <a:gdLst/>
              <a:ahLst/>
              <a:cxnLst/>
              <a:rect l="0" t="0" r="0" b="0"/>
              <a:pathLst>
                <a:path w="258959" h="863807">
                  <a:moveTo>
                    <a:pt x="82267" y="0"/>
                  </a:moveTo>
                  <a:lnTo>
                    <a:pt x="139959" y="60738"/>
                  </a:lnTo>
                  <a:lnTo>
                    <a:pt x="175554" y="124177"/>
                  </a:lnTo>
                  <a:lnTo>
                    <a:pt x="210609" y="179922"/>
                  </a:lnTo>
                  <a:lnTo>
                    <a:pt x="236247" y="230372"/>
                  </a:lnTo>
                  <a:lnTo>
                    <a:pt x="252646" y="288484"/>
                  </a:lnTo>
                  <a:lnTo>
                    <a:pt x="257016" y="342008"/>
                  </a:lnTo>
                  <a:lnTo>
                    <a:pt x="258958" y="389157"/>
                  </a:lnTo>
                  <a:lnTo>
                    <a:pt x="258298" y="434995"/>
                  </a:lnTo>
                  <a:lnTo>
                    <a:pt x="252927" y="490915"/>
                  </a:lnTo>
                  <a:lnTo>
                    <a:pt x="241398" y="539128"/>
                  </a:lnTo>
                  <a:lnTo>
                    <a:pt x="217778" y="596469"/>
                  </a:lnTo>
                  <a:lnTo>
                    <a:pt x="191483" y="646467"/>
                  </a:lnTo>
                  <a:lnTo>
                    <a:pt x="160331" y="695813"/>
                  </a:lnTo>
                  <a:lnTo>
                    <a:pt x="116138" y="753432"/>
                  </a:lnTo>
                  <a:lnTo>
                    <a:pt x="57950" y="807667"/>
                  </a:lnTo>
                  <a:lnTo>
                    <a:pt x="0" y="863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459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200"/>
            <a:ext cx="22860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4381500"/>
            <a:ext cx="2184400" cy="4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50" y="8566150"/>
            <a:ext cx="2019300" cy="685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6" name="Group 15"/>
          <p:cNvGrpSpPr/>
          <p:nvPr/>
        </p:nvGrpSpPr>
        <p:grpSpPr>
          <a:xfrm>
            <a:off x="2884376" y="150823"/>
            <a:ext cx="2848008" cy="658139"/>
            <a:chOff x="2884376" y="150823"/>
            <a:chExt cx="2848008" cy="658139"/>
          </a:xfrm>
        </p:grpSpPr>
        <p:sp>
          <p:nvSpPr>
            <p:cNvPr id="5" name="Freeform 4"/>
            <p:cNvSpPr/>
            <p:nvPr/>
          </p:nvSpPr>
          <p:spPr>
            <a:xfrm>
              <a:off x="2884376" y="274224"/>
              <a:ext cx="310335" cy="342781"/>
            </a:xfrm>
            <a:custGeom>
              <a:avLst/>
              <a:gdLst/>
              <a:ahLst/>
              <a:cxnLst/>
              <a:rect l="0" t="0" r="0" b="0"/>
              <a:pathLst>
                <a:path w="310335" h="342781">
                  <a:moveTo>
                    <a:pt x="159511" y="0"/>
                  </a:moveTo>
                  <a:lnTo>
                    <a:pt x="181347" y="7279"/>
                  </a:lnTo>
                  <a:lnTo>
                    <a:pt x="200193" y="23040"/>
                  </a:lnTo>
                  <a:lnTo>
                    <a:pt x="217202" y="46803"/>
                  </a:lnTo>
                  <a:lnTo>
                    <a:pt x="233819" y="94442"/>
                  </a:lnTo>
                  <a:lnTo>
                    <a:pt x="238241" y="129320"/>
                  </a:lnTo>
                  <a:lnTo>
                    <a:pt x="226172" y="183216"/>
                  </a:lnTo>
                  <a:lnTo>
                    <a:pt x="203299" y="223222"/>
                  </a:lnTo>
                  <a:lnTo>
                    <a:pt x="155196" y="273526"/>
                  </a:lnTo>
                  <a:lnTo>
                    <a:pt x="96535" y="310649"/>
                  </a:lnTo>
                  <a:lnTo>
                    <a:pt x="44196" y="323611"/>
                  </a:lnTo>
                  <a:lnTo>
                    <a:pt x="30836" y="320860"/>
                  </a:lnTo>
                  <a:lnTo>
                    <a:pt x="20406" y="314456"/>
                  </a:lnTo>
                  <a:lnTo>
                    <a:pt x="11930" y="305615"/>
                  </a:lnTo>
                  <a:lnTo>
                    <a:pt x="2511" y="279543"/>
                  </a:lnTo>
                  <a:lnTo>
                    <a:pt x="0" y="264059"/>
                  </a:lnTo>
                  <a:lnTo>
                    <a:pt x="2896" y="250689"/>
                  </a:lnTo>
                  <a:lnTo>
                    <a:pt x="18301" y="227709"/>
                  </a:lnTo>
                  <a:lnTo>
                    <a:pt x="59949" y="197641"/>
                  </a:lnTo>
                  <a:lnTo>
                    <a:pt x="110883" y="183992"/>
                  </a:lnTo>
                  <a:lnTo>
                    <a:pt x="164569" y="187227"/>
                  </a:lnTo>
                  <a:lnTo>
                    <a:pt x="196799" y="202042"/>
                  </a:lnTo>
                  <a:lnTo>
                    <a:pt x="254729" y="248794"/>
                  </a:lnTo>
                  <a:lnTo>
                    <a:pt x="289119" y="288526"/>
                  </a:lnTo>
                  <a:lnTo>
                    <a:pt x="300905" y="311557"/>
                  </a:lnTo>
                  <a:lnTo>
                    <a:pt x="310334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05132" y="219379"/>
              <a:ext cx="67824" cy="479893"/>
            </a:xfrm>
            <a:custGeom>
              <a:avLst/>
              <a:gdLst/>
              <a:ahLst/>
              <a:cxnLst/>
              <a:rect l="0" t="0" r="0" b="0"/>
              <a:pathLst>
                <a:path w="67824" h="479893">
                  <a:moveTo>
                    <a:pt x="26690" y="0"/>
                  </a:moveTo>
                  <a:lnTo>
                    <a:pt x="15744" y="54732"/>
                  </a:lnTo>
                  <a:lnTo>
                    <a:pt x="7606" y="95421"/>
                  </a:lnTo>
                  <a:lnTo>
                    <a:pt x="2973" y="142958"/>
                  </a:lnTo>
                  <a:lnTo>
                    <a:pt x="915" y="193032"/>
                  </a:lnTo>
                  <a:lnTo>
                    <a:pt x="0" y="240678"/>
                  </a:lnTo>
                  <a:lnTo>
                    <a:pt x="6763" y="295770"/>
                  </a:lnTo>
                  <a:lnTo>
                    <a:pt x="18416" y="348318"/>
                  </a:lnTo>
                  <a:lnTo>
                    <a:pt x="31517" y="402482"/>
                  </a:lnTo>
                  <a:lnTo>
                    <a:pt x="57492" y="459862"/>
                  </a:lnTo>
                  <a:lnTo>
                    <a:pt x="67823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441512" y="438758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3208" y="0"/>
                  </a:lnTo>
                  <a:lnTo>
                    <a:pt x="107729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92335" y="342780"/>
              <a:ext cx="142377" cy="279319"/>
            </a:xfrm>
            <a:custGeom>
              <a:avLst/>
              <a:gdLst/>
              <a:ahLst/>
              <a:cxnLst/>
              <a:rect l="0" t="0" r="0" b="0"/>
              <a:pathLst>
                <a:path w="142377" h="279319">
                  <a:moveTo>
                    <a:pt x="54845" y="0"/>
                  </a:moveTo>
                  <a:lnTo>
                    <a:pt x="76681" y="14558"/>
                  </a:lnTo>
                  <a:lnTo>
                    <a:pt x="91464" y="33892"/>
                  </a:lnTo>
                  <a:lnTo>
                    <a:pt x="97539" y="45447"/>
                  </a:lnTo>
                  <a:lnTo>
                    <a:pt x="98542" y="57720"/>
                  </a:lnTo>
                  <a:lnTo>
                    <a:pt x="91532" y="83545"/>
                  </a:lnTo>
                  <a:lnTo>
                    <a:pt x="74197" y="106195"/>
                  </a:lnTo>
                  <a:lnTo>
                    <a:pt x="51258" y="124895"/>
                  </a:lnTo>
                  <a:lnTo>
                    <a:pt x="25828" y="138284"/>
                  </a:lnTo>
                  <a:lnTo>
                    <a:pt x="23313" y="140940"/>
                  </a:lnTo>
                  <a:lnTo>
                    <a:pt x="78604" y="145196"/>
                  </a:lnTo>
                  <a:lnTo>
                    <a:pt x="122315" y="163713"/>
                  </a:lnTo>
                  <a:lnTo>
                    <a:pt x="131818" y="174651"/>
                  </a:lnTo>
                  <a:lnTo>
                    <a:pt x="142376" y="203055"/>
                  </a:lnTo>
                  <a:lnTo>
                    <a:pt x="142145" y="216114"/>
                  </a:lnTo>
                  <a:lnTo>
                    <a:pt x="133763" y="238749"/>
                  </a:lnTo>
                  <a:lnTo>
                    <a:pt x="115819" y="254902"/>
                  </a:lnTo>
                  <a:lnTo>
                    <a:pt x="67058" y="277686"/>
                  </a:lnTo>
                  <a:lnTo>
                    <a:pt x="40468" y="279318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834328" y="329069"/>
              <a:ext cx="185199" cy="342781"/>
            </a:xfrm>
            <a:custGeom>
              <a:avLst/>
              <a:gdLst/>
              <a:ahLst/>
              <a:cxnLst/>
              <a:rect l="0" t="0" r="0" b="0"/>
              <a:pathLst>
                <a:path w="185199" h="342781">
                  <a:moveTo>
                    <a:pt x="32231" y="0"/>
                  </a:moveTo>
                  <a:lnTo>
                    <a:pt x="28168" y="59660"/>
                  </a:lnTo>
                  <a:lnTo>
                    <a:pt x="17316" y="119241"/>
                  </a:lnTo>
                  <a:lnTo>
                    <a:pt x="8844" y="167256"/>
                  </a:lnTo>
                  <a:lnTo>
                    <a:pt x="0" y="213987"/>
                  </a:lnTo>
                  <a:lnTo>
                    <a:pt x="3179" y="252022"/>
                  </a:lnTo>
                  <a:lnTo>
                    <a:pt x="8293" y="268564"/>
                  </a:lnTo>
                  <a:lnTo>
                    <a:pt x="26162" y="291005"/>
                  </a:lnTo>
                  <a:lnTo>
                    <a:pt x="37326" y="299123"/>
                  </a:lnTo>
                  <a:lnTo>
                    <a:pt x="50862" y="301487"/>
                  </a:lnTo>
                  <a:lnTo>
                    <a:pt x="82153" y="295990"/>
                  </a:lnTo>
                  <a:lnTo>
                    <a:pt x="126750" y="275764"/>
                  </a:lnTo>
                  <a:lnTo>
                    <a:pt x="161632" y="243195"/>
                  </a:lnTo>
                  <a:lnTo>
                    <a:pt x="183985" y="204599"/>
                  </a:lnTo>
                  <a:lnTo>
                    <a:pt x="185198" y="192768"/>
                  </a:lnTo>
                  <a:lnTo>
                    <a:pt x="178421" y="171496"/>
                  </a:lnTo>
                  <a:lnTo>
                    <a:pt x="170825" y="166129"/>
                  </a:lnTo>
                  <a:lnTo>
                    <a:pt x="161190" y="164074"/>
                  </a:lnTo>
                  <a:lnTo>
                    <a:pt x="150196" y="164227"/>
                  </a:lnTo>
                  <a:lnTo>
                    <a:pt x="141344" y="168900"/>
                  </a:lnTo>
                  <a:lnTo>
                    <a:pt x="127445" y="186280"/>
                  </a:lnTo>
                  <a:lnTo>
                    <a:pt x="111056" y="229038"/>
                  </a:lnTo>
                  <a:lnTo>
                    <a:pt x="103829" y="280302"/>
                  </a:lnTo>
                  <a:lnTo>
                    <a:pt x="110264" y="307902"/>
                  </a:lnTo>
                  <a:lnTo>
                    <a:pt x="116246" y="319528"/>
                  </a:lnTo>
                  <a:lnTo>
                    <a:pt x="124804" y="327279"/>
                  </a:lnTo>
                  <a:lnTo>
                    <a:pt x="16934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044804" y="150823"/>
              <a:ext cx="188962" cy="658139"/>
            </a:xfrm>
            <a:custGeom>
              <a:avLst/>
              <a:gdLst/>
              <a:ahLst/>
              <a:cxnLst/>
              <a:rect l="0" t="0" r="0" b="0"/>
              <a:pathLst>
                <a:path w="188962" h="658139">
                  <a:moveTo>
                    <a:pt x="0" y="0"/>
                  </a:moveTo>
                  <a:lnTo>
                    <a:pt x="49974" y="57252"/>
                  </a:lnTo>
                  <a:lnTo>
                    <a:pt x="88302" y="111689"/>
                  </a:lnTo>
                  <a:lnTo>
                    <a:pt x="123666" y="161911"/>
                  </a:lnTo>
                  <a:lnTo>
                    <a:pt x="152595" y="213862"/>
                  </a:lnTo>
                  <a:lnTo>
                    <a:pt x="176791" y="273134"/>
                  </a:lnTo>
                  <a:lnTo>
                    <a:pt x="185216" y="305733"/>
                  </a:lnTo>
                  <a:lnTo>
                    <a:pt x="188961" y="350690"/>
                  </a:lnTo>
                  <a:lnTo>
                    <a:pt x="186563" y="397078"/>
                  </a:lnTo>
                  <a:lnTo>
                    <a:pt x="176648" y="457894"/>
                  </a:lnTo>
                  <a:lnTo>
                    <a:pt x="165348" y="491444"/>
                  </a:lnTo>
                  <a:lnTo>
                    <a:pt x="124916" y="554510"/>
                  </a:lnTo>
                  <a:lnTo>
                    <a:pt x="74850" y="608380"/>
                  </a:lnTo>
                  <a:lnTo>
                    <a:pt x="13711" y="658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510985" y="397625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60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524696" y="510173"/>
              <a:ext cx="137113" cy="10854"/>
            </a:xfrm>
            <a:custGeom>
              <a:avLst/>
              <a:gdLst/>
              <a:ahLst/>
              <a:cxnLst/>
              <a:rect l="0" t="0" r="0" b="0"/>
              <a:pathLst>
                <a:path w="137113" h="10854">
                  <a:moveTo>
                    <a:pt x="0" y="10853"/>
                  </a:moveTo>
                  <a:lnTo>
                    <a:pt x="48808" y="0"/>
                  </a:lnTo>
                  <a:lnTo>
                    <a:pt x="94190" y="2051"/>
                  </a:lnTo>
                  <a:lnTo>
                    <a:pt x="137112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49744" y="383914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5308" y="4288"/>
                  </a:lnTo>
                  <a:lnTo>
                    <a:pt x="101447" y="1270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251390" y="301646"/>
              <a:ext cx="182027" cy="315359"/>
            </a:xfrm>
            <a:custGeom>
              <a:avLst/>
              <a:gdLst/>
              <a:ahLst/>
              <a:cxnLst/>
              <a:rect l="0" t="0" r="0" b="0"/>
              <a:pathLst>
                <a:path w="182027" h="315359">
                  <a:moveTo>
                    <a:pt x="0" y="0"/>
                  </a:moveTo>
                  <a:lnTo>
                    <a:pt x="55597" y="4063"/>
                  </a:lnTo>
                  <a:lnTo>
                    <a:pt x="117117" y="19085"/>
                  </a:lnTo>
                  <a:lnTo>
                    <a:pt x="155394" y="39510"/>
                  </a:lnTo>
                  <a:lnTo>
                    <a:pt x="172152" y="60217"/>
                  </a:lnTo>
                  <a:lnTo>
                    <a:pt x="178753" y="72138"/>
                  </a:lnTo>
                  <a:lnTo>
                    <a:pt x="182026" y="101633"/>
                  </a:lnTo>
                  <a:lnTo>
                    <a:pt x="175303" y="152499"/>
                  </a:lnTo>
                  <a:lnTo>
                    <a:pt x="163662" y="202102"/>
                  </a:lnTo>
                  <a:lnTo>
                    <a:pt x="150565" y="249808"/>
                  </a:lnTo>
                  <a:lnTo>
                    <a:pt x="141098" y="290350"/>
                  </a:lnTo>
                  <a:lnTo>
                    <a:pt x="137112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514141" y="287935"/>
              <a:ext cx="218243" cy="370204"/>
            </a:xfrm>
            <a:custGeom>
              <a:avLst/>
              <a:gdLst/>
              <a:ahLst/>
              <a:cxnLst/>
              <a:rect l="0" t="0" r="0" b="0"/>
              <a:pathLst>
                <a:path w="218243" h="370204">
                  <a:moveTo>
                    <a:pt x="66318" y="0"/>
                  </a:moveTo>
                  <a:lnTo>
                    <a:pt x="115125" y="18978"/>
                  </a:lnTo>
                  <a:lnTo>
                    <a:pt x="167536" y="51315"/>
                  </a:lnTo>
                  <a:lnTo>
                    <a:pt x="190425" y="85284"/>
                  </a:lnTo>
                  <a:lnTo>
                    <a:pt x="200861" y="148654"/>
                  </a:lnTo>
                  <a:lnTo>
                    <a:pt x="202288" y="183884"/>
                  </a:lnTo>
                  <a:lnTo>
                    <a:pt x="190735" y="215791"/>
                  </a:lnTo>
                  <a:lnTo>
                    <a:pt x="170365" y="243684"/>
                  </a:lnTo>
                  <a:lnTo>
                    <a:pt x="120048" y="286417"/>
                  </a:lnTo>
                  <a:lnTo>
                    <a:pt x="91721" y="302495"/>
                  </a:lnTo>
                  <a:lnTo>
                    <a:pt x="58819" y="309641"/>
                  </a:lnTo>
                  <a:lnTo>
                    <a:pt x="27946" y="304692"/>
                  </a:lnTo>
                  <a:lnTo>
                    <a:pt x="13314" y="299106"/>
                  </a:lnTo>
                  <a:lnTo>
                    <a:pt x="5083" y="289289"/>
                  </a:lnTo>
                  <a:lnTo>
                    <a:pt x="1119" y="276650"/>
                  </a:lnTo>
                  <a:lnTo>
                    <a:pt x="0" y="262130"/>
                  </a:lnTo>
                  <a:lnTo>
                    <a:pt x="3825" y="250927"/>
                  </a:lnTo>
                  <a:lnTo>
                    <a:pt x="20262" y="234416"/>
                  </a:lnTo>
                  <a:lnTo>
                    <a:pt x="55211" y="216556"/>
                  </a:lnTo>
                  <a:lnTo>
                    <a:pt x="85249" y="214570"/>
                  </a:lnTo>
                  <a:lnTo>
                    <a:pt x="117389" y="220289"/>
                  </a:lnTo>
                  <a:lnTo>
                    <a:pt x="146908" y="232987"/>
                  </a:lnTo>
                  <a:lnTo>
                    <a:pt x="181943" y="264545"/>
                  </a:lnTo>
                  <a:lnTo>
                    <a:pt x="211621" y="310120"/>
                  </a:lnTo>
                  <a:lnTo>
                    <a:pt x="218242" y="336390"/>
                  </a:lnTo>
                  <a:lnTo>
                    <a:pt x="21714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36303" y="767827"/>
            <a:ext cx="1202794" cy="1384833"/>
            <a:chOff x="4936303" y="767827"/>
            <a:chExt cx="1202794" cy="1384833"/>
          </a:xfrm>
        </p:grpSpPr>
        <p:sp>
          <p:nvSpPr>
            <p:cNvPr id="17" name="Freeform 16"/>
            <p:cNvSpPr/>
            <p:nvPr/>
          </p:nvSpPr>
          <p:spPr>
            <a:xfrm>
              <a:off x="5045722" y="767827"/>
              <a:ext cx="27424" cy="287936"/>
            </a:xfrm>
            <a:custGeom>
              <a:avLst/>
              <a:gdLst/>
              <a:ahLst/>
              <a:cxnLst/>
              <a:rect l="0" t="0" r="0" b="0"/>
              <a:pathLst>
                <a:path w="27424" h="287936">
                  <a:moveTo>
                    <a:pt x="27423" y="0"/>
                  </a:moveTo>
                  <a:lnTo>
                    <a:pt x="27423" y="59660"/>
                  </a:lnTo>
                  <a:lnTo>
                    <a:pt x="27423" y="115179"/>
                  </a:lnTo>
                  <a:lnTo>
                    <a:pt x="23360" y="175810"/>
                  </a:lnTo>
                  <a:lnTo>
                    <a:pt x="12508" y="22830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53037" y="795250"/>
              <a:ext cx="136638" cy="329069"/>
            </a:xfrm>
            <a:custGeom>
              <a:avLst/>
              <a:gdLst/>
              <a:ahLst/>
              <a:cxnLst/>
              <a:rect l="0" t="0" r="0" b="0"/>
              <a:pathLst>
                <a:path w="136638" h="329069">
                  <a:moveTo>
                    <a:pt x="0" y="0"/>
                  </a:moveTo>
                  <a:lnTo>
                    <a:pt x="53208" y="0"/>
                  </a:lnTo>
                  <a:lnTo>
                    <a:pt x="102941" y="3047"/>
                  </a:lnTo>
                  <a:lnTo>
                    <a:pt x="127510" y="14557"/>
                  </a:lnTo>
                  <a:lnTo>
                    <a:pt x="133758" y="24939"/>
                  </a:lnTo>
                  <a:lnTo>
                    <a:pt x="136637" y="52725"/>
                  </a:lnTo>
                  <a:lnTo>
                    <a:pt x="126071" y="110794"/>
                  </a:lnTo>
                  <a:lnTo>
                    <a:pt x="112173" y="160122"/>
                  </a:lnTo>
                  <a:lnTo>
                    <a:pt x="85014" y="218507"/>
                  </a:lnTo>
                  <a:lnTo>
                    <a:pt x="64528" y="281330"/>
                  </a:lnTo>
                  <a:lnTo>
                    <a:pt x="54844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42629" y="767827"/>
              <a:ext cx="173419" cy="315359"/>
            </a:xfrm>
            <a:custGeom>
              <a:avLst/>
              <a:gdLst/>
              <a:ahLst/>
              <a:cxnLst/>
              <a:rect l="0" t="0" r="0" b="0"/>
              <a:pathLst>
                <a:path w="173419" h="315359">
                  <a:moveTo>
                    <a:pt x="53187" y="0"/>
                  </a:moveTo>
                  <a:lnTo>
                    <a:pt x="108785" y="18978"/>
                  </a:lnTo>
                  <a:lnTo>
                    <a:pt x="122245" y="26363"/>
                  </a:lnTo>
                  <a:lnTo>
                    <a:pt x="141264" y="50819"/>
                  </a:lnTo>
                  <a:lnTo>
                    <a:pt x="165887" y="108895"/>
                  </a:lnTo>
                  <a:lnTo>
                    <a:pt x="173418" y="157867"/>
                  </a:lnTo>
                  <a:lnTo>
                    <a:pt x="167054" y="188993"/>
                  </a:lnTo>
                  <a:lnTo>
                    <a:pt x="152546" y="218062"/>
                  </a:lnTo>
                  <a:lnTo>
                    <a:pt x="105992" y="269902"/>
                  </a:lnTo>
                  <a:lnTo>
                    <a:pt x="66294" y="296303"/>
                  </a:lnTo>
                  <a:lnTo>
                    <a:pt x="52784" y="302655"/>
                  </a:lnTo>
                  <a:lnTo>
                    <a:pt x="39208" y="303842"/>
                  </a:lnTo>
                  <a:lnTo>
                    <a:pt x="11935" y="297036"/>
                  </a:lnTo>
                  <a:lnTo>
                    <a:pt x="4357" y="287909"/>
                  </a:lnTo>
                  <a:lnTo>
                    <a:pt x="0" y="261517"/>
                  </a:lnTo>
                  <a:lnTo>
                    <a:pt x="7205" y="237600"/>
                  </a:lnTo>
                  <a:lnTo>
                    <a:pt x="13391" y="226956"/>
                  </a:lnTo>
                  <a:lnTo>
                    <a:pt x="36516" y="211067"/>
                  </a:lnTo>
                  <a:lnTo>
                    <a:pt x="51214" y="204697"/>
                  </a:lnTo>
                  <a:lnTo>
                    <a:pt x="65583" y="203497"/>
                  </a:lnTo>
                  <a:lnTo>
                    <a:pt x="93736" y="210289"/>
                  </a:lnTo>
                  <a:lnTo>
                    <a:pt x="128003" y="231244"/>
                  </a:lnTo>
                  <a:lnTo>
                    <a:pt x="143823" y="252075"/>
                  </a:lnTo>
                  <a:lnTo>
                    <a:pt x="157232" y="285435"/>
                  </a:lnTo>
                  <a:lnTo>
                    <a:pt x="162877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936303" y="1275142"/>
              <a:ext cx="219110" cy="295411"/>
            </a:xfrm>
            <a:custGeom>
              <a:avLst/>
              <a:gdLst/>
              <a:ahLst/>
              <a:cxnLst/>
              <a:rect l="0" t="0" r="0" b="0"/>
              <a:pathLst>
                <a:path w="219110" h="295411">
                  <a:moveTo>
                    <a:pt x="109419" y="0"/>
                  </a:moveTo>
                  <a:lnTo>
                    <a:pt x="139249" y="48807"/>
                  </a:lnTo>
                  <a:lnTo>
                    <a:pt x="160915" y="98252"/>
                  </a:lnTo>
                  <a:lnTo>
                    <a:pt x="168869" y="132028"/>
                  </a:lnTo>
                  <a:lnTo>
                    <a:pt x="167326" y="162275"/>
                  </a:lnTo>
                  <a:lnTo>
                    <a:pt x="150614" y="204998"/>
                  </a:lnTo>
                  <a:lnTo>
                    <a:pt x="116146" y="258857"/>
                  </a:lnTo>
                  <a:lnTo>
                    <a:pt x="92604" y="280597"/>
                  </a:lnTo>
                  <a:lnTo>
                    <a:pt x="62843" y="292291"/>
                  </a:lnTo>
                  <a:lnTo>
                    <a:pt x="46376" y="295410"/>
                  </a:lnTo>
                  <a:lnTo>
                    <a:pt x="19953" y="290749"/>
                  </a:lnTo>
                  <a:lnTo>
                    <a:pt x="8642" y="285241"/>
                  </a:lnTo>
                  <a:lnTo>
                    <a:pt x="2624" y="273951"/>
                  </a:lnTo>
                  <a:lnTo>
                    <a:pt x="0" y="241094"/>
                  </a:lnTo>
                  <a:lnTo>
                    <a:pt x="4480" y="226238"/>
                  </a:lnTo>
                  <a:lnTo>
                    <a:pt x="21646" y="201607"/>
                  </a:lnTo>
                  <a:lnTo>
                    <a:pt x="57005" y="170610"/>
                  </a:lnTo>
                  <a:lnTo>
                    <a:pt x="69906" y="165538"/>
                  </a:lnTo>
                  <a:lnTo>
                    <a:pt x="96429" y="163965"/>
                  </a:lnTo>
                  <a:lnTo>
                    <a:pt x="137055" y="171644"/>
                  </a:lnTo>
                  <a:lnTo>
                    <a:pt x="170760" y="190847"/>
                  </a:lnTo>
                  <a:lnTo>
                    <a:pt x="200044" y="223113"/>
                  </a:lnTo>
                  <a:lnTo>
                    <a:pt x="210635" y="248461"/>
                  </a:lnTo>
                  <a:lnTo>
                    <a:pt x="21910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580459" y="1247719"/>
              <a:ext cx="200227" cy="274225"/>
            </a:xfrm>
            <a:custGeom>
              <a:avLst/>
              <a:gdLst/>
              <a:ahLst/>
              <a:cxnLst/>
              <a:rect l="0" t="0" r="0" b="0"/>
              <a:pathLst>
                <a:path w="200227" h="274225">
                  <a:moveTo>
                    <a:pt x="54845" y="0"/>
                  </a:moveTo>
                  <a:lnTo>
                    <a:pt x="110442" y="4063"/>
                  </a:lnTo>
                  <a:lnTo>
                    <a:pt x="123903" y="7279"/>
                  </a:lnTo>
                  <a:lnTo>
                    <a:pt x="134400" y="13994"/>
                  </a:lnTo>
                  <a:lnTo>
                    <a:pt x="150126" y="33642"/>
                  </a:lnTo>
                  <a:lnTo>
                    <a:pt x="151882" y="45280"/>
                  </a:lnTo>
                  <a:lnTo>
                    <a:pt x="145708" y="70399"/>
                  </a:lnTo>
                  <a:lnTo>
                    <a:pt x="128744" y="88673"/>
                  </a:lnTo>
                  <a:lnTo>
                    <a:pt x="117823" y="95678"/>
                  </a:lnTo>
                  <a:lnTo>
                    <a:pt x="116635" y="100349"/>
                  </a:lnTo>
                  <a:lnTo>
                    <a:pt x="121937" y="103462"/>
                  </a:lnTo>
                  <a:lnTo>
                    <a:pt x="131566" y="105538"/>
                  </a:lnTo>
                  <a:lnTo>
                    <a:pt x="159675" y="123017"/>
                  </a:lnTo>
                  <a:lnTo>
                    <a:pt x="187301" y="154772"/>
                  </a:lnTo>
                  <a:lnTo>
                    <a:pt x="197505" y="184064"/>
                  </a:lnTo>
                  <a:lnTo>
                    <a:pt x="200226" y="200406"/>
                  </a:lnTo>
                  <a:lnTo>
                    <a:pt x="195124" y="226689"/>
                  </a:lnTo>
                  <a:lnTo>
                    <a:pt x="189498" y="237964"/>
                  </a:lnTo>
                  <a:lnTo>
                    <a:pt x="171059" y="254554"/>
                  </a:lnTo>
                  <a:lnTo>
                    <a:pt x="159743" y="261111"/>
                  </a:lnTo>
                  <a:lnTo>
                    <a:pt x="107424" y="270339"/>
                  </a:lnTo>
                  <a:lnTo>
                    <a:pt x="50957" y="273073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16525" y="1247719"/>
              <a:ext cx="222572" cy="397626"/>
            </a:xfrm>
            <a:custGeom>
              <a:avLst/>
              <a:gdLst/>
              <a:ahLst/>
              <a:cxnLst/>
              <a:rect l="0" t="0" r="0" b="0"/>
              <a:pathLst>
                <a:path w="222572" h="397626">
                  <a:moveTo>
                    <a:pt x="20425" y="0"/>
                  </a:moveTo>
                  <a:lnTo>
                    <a:pt x="11002" y="35886"/>
                  </a:lnTo>
                  <a:lnTo>
                    <a:pt x="6461" y="92054"/>
                  </a:lnTo>
                  <a:lnTo>
                    <a:pt x="0" y="134860"/>
                  </a:lnTo>
                  <a:lnTo>
                    <a:pt x="175" y="179276"/>
                  </a:lnTo>
                  <a:lnTo>
                    <a:pt x="8839" y="238982"/>
                  </a:lnTo>
                  <a:lnTo>
                    <a:pt x="12701" y="255300"/>
                  </a:lnTo>
                  <a:lnTo>
                    <a:pt x="19846" y="267702"/>
                  </a:lnTo>
                  <a:lnTo>
                    <a:pt x="39973" y="285545"/>
                  </a:lnTo>
                  <a:lnTo>
                    <a:pt x="72278" y="290428"/>
                  </a:lnTo>
                  <a:lnTo>
                    <a:pt x="125166" y="284611"/>
                  </a:lnTo>
                  <a:lnTo>
                    <a:pt x="169782" y="269177"/>
                  </a:lnTo>
                  <a:lnTo>
                    <a:pt x="196495" y="252176"/>
                  </a:lnTo>
                  <a:lnTo>
                    <a:pt x="218525" y="229385"/>
                  </a:lnTo>
                  <a:lnTo>
                    <a:pt x="222571" y="216909"/>
                  </a:lnTo>
                  <a:lnTo>
                    <a:pt x="218941" y="190859"/>
                  </a:lnTo>
                  <a:lnTo>
                    <a:pt x="212184" y="183608"/>
                  </a:lnTo>
                  <a:lnTo>
                    <a:pt x="203110" y="180297"/>
                  </a:lnTo>
                  <a:lnTo>
                    <a:pt x="180838" y="180681"/>
                  </a:lnTo>
                  <a:lnTo>
                    <a:pt x="142605" y="190986"/>
                  </a:lnTo>
                  <a:lnTo>
                    <a:pt x="115861" y="204729"/>
                  </a:lnTo>
                  <a:lnTo>
                    <a:pt x="96865" y="225056"/>
                  </a:lnTo>
                  <a:lnTo>
                    <a:pt x="84868" y="250848"/>
                  </a:lnTo>
                  <a:lnTo>
                    <a:pt x="79637" y="299629"/>
                  </a:lnTo>
                  <a:lnTo>
                    <a:pt x="90747" y="362582"/>
                  </a:lnTo>
                  <a:lnTo>
                    <a:pt x="102692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071905" y="1713900"/>
              <a:ext cx="174313" cy="438760"/>
            </a:xfrm>
            <a:custGeom>
              <a:avLst/>
              <a:gdLst/>
              <a:ahLst/>
              <a:cxnLst/>
              <a:rect l="0" t="0" r="0" b="0"/>
              <a:pathLst>
                <a:path w="174313" h="438760">
                  <a:moveTo>
                    <a:pt x="152063" y="0"/>
                  </a:moveTo>
                  <a:lnTo>
                    <a:pt x="122947" y="0"/>
                  </a:lnTo>
                  <a:lnTo>
                    <a:pt x="100528" y="8125"/>
                  </a:lnTo>
                  <a:lnTo>
                    <a:pt x="54030" y="38168"/>
                  </a:lnTo>
                  <a:lnTo>
                    <a:pt x="21621" y="79019"/>
                  </a:lnTo>
                  <a:lnTo>
                    <a:pt x="0" y="129717"/>
                  </a:lnTo>
                  <a:lnTo>
                    <a:pt x="1196" y="161248"/>
                  </a:lnTo>
                  <a:lnTo>
                    <a:pt x="5781" y="176055"/>
                  </a:lnTo>
                  <a:lnTo>
                    <a:pt x="23063" y="196569"/>
                  </a:lnTo>
                  <a:lnTo>
                    <a:pt x="34070" y="204172"/>
                  </a:lnTo>
                  <a:lnTo>
                    <a:pt x="58488" y="208558"/>
                  </a:lnTo>
                  <a:lnTo>
                    <a:pt x="71398" y="207595"/>
                  </a:lnTo>
                  <a:lnTo>
                    <a:pt x="93868" y="198399"/>
                  </a:lnTo>
                  <a:lnTo>
                    <a:pt x="151768" y="150185"/>
                  </a:lnTo>
                  <a:lnTo>
                    <a:pt x="161007" y="141257"/>
                  </a:lnTo>
                  <a:lnTo>
                    <a:pt x="171273" y="115087"/>
                  </a:lnTo>
                  <a:lnTo>
                    <a:pt x="174312" y="95330"/>
                  </a:lnTo>
                  <a:lnTo>
                    <a:pt x="170584" y="106863"/>
                  </a:lnTo>
                  <a:lnTo>
                    <a:pt x="166724" y="165443"/>
                  </a:lnTo>
                  <a:lnTo>
                    <a:pt x="166055" y="226927"/>
                  </a:lnTo>
                  <a:lnTo>
                    <a:pt x="165899" y="270977"/>
                  </a:lnTo>
                  <a:lnTo>
                    <a:pt x="165811" y="331323"/>
                  </a:lnTo>
                  <a:lnTo>
                    <a:pt x="156358" y="393838"/>
                  </a:lnTo>
                  <a:lnTo>
                    <a:pt x="152063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687811" y="1793603"/>
              <a:ext cx="182387" cy="320190"/>
            </a:xfrm>
            <a:custGeom>
              <a:avLst/>
              <a:gdLst/>
              <a:ahLst/>
              <a:cxnLst/>
              <a:rect l="0" t="0" r="0" b="0"/>
              <a:pathLst>
                <a:path w="182387" h="320190">
                  <a:moveTo>
                    <a:pt x="125738" y="43698"/>
                  </a:moveTo>
                  <a:lnTo>
                    <a:pt x="118460" y="21862"/>
                  </a:lnTo>
                  <a:lnTo>
                    <a:pt x="102699" y="7078"/>
                  </a:lnTo>
                  <a:lnTo>
                    <a:pt x="92097" y="1003"/>
                  </a:lnTo>
                  <a:lnTo>
                    <a:pt x="80459" y="0"/>
                  </a:lnTo>
                  <a:lnTo>
                    <a:pt x="55340" y="7011"/>
                  </a:lnTo>
                  <a:lnTo>
                    <a:pt x="22782" y="28088"/>
                  </a:lnTo>
                  <a:lnTo>
                    <a:pt x="7361" y="48948"/>
                  </a:lnTo>
                  <a:lnTo>
                    <a:pt x="1116" y="60909"/>
                  </a:lnTo>
                  <a:lnTo>
                    <a:pt x="0" y="71930"/>
                  </a:lnTo>
                  <a:lnTo>
                    <a:pt x="6884" y="92301"/>
                  </a:lnTo>
                  <a:lnTo>
                    <a:pt x="27891" y="120900"/>
                  </a:lnTo>
                  <a:lnTo>
                    <a:pt x="84179" y="167283"/>
                  </a:lnTo>
                  <a:lnTo>
                    <a:pt x="145855" y="211429"/>
                  </a:lnTo>
                  <a:lnTo>
                    <a:pt x="174356" y="250313"/>
                  </a:lnTo>
                  <a:lnTo>
                    <a:pt x="181002" y="263709"/>
                  </a:lnTo>
                  <a:lnTo>
                    <a:pt x="182386" y="275686"/>
                  </a:lnTo>
                  <a:lnTo>
                    <a:pt x="175798" y="297119"/>
                  </a:lnTo>
                  <a:lnTo>
                    <a:pt x="158652" y="312739"/>
                  </a:lnTo>
                  <a:lnTo>
                    <a:pt x="147681" y="319037"/>
                  </a:lnTo>
                  <a:lnTo>
                    <a:pt x="137320" y="320189"/>
                  </a:lnTo>
                  <a:lnTo>
                    <a:pt x="117682" y="313343"/>
                  </a:lnTo>
                  <a:lnTo>
                    <a:pt x="102860" y="296082"/>
                  </a:lnTo>
                  <a:lnTo>
                    <a:pt x="96775" y="285080"/>
                  </a:lnTo>
                  <a:lnTo>
                    <a:pt x="88211" y="233203"/>
                  </a:lnTo>
                  <a:lnTo>
                    <a:pt x="100231" y="176867"/>
                  </a:lnTo>
                  <a:lnTo>
                    <a:pt x="120644" y="114183"/>
                  </a:lnTo>
                  <a:lnTo>
                    <a:pt x="135283" y="65915"/>
                  </a:lnTo>
                  <a:lnTo>
                    <a:pt x="139450" y="436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45722" y="2303482"/>
            <a:ext cx="1074515" cy="479893"/>
            <a:chOff x="5045722" y="2303482"/>
            <a:chExt cx="1074515" cy="479893"/>
          </a:xfrm>
        </p:grpSpPr>
        <p:sp>
          <p:nvSpPr>
            <p:cNvPr id="26" name="Freeform 25"/>
            <p:cNvSpPr/>
            <p:nvPr/>
          </p:nvSpPr>
          <p:spPr>
            <a:xfrm>
              <a:off x="5045722" y="2344615"/>
              <a:ext cx="41135" cy="356493"/>
            </a:xfrm>
            <a:custGeom>
              <a:avLst/>
              <a:gdLst/>
              <a:ahLst/>
              <a:cxnLst/>
              <a:rect l="0" t="0" r="0" b="0"/>
              <a:pathLst>
                <a:path w="41135" h="356493">
                  <a:moveTo>
                    <a:pt x="0" y="0"/>
                  </a:moveTo>
                  <a:lnTo>
                    <a:pt x="1524" y="45309"/>
                  </a:lnTo>
                  <a:lnTo>
                    <a:pt x="9423" y="104495"/>
                  </a:lnTo>
                  <a:lnTo>
                    <a:pt x="11806" y="148007"/>
                  </a:lnTo>
                  <a:lnTo>
                    <a:pt x="13147" y="208050"/>
                  </a:lnTo>
                  <a:lnTo>
                    <a:pt x="20823" y="257156"/>
                  </a:lnTo>
                  <a:lnTo>
                    <a:pt x="32746" y="307931"/>
                  </a:lnTo>
                  <a:lnTo>
                    <a:pt x="41134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48091" y="2303482"/>
              <a:ext cx="195257" cy="356492"/>
            </a:xfrm>
            <a:custGeom>
              <a:avLst/>
              <a:gdLst/>
              <a:ahLst/>
              <a:cxnLst/>
              <a:rect l="0" t="0" r="0" b="0"/>
              <a:pathLst>
                <a:path w="195257" h="356492">
                  <a:moveTo>
                    <a:pt x="30722" y="0"/>
                  </a:moveTo>
                  <a:lnTo>
                    <a:pt x="62037" y="12470"/>
                  </a:lnTo>
                  <a:lnTo>
                    <a:pt x="108329" y="51315"/>
                  </a:lnTo>
                  <a:lnTo>
                    <a:pt x="128535" y="99841"/>
                  </a:lnTo>
                  <a:lnTo>
                    <a:pt x="144171" y="155184"/>
                  </a:lnTo>
                  <a:lnTo>
                    <a:pt x="143895" y="217455"/>
                  </a:lnTo>
                  <a:lnTo>
                    <a:pt x="126886" y="269591"/>
                  </a:lnTo>
                  <a:lnTo>
                    <a:pt x="102549" y="306706"/>
                  </a:lnTo>
                  <a:lnTo>
                    <a:pt x="68762" y="337000"/>
                  </a:lnTo>
                  <a:lnTo>
                    <a:pt x="56082" y="341974"/>
                  </a:lnTo>
                  <a:lnTo>
                    <a:pt x="29805" y="343437"/>
                  </a:lnTo>
                  <a:lnTo>
                    <a:pt x="19446" y="338648"/>
                  </a:lnTo>
                  <a:lnTo>
                    <a:pt x="3874" y="321138"/>
                  </a:lnTo>
                  <a:lnTo>
                    <a:pt x="0" y="294059"/>
                  </a:lnTo>
                  <a:lnTo>
                    <a:pt x="1099" y="278307"/>
                  </a:lnTo>
                  <a:lnTo>
                    <a:pt x="14509" y="252679"/>
                  </a:lnTo>
                  <a:lnTo>
                    <a:pt x="24484" y="241579"/>
                  </a:lnTo>
                  <a:lnTo>
                    <a:pt x="51817" y="229246"/>
                  </a:lnTo>
                  <a:lnTo>
                    <a:pt x="67637" y="225957"/>
                  </a:lnTo>
                  <a:lnTo>
                    <a:pt x="97403" y="230428"/>
                  </a:lnTo>
                  <a:lnTo>
                    <a:pt x="124343" y="244095"/>
                  </a:lnTo>
                  <a:lnTo>
                    <a:pt x="176062" y="303096"/>
                  </a:lnTo>
                  <a:lnTo>
                    <a:pt x="186725" y="325650"/>
                  </a:lnTo>
                  <a:lnTo>
                    <a:pt x="195256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23239" y="2358327"/>
              <a:ext cx="196998" cy="425048"/>
            </a:xfrm>
            <a:custGeom>
              <a:avLst/>
              <a:gdLst/>
              <a:ahLst/>
              <a:cxnLst/>
              <a:rect l="0" t="0" r="0" b="0"/>
              <a:pathLst>
                <a:path w="196998" h="425048">
                  <a:moveTo>
                    <a:pt x="0" y="0"/>
                  </a:moveTo>
                  <a:lnTo>
                    <a:pt x="9423" y="45309"/>
                  </a:lnTo>
                  <a:lnTo>
                    <a:pt x="10917" y="106018"/>
                  </a:lnTo>
                  <a:lnTo>
                    <a:pt x="5867" y="155285"/>
                  </a:lnTo>
                  <a:lnTo>
                    <a:pt x="2608" y="203588"/>
                  </a:lnTo>
                  <a:lnTo>
                    <a:pt x="2682" y="248924"/>
                  </a:lnTo>
                  <a:lnTo>
                    <a:pt x="12813" y="305661"/>
                  </a:lnTo>
                  <a:lnTo>
                    <a:pt x="26515" y="331868"/>
                  </a:lnTo>
                  <a:lnTo>
                    <a:pt x="37482" y="340076"/>
                  </a:lnTo>
                  <a:lnTo>
                    <a:pt x="65918" y="349195"/>
                  </a:lnTo>
                  <a:lnTo>
                    <a:pt x="98869" y="345123"/>
                  </a:lnTo>
                  <a:lnTo>
                    <a:pt x="130779" y="333157"/>
                  </a:lnTo>
                  <a:lnTo>
                    <a:pt x="155118" y="317682"/>
                  </a:lnTo>
                  <a:lnTo>
                    <a:pt x="172029" y="296585"/>
                  </a:lnTo>
                  <a:lnTo>
                    <a:pt x="195300" y="245802"/>
                  </a:lnTo>
                  <a:lnTo>
                    <a:pt x="196997" y="218935"/>
                  </a:lnTo>
                  <a:lnTo>
                    <a:pt x="195317" y="205372"/>
                  </a:lnTo>
                  <a:lnTo>
                    <a:pt x="189627" y="194806"/>
                  </a:lnTo>
                  <a:lnTo>
                    <a:pt x="171116" y="179004"/>
                  </a:lnTo>
                  <a:lnTo>
                    <a:pt x="161305" y="177228"/>
                  </a:lnTo>
                  <a:lnTo>
                    <a:pt x="151717" y="179090"/>
                  </a:lnTo>
                  <a:lnTo>
                    <a:pt x="123666" y="196269"/>
                  </a:lnTo>
                  <a:lnTo>
                    <a:pt x="105237" y="215202"/>
                  </a:lnTo>
                  <a:lnTo>
                    <a:pt x="72642" y="277010"/>
                  </a:lnTo>
                  <a:lnTo>
                    <a:pt x="60118" y="333957"/>
                  </a:lnTo>
                  <a:lnTo>
                    <a:pt x="60470" y="386885"/>
                  </a:lnTo>
                  <a:lnTo>
                    <a:pt x="68556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977166" y="2865641"/>
            <a:ext cx="1220298" cy="425048"/>
            <a:chOff x="4977166" y="2865641"/>
            <a:chExt cx="1220298" cy="425048"/>
          </a:xfrm>
        </p:grpSpPr>
        <p:sp>
          <p:nvSpPr>
            <p:cNvPr id="30" name="Freeform 29"/>
            <p:cNvSpPr/>
            <p:nvPr/>
          </p:nvSpPr>
          <p:spPr>
            <a:xfrm>
              <a:off x="4977166" y="2920486"/>
              <a:ext cx="263666" cy="347810"/>
            </a:xfrm>
            <a:custGeom>
              <a:avLst/>
              <a:gdLst/>
              <a:ahLst/>
              <a:cxnLst/>
              <a:rect l="0" t="0" r="0" b="0"/>
              <a:pathLst>
                <a:path w="263666" h="347810">
                  <a:moveTo>
                    <a:pt x="123401" y="0"/>
                  </a:moveTo>
                  <a:lnTo>
                    <a:pt x="173374" y="38168"/>
                  </a:lnTo>
                  <a:lnTo>
                    <a:pt x="193730" y="71740"/>
                  </a:lnTo>
                  <a:lnTo>
                    <a:pt x="194662" y="84390"/>
                  </a:lnTo>
                  <a:lnTo>
                    <a:pt x="187573" y="110633"/>
                  </a:lnTo>
                  <a:lnTo>
                    <a:pt x="166452" y="143824"/>
                  </a:lnTo>
                  <a:lnTo>
                    <a:pt x="145582" y="159392"/>
                  </a:lnTo>
                  <a:lnTo>
                    <a:pt x="133618" y="165677"/>
                  </a:lnTo>
                  <a:lnTo>
                    <a:pt x="122595" y="166819"/>
                  </a:lnTo>
                  <a:lnTo>
                    <a:pt x="102222" y="159964"/>
                  </a:lnTo>
                  <a:lnTo>
                    <a:pt x="100141" y="153870"/>
                  </a:lnTo>
                  <a:lnTo>
                    <a:pt x="103324" y="146760"/>
                  </a:lnTo>
                  <a:lnTo>
                    <a:pt x="110016" y="138974"/>
                  </a:lnTo>
                  <a:lnTo>
                    <a:pt x="148550" y="120736"/>
                  </a:lnTo>
                  <a:lnTo>
                    <a:pt x="163019" y="120101"/>
                  </a:lnTo>
                  <a:lnTo>
                    <a:pt x="191283" y="127520"/>
                  </a:lnTo>
                  <a:lnTo>
                    <a:pt x="232891" y="148827"/>
                  </a:lnTo>
                  <a:lnTo>
                    <a:pt x="252299" y="169741"/>
                  </a:lnTo>
                  <a:lnTo>
                    <a:pt x="259607" y="181717"/>
                  </a:lnTo>
                  <a:lnTo>
                    <a:pt x="263665" y="207211"/>
                  </a:lnTo>
                  <a:lnTo>
                    <a:pt x="258867" y="233776"/>
                  </a:lnTo>
                  <a:lnTo>
                    <a:pt x="237511" y="274427"/>
                  </a:lnTo>
                  <a:lnTo>
                    <a:pt x="215250" y="301736"/>
                  </a:lnTo>
                  <a:lnTo>
                    <a:pt x="181997" y="320984"/>
                  </a:lnTo>
                  <a:lnTo>
                    <a:pt x="124512" y="340384"/>
                  </a:lnTo>
                  <a:lnTo>
                    <a:pt x="85808" y="347809"/>
                  </a:lnTo>
                  <a:lnTo>
                    <a:pt x="28810" y="34494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76693" y="2920486"/>
              <a:ext cx="246547" cy="309122"/>
            </a:xfrm>
            <a:custGeom>
              <a:avLst/>
              <a:gdLst/>
              <a:ahLst/>
              <a:cxnLst/>
              <a:rect l="0" t="0" r="0" b="0"/>
              <a:pathLst>
                <a:path w="246547" h="309122">
                  <a:moveTo>
                    <a:pt x="54589" y="0"/>
                  </a:moveTo>
                  <a:lnTo>
                    <a:pt x="76426" y="7279"/>
                  </a:lnTo>
                  <a:lnTo>
                    <a:pt x="95271" y="23040"/>
                  </a:lnTo>
                  <a:lnTo>
                    <a:pt x="132197" y="77677"/>
                  </a:lnTo>
                  <a:lnTo>
                    <a:pt x="152404" y="129320"/>
                  </a:lnTo>
                  <a:lnTo>
                    <a:pt x="154939" y="161071"/>
                  </a:lnTo>
                  <a:lnTo>
                    <a:pt x="144152" y="218695"/>
                  </a:lnTo>
                  <a:lnTo>
                    <a:pt x="124460" y="260310"/>
                  </a:lnTo>
                  <a:lnTo>
                    <a:pt x="92050" y="294307"/>
                  </a:lnTo>
                  <a:lnTo>
                    <a:pt x="62605" y="306002"/>
                  </a:lnTo>
                  <a:lnTo>
                    <a:pt x="46222" y="309121"/>
                  </a:lnTo>
                  <a:lnTo>
                    <a:pt x="19893" y="304460"/>
                  </a:lnTo>
                  <a:lnTo>
                    <a:pt x="8606" y="298952"/>
                  </a:lnTo>
                  <a:lnTo>
                    <a:pt x="2606" y="290709"/>
                  </a:lnTo>
                  <a:lnTo>
                    <a:pt x="128" y="280644"/>
                  </a:lnTo>
                  <a:lnTo>
                    <a:pt x="0" y="269363"/>
                  </a:lnTo>
                  <a:lnTo>
                    <a:pt x="14378" y="231650"/>
                  </a:lnTo>
                  <a:lnTo>
                    <a:pt x="37733" y="213153"/>
                  </a:lnTo>
                  <a:lnTo>
                    <a:pt x="52493" y="206088"/>
                  </a:lnTo>
                  <a:lnTo>
                    <a:pt x="81080" y="202300"/>
                  </a:lnTo>
                  <a:lnTo>
                    <a:pt x="143951" y="212281"/>
                  </a:lnTo>
                  <a:lnTo>
                    <a:pt x="189740" y="231834"/>
                  </a:lnTo>
                  <a:lnTo>
                    <a:pt x="246546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032929" y="2961619"/>
              <a:ext cx="137112" cy="130374"/>
            </a:xfrm>
            <a:custGeom>
              <a:avLst/>
              <a:gdLst/>
              <a:ahLst/>
              <a:cxnLst/>
              <a:rect l="0" t="0" r="0" b="0"/>
              <a:pathLst>
                <a:path w="137112" h="130374">
                  <a:moveTo>
                    <a:pt x="0" y="0"/>
                  </a:moveTo>
                  <a:lnTo>
                    <a:pt x="0" y="59660"/>
                  </a:lnTo>
                  <a:lnTo>
                    <a:pt x="3046" y="90501"/>
                  </a:lnTo>
                  <a:lnTo>
                    <a:pt x="14557" y="114365"/>
                  </a:lnTo>
                  <a:lnTo>
                    <a:pt x="24939" y="121948"/>
                  </a:lnTo>
                  <a:lnTo>
                    <a:pt x="52726" y="130373"/>
                  </a:lnTo>
                  <a:lnTo>
                    <a:pt x="114996" y="125373"/>
                  </a:lnTo>
                  <a:lnTo>
                    <a:pt x="137111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101485" y="2865641"/>
              <a:ext cx="95979" cy="425048"/>
            </a:xfrm>
            <a:custGeom>
              <a:avLst/>
              <a:gdLst/>
              <a:ahLst/>
              <a:cxnLst/>
              <a:rect l="0" t="0" r="0" b="0"/>
              <a:pathLst>
                <a:path w="95979" h="425048">
                  <a:moveTo>
                    <a:pt x="95978" y="0"/>
                  </a:moveTo>
                  <a:lnTo>
                    <a:pt x="81063" y="48807"/>
                  </a:lnTo>
                  <a:lnTo>
                    <a:pt x="68199" y="102315"/>
                  </a:lnTo>
                  <a:lnTo>
                    <a:pt x="59256" y="146022"/>
                  </a:lnTo>
                  <a:lnTo>
                    <a:pt x="50203" y="195917"/>
                  </a:lnTo>
                  <a:lnTo>
                    <a:pt x="41102" y="244499"/>
                  </a:lnTo>
                  <a:lnTo>
                    <a:pt x="31978" y="289959"/>
                  </a:lnTo>
                  <a:lnTo>
                    <a:pt x="18277" y="349812"/>
                  </a:lnTo>
                  <a:lnTo>
                    <a:pt x="4061" y="408380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Freeform 34"/>
          <p:cNvSpPr/>
          <p:nvPr/>
        </p:nvSpPr>
        <p:spPr>
          <a:xfrm>
            <a:off x="5506998" y="2920486"/>
            <a:ext cx="114596" cy="19655"/>
          </a:xfrm>
          <a:custGeom>
            <a:avLst/>
            <a:gdLst/>
            <a:ahLst/>
            <a:cxnLst/>
            <a:rect l="0" t="0" r="0" b="0"/>
            <a:pathLst>
              <a:path w="114596" h="19655">
                <a:moveTo>
                  <a:pt x="73461" y="0"/>
                </a:moveTo>
                <a:lnTo>
                  <a:pt x="17864" y="4062"/>
                </a:lnTo>
                <a:lnTo>
                  <a:pt x="4404" y="7279"/>
                </a:lnTo>
                <a:lnTo>
                  <a:pt x="0" y="10946"/>
                </a:lnTo>
                <a:lnTo>
                  <a:pt x="1635" y="14915"/>
                </a:lnTo>
                <a:lnTo>
                  <a:pt x="7296" y="19084"/>
                </a:lnTo>
                <a:lnTo>
                  <a:pt x="29835" y="19654"/>
                </a:lnTo>
                <a:lnTo>
                  <a:pt x="76785" y="15472"/>
                </a:lnTo>
                <a:lnTo>
                  <a:pt x="114595" y="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542625" y="904939"/>
            <a:ext cx="3719717" cy="1096897"/>
            <a:chOff x="542625" y="904939"/>
            <a:chExt cx="3719717" cy="1096897"/>
          </a:xfrm>
        </p:grpSpPr>
        <p:sp>
          <p:nvSpPr>
            <p:cNvPr id="36" name="Freeform 35"/>
            <p:cNvSpPr/>
            <p:nvPr/>
          </p:nvSpPr>
          <p:spPr>
            <a:xfrm>
              <a:off x="642336" y="1220297"/>
              <a:ext cx="317449" cy="397626"/>
            </a:xfrm>
            <a:custGeom>
              <a:avLst/>
              <a:gdLst/>
              <a:ahLst/>
              <a:cxnLst/>
              <a:rect l="0" t="0" r="0" b="0"/>
              <a:pathLst>
                <a:path w="317449" h="397626">
                  <a:moveTo>
                    <a:pt x="166625" y="0"/>
                  </a:moveTo>
                  <a:lnTo>
                    <a:pt x="188461" y="7279"/>
                  </a:lnTo>
                  <a:lnTo>
                    <a:pt x="223877" y="33642"/>
                  </a:lnTo>
                  <a:lnTo>
                    <a:pt x="241837" y="61671"/>
                  </a:lnTo>
                  <a:lnTo>
                    <a:pt x="253374" y="95965"/>
                  </a:lnTo>
                  <a:lnTo>
                    <a:pt x="258345" y="155051"/>
                  </a:lnTo>
                  <a:lnTo>
                    <a:pt x="249323" y="205905"/>
                  </a:lnTo>
                  <a:lnTo>
                    <a:pt x="228030" y="263291"/>
                  </a:lnTo>
                  <a:lnTo>
                    <a:pt x="189475" y="316358"/>
                  </a:lnTo>
                  <a:lnTo>
                    <a:pt x="138299" y="363121"/>
                  </a:lnTo>
                  <a:lnTo>
                    <a:pt x="90522" y="385032"/>
                  </a:lnTo>
                  <a:lnTo>
                    <a:pt x="55613" y="383903"/>
                  </a:lnTo>
                  <a:lnTo>
                    <a:pt x="37772" y="379336"/>
                  </a:lnTo>
                  <a:lnTo>
                    <a:pt x="24355" y="371721"/>
                  </a:lnTo>
                  <a:lnTo>
                    <a:pt x="5384" y="351072"/>
                  </a:lnTo>
                  <a:lnTo>
                    <a:pt x="0" y="322598"/>
                  </a:lnTo>
                  <a:lnTo>
                    <a:pt x="4208" y="292677"/>
                  </a:lnTo>
                  <a:lnTo>
                    <a:pt x="16235" y="269222"/>
                  </a:lnTo>
                  <a:lnTo>
                    <a:pt x="47415" y="238887"/>
                  </a:lnTo>
                  <a:lnTo>
                    <a:pt x="80634" y="232112"/>
                  </a:lnTo>
                  <a:lnTo>
                    <a:pt x="116219" y="235702"/>
                  </a:lnTo>
                  <a:lnTo>
                    <a:pt x="172016" y="262834"/>
                  </a:lnTo>
                  <a:lnTo>
                    <a:pt x="202537" y="281350"/>
                  </a:lnTo>
                  <a:lnTo>
                    <a:pt x="256743" y="336440"/>
                  </a:lnTo>
                  <a:lnTo>
                    <a:pt x="317448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1055762" y="1343698"/>
              <a:ext cx="164536" cy="274225"/>
            </a:xfrm>
            <a:custGeom>
              <a:avLst/>
              <a:gdLst/>
              <a:ahLst/>
              <a:cxnLst/>
              <a:rect l="0" t="0" r="0" b="0"/>
              <a:pathLst>
                <a:path w="164536" h="274225">
                  <a:moveTo>
                    <a:pt x="0" y="0"/>
                  </a:moveTo>
                  <a:lnTo>
                    <a:pt x="46774" y="59214"/>
                  </a:lnTo>
                  <a:lnTo>
                    <a:pt x="82479" y="104064"/>
                  </a:lnTo>
                  <a:lnTo>
                    <a:pt x="109753" y="153219"/>
                  </a:lnTo>
                  <a:lnTo>
                    <a:pt x="133069" y="202315"/>
                  </a:lnTo>
                  <a:lnTo>
                    <a:pt x="149625" y="241745"/>
                  </a:lnTo>
                  <a:lnTo>
                    <a:pt x="164535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83185" y="1329987"/>
              <a:ext cx="123402" cy="301647"/>
            </a:xfrm>
            <a:custGeom>
              <a:avLst/>
              <a:gdLst/>
              <a:ahLst/>
              <a:cxnLst/>
              <a:rect l="0" t="0" r="0" b="0"/>
              <a:pathLst>
                <a:path w="123402" h="301647">
                  <a:moveTo>
                    <a:pt x="123401" y="0"/>
                  </a:moveTo>
                  <a:lnTo>
                    <a:pt x="108486" y="52869"/>
                  </a:lnTo>
                  <a:lnTo>
                    <a:pt x="91559" y="109104"/>
                  </a:lnTo>
                  <a:lnTo>
                    <a:pt x="67247" y="164361"/>
                  </a:lnTo>
                  <a:lnTo>
                    <a:pt x="44808" y="215265"/>
                  </a:lnTo>
                  <a:lnTo>
                    <a:pt x="16299" y="273411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59810" y="1124318"/>
              <a:ext cx="179867" cy="268461"/>
            </a:xfrm>
            <a:custGeom>
              <a:avLst/>
              <a:gdLst/>
              <a:ahLst/>
              <a:cxnLst/>
              <a:rect l="0" t="0" r="0" b="0"/>
              <a:pathLst>
                <a:path w="179867" h="268461">
                  <a:moveTo>
                    <a:pt x="83888" y="0"/>
                  </a:moveTo>
                  <a:lnTo>
                    <a:pt x="113003" y="7279"/>
                  </a:lnTo>
                  <a:lnTo>
                    <a:pt x="135422" y="23041"/>
                  </a:lnTo>
                  <a:lnTo>
                    <a:pt x="154019" y="46804"/>
                  </a:lnTo>
                  <a:lnTo>
                    <a:pt x="167363" y="77678"/>
                  </a:lnTo>
                  <a:lnTo>
                    <a:pt x="168883" y="136599"/>
                  </a:lnTo>
                  <a:lnTo>
                    <a:pt x="155180" y="171924"/>
                  </a:lnTo>
                  <a:lnTo>
                    <a:pt x="116421" y="224563"/>
                  </a:lnTo>
                  <a:lnTo>
                    <a:pt x="81340" y="254770"/>
                  </a:lnTo>
                  <a:lnTo>
                    <a:pt x="51270" y="265578"/>
                  </a:lnTo>
                  <a:lnTo>
                    <a:pt x="34720" y="268460"/>
                  </a:lnTo>
                  <a:lnTo>
                    <a:pt x="22164" y="265811"/>
                  </a:lnTo>
                  <a:lnTo>
                    <a:pt x="12269" y="259475"/>
                  </a:lnTo>
                  <a:lnTo>
                    <a:pt x="4149" y="250680"/>
                  </a:lnTo>
                  <a:lnTo>
                    <a:pt x="259" y="240247"/>
                  </a:lnTo>
                  <a:lnTo>
                    <a:pt x="0" y="216466"/>
                  </a:lnTo>
                  <a:lnTo>
                    <a:pt x="9025" y="194725"/>
                  </a:lnTo>
                  <a:lnTo>
                    <a:pt x="15698" y="184662"/>
                  </a:lnTo>
                  <a:lnTo>
                    <a:pt x="27764" y="177953"/>
                  </a:lnTo>
                  <a:lnTo>
                    <a:pt x="61483" y="170498"/>
                  </a:lnTo>
                  <a:lnTo>
                    <a:pt x="108734" y="173581"/>
                  </a:lnTo>
                  <a:lnTo>
                    <a:pt x="133525" y="184298"/>
                  </a:lnTo>
                  <a:lnTo>
                    <a:pt x="153176" y="199217"/>
                  </a:lnTo>
                  <a:lnTo>
                    <a:pt x="179866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659055" y="1371120"/>
              <a:ext cx="82269" cy="315359"/>
            </a:xfrm>
            <a:custGeom>
              <a:avLst/>
              <a:gdLst/>
              <a:ahLst/>
              <a:cxnLst/>
              <a:rect l="0" t="0" r="0" b="0"/>
              <a:pathLst>
                <a:path w="82269" h="315359">
                  <a:moveTo>
                    <a:pt x="0" y="0"/>
                  </a:moveTo>
                  <a:lnTo>
                    <a:pt x="12470" y="45309"/>
                  </a:lnTo>
                  <a:lnTo>
                    <a:pt x="34334" y="104494"/>
                  </a:lnTo>
                  <a:lnTo>
                    <a:pt x="51315" y="148007"/>
                  </a:lnTo>
                  <a:lnTo>
                    <a:pt x="70727" y="208050"/>
                  </a:lnTo>
                  <a:lnTo>
                    <a:pt x="78848" y="264435"/>
                  </a:lnTo>
                  <a:lnTo>
                    <a:pt x="8226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645344" y="1535655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45309" y="0"/>
                  </a:lnTo>
                  <a:lnTo>
                    <a:pt x="101448" y="1523"/>
                  </a:lnTo>
                  <a:lnTo>
                    <a:pt x="158844" y="10852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946991" y="1343698"/>
              <a:ext cx="158367" cy="323696"/>
            </a:xfrm>
            <a:custGeom>
              <a:avLst/>
              <a:gdLst/>
              <a:ahLst/>
              <a:cxnLst/>
              <a:rect l="0" t="0" r="0" b="0"/>
              <a:pathLst>
                <a:path w="158367" h="323696">
                  <a:moveTo>
                    <a:pt x="0" y="0"/>
                  </a:moveTo>
                  <a:lnTo>
                    <a:pt x="29115" y="0"/>
                  </a:lnTo>
                  <a:lnTo>
                    <a:pt x="69057" y="14557"/>
                  </a:lnTo>
                  <a:lnTo>
                    <a:pt x="88076" y="33892"/>
                  </a:lnTo>
                  <a:lnTo>
                    <a:pt x="100083" y="59243"/>
                  </a:lnTo>
                  <a:lnTo>
                    <a:pt x="105420" y="90824"/>
                  </a:lnTo>
                  <a:lnTo>
                    <a:pt x="95604" y="121110"/>
                  </a:lnTo>
                  <a:lnTo>
                    <a:pt x="76007" y="148281"/>
                  </a:lnTo>
                  <a:lnTo>
                    <a:pt x="52062" y="170514"/>
                  </a:lnTo>
                  <a:lnTo>
                    <a:pt x="45372" y="173091"/>
                  </a:lnTo>
                  <a:lnTo>
                    <a:pt x="42436" y="170239"/>
                  </a:lnTo>
                  <a:lnTo>
                    <a:pt x="42002" y="163767"/>
                  </a:lnTo>
                  <a:lnTo>
                    <a:pt x="47806" y="160976"/>
                  </a:lnTo>
                  <a:lnTo>
                    <a:pt x="83567" y="164326"/>
                  </a:lnTo>
                  <a:lnTo>
                    <a:pt x="110267" y="171043"/>
                  </a:lnTo>
                  <a:lnTo>
                    <a:pt x="133306" y="187232"/>
                  </a:lnTo>
                  <a:lnTo>
                    <a:pt x="143715" y="197948"/>
                  </a:lnTo>
                  <a:lnTo>
                    <a:pt x="155281" y="226104"/>
                  </a:lnTo>
                  <a:lnTo>
                    <a:pt x="158366" y="242144"/>
                  </a:lnTo>
                  <a:lnTo>
                    <a:pt x="153667" y="268091"/>
                  </a:lnTo>
                  <a:lnTo>
                    <a:pt x="133892" y="299829"/>
                  </a:lnTo>
                  <a:lnTo>
                    <a:pt x="125824" y="309576"/>
                  </a:lnTo>
                  <a:lnTo>
                    <a:pt x="100610" y="320405"/>
                  </a:lnTo>
                  <a:lnTo>
                    <a:pt x="72138" y="323695"/>
                  </a:lnTo>
                  <a:lnTo>
                    <a:pt x="27422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2180081" y="1494521"/>
              <a:ext cx="164535" cy="164535"/>
            </a:xfrm>
            <a:custGeom>
              <a:avLst/>
              <a:gdLst/>
              <a:ahLst/>
              <a:cxnLst/>
              <a:rect l="0" t="0" r="0" b="0"/>
              <a:pathLst>
                <a:path w="164535" h="164535">
                  <a:moveTo>
                    <a:pt x="0" y="0"/>
                  </a:moveTo>
                  <a:lnTo>
                    <a:pt x="44745" y="55597"/>
                  </a:lnTo>
                  <a:lnTo>
                    <a:pt x="96692" y="109838"/>
                  </a:lnTo>
                  <a:lnTo>
                    <a:pt x="145651" y="155225"/>
                  </a:lnTo>
                  <a:lnTo>
                    <a:pt x="164534" y="1645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07503" y="1412254"/>
              <a:ext cx="95980" cy="287936"/>
            </a:xfrm>
            <a:custGeom>
              <a:avLst/>
              <a:gdLst/>
              <a:ahLst/>
              <a:cxnLst/>
              <a:rect l="0" t="0" r="0" b="0"/>
              <a:pathLst>
                <a:path w="95980" h="287936">
                  <a:moveTo>
                    <a:pt x="95979" y="0"/>
                  </a:moveTo>
                  <a:lnTo>
                    <a:pt x="85032" y="54732"/>
                  </a:lnTo>
                  <a:lnTo>
                    <a:pt x="71068" y="115411"/>
                  </a:lnTo>
                  <a:lnTo>
                    <a:pt x="49834" y="171138"/>
                  </a:lnTo>
                  <a:lnTo>
                    <a:pt x="24176" y="23168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426883" y="1473531"/>
              <a:ext cx="123401" cy="7280"/>
            </a:xfrm>
            <a:custGeom>
              <a:avLst/>
              <a:gdLst/>
              <a:ahLst/>
              <a:cxnLst/>
              <a:rect l="0" t="0" r="0" b="0"/>
              <a:pathLst>
                <a:path w="123401" h="7280">
                  <a:moveTo>
                    <a:pt x="0" y="7279"/>
                  </a:moveTo>
                  <a:lnTo>
                    <a:pt x="21836" y="0"/>
                  </a:lnTo>
                  <a:lnTo>
                    <a:pt x="44744" y="489"/>
                  </a:lnTo>
                  <a:lnTo>
                    <a:pt x="83337" y="5267"/>
                  </a:lnTo>
                  <a:lnTo>
                    <a:pt x="123400" y="72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603544" y="1288853"/>
              <a:ext cx="220964" cy="370203"/>
            </a:xfrm>
            <a:custGeom>
              <a:avLst/>
              <a:gdLst/>
              <a:ahLst/>
              <a:cxnLst/>
              <a:rect l="0" t="0" r="0" b="0"/>
              <a:pathLst>
                <a:path w="220964" h="370203">
                  <a:moveTo>
                    <a:pt x="70140" y="0"/>
                  </a:moveTo>
                  <a:lnTo>
                    <a:pt x="116914" y="49821"/>
                  </a:lnTo>
                  <a:lnTo>
                    <a:pt x="143584" y="96860"/>
                  </a:lnTo>
                  <a:lnTo>
                    <a:pt x="167736" y="156840"/>
                  </a:lnTo>
                  <a:lnTo>
                    <a:pt x="174723" y="212360"/>
                  </a:lnTo>
                  <a:lnTo>
                    <a:pt x="166298" y="258433"/>
                  </a:lnTo>
                  <a:lnTo>
                    <a:pt x="143658" y="301030"/>
                  </a:lnTo>
                  <a:lnTo>
                    <a:pt x="108682" y="339550"/>
                  </a:lnTo>
                  <a:lnTo>
                    <a:pt x="82699" y="355564"/>
                  </a:lnTo>
                  <a:lnTo>
                    <a:pt x="51854" y="359634"/>
                  </a:lnTo>
                  <a:lnTo>
                    <a:pt x="35098" y="358586"/>
                  </a:lnTo>
                  <a:lnTo>
                    <a:pt x="22403" y="353318"/>
                  </a:lnTo>
                  <a:lnTo>
                    <a:pt x="4235" y="335275"/>
                  </a:lnTo>
                  <a:lnTo>
                    <a:pt x="305" y="322542"/>
                  </a:lnTo>
                  <a:lnTo>
                    <a:pt x="0" y="292144"/>
                  </a:lnTo>
                  <a:lnTo>
                    <a:pt x="9005" y="266446"/>
                  </a:lnTo>
                  <a:lnTo>
                    <a:pt x="15672" y="255327"/>
                  </a:lnTo>
                  <a:lnTo>
                    <a:pt x="27735" y="249438"/>
                  </a:lnTo>
                  <a:lnTo>
                    <a:pt x="61450" y="246958"/>
                  </a:lnTo>
                  <a:lnTo>
                    <a:pt x="115978" y="261405"/>
                  </a:lnTo>
                  <a:lnTo>
                    <a:pt x="167104" y="293585"/>
                  </a:lnTo>
                  <a:lnTo>
                    <a:pt x="195526" y="321771"/>
                  </a:lnTo>
                  <a:lnTo>
                    <a:pt x="220963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893064" y="1343698"/>
              <a:ext cx="95979" cy="178246"/>
            </a:xfrm>
            <a:custGeom>
              <a:avLst/>
              <a:gdLst/>
              <a:ahLst/>
              <a:cxnLst/>
              <a:rect l="0" t="0" r="0" b="0"/>
              <a:pathLst>
                <a:path w="95979" h="178246">
                  <a:moveTo>
                    <a:pt x="0" y="0"/>
                  </a:moveTo>
                  <a:lnTo>
                    <a:pt x="10852" y="59659"/>
                  </a:lnTo>
                  <a:lnTo>
                    <a:pt x="16927" y="111116"/>
                  </a:lnTo>
                  <a:lnTo>
                    <a:pt x="25804" y="143840"/>
                  </a:lnTo>
                  <a:lnTo>
                    <a:pt x="39906" y="168540"/>
                  </a:lnTo>
                  <a:lnTo>
                    <a:pt x="49456" y="174822"/>
                  </a:lnTo>
                  <a:lnTo>
                    <a:pt x="95978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002753" y="1343698"/>
              <a:ext cx="27424" cy="315358"/>
            </a:xfrm>
            <a:custGeom>
              <a:avLst/>
              <a:gdLst/>
              <a:ahLst/>
              <a:cxnLst/>
              <a:rect l="0" t="0" r="0" b="0"/>
              <a:pathLst>
                <a:path w="27424" h="315358">
                  <a:moveTo>
                    <a:pt x="0" y="0"/>
                  </a:moveTo>
                  <a:lnTo>
                    <a:pt x="9423" y="54732"/>
                  </a:lnTo>
                  <a:lnTo>
                    <a:pt x="13964" y="113888"/>
                  </a:lnTo>
                  <a:lnTo>
                    <a:pt x="22758" y="163239"/>
                  </a:lnTo>
                  <a:lnTo>
                    <a:pt x="26040" y="215779"/>
                  </a:lnTo>
                  <a:lnTo>
                    <a:pt x="27013" y="266894"/>
                  </a:lnTo>
                  <a:lnTo>
                    <a:pt x="27423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126154" y="1439676"/>
              <a:ext cx="191958" cy="233092"/>
            </a:xfrm>
            <a:custGeom>
              <a:avLst/>
              <a:gdLst/>
              <a:ahLst/>
              <a:cxnLst/>
              <a:rect l="0" t="0" r="0" b="0"/>
              <a:pathLst>
                <a:path w="191958" h="233092">
                  <a:moveTo>
                    <a:pt x="0" y="0"/>
                  </a:moveTo>
                  <a:lnTo>
                    <a:pt x="46774" y="62262"/>
                  </a:lnTo>
                  <a:lnTo>
                    <a:pt x="82478" y="121706"/>
                  </a:lnTo>
                  <a:lnTo>
                    <a:pt x="102166" y="148547"/>
                  </a:lnTo>
                  <a:lnTo>
                    <a:pt x="158070" y="200196"/>
                  </a:lnTo>
                  <a:lnTo>
                    <a:pt x="191957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194710" y="1412254"/>
              <a:ext cx="95979" cy="287936"/>
            </a:xfrm>
            <a:custGeom>
              <a:avLst/>
              <a:gdLst/>
              <a:ahLst/>
              <a:cxnLst/>
              <a:rect l="0" t="0" r="0" b="0"/>
              <a:pathLst>
                <a:path w="95979" h="287936">
                  <a:moveTo>
                    <a:pt x="95978" y="0"/>
                  </a:moveTo>
                  <a:lnTo>
                    <a:pt x="85032" y="54732"/>
                  </a:lnTo>
                  <a:lnTo>
                    <a:pt x="72591" y="115411"/>
                  </a:lnTo>
                  <a:lnTo>
                    <a:pt x="57733" y="172662"/>
                  </a:lnTo>
                  <a:lnTo>
                    <a:pt x="34711" y="22669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14089" y="1467099"/>
              <a:ext cx="109691" cy="41134"/>
            </a:xfrm>
            <a:custGeom>
              <a:avLst/>
              <a:gdLst/>
              <a:ahLst/>
              <a:cxnLst/>
              <a:rect l="0" t="0" r="0" b="0"/>
              <a:pathLst>
                <a:path w="109691" h="41134">
                  <a:moveTo>
                    <a:pt x="0" y="0"/>
                  </a:moveTo>
                  <a:lnTo>
                    <a:pt x="57252" y="19084"/>
                  </a:lnTo>
                  <a:lnTo>
                    <a:pt x="109690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702024" y="1329987"/>
              <a:ext cx="139425" cy="329069"/>
            </a:xfrm>
            <a:custGeom>
              <a:avLst/>
              <a:gdLst/>
              <a:ahLst/>
              <a:cxnLst/>
              <a:rect l="0" t="0" r="0" b="0"/>
              <a:pathLst>
                <a:path w="139425" h="329069">
                  <a:moveTo>
                    <a:pt x="0" y="0"/>
                  </a:moveTo>
                  <a:lnTo>
                    <a:pt x="50162" y="12469"/>
                  </a:lnTo>
                  <a:lnTo>
                    <a:pt x="73584" y="26362"/>
                  </a:lnTo>
                  <a:lnTo>
                    <a:pt x="81049" y="37380"/>
                  </a:lnTo>
                  <a:lnTo>
                    <a:pt x="89343" y="65872"/>
                  </a:lnTo>
                  <a:lnTo>
                    <a:pt x="88508" y="78954"/>
                  </a:lnTo>
                  <a:lnTo>
                    <a:pt x="79455" y="101615"/>
                  </a:lnTo>
                  <a:lnTo>
                    <a:pt x="49949" y="131503"/>
                  </a:lnTo>
                  <a:lnTo>
                    <a:pt x="12261" y="152377"/>
                  </a:lnTo>
                  <a:lnTo>
                    <a:pt x="8174" y="153383"/>
                  </a:lnTo>
                  <a:lnTo>
                    <a:pt x="10020" y="151006"/>
                  </a:lnTo>
                  <a:lnTo>
                    <a:pt x="15821" y="146374"/>
                  </a:lnTo>
                  <a:lnTo>
                    <a:pt x="24259" y="144810"/>
                  </a:lnTo>
                  <a:lnTo>
                    <a:pt x="70640" y="153246"/>
                  </a:lnTo>
                  <a:lnTo>
                    <a:pt x="83656" y="157009"/>
                  </a:lnTo>
                  <a:lnTo>
                    <a:pt x="106244" y="173377"/>
                  </a:lnTo>
                  <a:lnTo>
                    <a:pt x="124917" y="195887"/>
                  </a:lnTo>
                  <a:lnTo>
                    <a:pt x="138294" y="221126"/>
                  </a:lnTo>
                  <a:lnTo>
                    <a:pt x="139424" y="232731"/>
                  </a:lnTo>
                  <a:lnTo>
                    <a:pt x="132554" y="253751"/>
                  </a:lnTo>
                  <a:lnTo>
                    <a:pt x="104277" y="282715"/>
                  </a:lnTo>
                  <a:lnTo>
                    <a:pt x="66953" y="310594"/>
                  </a:lnTo>
                  <a:lnTo>
                    <a:pt x="40421" y="320858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960748" y="1288853"/>
              <a:ext cx="222005" cy="452471"/>
            </a:xfrm>
            <a:custGeom>
              <a:avLst/>
              <a:gdLst/>
              <a:ahLst/>
              <a:cxnLst/>
              <a:rect l="0" t="0" r="0" b="0"/>
              <a:pathLst>
                <a:path w="222005" h="452471">
                  <a:moveTo>
                    <a:pt x="70345" y="0"/>
                  </a:moveTo>
                  <a:lnTo>
                    <a:pt x="67298" y="45309"/>
                  </a:lnTo>
                  <a:lnTo>
                    <a:pt x="49976" y="101447"/>
                  </a:lnTo>
                  <a:lnTo>
                    <a:pt x="29702" y="162906"/>
                  </a:lnTo>
                  <a:lnTo>
                    <a:pt x="11583" y="213311"/>
                  </a:lnTo>
                  <a:lnTo>
                    <a:pt x="48" y="251722"/>
                  </a:lnTo>
                  <a:lnTo>
                    <a:pt x="0" y="284028"/>
                  </a:lnTo>
                  <a:lnTo>
                    <a:pt x="15816" y="327911"/>
                  </a:lnTo>
                  <a:lnTo>
                    <a:pt x="26375" y="337438"/>
                  </a:lnTo>
                  <a:lnTo>
                    <a:pt x="54358" y="348023"/>
                  </a:lnTo>
                  <a:lnTo>
                    <a:pt x="104372" y="346703"/>
                  </a:lnTo>
                  <a:lnTo>
                    <a:pt x="150507" y="329385"/>
                  </a:lnTo>
                  <a:lnTo>
                    <a:pt x="193122" y="297677"/>
                  </a:lnTo>
                  <a:lnTo>
                    <a:pt x="220137" y="259337"/>
                  </a:lnTo>
                  <a:lnTo>
                    <a:pt x="222004" y="247541"/>
                  </a:lnTo>
                  <a:lnTo>
                    <a:pt x="220202" y="236630"/>
                  </a:lnTo>
                  <a:lnTo>
                    <a:pt x="215954" y="226310"/>
                  </a:lnTo>
                  <a:lnTo>
                    <a:pt x="207028" y="220953"/>
                  </a:lnTo>
                  <a:lnTo>
                    <a:pt x="180860" y="219063"/>
                  </a:lnTo>
                  <a:lnTo>
                    <a:pt x="139146" y="233843"/>
                  </a:lnTo>
                  <a:lnTo>
                    <a:pt x="115650" y="257292"/>
                  </a:lnTo>
                  <a:lnTo>
                    <a:pt x="83018" y="314722"/>
                  </a:lnTo>
                  <a:lnTo>
                    <a:pt x="80040" y="346560"/>
                  </a:lnTo>
                  <a:lnTo>
                    <a:pt x="82866" y="398745"/>
                  </a:lnTo>
                  <a:lnTo>
                    <a:pt x="84056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414270" y="1083185"/>
              <a:ext cx="245704" cy="822673"/>
            </a:xfrm>
            <a:custGeom>
              <a:avLst/>
              <a:gdLst/>
              <a:ahLst/>
              <a:cxnLst/>
              <a:rect l="0" t="0" r="0" b="0"/>
              <a:pathLst>
                <a:path w="245704" h="822673">
                  <a:moveTo>
                    <a:pt x="26324" y="0"/>
                  </a:moveTo>
                  <a:lnTo>
                    <a:pt x="22261" y="55597"/>
                  </a:lnTo>
                  <a:lnTo>
                    <a:pt x="11409" y="104326"/>
                  </a:lnTo>
                  <a:lnTo>
                    <a:pt x="4460" y="148440"/>
                  </a:lnTo>
                  <a:lnTo>
                    <a:pt x="1372" y="203593"/>
                  </a:lnTo>
                  <a:lnTo>
                    <a:pt x="0" y="259590"/>
                  </a:lnTo>
                  <a:lnTo>
                    <a:pt x="913" y="314948"/>
                  </a:lnTo>
                  <a:lnTo>
                    <a:pt x="6397" y="370020"/>
                  </a:lnTo>
                  <a:lnTo>
                    <a:pt x="18050" y="430579"/>
                  </a:lnTo>
                  <a:lnTo>
                    <a:pt x="37159" y="491988"/>
                  </a:lnTo>
                  <a:lnTo>
                    <a:pt x="68695" y="548129"/>
                  </a:lnTo>
                  <a:lnTo>
                    <a:pt x="96986" y="603230"/>
                  </a:lnTo>
                  <a:lnTo>
                    <a:pt x="128191" y="658125"/>
                  </a:lnTo>
                  <a:lnTo>
                    <a:pt x="167759" y="721105"/>
                  </a:lnTo>
                  <a:lnTo>
                    <a:pt x="205850" y="775820"/>
                  </a:lnTo>
                  <a:lnTo>
                    <a:pt x="245703" y="8226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003671" y="1042051"/>
              <a:ext cx="258671" cy="959785"/>
            </a:xfrm>
            <a:custGeom>
              <a:avLst/>
              <a:gdLst/>
              <a:ahLst/>
              <a:cxnLst/>
              <a:rect l="0" t="0" r="0" b="0"/>
              <a:pathLst>
                <a:path w="258671" h="959785">
                  <a:moveTo>
                    <a:pt x="95978" y="0"/>
                  </a:moveTo>
                  <a:lnTo>
                    <a:pt x="134147" y="57253"/>
                  </a:lnTo>
                  <a:lnTo>
                    <a:pt x="167898" y="111689"/>
                  </a:lnTo>
                  <a:lnTo>
                    <a:pt x="187198" y="161911"/>
                  </a:lnTo>
                  <a:lnTo>
                    <a:pt x="210013" y="215386"/>
                  </a:lnTo>
                  <a:lnTo>
                    <a:pt x="227099" y="269825"/>
                  </a:lnTo>
                  <a:lnTo>
                    <a:pt x="241810" y="326073"/>
                  </a:lnTo>
                  <a:lnTo>
                    <a:pt x="254294" y="388782"/>
                  </a:lnTo>
                  <a:lnTo>
                    <a:pt x="258670" y="446633"/>
                  </a:lnTo>
                  <a:lnTo>
                    <a:pt x="258443" y="502369"/>
                  </a:lnTo>
                  <a:lnTo>
                    <a:pt x="247881" y="557478"/>
                  </a:lnTo>
                  <a:lnTo>
                    <a:pt x="227655" y="612401"/>
                  </a:lnTo>
                  <a:lnTo>
                    <a:pt x="211336" y="665746"/>
                  </a:lnTo>
                  <a:lnTo>
                    <a:pt x="188111" y="725488"/>
                  </a:lnTo>
                  <a:lnTo>
                    <a:pt x="154634" y="781301"/>
                  </a:lnTo>
                  <a:lnTo>
                    <a:pt x="113652" y="839211"/>
                  </a:lnTo>
                  <a:lnTo>
                    <a:pt x="97740" y="865063"/>
                  </a:lnTo>
                  <a:lnTo>
                    <a:pt x="35234" y="925249"/>
                  </a:lnTo>
                  <a:lnTo>
                    <a:pt x="0" y="9597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42625" y="904939"/>
              <a:ext cx="293759" cy="1055764"/>
            </a:xfrm>
            <a:custGeom>
              <a:avLst/>
              <a:gdLst/>
              <a:ahLst/>
              <a:cxnLst/>
              <a:rect l="0" t="0" r="0" b="0"/>
              <a:pathLst>
                <a:path w="293759" h="1055764">
                  <a:moveTo>
                    <a:pt x="252625" y="0"/>
                  </a:moveTo>
                  <a:lnTo>
                    <a:pt x="223509" y="7279"/>
                  </a:lnTo>
                  <a:lnTo>
                    <a:pt x="183567" y="33642"/>
                  </a:lnTo>
                  <a:lnTo>
                    <a:pt x="140071" y="75596"/>
                  </a:lnTo>
                  <a:lnTo>
                    <a:pt x="111448" y="122271"/>
                  </a:lnTo>
                  <a:lnTo>
                    <a:pt x="82146" y="174695"/>
                  </a:lnTo>
                  <a:lnTo>
                    <a:pt x="48242" y="228822"/>
                  </a:lnTo>
                  <a:lnTo>
                    <a:pt x="27194" y="284978"/>
                  </a:lnTo>
                  <a:lnTo>
                    <a:pt x="11309" y="347659"/>
                  </a:lnTo>
                  <a:lnTo>
                    <a:pt x="0" y="407027"/>
                  </a:lnTo>
                  <a:lnTo>
                    <a:pt x="2220" y="450047"/>
                  </a:lnTo>
                  <a:lnTo>
                    <a:pt x="8284" y="502683"/>
                  </a:lnTo>
                  <a:lnTo>
                    <a:pt x="16058" y="557054"/>
                  </a:lnTo>
                  <a:lnTo>
                    <a:pt x="24591" y="601532"/>
                  </a:lnTo>
                  <a:lnTo>
                    <a:pt x="37960" y="660832"/>
                  </a:lnTo>
                  <a:lnTo>
                    <a:pt x="58849" y="709718"/>
                  </a:lnTo>
                  <a:lnTo>
                    <a:pt x="77056" y="760428"/>
                  </a:lnTo>
                  <a:lnTo>
                    <a:pt x="107804" y="822734"/>
                  </a:lnTo>
                  <a:lnTo>
                    <a:pt x="135742" y="875843"/>
                  </a:lnTo>
                  <a:lnTo>
                    <a:pt x="172289" y="936098"/>
                  </a:lnTo>
                  <a:lnTo>
                    <a:pt x="221521" y="994885"/>
                  </a:lnTo>
                  <a:lnTo>
                    <a:pt x="282451" y="1047108"/>
                  </a:lnTo>
                  <a:lnTo>
                    <a:pt x="293758" y="10557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93792" y="946073"/>
              <a:ext cx="244009" cy="1028341"/>
            </a:xfrm>
            <a:custGeom>
              <a:avLst/>
              <a:gdLst/>
              <a:ahLst/>
              <a:cxnLst/>
              <a:rect l="0" t="0" r="0" b="0"/>
              <a:pathLst>
                <a:path w="244009" h="1028341">
                  <a:moveTo>
                    <a:pt x="0" y="0"/>
                  </a:moveTo>
                  <a:lnTo>
                    <a:pt x="13994" y="43785"/>
                  </a:lnTo>
                  <a:lnTo>
                    <a:pt x="53547" y="107054"/>
                  </a:lnTo>
                  <a:lnTo>
                    <a:pt x="91152" y="164014"/>
                  </a:lnTo>
                  <a:lnTo>
                    <a:pt x="129444" y="220800"/>
                  </a:lnTo>
                  <a:lnTo>
                    <a:pt x="164802" y="269905"/>
                  </a:lnTo>
                  <a:lnTo>
                    <a:pt x="200756" y="332278"/>
                  </a:lnTo>
                  <a:lnTo>
                    <a:pt x="217924" y="384865"/>
                  </a:lnTo>
                  <a:lnTo>
                    <a:pt x="232659" y="439040"/>
                  </a:lnTo>
                  <a:lnTo>
                    <a:pt x="240516" y="480017"/>
                  </a:lnTo>
                  <a:lnTo>
                    <a:pt x="244008" y="533777"/>
                  </a:lnTo>
                  <a:lnTo>
                    <a:pt x="241498" y="581030"/>
                  </a:lnTo>
                  <a:lnTo>
                    <a:pt x="231519" y="641892"/>
                  </a:lnTo>
                  <a:lnTo>
                    <a:pt x="218914" y="698520"/>
                  </a:lnTo>
                  <a:lnTo>
                    <a:pt x="201468" y="753894"/>
                  </a:lnTo>
                  <a:lnTo>
                    <a:pt x="177001" y="804832"/>
                  </a:lnTo>
                  <a:lnTo>
                    <a:pt x="141437" y="862990"/>
                  </a:lnTo>
                  <a:lnTo>
                    <a:pt x="105071" y="918489"/>
                  </a:lnTo>
                  <a:lnTo>
                    <a:pt x="64484" y="977526"/>
                  </a:lnTo>
                  <a:lnTo>
                    <a:pt x="27423" y="10283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7004" y="2015547"/>
            <a:ext cx="1656104" cy="712983"/>
            <a:chOff x="617004" y="2015547"/>
            <a:chExt cx="1656104" cy="712983"/>
          </a:xfrm>
        </p:grpSpPr>
        <p:sp>
          <p:nvSpPr>
            <p:cNvPr id="59" name="Freeform 58"/>
            <p:cNvSpPr/>
            <p:nvPr/>
          </p:nvSpPr>
          <p:spPr>
            <a:xfrm>
              <a:off x="699271" y="2262348"/>
              <a:ext cx="123402" cy="329070"/>
            </a:xfrm>
            <a:custGeom>
              <a:avLst/>
              <a:gdLst/>
              <a:ahLst/>
              <a:cxnLst/>
              <a:rect l="0" t="0" r="0" b="0"/>
              <a:pathLst>
                <a:path w="123402" h="329070">
                  <a:moveTo>
                    <a:pt x="0" y="0"/>
                  </a:moveTo>
                  <a:lnTo>
                    <a:pt x="12470" y="62632"/>
                  </a:lnTo>
                  <a:lnTo>
                    <a:pt x="32810" y="116906"/>
                  </a:lnTo>
                  <a:lnTo>
                    <a:pt x="58166" y="176963"/>
                  </a:lnTo>
                  <a:lnTo>
                    <a:pt x="84786" y="240116"/>
                  </a:lnTo>
                  <a:lnTo>
                    <a:pt x="104714" y="297279"/>
                  </a:lnTo>
                  <a:lnTo>
                    <a:pt x="123401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17004" y="2234926"/>
              <a:ext cx="233092" cy="370203"/>
            </a:xfrm>
            <a:custGeom>
              <a:avLst/>
              <a:gdLst/>
              <a:ahLst/>
              <a:cxnLst/>
              <a:rect l="0" t="0" r="0" b="0"/>
              <a:pathLst>
                <a:path w="233092" h="370203">
                  <a:moveTo>
                    <a:pt x="233091" y="0"/>
                  </a:moveTo>
                  <a:lnTo>
                    <a:pt x="210050" y="52870"/>
                  </a:lnTo>
                  <a:lnTo>
                    <a:pt x="179544" y="113167"/>
                  </a:lnTo>
                  <a:lnTo>
                    <a:pt x="151208" y="167088"/>
                  </a:lnTo>
                  <a:lnTo>
                    <a:pt x="114336" y="219883"/>
                  </a:lnTo>
                  <a:lnTo>
                    <a:pt x="77712" y="272800"/>
                  </a:lnTo>
                  <a:lnTo>
                    <a:pt x="31995" y="330988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933162" y="2056680"/>
              <a:ext cx="108890" cy="630716"/>
            </a:xfrm>
            <a:custGeom>
              <a:avLst/>
              <a:gdLst/>
              <a:ahLst/>
              <a:cxnLst/>
              <a:rect l="0" t="0" r="0" b="0"/>
              <a:pathLst>
                <a:path w="108890" h="630716">
                  <a:moveTo>
                    <a:pt x="67756" y="0"/>
                  </a:moveTo>
                  <a:lnTo>
                    <a:pt x="48672" y="57252"/>
                  </a:lnTo>
                  <a:lnTo>
                    <a:pt x="31034" y="111689"/>
                  </a:lnTo>
                  <a:lnTo>
                    <a:pt x="17434" y="166481"/>
                  </a:lnTo>
                  <a:lnTo>
                    <a:pt x="8320" y="219229"/>
                  </a:lnTo>
                  <a:lnTo>
                    <a:pt x="3253" y="266032"/>
                  </a:lnTo>
                  <a:lnTo>
                    <a:pt x="1001" y="310193"/>
                  </a:lnTo>
                  <a:lnTo>
                    <a:pt x="0" y="360290"/>
                  </a:lnTo>
                  <a:lnTo>
                    <a:pt x="7681" y="408962"/>
                  </a:lnTo>
                  <a:lnTo>
                    <a:pt x="19727" y="454461"/>
                  </a:lnTo>
                  <a:lnTo>
                    <a:pt x="36598" y="511290"/>
                  </a:lnTo>
                  <a:lnTo>
                    <a:pt x="68823" y="563396"/>
                  </a:lnTo>
                  <a:lnTo>
                    <a:pt x="91432" y="599597"/>
                  </a:lnTo>
                  <a:lnTo>
                    <a:pt x="108889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135509" y="2200225"/>
              <a:ext cx="208190" cy="363068"/>
            </a:xfrm>
            <a:custGeom>
              <a:avLst/>
              <a:gdLst/>
              <a:ahLst/>
              <a:cxnLst/>
              <a:rect l="0" t="0" r="0" b="0"/>
              <a:pathLst>
                <a:path w="208190" h="363068">
                  <a:moveTo>
                    <a:pt x="29943" y="7278"/>
                  </a:moveTo>
                  <a:lnTo>
                    <a:pt x="59058" y="0"/>
                  </a:lnTo>
                  <a:lnTo>
                    <a:pt x="89603" y="4551"/>
                  </a:lnTo>
                  <a:lnTo>
                    <a:pt x="106279" y="10031"/>
                  </a:lnTo>
                  <a:lnTo>
                    <a:pt x="132934" y="36432"/>
                  </a:lnTo>
                  <a:lnTo>
                    <a:pt x="161008" y="94121"/>
                  </a:lnTo>
                  <a:lnTo>
                    <a:pt x="170461" y="138807"/>
                  </a:lnTo>
                  <a:lnTo>
                    <a:pt x="169585" y="189136"/>
                  </a:lnTo>
                  <a:lnTo>
                    <a:pt x="155992" y="233849"/>
                  </a:lnTo>
                  <a:lnTo>
                    <a:pt x="122643" y="293282"/>
                  </a:lnTo>
                  <a:lnTo>
                    <a:pt x="83817" y="341361"/>
                  </a:lnTo>
                  <a:lnTo>
                    <a:pt x="70429" y="353401"/>
                  </a:lnTo>
                  <a:lnTo>
                    <a:pt x="56934" y="359904"/>
                  </a:lnTo>
                  <a:lnTo>
                    <a:pt x="29751" y="363067"/>
                  </a:lnTo>
                  <a:lnTo>
                    <a:pt x="19151" y="358731"/>
                  </a:lnTo>
                  <a:lnTo>
                    <a:pt x="3310" y="341725"/>
                  </a:lnTo>
                  <a:lnTo>
                    <a:pt x="0" y="330792"/>
                  </a:lnTo>
                  <a:lnTo>
                    <a:pt x="385" y="306456"/>
                  </a:lnTo>
                  <a:lnTo>
                    <a:pt x="16445" y="267060"/>
                  </a:lnTo>
                  <a:lnTo>
                    <a:pt x="36132" y="248169"/>
                  </a:lnTo>
                  <a:lnTo>
                    <a:pt x="47780" y="240998"/>
                  </a:lnTo>
                  <a:lnTo>
                    <a:pt x="72910" y="237094"/>
                  </a:lnTo>
                  <a:lnTo>
                    <a:pt x="86010" y="238186"/>
                  </a:lnTo>
                  <a:lnTo>
                    <a:pt x="108691" y="247524"/>
                  </a:lnTo>
                  <a:lnTo>
                    <a:pt x="128928" y="263354"/>
                  </a:lnTo>
                  <a:lnTo>
                    <a:pt x="183676" y="324692"/>
                  </a:lnTo>
                  <a:lnTo>
                    <a:pt x="208189" y="350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425965" y="2317193"/>
              <a:ext cx="178247" cy="191958"/>
            </a:xfrm>
            <a:custGeom>
              <a:avLst/>
              <a:gdLst/>
              <a:ahLst/>
              <a:cxnLst/>
              <a:rect l="0" t="0" r="0" b="0"/>
              <a:pathLst>
                <a:path w="178247" h="191958">
                  <a:moveTo>
                    <a:pt x="0" y="0"/>
                  </a:moveTo>
                  <a:lnTo>
                    <a:pt x="33893" y="55597"/>
                  </a:lnTo>
                  <a:lnTo>
                    <a:pt x="76266" y="109838"/>
                  </a:lnTo>
                  <a:lnTo>
                    <a:pt x="134065" y="163350"/>
                  </a:lnTo>
                  <a:lnTo>
                    <a:pt x="159569" y="183481"/>
                  </a:lnTo>
                  <a:lnTo>
                    <a:pt x="17824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467099" y="2262348"/>
              <a:ext cx="123401" cy="301648"/>
            </a:xfrm>
            <a:custGeom>
              <a:avLst/>
              <a:gdLst/>
              <a:ahLst/>
              <a:cxnLst/>
              <a:rect l="0" t="0" r="0" b="0"/>
              <a:pathLst>
                <a:path w="123401" h="301648">
                  <a:moveTo>
                    <a:pt x="123400" y="0"/>
                  </a:moveTo>
                  <a:lnTo>
                    <a:pt x="108485" y="59660"/>
                  </a:lnTo>
                  <a:lnTo>
                    <a:pt x="91559" y="111116"/>
                  </a:lnTo>
                  <a:lnTo>
                    <a:pt x="67246" y="164957"/>
                  </a:lnTo>
                  <a:lnTo>
                    <a:pt x="44808" y="215442"/>
                  </a:lnTo>
                  <a:lnTo>
                    <a:pt x="16299" y="27344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741323" y="2262348"/>
              <a:ext cx="54845" cy="205669"/>
            </a:xfrm>
            <a:custGeom>
              <a:avLst/>
              <a:gdLst/>
              <a:ahLst/>
              <a:cxnLst/>
              <a:rect l="0" t="0" r="0" b="0"/>
              <a:pathLst>
                <a:path w="54845" h="205669">
                  <a:moveTo>
                    <a:pt x="0" y="0"/>
                  </a:moveTo>
                  <a:lnTo>
                    <a:pt x="14915" y="59660"/>
                  </a:lnTo>
                  <a:lnTo>
                    <a:pt x="31841" y="111116"/>
                  </a:lnTo>
                  <a:lnTo>
                    <a:pt x="48029" y="160895"/>
                  </a:lnTo>
                  <a:lnTo>
                    <a:pt x="5484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672767" y="2350804"/>
              <a:ext cx="219380" cy="21235"/>
            </a:xfrm>
            <a:custGeom>
              <a:avLst/>
              <a:gdLst/>
              <a:ahLst/>
              <a:cxnLst/>
              <a:rect l="0" t="0" r="0" b="0"/>
              <a:pathLst>
                <a:path w="219380" h="21235">
                  <a:moveTo>
                    <a:pt x="0" y="21234"/>
                  </a:moveTo>
                  <a:lnTo>
                    <a:pt x="48807" y="10381"/>
                  </a:lnTo>
                  <a:lnTo>
                    <a:pt x="98252" y="4307"/>
                  </a:lnTo>
                  <a:lnTo>
                    <a:pt x="132028" y="0"/>
                  </a:lnTo>
                  <a:lnTo>
                    <a:pt x="186890" y="5585"/>
                  </a:lnTo>
                  <a:lnTo>
                    <a:pt x="219379" y="75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988124" y="2221215"/>
              <a:ext cx="112925" cy="329069"/>
            </a:xfrm>
            <a:custGeom>
              <a:avLst/>
              <a:gdLst/>
              <a:ahLst/>
              <a:cxnLst/>
              <a:rect l="0" t="0" r="0" b="0"/>
              <a:pathLst>
                <a:path w="112925" h="329069">
                  <a:moveTo>
                    <a:pt x="13711" y="0"/>
                  </a:moveTo>
                  <a:lnTo>
                    <a:pt x="35548" y="7278"/>
                  </a:lnTo>
                  <a:lnTo>
                    <a:pt x="54394" y="23040"/>
                  </a:lnTo>
                  <a:lnTo>
                    <a:pt x="63685" y="33641"/>
                  </a:lnTo>
                  <a:lnTo>
                    <a:pt x="68356" y="46803"/>
                  </a:lnTo>
                  <a:lnTo>
                    <a:pt x="69483" y="77677"/>
                  </a:lnTo>
                  <a:lnTo>
                    <a:pt x="64604" y="91395"/>
                  </a:lnTo>
                  <a:lnTo>
                    <a:pt x="18664" y="145047"/>
                  </a:lnTo>
                  <a:lnTo>
                    <a:pt x="13966" y="146972"/>
                  </a:lnTo>
                  <a:lnTo>
                    <a:pt x="12358" y="143685"/>
                  </a:lnTo>
                  <a:lnTo>
                    <a:pt x="12809" y="136924"/>
                  </a:lnTo>
                  <a:lnTo>
                    <a:pt x="19204" y="132416"/>
                  </a:lnTo>
                  <a:lnTo>
                    <a:pt x="42559" y="127407"/>
                  </a:lnTo>
                  <a:lnTo>
                    <a:pt x="69190" y="133306"/>
                  </a:lnTo>
                  <a:lnTo>
                    <a:pt x="82690" y="139145"/>
                  </a:lnTo>
                  <a:lnTo>
                    <a:pt x="101752" y="161883"/>
                  </a:lnTo>
                  <a:lnTo>
                    <a:pt x="108969" y="176478"/>
                  </a:lnTo>
                  <a:lnTo>
                    <a:pt x="112924" y="208945"/>
                  </a:lnTo>
                  <a:lnTo>
                    <a:pt x="108080" y="240640"/>
                  </a:lnTo>
                  <a:lnTo>
                    <a:pt x="88223" y="275614"/>
                  </a:lnTo>
                  <a:lnTo>
                    <a:pt x="71711" y="295663"/>
                  </a:lnTo>
                  <a:lnTo>
                    <a:pt x="38006" y="316801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42969" y="2015547"/>
              <a:ext cx="230139" cy="712983"/>
            </a:xfrm>
            <a:custGeom>
              <a:avLst/>
              <a:gdLst/>
              <a:ahLst/>
              <a:cxnLst/>
              <a:rect l="0" t="0" r="0" b="0"/>
              <a:pathLst>
                <a:path w="230139" h="712983">
                  <a:moveTo>
                    <a:pt x="0" y="0"/>
                  </a:moveTo>
                  <a:lnTo>
                    <a:pt x="52726" y="45447"/>
                  </a:lnTo>
                  <a:lnTo>
                    <a:pt x="107748" y="96830"/>
                  </a:lnTo>
                  <a:lnTo>
                    <a:pt x="149537" y="150991"/>
                  </a:lnTo>
                  <a:lnTo>
                    <a:pt x="187132" y="205701"/>
                  </a:lnTo>
                  <a:lnTo>
                    <a:pt x="212953" y="263566"/>
                  </a:lnTo>
                  <a:lnTo>
                    <a:pt x="226447" y="325064"/>
                  </a:lnTo>
                  <a:lnTo>
                    <a:pt x="230138" y="374516"/>
                  </a:lnTo>
                  <a:lnTo>
                    <a:pt x="227715" y="431027"/>
                  </a:lnTo>
                  <a:lnTo>
                    <a:pt x="220037" y="484073"/>
                  </a:lnTo>
                  <a:lnTo>
                    <a:pt x="190281" y="547017"/>
                  </a:lnTo>
                  <a:lnTo>
                    <a:pt x="155063" y="603010"/>
                  </a:lnTo>
                  <a:lnTo>
                    <a:pt x="105583" y="665022"/>
                  </a:lnTo>
                  <a:lnTo>
                    <a:pt x="68556" y="7129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495439" y="2001835"/>
            <a:ext cx="1925222" cy="712984"/>
            <a:chOff x="2495439" y="2001835"/>
            <a:chExt cx="1925222" cy="712984"/>
          </a:xfrm>
        </p:grpSpPr>
        <p:sp>
          <p:nvSpPr>
            <p:cNvPr id="70" name="Freeform 69"/>
            <p:cNvSpPr/>
            <p:nvPr/>
          </p:nvSpPr>
          <p:spPr>
            <a:xfrm>
              <a:off x="2495439" y="2221215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9659" y="2858"/>
                  </a:lnTo>
                  <a:lnTo>
                    <a:pt x="111116" y="8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69663" y="2111525"/>
              <a:ext cx="41134" cy="301648"/>
            </a:xfrm>
            <a:custGeom>
              <a:avLst/>
              <a:gdLst/>
              <a:ahLst/>
              <a:cxnLst/>
              <a:rect l="0" t="0" r="0" b="0"/>
              <a:pathLst>
                <a:path w="41134" h="301648">
                  <a:moveTo>
                    <a:pt x="41133" y="0"/>
                  </a:moveTo>
                  <a:lnTo>
                    <a:pt x="41133" y="45309"/>
                  </a:lnTo>
                  <a:lnTo>
                    <a:pt x="39610" y="102971"/>
                  </a:lnTo>
                  <a:lnTo>
                    <a:pt x="30187" y="159327"/>
                  </a:lnTo>
                  <a:lnTo>
                    <a:pt x="17746" y="213097"/>
                  </a:lnTo>
                  <a:lnTo>
                    <a:pt x="3957" y="268920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867116" y="2111525"/>
              <a:ext cx="163061" cy="383915"/>
            </a:xfrm>
            <a:custGeom>
              <a:avLst/>
              <a:gdLst/>
              <a:ahLst/>
              <a:cxnLst/>
              <a:rect l="0" t="0" r="0" b="0"/>
              <a:pathLst>
                <a:path w="163061" h="383915">
                  <a:moveTo>
                    <a:pt x="80792" y="0"/>
                  </a:moveTo>
                  <a:lnTo>
                    <a:pt x="102629" y="7279"/>
                  </a:lnTo>
                  <a:lnTo>
                    <a:pt x="117412" y="23040"/>
                  </a:lnTo>
                  <a:lnTo>
                    <a:pt x="139316" y="77678"/>
                  </a:lnTo>
                  <a:lnTo>
                    <a:pt x="146376" y="136598"/>
                  </a:lnTo>
                  <a:lnTo>
                    <a:pt x="141189" y="195021"/>
                  </a:lnTo>
                  <a:lnTo>
                    <a:pt x="125917" y="228358"/>
                  </a:lnTo>
                  <a:lnTo>
                    <a:pt x="86151" y="287000"/>
                  </a:lnTo>
                  <a:lnTo>
                    <a:pt x="63369" y="306817"/>
                  </a:lnTo>
                  <a:lnTo>
                    <a:pt x="50895" y="314234"/>
                  </a:lnTo>
                  <a:lnTo>
                    <a:pt x="24848" y="318413"/>
                  </a:lnTo>
                  <a:lnTo>
                    <a:pt x="11503" y="317395"/>
                  </a:lnTo>
                  <a:lnTo>
                    <a:pt x="4130" y="310622"/>
                  </a:lnTo>
                  <a:lnTo>
                    <a:pt x="738" y="300013"/>
                  </a:lnTo>
                  <a:lnTo>
                    <a:pt x="0" y="286846"/>
                  </a:lnTo>
                  <a:lnTo>
                    <a:pt x="7306" y="264091"/>
                  </a:lnTo>
                  <a:lnTo>
                    <a:pt x="13520" y="253758"/>
                  </a:lnTo>
                  <a:lnTo>
                    <a:pt x="32612" y="238213"/>
                  </a:lnTo>
                  <a:lnTo>
                    <a:pt x="44102" y="231935"/>
                  </a:lnTo>
                  <a:lnTo>
                    <a:pt x="56332" y="230797"/>
                  </a:lnTo>
                  <a:lnTo>
                    <a:pt x="82109" y="237657"/>
                  </a:lnTo>
                  <a:lnTo>
                    <a:pt x="115037" y="258650"/>
                  </a:lnTo>
                  <a:lnTo>
                    <a:pt x="130544" y="283552"/>
                  </a:lnTo>
                  <a:lnTo>
                    <a:pt x="147839" y="331833"/>
                  </a:lnTo>
                  <a:lnTo>
                    <a:pt x="16306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160898" y="2084103"/>
              <a:ext cx="88658" cy="630716"/>
            </a:xfrm>
            <a:custGeom>
              <a:avLst/>
              <a:gdLst/>
              <a:ahLst/>
              <a:cxnLst/>
              <a:rect l="0" t="0" r="0" b="0"/>
              <a:pathLst>
                <a:path w="88658" h="630716">
                  <a:moveTo>
                    <a:pt x="47523" y="0"/>
                  </a:moveTo>
                  <a:lnTo>
                    <a:pt x="27154" y="51685"/>
                  </a:lnTo>
                  <a:lnTo>
                    <a:pt x="10943" y="113128"/>
                  </a:lnTo>
                  <a:lnTo>
                    <a:pt x="10" y="176216"/>
                  </a:lnTo>
                  <a:lnTo>
                    <a:pt x="0" y="221016"/>
                  </a:lnTo>
                  <a:lnTo>
                    <a:pt x="5073" y="276475"/>
                  </a:lnTo>
                  <a:lnTo>
                    <a:pt x="12406" y="336671"/>
                  </a:lnTo>
                  <a:lnTo>
                    <a:pt x="20743" y="382722"/>
                  </a:lnTo>
                  <a:lnTo>
                    <a:pt x="28004" y="422994"/>
                  </a:lnTo>
                  <a:lnTo>
                    <a:pt x="31230" y="471362"/>
                  </a:lnTo>
                  <a:lnTo>
                    <a:pt x="47605" y="528146"/>
                  </a:lnTo>
                  <a:lnTo>
                    <a:pt x="71753" y="588475"/>
                  </a:lnTo>
                  <a:lnTo>
                    <a:pt x="88657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18111" y="2234926"/>
              <a:ext cx="171737" cy="329070"/>
            </a:xfrm>
            <a:custGeom>
              <a:avLst/>
              <a:gdLst/>
              <a:ahLst/>
              <a:cxnLst/>
              <a:rect l="0" t="0" r="0" b="0"/>
              <a:pathLst>
                <a:path w="171737" h="329070">
                  <a:moveTo>
                    <a:pt x="109689" y="0"/>
                  </a:moveTo>
                  <a:lnTo>
                    <a:pt x="159663" y="57252"/>
                  </a:lnTo>
                  <a:lnTo>
                    <a:pt x="169987" y="91462"/>
                  </a:lnTo>
                  <a:lnTo>
                    <a:pt x="171736" y="149485"/>
                  </a:lnTo>
                  <a:lnTo>
                    <a:pt x="158543" y="205271"/>
                  </a:lnTo>
                  <a:lnTo>
                    <a:pt x="142066" y="240531"/>
                  </a:lnTo>
                  <a:lnTo>
                    <a:pt x="107095" y="284554"/>
                  </a:lnTo>
                  <a:lnTo>
                    <a:pt x="81114" y="307253"/>
                  </a:lnTo>
                  <a:lnTo>
                    <a:pt x="50269" y="319373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331822" y="2419604"/>
              <a:ext cx="178247" cy="103258"/>
            </a:xfrm>
            <a:custGeom>
              <a:avLst/>
              <a:gdLst/>
              <a:ahLst/>
              <a:cxnLst/>
              <a:rect l="0" t="0" r="0" b="0"/>
              <a:pathLst>
                <a:path w="178247" h="103258">
                  <a:moveTo>
                    <a:pt x="0" y="7279"/>
                  </a:moveTo>
                  <a:lnTo>
                    <a:pt x="21836" y="0"/>
                  </a:lnTo>
                  <a:lnTo>
                    <a:pt x="64531" y="2752"/>
                  </a:lnTo>
                  <a:lnTo>
                    <a:pt x="90127" y="13392"/>
                  </a:lnTo>
                  <a:lnTo>
                    <a:pt x="131386" y="45049"/>
                  </a:lnTo>
                  <a:lnTo>
                    <a:pt x="178246" y="1032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578623" y="2344615"/>
              <a:ext cx="164536" cy="205669"/>
            </a:xfrm>
            <a:custGeom>
              <a:avLst/>
              <a:gdLst/>
              <a:ahLst/>
              <a:cxnLst/>
              <a:rect l="0" t="0" r="0" b="0"/>
              <a:pathLst>
                <a:path w="164536" h="205669">
                  <a:moveTo>
                    <a:pt x="0" y="0"/>
                  </a:moveTo>
                  <a:lnTo>
                    <a:pt x="46775" y="49821"/>
                  </a:lnTo>
                  <a:lnTo>
                    <a:pt x="82479" y="104184"/>
                  </a:lnTo>
                  <a:lnTo>
                    <a:pt x="128000" y="156192"/>
                  </a:lnTo>
                  <a:lnTo>
                    <a:pt x="16453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606046" y="2344615"/>
              <a:ext cx="109691" cy="233092"/>
            </a:xfrm>
            <a:custGeom>
              <a:avLst/>
              <a:gdLst/>
              <a:ahLst/>
              <a:cxnLst/>
              <a:rect l="0" t="0" r="0" b="0"/>
              <a:pathLst>
                <a:path w="109691" h="233092">
                  <a:moveTo>
                    <a:pt x="109690" y="0"/>
                  </a:moveTo>
                  <a:lnTo>
                    <a:pt x="94775" y="55597"/>
                  </a:lnTo>
                  <a:lnTo>
                    <a:pt x="70180" y="117117"/>
                  </a:lnTo>
                  <a:lnTo>
                    <a:pt x="35981" y="177005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893981" y="2303482"/>
              <a:ext cx="41135" cy="205669"/>
            </a:xfrm>
            <a:custGeom>
              <a:avLst/>
              <a:gdLst/>
              <a:ahLst/>
              <a:cxnLst/>
              <a:rect l="0" t="0" r="0" b="0"/>
              <a:pathLst>
                <a:path w="41135" h="205669">
                  <a:moveTo>
                    <a:pt x="0" y="0"/>
                  </a:moveTo>
                  <a:lnTo>
                    <a:pt x="14915" y="59660"/>
                  </a:lnTo>
                  <a:lnTo>
                    <a:pt x="27779" y="115179"/>
                  </a:lnTo>
                  <a:lnTo>
                    <a:pt x="37177" y="167684"/>
                  </a:lnTo>
                  <a:lnTo>
                    <a:pt x="41134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839136" y="2361121"/>
              <a:ext cx="178247" cy="10918"/>
            </a:xfrm>
            <a:custGeom>
              <a:avLst/>
              <a:gdLst/>
              <a:ahLst/>
              <a:cxnLst/>
              <a:rect l="0" t="0" r="0" b="0"/>
              <a:pathLst>
                <a:path w="178247" h="10918">
                  <a:moveTo>
                    <a:pt x="0" y="10917"/>
                  </a:moveTo>
                  <a:lnTo>
                    <a:pt x="35886" y="1494"/>
                  </a:lnTo>
                  <a:lnTo>
                    <a:pt x="89007" y="0"/>
                  </a:lnTo>
                  <a:lnTo>
                    <a:pt x="145384" y="8309"/>
                  </a:lnTo>
                  <a:lnTo>
                    <a:pt x="178246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118483" y="2193792"/>
              <a:ext cx="100819" cy="370204"/>
            </a:xfrm>
            <a:custGeom>
              <a:avLst/>
              <a:gdLst/>
              <a:ahLst/>
              <a:cxnLst/>
              <a:rect l="0" t="0" r="0" b="0"/>
              <a:pathLst>
                <a:path w="100819" h="370204">
                  <a:moveTo>
                    <a:pt x="8589" y="0"/>
                  </a:moveTo>
                  <a:lnTo>
                    <a:pt x="39904" y="12470"/>
                  </a:lnTo>
                  <a:lnTo>
                    <a:pt x="58562" y="26363"/>
                  </a:lnTo>
                  <a:lnTo>
                    <a:pt x="68885" y="54882"/>
                  </a:lnTo>
                  <a:lnTo>
                    <a:pt x="70427" y="89901"/>
                  </a:lnTo>
                  <a:lnTo>
                    <a:pt x="60955" y="120700"/>
                  </a:lnTo>
                  <a:lnTo>
                    <a:pt x="38493" y="156455"/>
                  </a:lnTo>
                  <a:lnTo>
                    <a:pt x="17309" y="172624"/>
                  </a:lnTo>
                  <a:lnTo>
                    <a:pt x="5261" y="179068"/>
                  </a:lnTo>
                  <a:lnTo>
                    <a:pt x="277" y="180318"/>
                  </a:lnTo>
                  <a:lnTo>
                    <a:pt x="0" y="178104"/>
                  </a:lnTo>
                  <a:lnTo>
                    <a:pt x="2863" y="173581"/>
                  </a:lnTo>
                  <a:lnTo>
                    <a:pt x="22294" y="168555"/>
                  </a:lnTo>
                  <a:lnTo>
                    <a:pt x="36007" y="167215"/>
                  </a:lnTo>
                  <a:lnTo>
                    <a:pt x="59369" y="173851"/>
                  </a:lnTo>
                  <a:lnTo>
                    <a:pt x="69865" y="179886"/>
                  </a:lnTo>
                  <a:lnTo>
                    <a:pt x="85589" y="198780"/>
                  </a:lnTo>
                  <a:lnTo>
                    <a:pt x="96132" y="223935"/>
                  </a:lnTo>
                  <a:lnTo>
                    <a:pt x="100818" y="255428"/>
                  </a:lnTo>
                  <a:lnTo>
                    <a:pt x="94776" y="285676"/>
                  </a:lnTo>
                  <a:lnTo>
                    <a:pt x="74243" y="324337"/>
                  </a:lnTo>
                  <a:lnTo>
                    <a:pt x="56050" y="343724"/>
                  </a:lnTo>
                  <a:lnTo>
                    <a:pt x="8589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250472" y="2001835"/>
              <a:ext cx="170189" cy="671850"/>
            </a:xfrm>
            <a:custGeom>
              <a:avLst/>
              <a:gdLst/>
              <a:ahLst/>
              <a:cxnLst/>
              <a:rect l="0" t="0" r="0" b="0"/>
              <a:pathLst>
                <a:path w="170189" h="671850">
                  <a:moveTo>
                    <a:pt x="0" y="0"/>
                  </a:moveTo>
                  <a:lnTo>
                    <a:pt x="37955" y="48808"/>
                  </a:lnTo>
                  <a:lnTo>
                    <a:pt x="88072" y="108497"/>
                  </a:lnTo>
                  <a:lnTo>
                    <a:pt x="117890" y="164299"/>
                  </a:lnTo>
                  <a:lnTo>
                    <a:pt x="147478" y="219333"/>
                  </a:lnTo>
                  <a:lnTo>
                    <a:pt x="163543" y="276750"/>
                  </a:lnTo>
                  <a:lnTo>
                    <a:pt x="170188" y="328668"/>
                  </a:lnTo>
                  <a:lnTo>
                    <a:pt x="168063" y="377134"/>
                  </a:lnTo>
                  <a:lnTo>
                    <a:pt x="158302" y="432687"/>
                  </a:lnTo>
                  <a:lnTo>
                    <a:pt x="138307" y="495451"/>
                  </a:lnTo>
                  <a:lnTo>
                    <a:pt x="107505" y="551704"/>
                  </a:lnTo>
                  <a:lnTo>
                    <a:pt x="59730" y="610455"/>
                  </a:lnTo>
                  <a:lnTo>
                    <a:pt x="0" y="6718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608380" y="2947908"/>
            <a:ext cx="2751574" cy="932363"/>
            <a:chOff x="1608380" y="2947908"/>
            <a:chExt cx="2751574" cy="932363"/>
          </a:xfrm>
        </p:grpSpPr>
        <p:sp>
          <p:nvSpPr>
            <p:cNvPr id="83" name="Freeform 82"/>
            <p:cNvSpPr/>
            <p:nvPr/>
          </p:nvSpPr>
          <p:spPr>
            <a:xfrm>
              <a:off x="1745613" y="3324543"/>
              <a:ext cx="242512" cy="448601"/>
            </a:xfrm>
            <a:custGeom>
              <a:avLst/>
              <a:gdLst/>
              <a:ahLst/>
              <a:cxnLst/>
              <a:rect l="0" t="0" r="0" b="0"/>
              <a:pathLst>
                <a:path w="242512" h="448601">
                  <a:moveTo>
                    <a:pt x="105399" y="7279"/>
                  </a:moveTo>
                  <a:lnTo>
                    <a:pt x="127235" y="0"/>
                  </a:lnTo>
                  <a:lnTo>
                    <a:pt x="150144" y="4551"/>
                  </a:lnTo>
                  <a:lnTo>
                    <a:pt x="162652" y="10031"/>
                  </a:lnTo>
                  <a:lnTo>
                    <a:pt x="184674" y="32370"/>
                  </a:lnTo>
                  <a:lnTo>
                    <a:pt x="210140" y="79207"/>
                  </a:lnTo>
                  <a:lnTo>
                    <a:pt x="220507" y="116944"/>
                  </a:lnTo>
                  <a:lnTo>
                    <a:pt x="225114" y="164185"/>
                  </a:lnTo>
                  <a:lnTo>
                    <a:pt x="219037" y="211588"/>
                  </a:lnTo>
                  <a:lnTo>
                    <a:pt x="202547" y="272975"/>
                  </a:lnTo>
                  <a:lnTo>
                    <a:pt x="176048" y="334663"/>
                  </a:lnTo>
                  <a:lnTo>
                    <a:pt x="128433" y="397892"/>
                  </a:lnTo>
                  <a:lnTo>
                    <a:pt x="103449" y="426163"/>
                  </a:lnTo>
                  <a:lnTo>
                    <a:pt x="77110" y="443806"/>
                  </a:lnTo>
                  <a:lnTo>
                    <a:pt x="50169" y="448600"/>
                  </a:lnTo>
                  <a:lnTo>
                    <a:pt x="36586" y="447746"/>
                  </a:lnTo>
                  <a:lnTo>
                    <a:pt x="26008" y="442606"/>
                  </a:lnTo>
                  <a:lnTo>
                    <a:pt x="10191" y="424707"/>
                  </a:lnTo>
                  <a:lnTo>
                    <a:pt x="0" y="374377"/>
                  </a:lnTo>
                  <a:lnTo>
                    <a:pt x="11538" y="318501"/>
                  </a:lnTo>
                  <a:lnTo>
                    <a:pt x="34255" y="277907"/>
                  </a:lnTo>
                  <a:lnTo>
                    <a:pt x="67561" y="246582"/>
                  </a:lnTo>
                  <a:lnTo>
                    <a:pt x="106376" y="225283"/>
                  </a:lnTo>
                  <a:lnTo>
                    <a:pt x="137318" y="222492"/>
                  </a:lnTo>
                  <a:lnTo>
                    <a:pt x="168336" y="227853"/>
                  </a:lnTo>
                  <a:lnTo>
                    <a:pt x="192279" y="240393"/>
                  </a:lnTo>
                  <a:lnTo>
                    <a:pt x="209014" y="260185"/>
                  </a:lnTo>
                  <a:lnTo>
                    <a:pt x="235617" y="320393"/>
                  </a:lnTo>
                  <a:lnTo>
                    <a:pt x="242511" y="3500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138947" y="3427800"/>
              <a:ext cx="109691" cy="246803"/>
            </a:xfrm>
            <a:custGeom>
              <a:avLst/>
              <a:gdLst/>
              <a:ahLst/>
              <a:cxnLst/>
              <a:rect l="0" t="0" r="0" b="0"/>
              <a:pathLst>
                <a:path w="109691" h="246803">
                  <a:moveTo>
                    <a:pt x="0" y="0"/>
                  </a:moveTo>
                  <a:lnTo>
                    <a:pt x="38169" y="45447"/>
                  </a:lnTo>
                  <a:lnTo>
                    <a:pt x="64021" y="106254"/>
                  </a:lnTo>
                  <a:lnTo>
                    <a:pt x="85156" y="151329"/>
                  </a:lnTo>
                  <a:lnTo>
                    <a:pt x="97903" y="212257"/>
                  </a:lnTo>
                  <a:lnTo>
                    <a:pt x="10969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138947" y="3372955"/>
              <a:ext cx="178247" cy="329070"/>
            </a:xfrm>
            <a:custGeom>
              <a:avLst/>
              <a:gdLst/>
              <a:ahLst/>
              <a:cxnLst/>
              <a:rect l="0" t="0" r="0" b="0"/>
              <a:pathLst>
                <a:path w="178247" h="329070">
                  <a:moveTo>
                    <a:pt x="178246" y="0"/>
                  </a:moveTo>
                  <a:lnTo>
                    <a:pt x="159269" y="59660"/>
                  </a:lnTo>
                  <a:lnTo>
                    <a:pt x="131489" y="115179"/>
                  </a:lnTo>
                  <a:lnTo>
                    <a:pt x="107191" y="157834"/>
                  </a:lnTo>
                  <a:lnTo>
                    <a:pt x="81157" y="202182"/>
                  </a:lnTo>
                  <a:lnTo>
                    <a:pt x="48084" y="255418"/>
                  </a:lnTo>
                  <a:lnTo>
                    <a:pt x="8439" y="316211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426883" y="3359244"/>
              <a:ext cx="24564" cy="246803"/>
            </a:xfrm>
            <a:custGeom>
              <a:avLst/>
              <a:gdLst/>
              <a:ahLst/>
              <a:cxnLst/>
              <a:rect l="0" t="0" r="0" b="0"/>
              <a:pathLst>
                <a:path w="24564" h="246803">
                  <a:moveTo>
                    <a:pt x="13711" y="0"/>
                  </a:moveTo>
                  <a:lnTo>
                    <a:pt x="24563" y="59660"/>
                  </a:lnTo>
                  <a:lnTo>
                    <a:pt x="22512" y="115179"/>
                  </a:lnTo>
                  <a:lnTo>
                    <a:pt x="12256" y="175810"/>
                  </a:lnTo>
                  <a:lnTo>
                    <a:pt x="3631" y="220181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344615" y="3441512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43786" y="8576"/>
                  </a:lnTo>
                  <a:lnTo>
                    <a:pt x="93548" y="2541"/>
                  </a:lnTo>
                  <a:lnTo>
                    <a:pt x="145364" y="753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563995" y="3318111"/>
              <a:ext cx="213274" cy="342781"/>
            </a:xfrm>
            <a:custGeom>
              <a:avLst/>
              <a:gdLst/>
              <a:ahLst/>
              <a:cxnLst/>
              <a:rect l="0" t="0" r="0" b="0"/>
              <a:pathLst>
                <a:path w="213274" h="342781">
                  <a:moveTo>
                    <a:pt x="109689" y="0"/>
                  </a:moveTo>
                  <a:lnTo>
                    <a:pt x="130059" y="23416"/>
                  </a:lnTo>
                  <a:lnTo>
                    <a:pt x="140578" y="45447"/>
                  </a:lnTo>
                  <a:lnTo>
                    <a:pt x="142207" y="70473"/>
                  </a:lnTo>
                  <a:lnTo>
                    <a:pt x="136330" y="96830"/>
                  </a:lnTo>
                  <a:lnTo>
                    <a:pt x="123561" y="123779"/>
                  </a:lnTo>
                  <a:lnTo>
                    <a:pt x="103667" y="142867"/>
                  </a:lnTo>
                  <a:lnTo>
                    <a:pt x="91963" y="150089"/>
                  </a:lnTo>
                  <a:lnTo>
                    <a:pt x="85684" y="148810"/>
                  </a:lnTo>
                  <a:lnTo>
                    <a:pt x="83022" y="141864"/>
                  </a:lnTo>
                  <a:lnTo>
                    <a:pt x="82770" y="131139"/>
                  </a:lnTo>
                  <a:lnTo>
                    <a:pt x="90616" y="111098"/>
                  </a:lnTo>
                  <a:lnTo>
                    <a:pt x="96974" y="101487"/>
                  </a:lnTo>
                  <a:lnTo>
                    <a:pt x="116226" y="86747"/>
                  </a:lnTo>
                  <a:lnTo>
                    <a:pt x="127758" y="80683"/>
                  </a:lnTo>
                  <a:lnTo>
                    <a:pt x="152760" y="78008"/>
                  </a:lnTo>
                  <a:lnTo>
                    <a:pt x="177583" y="83421"/>
                  </a:lnTo>
                  <a:lnTo>
                    <a:pt x="198771" y="95983"/>
                  </a:lnTo>
                  <a:lnTo>
                    <a:pt x="205641" y="106646"/>
                  </a:lnTo>
                  <a:lnTo>
                    <a:pt x="213273" y="134744"/>
                  </a:lnTo>
                  <a:lnTo>
                    <a:pt x="208540" y="163482"/>
                  </a:lnTo>
                  <a:lnTo>
                    <a:pt x="194757" y="191489"/>
                  </a:lnTo>
                  <a:lnTo>
                    <a:pt x="142954" y="253172"/>
                  </a:lnTo>
                  <a:lnTo>
                    <a:pt x="83477" y="291958"/>
                  </a:lnTo>
                  <a:lnTo>
                    <a:pt x="25235" y="324898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608380" y="3249555"/>
              <a:ext cx="174077" cy="630716"/>
            </a:xfrm>
            <a:custGeom>
              <a:avLst/>
              <a:gdLst/>
              <a:ahLst/>
              <a:cxnLst/>
              <a:rect l="0" t="0" r="0" b="0"/>
              <a:pathLst>
                <a:path w="174077" h="630716">
                  <a:moveTo>
                    <a:pt x="132943" y="0"/>
                  </a:moveTo>
                  <a:lnTo>
                    <a:pt x="82969" y="57252"/>
                  </a:lnTo>
                  <a:lnTo>
                    <a:pt x="47688" y="110165"/>
                  </a:lnTo>
                  <a:lnTo>
                    <a:pt x="24468" y="168691"/>
                  </a:lnTo>
                  <a:lnTo>
                    <a:pt x="5211" y="231203"/>
                  </a:lnTo>
                  <a:lnTo>
                    <a:pt x="0" y="271861"/>
                  </a:lnTo>
                  <a:lnTo>
                    <a:pt x="1128" y="333955"/>
                  </a:lnTo>
                  <a:lnTo>
                    <a:pt x="15174" y="393486"/>
                  </a:lnTo>
                  <a:lnTo>
                    <a:pt x="34570" y="456829"/>
                  </a:lnTo>
                  <a:lnTo>
                    <a:pt x="46565" y="487923"/>
                  </a:lnTo>
                  <a:lnTo>
                    <a:pt x="87901" y="549807"/>
                  </a:lnTo>
                  <a:lnTo>
                    <a:pt x="125456" y="592615"/>
                  </a:lnTo>
                  <a:lnTo>
                    <a:pt x="174076" y="630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893064" y="3112443"/>
              <a:ext cx="80705" cy="575871"/>
            </a:xfrm>
            <a:custGeom>
              <a:avLst/>
              <a:gdLst/>
              <a:ahLst/>
              <a:cxnLst/>
              <a:rect l="0" t="0" r="0" b="0"/>
              <a:pathLst>
                <a:path w="80705" h="575871">
                  <a:moveTo>
                    <a:pt x="0" y="0"/>
                  </a:moveTo>
                  <a:lnTo>
                    <a:pt x="21892" y="24940"/>
                  </a:lnTo>
                  <a:lnTo>
                    <a:pt x="46774" y="70190"/>
                  </a:lnTo>
                  <a:lnTo>
                    <a:pt x="70396" y="129640"/>
                  </a:lnTo>
                  <a:lnTo>
                    <a:pt x="78750" y="189573"/>
                  </a:lnTo>
                  <a:lnTo>
                    <a:pt x="80704" y="238125"/>
                  </a:lnTo>
                  <a:lnTo>
                    <a:pt x="77510" y="282047"/>
                  </a:lnTo>
                  <a:lnTo>
                    <a:pt x="71011" y="326452"/>
                  </a:lnTo>
                  <a:lnTo>
                    <a:pt x="63045" y="381734"/>
                  </a:lnTo>
                  <a:lnTo>
                    <a:pt x="49996" y="443698"/>
                  </a:lnTo>
                  <a:lnTo>
                    <a:pt x="22515" y="507105"/>
                  </a:lnTo>
                  <a:lnTo>
                    <a:pt x="4898" y="560482"/>
                  </a:lnTo>
                  <a:lnTo>
                    <a:pt x="0" y="5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02060" y="2947908"/>
              <a:ext cx="174918" cy="740406"/>
            </a:xfrm>
            <a:custGeom>
              <a:avLst/>
              <a:gdLst/>
              <a:ahLst/>
              <a:cxnLst/>
              <a:rect l="0" t="0" r="0" b="0"/>
              <a:pathLst>
                <a:path w="174918" h="740406">
                  <a:moveTo>
                    <a:pt x="92650" y="0"/>
                  </a:moveTo>
                  <a:lnTo>
                    <a:pt x="73566" y="57253"/>
                  </a:lnTo>
                  <a:lnTo>
                    <a:pt x="55928" y="110165"/>
                  </a:lnTo>
                  <a:lnTo>
                    <a:pt x="37774" y="168691"/>
                  </a:lnTo>
                  <a:lnTo>
                    <a:pt x="24085" y="220611"/>
                  </a:lnTo>
                  <a:lnTo>
                    <a:pt x="10380" y="274589"/>
                  </a:lnTo>
                  <a:lnTo>
                    <a:pt x="733" y="329177"/>
                  </a:lnTo>
                  <a:lnTo>
                    <a:pt x="0" y="370251"/>
                  </a:lnTo>
                  <a:lnTo>
                    <a:pt x="4753" y="424053"/>
                  </a:lnTo>
                  <a:lnTo>
                    <a:pt x="15993" y="485184"/>
                  </a:lnTo>
                  <a:lnTo>
                    <a:pt x="33440" y="546785"/>
                  </a:lnTo>
                  <a:lnTo>
                    <a:pt x="48530" y="587565"/>
                  </a:lnTo>
                  <a:lnTo>
                    <a:pt x="80154" y="637540"/>
                  </a:lnTo>
                  <a:lnTo>
                    <a:pt x="115742" y="690632"/>
                  </a:lnTo>
                  <a:lnTo>
                    <a:pt x="150589" y="727414"/>
                  </a:lnTo>
                  <a:lnTo>
                    <a:pt x="174917" y="74040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359244" y="3222132"/>
              <a:ext cx="150825" cy="411338"/>
            </a:xfrm>
            <a:custGeom>
              <a:avLst/>
              <a:gdLst/>
              <a:ahLst/>
              <a:cxnLst/>
              <a:rect l="0" t="0" r="0" b="0"/>
              <a:pathLst>
                <a:path w="150825" h="411338">
                  <a:moveTo>
                    <a:pt x="0" y="0"/>
                  </a:moveTo>
                  <a:lnTo>
                    <a:pt x="12470" y="54732"/>
                  </a:lnTo>
                  <a:lnTo>
                    <a:pt x="32810" y="113888"/>
                  </a:lnTo>
                  <a:lnTo>
                    <a:pt x="50686" y="164763"/>
                  </a:lnTo>
                  <a:lnTo>
                    <a:pt x="74603" y="226726"/>
                  </a:lnTo>
                  <a:lnTo>
                    <a:pt x="92065" y="270888"/>
                  </a:lnTo>
                  <a:lnTo>
                    <a:pt x="119025" y="331297"/>
                  </a:lnTo>
                  <a:lnTo>
                    <a:pt x="142962" y="390786"/>
                  </a:lnTo>
                  <a:lnTo>
                    <a:pt x="150824" y="411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31822" y="3249555"/>
              <a:ext cx="178247" cy="329069"/>
            </a:xfrm>
            <a:custGeom>
              <a:avLst/>
              <a:gdLst/>
              <a:ahLst/>
              <a:cxnLst/>
              <a:rect l="0" t="0" r="0" b="0"/>
              <a:pathLst>
                <a:path w="178247" h="329069">
                  <a:moveTo>
                    <a:pt x="178246" y="0"/>
                  </a:moveTo>
                  <a:lnTo>
                    <a:pt x="156353" y="45309"/>
                  </a:lnTo>
                  <a:lnTo>
                    <a:pt x="131472" y="101447"/>
                  </a:lnTo>
                  <a:lnTo>
                    <a:pt x="103279" y="151428"/>
                  </a:lnTo>
                  <a:lnTo>
                    <a:pt x="66657" y="211602"/>
                  </a:lnTo>
                  <a:lnTo>
                    <a:pt x="29907" y="267180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523779" y="3372955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57252" y="8339"/>
                  </a:lnTo>
                  <a:lnTo>
                    <a:pt x="118064" y="1647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948826" y="3222132"/>
              <a:ext cx="68557" cy="356492"/>
            </a:xfrm>
            <a:custGeom>
              <a:avLst/>
              <a:gdLst/>
              <a:ahLst/>
              <a:cxnLst/>
              <a:rect l="0" t="0" r="0" b="0"/>
              <a:pathLst>
                <a:path w="68557" h="356492">
                  <a:moveTo>
                    <a:pt x="68556" y="0"/>
                  </a:moveTo>
                  <a:lnTo>
                    <a:pt x="67032" y="56256"/>
                  </a:lnTo>
                  <a:lnTo>
                    <a:pt x="61277" y="102699"/>
                  </a:lnTo>
                  <a:lnTo>
                    <a:pt x="49472" y="165679"/>
                  </a:lnTo>
                  <a:lnTo>
                    <a:pt x="36325" y="215656"/>
                  </a:lnTo>
                  <a:lnTo>
                    <a:pt x="22781" y="266689"/>
                  </a:lnTo>
                  <a:lnTo>
                    <a:pt x="9120" y="320404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58714" y="3222132"/>
              <a:ext cx="232893" cy="273824"/>
            </a:xfrm>
            <a:custGeom>
              <a:avLst/>
              <a:gdLst/>
              <a:ahLst/>
              <a:cxnLst/>
              <a:rect l="0" t="0" r="0" b="0"/>
              <a:pathLst>
                <a:path w="232893" h="273824">
                  <a:moveTo>
                    <a:pt x="54647" y="0"/>
                  </a:moveTo>
                  <a:lnTo>
                    <a:pt x="91040" y="7279"/>
                  </a:lnTo>
                  <a:lnTo>
                    <a:pt x="103284" y="15517"/>
                  </a:lnTo>
                  <a:lnTo>
                    <a:pt x="120952" y="40921"/>
                  </a:lnTo>
                  <a:lnTo>
                    <a:pt x="143184" y="97460"/>
                  </a:lnTo>
                  <a:lnTo>
                    <a:pt x="146897" y="146523"/>
                  </a:lnTo>
                  <a:lnTo>
                    <a:pt x="142366" y="176335"/>
                  </a:lnTo>
                  <a:lnTo>
                    <a:pt x="116693" y="226092"/>
                  </a:lnTo>
                  <a:lnTo>
                    <a:pt x="80140" y="264872"/>
                  </a:lnTo>
                  <a:lnTo>
                    <a:pt x="65548" y="271037"/>
                  </a:lnTo>
                  <a:lnTo>
                    <a:pt x="33085" y="273823"/>
                  </a:lnTo>
                  <a:lnTo>
                    <a:pt x="20467" y="269387"/>
                  </a:lnTo>
                  <a:lnTo>
                    <a:pt x="2384" y="252269"/>
                  </a:lnTo>
                  <a:lnTo>
                    <a:pt x="0" y="242829"/>
                  </a:lnTo>
                  <a:lnTo>
                    <a:pt x="1457" y="233489"/>
                  </a:lnTo>
                  <a:lnTo>
                    <a:pt x="5476" y="224216"/>
                  </a:lnTo>
                  <a:lnTo>
                    <a:pt x="15772" y="218033"/>
                  </a:lnTo>
                  <a:lnTo>
                    <a:pt x="66657" y="209332"/>
                  </a:lnTo>
                  <a:lnTo>
                    <a:pt x="126931" y="208277"/>
                  </a:lnTo>
                  <a:lnTo>
                    <a:pt x="189786" y="216735"/>
                  </a:lnTo>
                  <a:lnTo>
                    <a:pt x="232892" y="2193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195628" y="2961619"/>
              <a:ext cx="164326" cy="712984"/>
            </a:xfrm>
            <a:custGeom>
              <a:avLst/>
              <a:gdLst/>
              <a:ahLst/>
              <a:cxnLst/>
              <a:rect l="0" t="0" r="0" b="0"/>
              <a:pathLst>
                <a:path w="164326" h="712984">
                  <a:moveTo>
                    <a:pt x="0" y="0"/>
                  </a:moveTo>
                  <a:lnTo>
                    <a:pt x="59214" y="46775"/>
                  </a:lnTo>
                  <a:lnTo>
                    <a:pt x="105092" y="98828"/>
                  </a:lnTo>
                  <a:lnTo>
                    <a:pt x="132534" y="137957"/>
                  </a:lnTo>
                  <a:lnTo>
                    <a:pt x="142694" y="168973"/>
                  </a:lnTo>
                  <a:lnTo>
                    <a:pt x="156496" y="231259"/>
                  </a:lnTo>
                  <a:lnTo>
                    <a:pt x="162153" y="280961"/>
                  </a:lnTo>
                  <a:lnTo>
                    <a:pt x="163828" y="334281"/>
                  </a:lnTo>
                  <a:lnTo>
                    <a:pt x="164325" y="388675"/>
                  </a:lnTo>
                  <a:lnTo>
                    <a:pt x="157194" y="443386"/>
                  </a:lnTo>
                  <a:lnTo>
                    <a:pt x="145432" y="498191"/>
                  </a:lnTo>
                  <a:lnTo>
                    <a:pt x="132298" y="553024"/>
                  </a:lnTo>
                  <a:lnTo>
                    <a:pt x="111479" y="607865"/>
                  </a:lnTo>
                  <a:lnTo>
                    <a:pt x="86570" y="668521"/>
                  </a:lnTo>
                  <a:lnTo>
                    <a:pt x="54844" y="7129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50095" y="4893390"/>
            <a:ext cx="1659056" cy="877518"/>
            <a:chOff x="850095" y="4893390"/>
            <a:chExt cx="1659056" cy="877518"/>
          </a:xfrm>
        </p:grpSpPr>
        <p:sp>
          <p:nvSpPr>
            <p:cNvPr id="99" name="Freeform 98"/>
            <p:cNvSpPr/>
            <p:nvPr/>
          </p:nvSpPr>
          <p:spPr>
            <a:xfrm>
              <a:off x="850095" y="5304727"/>
              <a:ext cx="205668" cy="13712"/>
            </a:xfrm>
            <a:custGeom>
              <a:avLst/>
              <a:gdLst/>
              <a:ahLst/>
              <a:cxnLst/>
              <a:rect l="0" t="0" r="0" b="0"/>
              <a:pathLst>
                <a:path w="205668" h="13712">
                  <a:moveTo>
                    <a:pt x="0" y="0"/>
                  </a:moveTo>
                  <a:lnTo>
                    <a:pt x="53208" y="0"/>
                  </a:lnTo>
                  <a:lnTo>
                    <a:pt x="104465" y="1523"/>
                  </a:lnTo>
                  <a:lnTo>
                    <a:pt x="163502" y="10852"/>
                  </a:lnTo>
                  <a:lnTo>
                    <a:pt x="20566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288853" y="5112770"/>
              <a:ext cx="68557" cy="356492"/>
            </a:xfrm>
            <a:custGeom>
              <a:avLst/>
              <a:gdLst/>
              <a:ahLst/>
              <a:cxnLst/>
              <a:rect l="0" t="0" r="0" b="0"/>
              <a:pathLst>
                <a:path w="68557" h="356492">
                  <a:moveTo>
                    <a:pt x="68556" y="0"/>
                  </a:moveTo>
                  <a:lnTo>
                    <a:pt x="67032" y="53208"/>
                  </a:lnTo>
                  <a:lnTo>
                    <a:pt x="57610" y="105989"/>
                  </a:lnTo>
                  <a:lnTo>
                    <a:pt x="45169" y="160221"/>
                  </a:lnTo>
                  <a:lnTo>
                    <a:pt x="31834" y="214885"/>
                  </a:lnTo>
                  <a:lnTo>
                    <a:pt x="18235" y="268153"/>
                  </a:lnTo>
                  <a:lnTo>
                    <a:pt x="4053" y="32380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495340" y="4893390"/>
              <a:ext cx="204850" cy="877518"/>
            </a:xfrm>
            <a:custGeom>
              <a:avLst/>
              <a:gdLst/>
              <a:ahLst/>
              <a:cxnLst/>
              <a:rect l="0" t="0" r="0" b="0"/>
              <a:pathLst>
                <a:path w="204850" h="877518">
                  <a:moveTo>
                    <a:pt x="204849" y="0"/>
                  </a:moveTo>
                  <a:lnTo>
                    <a:pt x="183013" y="7279"/>
                  </a:lnTo>
                  <a:lnTo>
                    <a:pt x="164167" y="23041"/>
                  </a:lnTo>
                  <a:lnTo>
                    <a:pt x="118071" y="81973"/>
                  </a:lnTo>
                  <a:lnTo>
                    <a:pt x="92130" y="115866"/>
                  </a:lnTo>
                  <a:lnTo>
                    <a:pt x="64882" y="176306"/>
                  </a:lnTo>
                  <a:lnTo>
                    <a:pt x="37889" y="232708"/>
                  </a:lnTo>
                  <a:lnTo>
                    <a:pt x="22668" y="281389"/>
                  </a:lnTo>
                  <a:lnTo>
                    <a:pt x="8510" y="334409"/>
                  </a:lnTo>
                  <a:lnTo>
                    <a:pt x="1945" y="388712"/>
                  </a:lnTo>
                  <a:lnTo>
                    <a:pt x="0" y="443397"/>
                  </a:lnTo>
                  <a:lnTo>
                    <a:pt x="3608" y="492110"/>
                  </a:lnTo>
                  <a:lnTo>
                    <a:pt x="8766" y="547785"/>
                  </a:lnTo>
                  <a:lnTo>
                    <a:pt x="11058" y="602999"/>
                  </a:lnTo>
                  <a:lnTo>
                    <a:pt x="19628" y="663637"/>
                  </a:lnTo>
                  <a:lnTo>
                    <a:pt x="36172" y="726596"/>
                  </a:lnTo>
                  <a:lnTo>
                    <a:pt x="51106" y="778294"/>
                  </a:lnTo>
                  <a:lnTo>
                    <a:pt x="72627" y="829159"/>
                  </a:lnTo>
                  <a:lnTo>
                    <a:pt x="95159" y="8775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749954" y="5112770"/>
              <a:ext cx="293016" cy="350818"/>
            </a:xfrm>
            <a:custGeom>
              <a:avLst/>
              <a:gdLst/>
              <a:ahLst/>
              <a:cxnLst/>
              <a:rect l="0" t="0" r="0" b="0"/>
              <a:pathLst>
                <a:path w="293016" h="350818">
                  <a:moveTo>
                    <a:pt x="87347" y="0"/>
                  </a:moveTo>
                  <a:lnTo>
                    <a:pt x="116462" y="0"/>
                  </a:lnTo>
                  <a:lnTo>
                    <a:pt x="138881" y="8125"/>
                  </a:lnTo>
                  <a:lnTo>
                    <a:pt x="192659" y="45447"/>
                  </a:lnTo>
                  <a:lnTo>
                    <a:pt x="214388" y="70473"/>
                  </a:lnTo>
                  <a:lnTo>
                    <a:pt x="227600" y="98354"/>
                  </a:lnTo>
                  <a:lnTo>
                    <a:pt x="233515" y="148310"/>
                  </a:lnTo>
                  <a:lnTo>
                    <a:pt x="224772" y="200184"/>
                  </a:lnTo>
                  <a:lnTo>
                    <a:pt x="202038" y="245177"/>
                  </a:lnTo>
                  <a:lnTo>
                    <a:pt x="148324" y="307865"/>
                  </a:lnTo>
                  <a:lnTo>
                    <a:pt x="112524" y="337343"/>
                  </a:lnTo>
                  <a:lnTo>
                    <a:pt x="82286" y="347981"/>
                  </a:lnTo>
                  <a:lnTo>
                    <a:pt x="65692" y="350817"/>
                  </a:lnTo>
                  <a:lnTo>
                    <a:pt x="50058" y="348139"/>
                  </a:lnTo>
                  <a:lnTo>
                    <a:pt x="20500" y="332974"/>
                  </a:lnTo>
                  <a:lnTo>
                    <a:pt x="10789" y="321008"/>
                  </a:lnTo>
                  <a:lnTo>
                    <a:pt x="0" y="291462"/>
                  </a:lnTo>
                  <a:lnTo>
                    <a:pt x="3330" y="262080"/>
                  </a:lnTo>
                  <a:lnTo>
                    <a:pt x="8484" y="247847"/>
                  </a:lnTo>
                  <a:lnTo>
                    <a:pt x="18013" y="236834"/>
                  </a:lnTo>
                  <a:lnTo>
                    <a:pt x="44852" y="220535"/>
                  </a:lnTo>
                  <a:lnTo>
                    <a:pt x="60541" y="218626"/>
                  </a:lnTo>
                  <a:lnTo>
                    <a:pt x="94222" y="224631"/>
                  </a:lnTo>
                  <a:lnTo>
                    <a:pt x="156076" y="253312"/>
                  </a:lnTo>
                  <a:lnTo>
                    <a:pt x="206059" y="279369"/>
                  </a:lnTo>
                  <a:lnTo>
                    <a:pt x="260604" y="315471"/>
                  </a:lnTo>
                  <a:lnTo>
                    <a:pt x="293015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111525" y="5222460"/>
              <a:ext cx="178247" cy="260513"/>
            </a:xfrm>
            <a:custGeom>
              <a:avLst/>
              <a:gdLst/>
              <a:ahLst/>
              <a:cxnLst/>
              <a:rect l="0" t="0" r="0" b="0"/>
              <a:pathLst>
                <a:path w="178247" h="260513">
                  <a:moveTo>
                    <a:pt x="0" y="0"/>
                  </a:moveTo>
                  <a:lnTo>
                    <a:pt x="38168" y="57251"/>
                  </a:lnTo>
                  <a:lnTo>
                    <a:pt x="71740" y="103970"/>
                  </a:lnTo>
                  <a:lnTo>
                    <a:pt x="103354" y="156407"/>
                  </a:lnTo>
                  <a:lnTo>
                    <a:pt x="141334" y="216250"/>
                  </a:lnTo>
                  <a:lnTo>
                    <a:pt x="178246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152659" y="5181326"/>
              <a:ext cx="137113" cy="315358"/>
            </a:xfrm>
            <a:custGeom>
              <a:avLst/>
              <a:gdLst/>
              <a:ahLst/>
              <a:cxnLst/>
              <a:rect l="0" t="0" r="0" b="0"/>
              <a:pathLst>
                <a:path w="137113" h="315358">
                  <a:moveTo>
                    <a:pt x="137112" y="0"/>
                  </a:moveTo>
                  <a:lnTo>
                    <a:pt x="118134" y="59660"/>
                  </a:lnTo>
                  <a:lnTo>
                    <a:pt x="94418" y="115179"/>
                  </a:lnTo>
                  <a:lnTo>
                    <a:pt x="64031" y="175809"/>
                  </a:lnTo>
                  <a:lnTo>
                    <a:pt x="34207" y="228306"/>
                  </a:lnTo>
                  <a:lnTo>
                    <a:pt x="10481" y="286990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358014" y="4975658"/>
              <a:ext cx="151137" cy="249381"/>
            </a:xfrm>
            <a:custGeom>
              <a:avLst/>
              <a:gdLst/>
              <a:ahLst/>
              <a:cxnLst/>
              <a:rect l="0" t="0" r="0" b="0"/>
              <a:pathLst>
                <a:path w="151137" h="249381">
                  <a:moveTo>
                    <a:pt x="55158" y="0"/>
                  </a:moveTo>
                  <a:lnTo>
                    <a:pt x="105131" y="38168"/>
                  </a:lnTo>
                  <a:lnTo>
                    <a:pt x="125486" y="71740"/>
                  </a:lnTo>
                  <a:lnTo>
                    <a:pt x="133887" y="117911"/>
                  </a:lnTo>
                  <a:lnTo>
                    <a:pt x="129098" y="162908"/>
                  </a:lnTo>
                  <a:lnTo>
                    <a:pt x="117981" y="187171"/>
                  </a:lnTo>
                  <a:lnTo>
                    <a:pt x="101361" y="208112"/>
                  </a:lnTo>
                  <a:lnTo>
                    <a:pt x="66308" y="235507"/>
                  </a:lnTo>
                  <a:lnTo>
                    <a:pt x="40308" y="248383"/>
                  </a:lnTo>
                  <a:lnTo>
                    <a:pt x="28500" y="249380"/>
                  </a:lnTo>
                  <a:lnTo>
                    <a:pt x="7254" y="242361"/>
                  </a:lnTo>
                  <a:lnTo>
                    <a:pt x="1894" y="233177"/>
                  </a:lnTo>
                  <a:lnTo>
                    <a:pt x="0" y="206722"/>
                  </a:lnTo>
                  <a:lnTo>
                    <a:pt x="8299" y="182776"/>
                  </a:lnTo>
                  <a:lnTo>
                    <a:pt x="14777" y="172125"/>
                  </a:lnTo>
                  <a:lnTo>
                    <a:pt x="34164" y="156228"/>
                  </a:lnTo>
                  <a:lnTo>
                    <a:pt x="45732" y="149856"/>
                  </a:lnTo>
                  <a:lnTo>
                    <a:pt x="70773" y="146839"/>
                  </a:lnTo>
                  <a:lnTo>
                    <a:pt x="95614" y="152099"/>
                  </a:lnTo>
                  <a:lnTo>
                    <a:pt x="116811" y="164593"/>
                  </a:lnTo>
                  <a:lnTo>
                    <a:pt x="132326" y="184366"/>
                  </a:lnTo>
                  <a:lnTo>
                    <a:pt x="151136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797085" y="4811123"/>
            <a:ext cx="1781876" cy="1014630"/>
            <a:chOff x="2797085" y="4811123"/>
            <a:chExt cx="1781876" cy="1014630"/>
          </a:xfrm>
        </p:grpSpPr>
        <p:sp>
          <p:nvSpPr>
            <p:cNvPr id="107" name="Freeform 106"/>
            <p:cNvSpPr/>
            <p:nvPr/>
          </p:nvSpPr>
          <p:spPr>
            <a:xfrm>
              <a:off x="2797085" y="5335961"/>
              <a:ext cx="164535" cy="23611"/>
            </a:xfrm>
            <a:custGeom>
              <a:avLst/>
              <a:gdLst/>
              <a:ahLst/>
              <a:cxnLst/>
              <a:rect l="0" t="0" r="0" b="0"/>
              <a:pathLst>
                <a:path w="164535" h="23611">
                  <a:moveTo>
                    <a:pt x="0" y="23610"/>
                  </a:moveTo>
                  <a:lnTo>
                    <a:pt x="21836" y="9053"/>
                  </a:lnTo>
                  <a:lnTo>
                    <a:pt x="64531" y="0"/>
                  </a:lnTo>
                  <a:lnTo>
                    <a:pt x="115776" y="4596"/>
                  </a:lnTo>
                  <a:lnTo>
                    <a:pt x="164534" y="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030176" y="5126481"/>
              <a:ext cx="209020" cy="380271"/>
            </a:xfrm>
            <a:custGeom>
              <a:avLst/>
              <a:gdLst/>
              <a:ahLst/>
              <a:cxnLst/>
              <a:rect l="0" t="0" r="0" b="0"/>
              <a:pathLst>
                <a:path w="209020" h="380271">
                  <a:moveTo>
                    <a:pt x="41133" y="0"/>
                  </a:moveTo>
                  <a:lnTo>
                    <a:pt x="70248" y="0"/>
                  </a:lnTo>
                  <a:lnTo>
                    <a:pt x="110191" y="14558"/>
                  </a:lnTo>
                  <a:lnTo>
                    <a:pt x="143692" y="45447"/>
                  </a:lnTo>
                  <a:lnTo>
                    <a:pt x="149116" y="59244"/>
                  </a:lnTo>
                  <a:lnTo>
                    <a:pt x="151080" y="90824"/>
                  </a:lnTo>
                  <a:lnTo>
                    <a:pt x="142812" y="117047"/>
                  </a:lnTo>
                  <a:lnTo>
                    <a:pt x="127457" y="138858"/>
                  </a:lnTo>
                  <a:lnTo>
                    <a:pt x="105398" y="158709"/>
                  </a:lnTo>
                  <a:lnTo>
                    <a:pt x="102258" y="163698"/>
                  </a:lnTo>
                  <a:lnTo>
                    <a:pt x="104735" y="165500"/>
                  </a:lnTo>
                  <a:lnTo>
                    <a:pt x="110957" y="165178"/>
                  </a:lnTo>
                  <a:lnTo>
                    <a:pt x="141550" y="179283"/>
                  </a:lnTo>
                  <a:lnTo>
                    <a:pt x="179560" y="210038"/>
                  </a:lnTo>
                  <a:lnTo>
                    <a:pt x="205211" y="248096"/>
                  </a:lnTo>
                  <a:lnTo>
                    <a:pt x="209019" y="274800"/>
                  </a:lnTo>
                  <a:lnTo>
                    <a:pt x="207902" y="288319"/>
                  </a:lnTo>
                  <a:lnTo>
                    <a:pt x="194473" y="315528"/>
                  </a:lnTo>
                  <a:lnTo>
                    <a:pt x="173270" y="339809"/>
                  </a:lnTo>
                  <a:lnTo>
                    <a:pt x="122417" y="367810"/>
                  </a:lnTo>
                  <a:lnTo>
                    <a:pt x="94018" y="376756"/>
                  </a:lnTo>
                  <a:lnTo>
                    <a:pt x="46815" y="380270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63266" y="5263593"/>
              <a:ext cx="233091" cy="260514"/>
            </a:xfrm>
            <a:custGeom>
              <a:avLst/>
              <a:gdLst/>
              <a:ahLst/>
              <a:cxnLst/>
              <a:rect l="0" t="0" r="0" b="0"/>
              <a:pathLst>
                <a:path w="233091" h="260514">
                  <a:moveTo>
                    <a:pt x="0" y="0"/>
                  </a:moveTo>
                  <a:lnTo>
                    <a:pt x="48297" y="57721"/>
                  </a:lnTo>
                  <a:lnTo>
                    <a:pt x="97393" y="110258"/>
                  </a:lnTo>
                  <a:lnTo>
                    <a:pt x="151103" y="164647"/>
                  </a:lnTo>
                  <a:lnTo>
                    <a:pt x="194777" y="217878"/>
                  </a:lnTo>
                  <a:lnTo>
                    <a:pt x="23309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318111" y="5263593"/>
              <a:ext cx="150824" cy="287936"/>
            </a:xfrm>
            <a:custGeom>
              <a:avLst/>
              <a:gdLst/>
              <a:ahLst/>
              <a:cxnLst/>
              <a:rect l="0" t="0" r="0" b="0"/>
              <a:pathLst>
                <a:path w="150824" h="287936">
                  <a:moveTo>
                    <a:pt x="150823" y="0"/>
                  </a:moveTo>
                  <a:lnTo>
                    <a:pt x="131845" y="59660"/>
                  </a:lnTo>
                  <a:lnTo>
                    <a:pt x="108129" y="111116"/>
                  </a:lnTo>
                  <a:lnTo>
                    <a:pt x="81804" y="164957"/>
                  </a:lnTo>
                  <a:lnTo>
                    <a:pt x="50645" y="215442"/>
                  </a:lnTo>
                  <a:lnTo>
                    <a:pt x="20592" y="255284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29447" y="5263593"/>
              <a:ext cx="233091" cy="1"/>
            </a:xfrm>
            <a:custGeom>
              <a:avLst/>
              <a:gdLst/>
              <a:ahLst/>
              <a:cxnLst/>
              <a:rect l="0" t="0" r="0" b="0"/>
              <a:pathLst>
                <a:path w="233091" h="1">
                  <a:moveTo>
                    <a:pt x="0" y="0"/>
                  </a:moveTo>
                  <a:lnTo>
                    <a:pt x="59659" y="0"/>
                  </a:lnTo>
                  <a:lnTo>
                    <a:pt x="115179" y="0"/>
                  </a:lnTo>
                  <a:lnTo>
                    <a:pt x="175809" y="0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113367" y="5068235"/>
              <a:ext cx="259623" cy="414738"/>
            </a:xfrm>
            <a:custGeom>
              <a:avLst/>
              <a:gdLst/>
              <a:ahLst/>
              <a:cxnLst/>
              <a:rect l="0" t="0" r="0" b="0"/>
              <a:pathLst>
                <a:path w="259623" h="414738">
                  <a:moveTo>
                    <a:pt x="233084" y="58246"/>
                  </a:moveTo>
                  <a:lnTo>
                    <a:pt x="225805" y="29131"/>
                  </a:lnTo>
                  <a:lnTo>
                    <a:pt x="217567" y="19031"/>
                  </a:lnTo>
                  <a:lnTo>
                    <a:pt x="192164" y="3746"/>
                  </a:lnTo>
                  <a:lnTo>
                    <a:pt x="160560" y="0"/>
                  </a:lnTo>
                  <a:lnTo>
                    <a:pt x="143601" y="1133"/>
                  </a:lnTo>
                  <a:lnTo>
                    <a:pt x="90617" y="24566"/>
                  </a:lnTo>
                  <a:lnTo>
                    <a:pt x="43603" y="60454"/>
                  </a:lnTo>
                  <a:lnTo>
                    <a:pt x="8006" y="107313"/>
                  </a:lnTo>
                  <a:lnTo>
                    <a:pt x="0" y="137945"/>
                  </a:lnTo>
                  <a:lnTo>
                    <a:pt x="4058" y="180886"/>
                  </a:lnTo>
                  <a:lnTo>
                    <a:pt x="7274" y="194851"/>
                  </a:lnTo>
                  <a:lnTo>
                    <a:pt x="15511" y="205684"/>
                  </a:lnTo>
                  <a:lnTo>
                    <a:pt x="40914" y="221784"/>
                  </a:lnTo>
                  <a:lnTo>
                    <a:pt x="72517" y="225892"/>
                  </a:lnTo>
                  <a:lnTo>
                    <a:pt x="124570" y="219640"/>
                  </a:lnTo>
                  <a:lnTo>
                    <a:pt x="142459" y="216116"/>
                  </a:lnTo>
                  <a:lnTo>
                    <a:pt x="170462" y="200014"/>
                  </a:lnTo>
                  <a:lnTo>
                    <a:pt x="213266" y="152436"/>
                  </a:lnTo>
                  <a:lnTo>
                    <a:pt x="240116" y="99026"/>
                  </a:lnTo>
                  <a:lnTo>
                    <a:pt x="250428" y="71800"/>
                  </a:lnTo>
                  <a:lnTo>
                    <a:pt x="253787" y="68806"/>
                  </a:lnTo>
                  <a:lnTo>
                    <a:pt x="256027" y="72904"/>
                  </a:lnTo>
                  <a:lnTo>
                    <a:pt x="259622" y="130544"/>
                  </a:lnTo>
                  <a:lnTo>
                    <a:pt x="252965" y="193250"/>
                  </a:lnTo>
                  <a:lnTo>
                    <a:pt x="248623" y="252794"/>
                  </a:lnTo>
                  <a:lnTo>
                    <a:pt x="240058" y="309032"/>
                  </a:lnTo>
                  <a:lnTo>
                    <a:pt x="235151" y="364289"/>
                  </a:lnTo>
                  <a:lnTo>
                    <a:pt x="233084" y="41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360162" y="4811123"/>
              <a:ext cx="218799" cy="1014630"/>
            </a:xfrm>
            <a:custGeom>
              <a:avLst/>
              <a:gdLst/>
              <a:ahLst/>
              <a:cxnLst/>
              <a:rect l="0" t="0" r="0" b="0"/>
              <a:pathLst>
                <a:path w="218799" h="1014630">
                  <a:moveTo>
                    <a:pt x="27423" y="0"/>
                  </a:moveTo>
                  <a:lnTo>
                    <a:pt x="47792" y="23417"/>
                  </a:lnTo>
                  <a:lnTo>
                    <a:pt x="80078" y="76267"/>
                  </a:lnTo>
                  <a:lnTo>
                    <a:pt x="105307" y="126448"/>
                  </a:lnTo>
                  <a:lnTo>
                    <a:pt x="129381" y="175932"/>
                  </a:lnTo>
                  <a:lnTo>
                    <a:pt x="155812" y="229189"/>
                  </a:lnTo>
                  <a:lnTo>
                    <a:pt x="181417" y="283564"/>
                  </a:lnTo>
                  <a:lnTo>
                    <a:pt x="199329" y="339792"/>
                  </a:lnTo>
                  <a:lnTo>
                    <a:pt x="212761" y="402495"/>
                  </a:lnTo>
                  <a:lnTo>
                    <a:pt x="217418" y="460346"/>
                  </a:lnTo>
                  <a:lnTo>
                    <a:pt x="218798" y="516081"/>
                  </a:lnTo>
                  <a:lnTo>
                    <a:pt x="217684" y="572713"/>
                  </a:lnTo>
                  <a:lnTo>
                    <a:pt x="206858" y="635535"/>
                  </a:lnTo>
                  <a:lnTo>
                    <a:pt x="186554" y="693421"/>
                  </a:lnTo>
                  <a:lnTo>
                    <a:pt x="168689" y="747644"/>
                  </a:lnTo>
                  <a:lnTo>
                    <a:pt x="140190" y="807683"/>
                  </a:lnTo>
                  <a:lnTo>
                    <a:pt x="112160" y="863553"/>
                  </a:lnTo>
                  <a:lnTo>
                    <a:pt x="78936" y="919422"/>
                  </a:lnTo>
                  <a:lnTo>
                    <a:pt x="32868" y="976940"/>
                  </a:lnTo>
                  <a:lnTo>
                    <a:pt x="0" y="1014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385366" y="4536899"/>
            <a:ext cx="2687453" cy="644428"/>
            <a:chOff x="5385366" y="4536899"/>
            <a:chExt cx="2687453" cy="644428"/>
          </a:xfrm>
        </p:grpSpPr>
        <p:sp>
          <p:nvSpPr>
            <p:cNvPr id="115" name="Freeform 114"/>
            <p:cNvSpPr/>
            <p:nvPr/>
          </p:nvSpPr>
          <p:spPr>
            <a:xfrm>
              <a:off x="5385366" y="4584466"/>
              <a:ext cx="277361" cy="531552"/>
            </a:xfrm>
            <a:custGeom>
              <a:avLst/>
              <a:gdLst/>
              <a:ahLst/>
              <a:cxnLst/>
              <a:rect l="0" t="0" r="0" b="0"/>
              <a:pathLst>
                <a:path w="277361" h="531552">
                  <a:moveTo>
                    <a:pt x="126537" y="7278"/>
                  </a:moveTo>
                  <a:lnTo>
                    <a:pt x="148373" y="0"/>
                  </a:lnTo>
                  <a:lnTo>
                    <a:pt x="171282" y="4551"/>
                  </a:lnTo>
                  <a:lnTo>
                    <a:pt x="183789" y="10030"/>
                  </a:lnTo>
                  <a:lnTo>
                    <a:pt x="223228" y="46857"/>
                  </a:lnTo>
                  <a:lnTo>
                    <a:pt x="249302" y="89085"/>
                  </a:lnTo>
                  <a:lnTo>
                    <a:pt x="259398" y="137821"/>
                  </a:lnTo>
                  <a:lnTo>
                    <a:pt x="270709" y="197937"/>
                  </a:lnTo>
                  <a:lnTo>
                    <a:pt x="264894" y="244554"/>
                  </a:lnTo>
                  <a:lnTo>
                    <a:pt x="257601" y="289456"/>
                  </a:lnTo>
                  <a:lnTo>
                    <a:pt x="237650" y="344290"/>
                  </a:lnTo>
                  <a:lnTo>
                    <a:pt x="203612" y="402240"/>
                  </a:lnTo>
                  <a:lnTo>
                    <a:pt x="158448" y="461504"/>
                  </a:lnTo>
                  <a:lnTo>
                    <a:pt x="101581" y="511893"/>
                  </a:lnTo>
                  <a:lnTo>
                    <a:pt x="72788" y="527611"/>
                  </a:lnTo>
                  <a:lnTo>
                    <a:pt x="44757" y="531551"/>
                  </a:lnTo>
                  <a:lnTo>
                    <a:pt x="30883" y="530469"/>
                  </a:lnTo>
                  <a:lnTo>
                    <a:pt x="20111" y="523653"/>
                  </a:lnTo>
                  <a:lnTo>
                    <a:pt x="4079" y="499830"/>
                  </a:lnTo>
                  <a:lnTo>
                    <a:pt x="0" y="468929"/>
                  </a:lnTo>
                  <a:lnTo>
                    <a:pt x="4789" y="436406"/>
                  </a:lnTo>
                  <a:lnTo>
                    <a:pt x="17074" y="406717"/>
                  </a:lnTo>
                  <a:lnTo>
                    <a:pt x="29186" y="395448"/>
                  </a:lnTo>
                  <a:lnTo>
                    <a:pt x="62957" y="378864"/>
                  </a:lnTo>
                  <a:lnTo>
                    <a:pt x="117517" y="368242"/>
                  </a:lnTo>
                  <a:lnTo>
                    <a:pt x="172277" y="379652"/>
                  </a:lnTo>
                  <a:lnTo>
                    <a:pt x="212539" y="402330"/>
                  </a:lnTo>
                  <a:lnTo>
                    <a:pt x="243765" y="428347"/>
                  </a:lnTo>
                  <a:lnTo>
                    <a:pt x="271883" y="487117"/>
                  </a:lnTo>
                  <a:lnTo>
                    <a:pt x="277360" y="5008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28204" y="4550611"/>
              <a:ext cx="108747" cy="630716"/>
            </a:xfrm>
            <a:custGeom>
              <a:avLst/>
              <a:gdLst/>
              <a:ahLst/>
              <a:cxnLst/>
              <a:rect l="0" t="0" r="0" b="0"/>
              <a:pathLst>
                <a:path w="108747" h="630716">
                  <a:moveTo>
                    <a:pt x="40190" y="0"/>
                  </a:moveTo>
                  <a:lnTo>
                    <a:pt x="29244" y="48356"/>
                  </a:lnTo>
                  <a:lnTo>
                    <a:pt x="21106" y="98172"/>
                  </a:lnTo>
                  <a:lnTo>
                    <a:pt x="16473" y="143673"/>
                  </a:lnTo>
                  <a:lnTo>
                    <a:pt x="9803" y="203549"/>
                  </a:lnTo>
                  <a:lnTo>
                    <a:pt x="2241" y="259885"/>
                  </a:lnTo>
                  <a:lnTo>
                    <a:pt x="0" y="315171"/>
                  </a:lnTo>
                  <a:lnTo>
                    <a:pt x="3399" y="378272"/>
                  </a:lnTo>
                  <a:lnTo>
                    <a:pt x="10127" y="428634"/>
                  </a:lnTo>
                  <a:lnTo>
                    <a:pt x="18196" y="481486"/>
                  </a:lnTo>
                  <a:lnTo>
                    <a:pt x="30922" y="527320"/>
                  </a:lnTo>
                  <a:lnTo>
                    <a:pt x="55218" y="579259"/>
                  </a:lnTo>
                  <a:lnTo>
                    <a:pt x="72768" y="601752"/>
                  </a:lnTo>
                  <a:lnTo>
                    <a:pt x="108746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978084" y="4838546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1685" y="1523"/>
                  </a:lnTo>
                  <a:lnTo>
                    <a:pt x="109065" y="10852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235139" y="4762711"/>
              <a:ext cx="154282" cy="336349"/>
            </a:xfrm>
            <a:custGeom>
              <a:avLst/>
              <a:gdLst/>
              <a:ahLst/>
              <a:cxnLst/>
              <a:rect l="0" t="0" r="0" b="0"/>
              <a:pathLst>
                <a:path w="154282" h="336349">
                  <a:moveTo>
                    <a:pt x="154281" y="7279"/>
                  </a:moveTo>
                  <a:lnTo>
                    <a:pt x="132444" y="0"/>
                  </a:lnTo>
                  <a:lnTo>
                    <a:pt x="109536" y="489"/>
                  </a:lnTo>
                  <a:lnTo>
                    <a:pt x="85643" y="7308"/>
                  </a:lnTo>
                  <a:lnTo>
                    <a:pt x="41416" y="40575"/>
                  </a:lnTo>
                  <a:lnTo>
                    <a:pt x="18804" y="66258"/>
                  </a:lnTo>
                  <a:lnTo>
                    <a:pt x="3677" y="97985"/>
                  </a:lnTo>
                  <a:lnTo>
                    <a:pt x="0" y="128337"/>
                  </a:lnTo>
                  <a:lnTo>
                    <a:pt x="4968" y="155537"/>
                  </a:lnTo>
                  <a:lnTo>
                    <a:pt x="17332" y="177783"/>
                  </a:lnTo>
                  <a:lnTo>
                    <a:pt x="27942" y="183410"/>
                  </a:lnTo>
                  <a:lnTo>
                    <a:pt x="55981" y="185601"/>
                  </a:lnTo>
                  <a:lnTo>
                    <a:pt x="80631" y="177433"/>
                  </a:lnTo>
                  <a:lnTo>
                    <a:pt x="91469" y="170989"/>
                  </a:lnTo>
                  <a:lnTo>
                    <a:pt x="107575" y="151642"/>
                  </a:lnTo>
                  <a:lnTo>
                    <a:pt x="135266" y="88695"/>
                  </a:lnTo>
                  <a:lnTo>
                    <a:pt x="146446" y="57301"/>
                  </a:lnTo>
                  <a:lnTo>
                    <a:pt x="142182" y="87070"/>
                  </a:lnTo>
                  <a:lnTo>
                    <a:pt x="136985" y="138071"/>
                  </a:lnTo>
                  <a:lnTo>
                    <a:pt x="133921" y="201426"/>
                  </a:lnTo>
                  <a:lnTo>
                    <a:pt x="142662" y="264378"/>
                  </a:lnTo>
                  <a:lnTo>
                    <a:pt x="150838" y="309437"/>
                  </a:lnTo>
                  <a:lnTo>
                    <a:pt x="154281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471687" y="4536899"/>
              <a:ext cx="191083" cy="603294"/>
            </a:xfrm>
            <a:custGeom>
              <a:avLst/>
              <a:gdLst/>
              <a:ahLst/>
              <a:cxnLst/>
              <a:rect l="0" t="0" r="0" b="0"/>
              <a:pathLst>
                <a:path w="191083" h="603294">
                  <a:moveTo>
                    <a:pt x="0" y="0"/>
                  </a:moveTo>
                  <a:lnTo>
                    <a:pt x="44744" y="52870"/>
                  </a:lnTo>
                  <a:lnTo>
                    <a:pt x="79274" y="109105"/>
                  </a:lnTo>
                  <a:lnTo>
                    <a:pt x="108803" y="164362"/>
                  </a:lnTo>
                  <a:lnTo>
                    <a:pt x="136849" y="215266"/>
                  </a:lnTo>
                  <a:lnTo>
                    <a:pt x="160394" y="263357"/>
                  </a:lnTo>
                  <a:lnTo>
                    <a:pt x="177019" y="316201"/>
                  </a:lnTo>
                  <a:lnTo>
                    <a:pt x="187531" y="374515"/>
                  </a:lnTo>
                  <a:lnTo>
                    <a:pt x="189989" y="419347"/>
                  </a:lnTo>
                  <a:lnTo>
                    <a:pt x="191082" y="469741"/>
                  </a:lnTo>
                  <a:lnTo>
                    <a:pt x="187506" y="514483"/>
                  </a:lnTo>
                  <a:lnTo>
                    <a:pt x="176927" y="565807"/>
                  </a:lnTo>
                  <a:lnTo>
                    <a:pt x="164534" y="6032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841889" y="4816935"/>
              <a:ext cx="123402" cy="7901"/>
            </a:xfrm>
            <a:custGeom>
              <a:avLst/>
              <a:gdLst/>
              <a:ahLst/>
              <a:cxnLst/>
              <a:rect l="0" t="0" r="0" b="0"/>
              <a:pathLst>
                <a:path w="123402" h="7901">
                  <a:moveTo>
                    <a:pt x="0" y="7900"/>
                  </a:moveTo>
                  <a:lnTo>
                    <a:pt x="42262" y="0"/>
                  </a:lnTo>
                  <a:lnTo>
                    <a:pt x="92140" y="5888"/>
                  </a:lnTo>
                  <a:lnTo>
                    <a:pt x="123401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869312" y="4934524"/>
              <a:ext cx="164536" cy="13712"/>
            </a:xfrm>
            <a:custGeom>
              <a:avLst/>
              <a:gdLst/>
              <a:ahLst/>
              <a:cxnLst/>
              <a:rect l="0" t="0" r="0" b="0"/>
              <a:pathLst>
                <a:path w="164536" h="13712">
                  <a:moveTo>
                    <a:pt x="0" y="13711"/>
                  </a:moveTo>
                  <a:lnTo>
                    <a:pt x="59659" y="2859"/>
                  </a:lnTo>
                  <a:lnTo>
                    <a:pt x="111116" y="848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321782" y="4742567"/>
              <a:ext cx="109690" cy="13713"/>
            </a:xfrm>
            <a:custGeom>
              <a:avLst/>
              <a:gdLst/>
              <a:ahLst/>
              <a:cxnLst/>
              <a:rect l="0" t="0" r="0" b="0"/>
              <a:pathLst>
                <a:path w="109690" h="13713">
                  <a:moveTo>
                    <a:pt x="0" y="13712"/>
                  </a:moveTo>
                  <a:lnTo>
                    <a:pt x="35885" y="4289"/>
                  </a:lnTo>
                  <a:lnTo>
                    <a:pt x="92854" y="847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623428" y="4742567"/>
              <a:ext cx="27423" cy="411337"/>
            </a:xfrm>
            <a:custGeom>
              <a:avLst/>
              <a:gdLst/>
              <a:ahLst/>
              <a:cxnLst/>
              <a:rect l="0" t="0" r="0" b="0"/>
              <a:pathLst>
                <a:path w="27423" h="411337">
                  <a:moveTo>
                    <a:pt x="0" y="0"/>
                  </a:moveTo>
                  <a:lnTo>
                    <a:pt x="0" y="56256"/>
                  </a:lnTo>
                  <a:lnTo>
                    <a:pt x="0" y="102700"/>
                  </a:lnTo>
                  <a:lnTo>
                    <a:pt x="4062" y="153810"/>
                  </a:lnTo>
                  <a:lnTo>
                    <a:pt x="9423" y="206996"/>
                  </a:lnTo>
                  <a:lnTo>
                    <a:pt x="11805" y="261103"/>
                  </a:lnTo>
                  <a:lnTo>
                    <a:pt x="16927" y="307495"/>
                  </a:lnTo>
                  <a:lnTo>
                    <a:pt x="24313" y="363810"/>
                  </a:lnTo>
                  <a:lnTo>
                    <a:pt x="2742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857207" y="4728142"/>
              <a:ext cx="215612" cy="390438"/>
            </a:xfrm>
            <a:custGeom>
              <a:avLst/>
              <a:gdLst/>
              <a:ahLst/>
              <a:cxnLst/>
              <a:rect l="0" t="0" r="0" b="0"/>
              <a:pathLst>
                <a:path w="215612" h="390438">
                  <a:moveTo>
                    <a:pt x="122712" y="28137"/>
                  </a:moveTo>
                  <a:lnTo>
                    <a:pt x="108154" y="6300"/>
                  </a:lnTo>
                  <a:lnTo>
                    <a:pt x="97773" y="1391"/>
                  </a:lnTo>
                  <a:lnTo>
                    <a:pt x="69987" y="0"/>
                  </a:lnTo>
                  <a:lnTo>
                    <a:pt x="27361" y="15060"/>
                  </a:lnTo>
                  <a:lnTo>
                    <a:pt x="7716" y="38575"/>
                  </a:lnTo>
                  <a:lnTo>
                    <a:pt x="344" y="53377"/>
                  </a:lnTo>
                  <a:lnTo>
                    <a:pt x="0" y="69339"/>
                  </a:lnTo>
                  <a:lnTo>
                    <a:pt x="11805" y="103325"/>
                  </a:lnTo>
                  <a:lnTo>
                    <a:pt x="54598" y="163113"/>
                  </a:lnTo>
                  <a:lnTo>
                    <a:pt x="109341" y="212194"/>
                  </a:lnTo>
                  <a:lnTo>
                    <a:pt x="158718" y="268425"/>
                  </a:lnTo>
                  <a:lnTo>
                    <a:pt x="204906" y="319879"/>
                  </a:lnTo>
                  <a:lnTo>
                    <a:pt x="214072" y="332321"/>
                  </a:lnTo>
                  <a:lnTo>
                    <a:pt x="215611" y="345186"/>
                  </a:lnTo>
                  <a:lnTo>
                    <a:pt x="205134" y="371668"/>
                  </a:lnTo>
                  <a:lnTo>
                    <a:pt x="194419" y="380559"/>
                  </a:lnTo>
                  <a:lnTo>
                    <a:pt x="166261" y="390437"/>
                  </a:lnTo>
                  <a:lnTo>
                    <a:pt x="133435" y="386702"/>
                  </a:lnTo>
                  <a:lnTo>
                    <a:pt x="101579" y="373362"/>
                  </a:lnTo>
                  <a:lnTo>
                    <a:pt x="77264" y="352198"/>
                  </a:lnTo>
                  <a:lnTo>
                    <a:pt x="64427" y="319432"/>
                  </a:lnTo>
                  <a:lnTo>
                    <a:pt x="61262" y="258160"/>
                  </a:lnTo>
                  <a:lnTo>
                    <a:pt x="74035" y="195825"/>
                  </a:lnTo>
                  <a:lnTo>
                    <a:pt x="93055" y="142823"/>
                  </a:lnTo>
                  <a:lnTo>
                    <a:pt x="113130" y="83969"/>
                  </a:lnTo>
                  <a:lnTo>
                    <a:pt x="122712" y="55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7350475" y="5383383"/>
            <a:ext cx="931846" cy="346392"/>
            <a:chOff x="7350475" y="5383383"/>
            <a:chExt cx="931846" cy="346392"/>
          </a:xfrm>
        </p:grpSpPr>
        <p:sp>
          <p:nvSpPr>
            <p:cNvPr id="126" name="Freeform 125"/>
            <p:cNvSpPr/>
            <p:nvPr/>
          </p:nvSpPr>
          <p:spPr>
            <a:xfrm>
              <a:off x="7350475" y="5414416"/>
              <a:ext cx="53575" cy="315359"/>
            </a:xfrm>
            <a:custGeom>
              <a:avLst/>
              <a:gdLst/>
              <a:ahLst/>
              <a:cxnLst/>
              <a:rect l="0" t="0" r="0" b="0"/>
              <a:pathLst>
                <a:path w="53575" h="315359">
                  <a:moveTo>
                    <a:pt x="12440" y="0"/>
                  </a:moveTo>
                  <a:lnTo>
                    <a:pt x="3017" y="35886"/>
                  </a:lnTo>
                  <a:lnTo>
                    <a:pt x="0" y="90531"/>
                  </a:lnTo>
                  <a:lnTo>
                    <a:pt x="629" y="145993"/>
                  </a:lnTo>
                  <a:lnTo>
                    <a:pt x="9787" y="199498"/>
                  </a:lnTo>
                  <a:lnTo>
                    <a:pt x="26530" y="259294"/>
                  </a:lnTo>
                  <a:lnTo>
                    <a:pt x="39975" y="293160"/>
                  </a:lnTo>
                  <a:lnTo>
                    <a:pt x="53574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7938786" y="5400705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0" y="0"/>
                  </a:moveTo>
                  <a:lnTo>
                    <a:pt x="14915" y="56932"/>
                  </a:lnTo>
                  <a:lnTo>
                    <a:pt x="21864" y="101477"/>
                  </a:lnTo>
                  <a:lnTo>
                    <a:pt x="24952" y="146665"/>
                  </a:lnTo>
                  <a:lnTo>
                    <a:pt x="26691" y="207652"/>
                  </a:lnTo>
                  <a:lnTo>
                    <a:pt x="36700" y="267337"/>
                  </a:lnTo>
                  <a:lnTo>
                    <a:pt x="41133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131210" y="5383383"/>
              <a:ext cx="151111" cy="303625"/>
            </a:xfrm>
            <a:custGeom>
              <a:avLst/>
              <a:gdLst/>
              <a:ahLst/>
              <a:cxnLst/>
              <a:rect l="0" t="0" r="0" b="0"/>
              <a:pathLst>
                <a:path w="151111" h="303625">
                  <a:moveTo>
                    <a:pt x="109222" y="17322"/>
                  </a:moveTo>
                  <a:lnTo>
                    <a:pt x="94665" y="2765"/>
                  </a:lnTo>
                  <a:lnTo>
                    <a:pt x="85806" y="0"/>
                  </a:lnTo>
                  <a:lnTo>
                    <a:pt x="63776" y="990"/>
                  </a:lnTo>
                  <a:lnTo>
                    <a:pt x="25677" y="17392"/>
                  </a:lnTo>
                  <a:lnTo>
                    <a:pt x="7089" y="41221"/>
                  </a:lnTo>
                  <a:lnTo>
                    <a:pt x="0" y="56106"/>
                  </a:lnTo>
                  <a:lnTo>
                    <a:pt x="247" y="88897"/>
                  </a:lnTo>
                  <a:lnTo>
                    <a:pt x="10514" y="120736"/>
                  </a:lnTo>
                  <a:lnTo>
                    <a:pt x="50652" y="175858"/>
                  </a:lnTo>
                  <a:lnTo>
                    <a:pt x="105383" y="224513"/>
                  </a:lnTo>
                  <a:lnTo>
                    <a:pt x="137200" y="264575"/>
                  </a:lnTo>
                  <a:lnTo>
                    <a:pt x="151110" y="291747"/>
                  </a:lnTo>
                  <a:lnTo>
                    <a:pt x="150859" y="299297"/>
                  </a:lnTo>
                  <a:lnTo>
                    <a:pt x="146120" y="302808"/>
                  </a:lnTo>
                  <a:lnTo>
                    <a:pt x="138391" y="303624"/>
                  </a:lnTo>
                  <a:lnTo>
                    <a:pt x="131715" y="299598"/>
                  </a:lnTo>
                  <a:lnTo>
                    <a:pt x="120235" y="282937"/>
                  </a:lnTo>
                  <a:lnTo>
                    <a:pt x="111398" y="224054"/>
                  </a:lnTo>
                  <a:lnTo>
                    <a:pt x="111390" y="173200"/>
                  </a:lnTo>
                  <a:lnTo>
                    <a:pt x="124264" y="114299"/>
                  </a:lnTo>
                  <a:lnTo>
                    <a:pt x="137039" y="76525"/>
                  </a:lnTo>
                  <a:lnTo>
                    <a:pt x="150356" y="44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431177" y="5934516"/>
            <a:ext cx="713277" cy="371112"/>
            <a:chOff x="7431177" y="5934516"/>
            <a:chExt cx="713277" cy="371112"/>
          </a:xfrm>
        </p:grpSpPr>
        <p:sp>
          <p:nvSpPr>
            <p:cNvPr id="130" name="Freeform 129"/>
            <p:cNvSpPr/>
            <p:nvPr/>
          </p:nvSpPr>
          <p:spPr>
            <a:xfrm>
              <a:off x="7431177" y="5990287"/>
              <a:ext cx="288230" cy="315341"/>
            </a:xfrm>
            <a:custGeom>
              <a:avLst/>
              <a:gdLst/>
              <a:ahLst/>
              <a:cxnLst/>
              <a:rect l="0" t="0" r="0" b="0"/>
              <a:pathLst>
                <a:path w="288230" h="315341">
                  <a:moveTo>
                    <a:pt x="55139" y="0"/>
                  </a:moveTo>
                  <a:lnTo>
                    <a:pt x="76976" y="7278"/>
                  </a:lnTo>
                  <a:lnTo>
                    <a:pt x="95821" y="23040"/>
                  </a:lnTo>
                  <a:lnTo>
                    <a:pt x="132747" y="70398"/>
                  </a:lnTo>
                  <a:lnTo>
                    <a:pt x="152953" y="117514"/>
                  </a:lnTo>
                  <a:lnTo>
                    <a:pt x="154031" y="170069"/>
                  </a:lnTo>
                  <a:lnTo>
                    <a:pt x="137424" y="224235"/>
                  </a:lnTo>
                  <a:lnTo>
                    <a:pt x="113205" y="271600"/>
                  </a:lnTo>
                  <a:lnTo>
                    <a:pt x="79454" y="307301"/>
                  </a:lnTo>
                  <a:lnTo>
                    <a:pt x="66778" y="313033"/>
                  </a:lnTo>
                  <a:lnTo>
                    <a:pt x="40506" y="315340"/>
                  </a:lnTo>
                  <a:lnTo>
                    <a:pt x="17658" y="307224"/>
                  </a:lnTo>
                  <a:lnTo>
                    <a:pt x="7300" y="300795"/>
                  </a:lnTo>
                  <a:lnTo>
                    <a:pt x="1917" y="288891"/>
                  </a:lnTo>
                  <a:lnTo>
                    <a:pt x="0" y="255352"/>
                  </a:lnTo>
                  <a:lnTo>
                    <a:pt x="8289" y="227242"/>
                  </a:lnTo>
                  <a:lnTo>
                    <a:pt x="14765" y="215480"/>
                  </a:lnTo>
                  <a:lnTo>
                    <a:pt x="52994" y="184369"/>
                  </a:lnTo>
                  <a:lnTo>
                    <a:pt x="110194" y="170411"/>
                  </a:lnTo>
                  <a:lnTo>
                    <a:pt x="160829" y="173555"/>
                  </a:lnTo>
                  <a:lnTo>
                    <a:pt x="204777" y="191413"/>
                  </a:lnTo>
                  <a:lnTo>
                    <a:pt x="259447" y="229558"/>
                  </a:lnTo>
                  <a:lnTo>
                    <a:pt x="288229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978710" y="5934516"/>
              <a:ext cx="165744" cy="329996"/>
            </a:xfrm>
            <a:custGeom>
              <a:avLst/>
              <a:gdLst/>
              <a:ahLst/>
              <a:cxnLst/>
              <a:rect l="0" t="0" r="0" b="0"/>
              <a:pathLst>
                <a:path w="165744" h="329996">
                  <a:moveTo>
                    <a:pt x="165743" y="55771"/>
                  </a:moveTo>
                  <a:lnTo>
                    <a:pt x="153273" y="24455"/>
                  </a:lnTo>
                  <a:lnTo>
                    <a:pt x="139381" y="5797"/>
                  </a:lnTo>
                  <a:lnTo>
                    <a:pt x="129887" y="1127"/>
                  </a:lnTo>
                  <a:lnTo>
                    <a:pt x="107150" y="0"/>
                  </a:lnTo>
                  <a:lnTo>
                    <a:pt x="68655" y="15209"/>
                  </a:lnTo>
                  <a:lnTo>
                    <a:pt x="35582" y="46291"/>
                  </a:lnTo>
                  <a:lnTo>
                    <a:pt x="6486" y="91726"/>
                  </a:lnTo>
                  <a:lnTo>
                    <a:pt x="0" y="126088"/>
                  </a:lnTo>
                  <a:lnTo>
                    <a:pt x="403" y="143782"/>
                  </a:lnTo>
                  <a:lnTo>
                    <a:pt x="5242" y="157102"/>
                  </a:lnTo>
                  <a:lnTo>
                    <a:pt x="22807" y="175965"/>
                  </a:lnTo>
                  <a:lnTo>
                    <a:pt x="33889" y="180080"/>
                  </a:lnTo>
                  <a:lnTo>
                    <a:pt x="58391" y="180591"/>
                  </a:lnTo>
                  <a:lnTo>
                    <a:pt x="97880" y="172313"/>
                  </a:lnTo>
                  <a:lnTo>
                    <a:pt x="108313" y="165459"/>
                  </a:lnTo>
                  <a:lnTo>
                    <a:pt x="123968" y="145654"/>
                  </a:lnTo>
                  <a:lnTo>
                    <a:pt x="135485" y="96942"/>
                  </a:lnTo>
                  <a:lnTo>
                    <a:pt x="136431" y="99976"/>
                  </a:lnTo>
                  <a:lnTo>
                    <a:pt x="145227" y="155910"/>
                  </a:lnTo>
                  <a:lnTo>
                    <a:pt x="150016" y="211043"/>
                  </a:lnTo>
                  <a:lnTo>
                    <a:pt x="143735" y="273320"/>
                  </a:lnTo>
                  <a:lnTo>
                    <a:pt x="152032" y="3299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390337" y="6665947"/>
            <a:ext cx="757739" cy="421237"/>
            <a:chOff x="7390337" y="6665947"/>
            <a:chExt cx="757739" cy="421237"/>
          </a:xfrm>
        </p:grpSpPr>
        <p:sp>
          <p:nvSpPr>
            <p:cNvPr id="133" name="Freeform 132"/>
            <p:cNvSpPr/>
            <p:nvPr/>
          </p:nvSpPr>
          <p:spPr>
            <a:xfrm>
              <a:off x="7390337" y="6665947"/>
              <a:ext cx="193257" cy="421237"/>
            </a:xfrm>
            <a:custGeom>
              <a:avLst/>
              <a:gdLst/>
              <a:ahLst/>
              <a:cxnLst/>
              <a:rect l="0" t="0" r="0" b="0"/>
              <a:pathLst>
                <a:path w="193257" h="421237">
                  <a:moveTo>
                    <a:pt x="0" y="23611"/>
                  </a:moveTo>
                  <a:lnTo>
                    <a:pt x="14558" y="9053"/>
                  </a:lnTo>
                  <a:lnTo>
                    <a:pt x="37956" y="1906"/>
                  </a:lnTo>
                  <a:lnTo>
                    <a:pt x="52727" y="0"/>
                  </a:lnTo>
                  <a:lnTo>
                    <a:pt x="81326" y="6009"/>
                  </a:lnTo>
                  <a:lnTo>
                    <a:pt x="95351" y="11876"/>
                  </a:lnTo>
                  <a:lnTo>
                    <a:pt x="106225" y="21881"/>
                  </a:lnTo>
                  <a:lnTo>
                    <a:pt x="122369" y="49249"/>
                  </a:lnTo>
                  <a:lnTo>
                    <a:pt x="126497" y="77662"/>
                  </a:lnTo>
                  <a:lnTo>
                    <a:pt x="125465" y="91637"/>
                  </a:lnTo>
                  <a:lnTo>
                    <a:pt x="112131" y="119354"/>
                  </a:lnTo>
                  <a:lnTo>
                    <a:pt x="78928" y="156591"/>
                  </a:lnTo>
                  <a:lnTo>
                    <a:pt x="40145" y="182859"/>
                  </a:lnTo>
                  <a:lnTo>
                    <a:pt x="26764" y="189191"/>
                  </a:lnTo>
                  <a:lnTo>
                    <a:pt x="19366" y="188843"/>
                  </a:lnTo>
                  <a:lnTo>
                    <a:pt x="15957" y="184040"/>
                  </a:lnTo>
                  <a:lnTo>
                    <a:pt x="15209" y="176268"/>
                  </a:lnTo>
                  <a:lnTo>
                    <a:pt x="19280" y="169563"/>
                  </a:lnTo>
                  <a:lnTo>
                    <a:pt x="35992" y="158050"/>
                  </a:lnTo>
                  <a:lnTo>
                    <a:pt x="85653" y="150283"/>
                  </a:lnTo>
                  <a:lnTo>
                    <a:pt x="114749" y="156592"/>
                  </a:lnTo>
                  <a:lnTo>
                    <a:pt x="148259" y="177273"/>
                  </a:lnTo>
                  <a:lnTo>
                    <a:pt x="167965" y="197025"/>
                  </a:lnTo>
                  <a:lnTo>
                    <a:pt x="186880" y="226116"/>
                  </a:lnTo>
                  <a:lnTo>
                    <a:pt x="193256" y="255296"/>
                  </a:lnTo>
                  <a:lnTo>
                    <a:pt x="189488" y="283499"/>
                  </a:lnTo>
                  <a:lnTo>
                    <a:pt x="170236" y="323549"/>
                  </a:lnTo>
                  <a:lnTo>
                    <a:pt x="117006" y="384122"/>
                  </a:lnTo>
                  <a:lnTo>
                    <a:pt x="81896" y="408885"/>
                  </a:lnTo>
                  <a:lnTo>
                    <a:pt x="41134" y="421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73023" y="6675847"/>
              <a:ext cx="275053" cy="342781"/>
            </a:xfrm>
            <a:custGeom>
              <a:avLst/>
              <a:gdLst/>
              <a:ahLst/>
              <a:cxnLst/>
              <a:rect l="0" t="0" r="0" b="0"/>
              <a:pathLst>
                <a:path w="275053" h="342781">
                  <a:moveTo>
                    <a:pt x="10917" y="0"/>
                  </a:moveTo>
                  <a:lnTo>
                    <a:pt x="1495" y="45309"/>
                  </a:lnTo>
                  <a:lnTo>
                    <a:pt x="0" y="106018"/>
                  </a:lnTo>
                  <a:lnTo>
                    <a:pt x="5050" y="155285"/>
                  </a:lnTo>
                  <a:lnTo>
                    <a:pt x="8310" y="199526"/>
                  </a:lnTo>
                  <a:lnTo>
                    <a:pt x="12805" y="237977"/>
                  </a:lnTo>
                  <a:lnTo>
                    <a:pt x="24960" y="270303"/>
                  </a:lnTo>
                  <a:lnTo>
                    <a:pt x="44581" y="291778"/>
                  </a:lnTo>
                  <a:lnTo>
                    <a:pt x="56212" y="299637"/>
                  </a:lnTo>
                  <a:lnTo>
                    <a:pt x="71583" y="301830"/>
                  </a:lnTo>
                  <a:lnTo>
                    <a:pt x="128087" y="290359"/>
                  </a:lnTo>
                  <a:lnTo>
                    <a:pt x="181054" y="267663"/>
                  </a:lnTo>
                  <a:lnTo>
                    <a:pt x="206380" y="250488"/>
                  </a:lnTo>
                  <a:lnTo>
                    <a:pt x="237768" y="209130"/>
                  </a:lnTo>
                  <a:lnTo>
                    <a:pt x="264724" y="151508"/>
                  </a:lnTo>
                  <a:lnTo>
                    <a:pt x="275052" y="123705"/>
                  </a:lnTo>
                  <a:lnTo>
                    <a:pt x="272321" y="114463"/>
                  </a:lnTo>
                  <a:lnTo>
                    <a:pt x="264407" y="108301"/>
                  </a:lnTo>
                  <a:lnTo>
                    <a:pt x="253037" y="104193"/>
                  </a:lnTo>
                  <a:lnTo>
                    <a:pt x="242410" y="104502"/>
                  </a:lnTo>
                  <a:lnTo>
                    <a:pt x="222477" y="112970"/>
                  </a:lnTo>
                  <a:lnTo>
                    <a:pt x="194126" y="134868"/>
                  </a:lnTo>
                  <a:lnTo>
                    <a:pt x="166427" y="175211"/>
                  </a:lnTo>
                  <a:lnTo>
                    <a:pt x="146202" y="225759"/>
                  </a:lnTo>
                  <a:lnTo>
                    <a:pt x="137840" y="279330"/>
                  </a:lnTo>
                  <a:lnTo>
                    <a:pt x="134318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Freeform 135"/>
          <p:cNvSpPr/>
          <p:nvPr/>
        </p:nvSpPr>
        <p:spPr>
          <a:xfrm>
            <a:off x="7596005" y="6730691"/>
            <a:ext cx="178247" cy="13712"/>
          </a:xfrm>
          <a:custGeom>
            <a:avLst/>
            <a:gdLst/>
            <a:ahLst/>
            <a:cxnLst/>
            <a:rect l="0" t="0" r="0" b="0"/>
            <a:pathLst>
              <a:path w="178247" h="13712">
                <a:moveTo>
                  <a:pt x="178246" y="13711"/>
                </a:moveTo>
                <a:lnTo>
                  <a:pt x="118586" y="13711"/>
                </a:lnTo>
                <a:lnTo>
                  <a:pt x="101910" y="13711"/>
                </a:lnTo>
                <a:lnTo>
                  <a:pt x="98409" y="12187"/>
                </a:lnTo>
                <a:lnTo>
                  <a:pt x="114833" y="6433"/>
                </a:lnTo>
                <a:lnTo>
                  <a:pt x="164310" y="1271"/>
                </a:lnTo>
                <a:lnTo>
                  <a:pt x="112783" y="167"/>
                </a:lnTo>
                <a:lnTo>
                  <a:pt x="62194" y="5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1192874" y="6003998"/>
            <a:ext cx="4029866" cy="1617922"/>
            <a:chOff x="1192874" y="6003998"/>
            <a:chExt cx="4029866" cy="1617922"/>
          </a:xfrm>
        </p:grpSpPr>
        <p:sp>
          <p:nvSpPr>
            <p:cNvPr id="137" name="Freeform 136"/>
            <p:cNvSpPr/>
            <p:nvPr/>
          </p:nvSpPr>
          <p:spPr>
            <a:xfrm>
              <a:off x="1682435" y="6333067"/>
              <a:ext cx="305690" cy="465500"/>
            </a:xfrm>
            <a:custGeom>
              <a:avLst/>
              <a:gdLst/>
              <a:ahLst/>
              <a:cxnLst/>
              <a:rect l="0" t="0" r="0" b="0"/>
              <a:pathLst>
                <a:path w="305690" h="465500">
                  <a:moveTo>
                    <a:pt x="31465" y="0"/>
                  </a:moveTo>
                  <a:lnTo>
                    <a:pt x="88717" y="26363"/>
                  </a:lnTo>
                  <a:lnTo>
                    <a:pt x="135436" y="58593"/>
                  </a:lnTo>
                  <a:lnTo>
                    <a:pt x="173315" y="111647"/>
                  </a:lnTo>
                  <a:lnTo>
                    <a:pt x="189980" y="153724"/>
                  </a:lnTo>
                  <a:lnTo>
                    <a:pt x="199418" y="197816"/>
                  </a:lnTo>
                  <a:lnTo>
                    <a:pt x="198534" y="242804"/>
                  </a:lnTo>
                  <a:lnTo>
                    <a:pt x="189001" y="276002"/>
                  </a:lnTo>
                  <a:lnTo>
                    <a:pt x="165333" y="329419"/>
                  </a:lnTo>
                  <a:lnTo>
                    <a:pt x="136131" y="377585"/>
                  </a:lnTo>
                  <a:lnTo>
                    <a:pt x="98533" y="430451"/>
                  </a:lnTo>
                  <a:lnTo>
                    <a:pt x="71937" y="454364"/>
                  </a:lnTo>
                  <a:lnTo>
                    <a:pt x="58447" y="462873"/>
                  </a:lnTo>
                  <a:lnTo>
                    <a:pt x="46406" y="465499"/>
                  </a:lnTo>
                  <a:lnTo>
                    <a:pt x="35332" y="464203"/>
                  </a:lnTo>
                  <a:lnTo>
                    <a:pt x="24902" y="460291"/>
                  </a:lnTo>
                  <a:lnTo>
                    <a:pt x="9251" y="443757"/>
                  </a:lnTo>
                  <a:lnTo>
                    <a:pt x="2944" y="432950"/>
                  </a:lnTo>
                  <a:lnTo>
                    <a:pt x="0" y="408754"/>
                  </a:lnTo>
                  <a:lnTo>
                    <a:pt x="10523" y="355981"/>
                  </a:lnTo>
                  <a:lnTo>
                    <a:pt x="17504" y="345487"/>
                  </a:lnTo>
                  <a:lnTo>
                    <a:pt x="37448" y="329764"/>
                  </a:lnTo>
                  <a:lnTo>
                    <a:pt x="81650" y="312347"/>
                  </a:lnTo>
                  <a:lnTo>
                    <a:pt x="133342" y="304817"/>
                  </a:lnTo>
                  <a:lnTo>
                    <a:pt x="187252" y="309865"/>
                  </a:lnTo>
                  <a:lnTo>
                    <a:pt x="234541" y="328288"/>
                  </a:lnTo>
                  <a:lnTo>
                    <a:pt x="286370" y="366639"/>
                  </a:lnTo>
                  <a:lnTo>
                    <a:pt x="305689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2070391" y="6429045"/>
              <a:ext cx="205670" cy="233092"/>
            </a:xfrm>
            <a:custGeom>
              <a:avLst/>
              <a:gdLst/>
              <a:ahLst/>
              <a:cxnLst/>
              <a:rect l="0" t="0" r="0" b="0"/>
              <a:pathLst>
                <a:path w="205670" h="233092">
                  <a:moveTo>
                    <a:pt x="0" y="0"/>
                  </a:moveTo>
                  <a:lnTo>
                    <a:pt x="57721" y="57720"/>
                  </a:lnTo>
                  <a:lnTo>
                    <a:pt x="110258" y="110257"/>
                  </a:lnTo>
                  <a:lnTo>
                    <a:pt x="157368" y="164647"/>
                  </a:lnTo>
                  <a:lnTo>
                    <a:pt x="197202" y="214128"/>
                  </a:lnTo>
                  <a:lnTo>
                    <a:pt x="20566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2111525" y="6374200"/>
              <a:ext cx="137113" cy="301648"/>
            </a:xfrm>
            <a:custGeom>
              <a:avLst/>
              <a:gdLst/>
              <a:ahLst/>
              <a:cxnLst/>
              <a:rect l="0" t="0" r="0" b="0"/>
              <a:pathLst>
                <a:path w="137113" h="301648">
                  <a:moveTo>
                    <a:pt x="137112" y="0"/>
                  </a:moveTo>
                  <a:lnTo>
                    <a:pt x="111345" y="59660"/>
                  </a:lnTo>
                  <a:lnTo>
                    <a:pt x="91735" y="121644"/>
                  </a:lnTo>
                  <a:lnTo>
                    <a:pt x="70515" y="171293"/>
                  </a:lnTo>
                  <a:lnTo>
                    <a:pt x="45470" y="231718"/>
                  </a:lnTo>
                  <a:lnTo>
                    <a:pt x="16825" y="279540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2303148" y="6168532"/>
              <a:ext cx="164869" cy="242975"/>
            </a:xfrm>
            <a:custGeom>
              <a:avLst/>
              <a:gdLst/>
              <a:ahLst/>
              <a:cxnLst/>
              <a:rect l="0" t="0" r="0" b="0"/>
              <a:pathLst>
                <a:path w="164869" h="242975">
                  <a:moveTo>
                    <a:pt x="68890" y="0"/>
                  </a:moveTo>
                  <a:lnTo>
                    <a:pt x="90726" y="14558"/>
                  </a:lnTo>
                  <a:lnTo>
                    <a:pt x="105509" y="37955"/>
                  </a:lnTo>
                  <a:lnTo>
                    <a:pt x="115635" y="68667"/>
                  </a:lnTo>
                  <a:lnTo>
                    <a:pt x="120135" y="102629"/>
                  </a:lnTo>
                  <a:lnTo>
                    <a:pt x="108110" y="156011"/>
                  </a:lnTo>
                  <a:lnTo>
                    <a:pt x="77972" y="203143"/>
                  </a:lnTo>
                  <a:lnTo>
                    <a:pt x="40096" y="238775"/>
                  </a:lnTo>
                  <a:lnTo>
                    <a:pt x="28365" y="242974"/>
                  </a:lnTo>
                  <a:lnTo>
                    <a:pt x="17498" y="242727"/>
                  </a:lnTo>
                  <a:lnTo>
                    <a:pt x="7206" y="239514"/>
                  </a:lnTo>
                  <a:lnTo>
                    <a:pt x="1868" y="231279"/>
                  </a:lnTo>
                  <a:lnTo>
                    <a:pt x="0" y="205879"/>
                  </a:lnTo>
                  <a:lnTo>
                    <a:pt x="4682" y="195145"/>
                  </a:lnTo>
                  <a:lnTo>
                    <a:pt x="22071" y="179155"/>
                  </a:lnTo>
                  <a:lnTo>
                    <a:pt x="49097" y="171033"/>
                  </a:lnTo>
                  <a:lnTo>
                    <a:pt x="64836" y="168867"/>
                  </a:lnTo>
                  <a:lnTo>
                    <a:pt x="90448" y="174585"/>
                  </a:lnTo>
                  <a:lnTo>
                    <a:pt x="153369" y="212137"/>
                  </a:lnTo>
                  <a:lnTo>
                    <a:pt x="164868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2742240" y="6346778"/>
              <a:ext cx="7280" cy="329070"/>
            </a:xfrm>
            <a:custGeom>
              <a:avLst/>
              <a:gdLst/>
              <a:ahLst/>
              <a:cxnLst/>
              <a:rect l="0" t="0" r="0" b="0"/>
              <a:pathLst>
                <a:path w="7280" h="329070">
                  <a:moveTo>
                    <a:pt x="0" y="0"/>
                  </a:moveTo>
                  <a:lnTo>
                    <a:pt x="0" y="45309"/>
                  </a:lnTo>
                  <a:lnTo>
                    <a:pt x="1524" y="106018"/>
                  </a:lnTo>
                  <a:lnTo>
                    <a:pt x="7279" y="155284"/>
                  </a:lnTo>
                  <a:lnTo>
                    <a:pt x="6790" y="203588"/>
                  </a:lnTo>
                  <a:lnTo>
                    <a:pt x="3018" y="248924"/>
                  </a:lnTo>
                  <a:lnTo>
                    <a:pt x="596" y="31143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646262" y="6497601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27422"/>
                  </a:moveTo>
                  <a:lnTo>
                    <a:pt x="55597" y="12508"/>
                  </a:lnTo>
                  <a:lnTo>
                    <a:pt x="100264" y="3706"/>
                  </a:lnTo>
                  <a:lnTo>
                    <a:pt x="152093" y="109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989042" y="6264511"/>
              <a:ext cx="167689" cy="411337"/>
            </a:xfrm>
            <a:custGeom>
              <a:avLst/>
              <a:gdLst/>
              <a:ahLst/>
              <a:cxnLst/>
              <a:rect l="0" t="0" r="0" b="0"/>
              <a:pathLst>
                <a:path w="167689" h="411337">
                  <a:moveTo>
                    <a:pt x="27422" y="0"/>
                  </a:moveTo>
                  <a:lnTo>
                    <a:pt x="49259" y="7278"/>
                  </a:lnTo>
                  <a:lnTo>
                    <a:pt x="68104" y="23040"/>
                  </a:lnTo>
                  <a:lnTo>
                    <a:pt x="91782" y="57609"/>
                  </a:lnTo>
                  <a:lnTo>
                    <a:pt x="97751" y="70398"/>
                  </a:lnTo>
                  <a:lnTo>
                    <a:pt x="100321" y="100860"/>
                  </a:lnTo>
                  <a:lnTo>
                    <a:pt x="94861" y="131664"/>
                  </a:lnTo>
                  <a:lnTo>
                    <a:pt x="74657" y="166136"/>
                  </a:lnTo>
                  <a:lnTo>
                    <a:pt x="55468" y="189554"/>
                  </a:lnTo>
                  <a:lnTo>
                    <a:pt x="56784" y="188831"/>
                  </a:lnTo>
                  <a:lnTo>
                    <a:pt x="60708" y="185302"/>
                  </a:lnTo>
                  <a:lnTo>
                    <a:pt x="95346" y="180336"/>
                  </a:lnTo>
                  <a:lnTo>
                    <a:pt x="123119" y="187300"/>
                  </a:lnTo>
                  <a:lnTo>
                    <a:pt x="136924" y="193422"/>
                  </a:lnTo>
                  <a:lnTo>
                    <a:pt x="156326" y="212413"/>
                  </a:lnTo>
                  <a:lnTo>
                    <a:pt x="163632" y="223876"/>
                  </a:lnTo>
                  <a:lnTo>
                    <a:pt x="167688" y="252863"/>
                  </a:lnTo>
                  <a:lnTo>
                    <a:pt x="166637" y="269124"/>
                  </a:lnTo>
                  <a:lnTo>
                    <a:pt x="153281" y="299380"/>
                  </a:lnTo>
                  <a:lnTo>
                    <a:pt x="107467" y="356044"/>
                  </a:lnTo>
                  <a:lnTo>
                    <a:pt x="67897" y="382934"/>
                  </a:lnTo>
                  <a:lnTo>
                    <a:pt x="12101" y="40654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3235844" y="6429045"/>
              <a:ext cx="164535" cy="219380"/>
            </a:xfrm>
            <a:custGeom>
              <a:avLst/>
              <a:gdLst/>
              <a:ahLst/>
              <a:cxnLst/>
              <a:rect l="0" t="0" r="0" b="0"/>
              <a:pathLst>
                <a:path w="164535" h="219380">
                  <a:moveTo>
                    <a:pt x="0" y="0"/>
                  </a:moveTo>
                  <a:lnTo>
                    <a:pt x="48297" y="57720"/>
                  </a:lnTo>
                  <a:lnTo>
                    <a:pt x="93330" y="110257"/>
                  </a:lnTo>
                  <a:lnTo>
                    <a:pt x="132018" y="164647"/>
                  </a:lnTo>
                  <a:lnTo>
                    <a:pt x="164534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249555" y="6360489"/>
              <a:ext cx="150824" cy="315359"/>
            </a:xfrm>
            <a:custGeom>
              <a:avLst/>
              <a:gdLst/>
              <a:ahLst/>
              <a:cxnLst/>
              <a:rect l="0" t="0" r="0" b="0"/>
              <a:pathLst>
                <a:path w="150824" h="315359">
                  <a:moveTo>
                    <a:pt x="150823" y="0"/>
                  </a:moveTo>
                  <a:lnTo>
                    <a:pt x="131846" y="59660"/>
                  </a:lnTo>
                  <a:lnTo>
                    <a:pt x="106787" y="121644"/>
                  </a:lnTo>
                  <a:lnTo>
                    <a:pt x="84623" y="171293"/>
                  </a:lnTo>
                  <a:lnTo>
                    <a:pt x="49837" y="233241"/>
                  </a:lnTo>
                  <a:lnTo>
                    <a:pt x="17687" y="290392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537490" y="6456468"/>
              <a:ext cx="178247" cy="7900"/>
            </a:xfrm>
            <a:custGeom>
              <a:avLst/>
              <a:gdLst/>
              <a:ahLst/>
              <a:cxnLst/>
              <a:rect l="0" t="0" r="0" b="0"/>
              <a:pathLst>
                <a:path w="178247" h="7900">
                  <a:moveTo>
                    <a:pt x="0" y="0"/>
                  </a:moveTo>
                  <a:lnTo>
                    <a:pt x="53208" y="1523"/>
                  </a:lnTo>
                  <a:lnTo>
                    <a:pt x="105988" y="7899"/>
                  </a:lnTo>
                  <a:lnTo>
                    <a:pt x="162167" y="2011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3893981" y="6250799"/>
              <a:ext cx="172784" cy="370663"/>
            </a:xfrm>
            <a:custGeom>
              <a:avLst/>
              <a:gdLst/>
              <a:ahLst/>
              <a:cxnLst/>
              <a:rect l="0" t="0" r="0" b="0"/>
              <a:pathLst>
                <a:path w="172784" h="370663">
                  <a:moveTo>
                    <a:pt x="0" y="0"/>
                  </a:moveTo>
                  <a:lnTo>
                    <a:pt x="9423" y="45310"/>
                  </a:lnTo>
                  <a:lnTo>
                    <a:pt x="10917" y="106018"/>
                  </a:lnTo>
                  <a:lnTo>
                    <a:pt x="5868" y="155285"/>
                  </a:lnTo>
                  <a:lnTo>
                    <a:pt x="2608" y="203589"/>
                  </a:lnTo>
                  <a:lnTo>
                    <a:pt x="1160" y="248924"/>
                  </a:lnTo>
                  <a:lnTo>
                    <a:pt x="3391" y="305661"/>
                  </a:lnTo>
                  <a:lnTo>
                    <a:pt x="14711" y="331869"/>
                  </a:lnTo>
                  <a:lnTo>
                    <a:pt x="38213" y="363754"/>
                  </a:lnTo>
                  <a:lnTo>
                    <a:pt x="48328" y="368950"/>
                  </a:lnTo>
                  <a:lnTo>
                    <a:pt x="71753" y="370662"/>
                  </a:lnTo>
                  <a:lnTo>
                    <a:pt x="93337" y="362283"/>
                  </a:lnTo>
                  <a:lnTo>
                    <a:pt x="132020" y="332076"/>
                  </a:lnTo>
                  <a:lnTo>
                    <a:pt x="159810" y="291196"/>
                  </a:lnTo>
                  <a:lnTo>
                    <a:pt x="172783" y="233211"/>
                  </a:lnTo>
                  <a:lnTo>
                    <a:pt x="169348" y="182344"/>
                  </a:lnTo>
                  <a:lnTo>
                    <a:pt x="164697" y="174884"/>
                  </a:lnTo>
                  <a:lnTo>
                    <a:pt x="158549" y="172958"/>
                  </a:lnTo>
                  <a:lnTo>
                    <a:pt x="151403" y="174720"/>
                  </a:lnTo>
                  <a:lnTo>
                    <a:pt x="126789" y="191759"/>
                  </a:lnTo>
                  <a:lnTo>
                    <a:pt x="113227" y="215737"/>
                  </a:lnTo>
                  <a:lnTo>
                    <a:pt x="97027" y="263497"/>
                  </a:lnTo>
                  <a:lnTo>
                    <a:pt x="92107" y="280784"/>
                  </a:lnTo>
                  <a:lnTo>
                    <a:pt x="94766" y="312180"/>
                  </a:lnTo>
                  <a:lnTo>
                    <a:pt x="109690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4195628" y="6374200"/>
              <a:ext cx="178246" cy="246803"/>
            </a:xfrm>
            <a:custGeom>
              <a:avLst/>
              <a:gdLst/>
              <a:ahLst/>
              <a:cxnLst/>
              <a:rect l="0" t="0" r="0" b="0"/>
              <a:pathLst>
                <a:path w="178246" h="246803">
                  <a:moveTo>
                    <a:pt x="0" y="0"/>
                  </a:moveTo>
                  <a:lnTo>
                    <a:pt x="29830" y="48808"/>
                  </a:lnTo>
                  <a:lnTo>
                    <a:pt x="64461" y="101219"/>
                  </a:lnTo>
                  <a:lnTo>
                    <a:pt x="109752" y="161162"/>
                  </a:lnTo>
                  <a:lnTo>
                    <a:pt x="153878" y="217695"/>
                  </a:lnTo>
                  <a:lnTo>
                    <a:pt x="178245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4223050" y="6360489"/>
              <a:ext cx="137113" cy="287936"/>
            </a:xfrm>
            <a:custGeom>
              <a:avLst/>
              <a:gdLst/>
              <a:ahLst/>
              <a:cxnLst/>
              <a:rect l="0" t="0" r="0" b="0"/>
              <a:pathLst>
                <a:path w="137113" h="287936">
                  <a:moveTo>
                    <a:pt x="137112" y="0"/>
                  </a:moveTo>
                  <a:lnTo>
                    <a:pt x="107283" y="59660"/>
                  </a:lnTo>
                  <a:lnTo>
                    <a:pt x="81554" y="111117"/>
                  </a:lnTo>
                  <a:lnTo>
                    <a:pt x="58696" y="160895"/>
                  </a:lnTo>
                  <a:lnTo>
                    <a:pt x="38212" y="208653"/>
                  </a:lnTo>
                  <a:lnTo>
                    <a:pt x="16908" y="253272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552119" y="6401623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59660" y="4062"/>
                  </a:lnTo>
                  <a:lnTo>
                    <a:pt x="121643" y="19084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032011" y="6250799"/>
              <a:ext cx="1" cy="41135"/>
            </a:xfrm>
            <a:custGeom>
              <a:avLst/>
              <a:gdLst/>
              <a:ahLst/>
              <a:cxnLst/>
              <a:rect l="0" t="0" r="0" b="0"/>
              <a:pathLst>
                <a:path w="1" h="41135">
                  <a:moveTo>
                    <a:pt x="0" y="4113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877124" y="6250799"/>
              <a:ext cx="200304" cy="397626"/>
            </a:xfrm>
            <a:custGeom>
              <a:avLst/>
              <a:gdLst/>
              <a:ahLst/>
              <a:cxnLst/>
              <a:rect l="0" t="0" r="0" b="0"/>
              <a:pathLst>
                <a:path w="200304" h="397626">
                  <a:moveTo>
                    <a:pt x="100042" y="0"/>
                  </a:moveTo>
                  <a:lnTo>
                    <a:pt x="44484" y="59622"/>
                  </a:lnTo>
                  <a:lnTo>
                    <a:pt x="28122" y="85914"/>
                  </a:lnTo>
                  <a:lnTo>
                    <a:pt x="5205" y="148384"/>
                  </a:lnTo>
                  <a:lnTo>
                    <a:pt x="254" y="162909"/>
                  </a:lnTo>
                  <a:lnTo>
                    <a:pt x="0" y="175639"/>
                  </a:lnTo>
                  <a:lnTo>
                    <a:pt x="7844" y="197908"/>
                  </a:lnTo>
                  <a:lnTo>
                    <a:pt x="15725" y="203542"/>
                  </a:lnTo>
                  <a:lnTo>
                    <a:pt x="25549" y="205774"/>
                  </a:lnTo>
                  <a:lnTo>
                    <a:pt x="36669" y="205739"/>
                  </a:lnTo>
                  <a:lnTo>
                    <a:pt x="74155" y="191131"/>
                  </a:lnTo>
                  <a:lnTo>
                    <a:pt x="126244" y="147952"/>
                  </a:lnTo>
                  <a:lnTo>
                    <a:pt x="167455" y="95412"/>
                  </a:lnTo>
                  <a:lnTo>
                    <a:pt x="200158" y="36489"/>
                  </a:lnTo>
                  <a:lnTo>
                    <a:pt x="200303" y="38037"/>
                  </a:lnTo>
                  <a:lnTo>
                    <a:pt x="195061" y="97941"/>
                  </a:lnTo>
                  <a:lnTo>
                    <a:pt x="185241" y="158684"/>
                  </a:lnTo>
                  <a:lnTo>
                    <a:pt x="177011" y="202560"/>
                  </a:lnTo>
                  <a:lnTo>
                    <a:pt x="168275" y="247452"/>
                  </a:lnTo>
                  <a:lnTo>
                    <a:pt x="159314" y="291271"/>
                  </a:lnTo>
                  <a:lnTo>
                    <a:pt x="147227" y="347155"/>
                  </a:lnTo>
                  <a:lnTo>
                    <a:pt x="141176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484468" y="6305644"/>
              <a:ext cx="160877" cy="534738"/>
            </a:xfrm>
            <a:custGeom>
              <a:avLst/>
              <a:gdLst/>
              <a:ahLst/>
              <a:cxnLst/>
              <a:rect l="0" t="0" r="0" b="0"/>
              <a:pathLst>
                <a:path w="160877" h="534738">
                  <a:moveTo>
                    <a:pt x="51187" y="0"/>
                  </a:moveTo>
                  <a:lnTo>
                    <a:pt x="24824" y="57253"/>
                  </a:lnTo>
                  <a:lnTo>
                    <a:pt x="7151" y="103971"/>
                  </a:lnTo>
                  <a:lnTo>
                    <a:pt x="1146" y="150820"/>
                  </a:lnTo>
                  <a:lnTo>
                    <a:pt x="0" y="205667"/>
                  </a:lnTo>
                  <a:lnTo>
                    <a:pt x="4569" y="260513"/>
                  </a:lnTo>
                  <a:lnTo>
                    <a:pt x="15707" y="320944"/>
                  </a:lnTo>
                  <a:lnTo>
                    <a:pt x="43213" y="382353"/>
                  </a:lnTo>
                  <a:lnTo>
                    <a:pt x="73030" y="434234"/>
                  </a:lnTo>
                  <a:lnTo>
                    <a:pt x="123672" y="495866"/>
                  </a:lnTo>
                  <a:lnTo>
                    <a:pt x="160876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276977" y="6141110"/>
              <a:ext cx="148019" cy="726695"/>
            </a:xfrm>
            <a:custGeom>
              <a:avLst/>
              <a:gdLst/>
              <a:ahLst/>
              <a:cxnLst/>
              <a:rect l="0" t="0" r="0" b="0"/>
              <a:pathLst>
                <a:path w="148019" h="726695">
                  <a:moveTo>
                    <a:pt x="95978" y="0"/>
                  </a:moveTo>
                  <a:lnTo>
                    <a:pt x="121746" y="55597"/>
                  </a:lnTo>
                  <a:lnTo>
                    <a:pt x="136622" y="108389"/>
                  </a:lnTo>
                  <a:lnTo>
                    <a:pt x="144511" y="157862"/>
                  </a:lnTo>
                  <a:lnTo>
                    <a:pt x="148018" y="215398"/>
                  </a:lnTo>
                  <a:lnTo>
                    <a:pt x="142713" y="278630"/>
                  </a:lnTo>
                  <a:lnTo>
                    <a:pt x="131493" y="333591"/>
                  </a:lnTo>
                  <a:lnTo>
                    <a:pt x="118520" y="388470"/>
                  </a:lnTo>
                  <a:lnTo>
                    <a:pt x="105027" y="436047"/>
                  </a:lnTo>
                  <a:lnTo>
                    <a:pt x="91381" y="486368"/>
                  </a:lnTo>
                  <a:lnTo>
                    <a:pt x="73121" y="547018"/>
                  </a:lnTo>
                  <a:lnTo>
                    <a:pt x="54844" y="603010"/>
                  </a:lnTo>
                  <a:lnTo>
                    <a:pt x="29284" y="658082"/>
                  </a:lnTo>
                  <a:lnTo>
                    <a:pt x="4910" y="714499"/>
                  </a:lnTo>
                  <a:lnTo>
                    <a:pt x="0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456950" y="6031420"/>
              <a:ext cx="149097" cy="891230"/>
            </a:xfrm>
            <a:custGeom>
              <a:avLst/>
              <a:gdLst/>
              <a:ahLst/>
              <a:cxnLst/>
              <a:rect l="0" t="0" r="0" b="0"/>
              <a:pathLst>
                <a:path w="149097" h="891230">
                  <a:moveTo>
                    <a:pt x="149096" y="0"/>
                  </a:moveTo>
                  <a:lnTo>
                    <a:pt x="134538" y="14558"/>
                  </a:lnTo>
                  <a:lnTo>
                    <a:pt x="103845" y="76566"/>
                  </a:lnTo>
                  <a:lnTo>
                    <a:pt x="81532" y="135986"/>
                  </a:lnTo>
                  <a:lnTo>
                    <a:pt x="62455" y="199014"/>
                  </a:lnTo>
                  <a:lnTo>
                    <a:pt x="36116" y="260722"/>
                  </a:lnTo>
                  <a:lnTo>
                    <a:pt x="27259" y="312204"/>
                  </a:lnTo>
                  <a:lnTo>
                    <a:pt x="15664" y="366052"/>
                  </a:lnTo>
                  <a:lnTo>
                    <a:pt x="4103" y="420602"/>
                  </a:lnTo>
                  <a:lnTo>
                    <a:pt x="0" y="475359"/>
                  </a:lnTo>
                  <a:lnTo>
                    <a:pt x="308" y="534747"/>
                  </a:lnTo>
                  <a:lnTo>
                    <a:pt x="5779" y="588571"/>
                  </a:lnTo>
                  <a:lnTo>
                    <a:pt x="17424" y="649713"/>
                  </a:lnTo>
                  <a:lnTo>
                    <a:pt x="44431" y="711319"/>
                  </a:lnTo>
                  <a:lnTo>
                    <a:pt x="66016" y="767499"/>
                  </a:lnTo>
                  <a:lnTo>
                    <a:pt x="77132" y="793580"/>
                  </a:lnTo>
                  <a:lnTo>
                    <a:pt x="109094" y="843277"/>
                  </a:lnTo>
                  <a:lnTo>
                    <a:pt x="135385" y="8912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073145" y="6003998"/>
              <a:ext cx="149595" cy="973496"/>
            </a:xfrm>
            <a:custGeom>
              <a:avLst/>
              <a:gdLst/>
              <a:ahLst/>
              <a:cxnLst/>
              <a:rect l="0" t="0" r="0" b="0"/>
              <a:pathLst>
                <a:path w="149595" h="973496">
                  <a:moveTo>
                    <a:pt x="27422" y="0"/>
                  </a:moveTo>
                  <a:lnTo>
                    <a:pt x="57214" y="51685"/>
                  </a:lnTo>
                  <a:lnTo>
                    <a:pt x="84992" y="113128"/>
                  </a:lnTo>
                  <a:lnTo>
                    <a:pt x="106434" y="165553"/>
                  </a:lnTo>
                  <a:lnTo>
                    <a:pt x="122436" y="219681"/>
                  </a:lnTo>
                  <a:lnTo>
                    <a:pt x="136825" y="274314"/>
                  </a:lnTo>
                  <a:lnTo>
                    <a:pt x="146675" y="333158"/>
                  </a:lnTo>
                  <a:lnTo>
                    <a:pt x="149594" y="394773"/>
                  </a:lnTo>
                  <a:lnTo>
                    <a:pt x="146396" y="455687"/>
                  </a:lnTo>
                  <a:lnTo>
                    <a:pt x="139862" y="517916"/>
                  </a:lnTo>
                  <a:lnTo>
                    <a:pt x="133864" y="574948"/>
                  </a:lnTo>
                  <a:lnTo>
                    <a:pt x="122438" y="630442"/>
                  </a:lnTo>
                  <a:lnTo>
                    <a:pt x="109404" y="681416"/>
                  </a:lnTo>
                  <a:lnTo>
                    <a:pt x="95893" y="729528"/>
                  </a:lnTo>
                  <a:lnTo>
                    <a:pt x="82241" y="778315"/>
                  </a:lnTo>
                  <a:lnTo>
                    <a:pt x="63980" y="835747"/>
                  </a:lnTo>
                  <a:lnTo>
                    <a:pt x="42994" y="884607"/>
                  </a:lnTo>
                  <a:lnTo>
                    <a:pt x="11652" y="941718"/>
                  </a:lnTo>
                  <a:lnTo>
                    <a:pt x="0" y="9734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247719" y="7210583"/>
              <a:ext cx="150825" cy="370204"/>
            </a:xfrm>
            <a:custGeom>
              <a:avLst/>
              <a:gdLst/>
              <a:ahLst/>
              <a:cxnLst/>
              <a:rect l="0" t="0" r="0" b="0"/>
              <a:pathLst>
                <a:path w="150825" h="370204">
                  <a:moveTo>
                    <a:pt x="0" y="0"/>
                  </a:moveTo>
                  <a:lnTo>
                    <a:pt x="26363" y="57253"/>
                  </a:lnTo>
                  <a:lnTo>
                    <a:pt x="60109" y="119589"/>
                  </a:lnTo>
                  <a:lnTo>
                    <a:pt x="87043" y="166453"/>
                  </a:lnTo>
                  <a:lnTo>
                    <a:pt x="112798" y="225703"/>
                  </a:lnTo>
                  <a:lnTo>
                    <a:pt x="130754" y="281007"/>
                  </a:lnTo>
                  <a:lnTo>
                    <a:pt x="146408" y="337349"/>
                  </a:lnTo>
                  <a:lnTo>
                    <a:pt x="150824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192874" y="7196872"/>
              <a:ext cx="233092" cy="411337"/>
            </a:xfrm>
            <a:custGeom>
              <a:avLst/>
              <a:gdLst/>
              <a:ahLst/>
              <a:cxnLst/>
              <a:rect l="0" t="0" r="0" b="0"/>
              <a:pathLst>
                <a:path w="233092" h="411337">
                  <a:moveTo>
                    <a:pt x="233091" y="0"/>
                  </a:moveTo>
                  <a:lnTo>
                    <a:pt x="194923" y="57253"/>
                  </a:lnTo>
                  <a:lnTo>
                    <a:pt x="168630" y="111250"/>
                  </a:lnTo>
                  <a:lnTo>
                    <a:pt x="141542" y="160935"/>
                  </a:lnTo>
                  <a:lnTo>
                    <a:pt x="114219" y="211880"/>
                  </a:lnTo>
                  <a:lnTo>
                    <a:pt x="79213" y="272743"/>
                  </a:lnTo>
                  <a:lnTo>
                    <a:pt x="51985" y="328776"/>
                  </a:lnTo>
                  <a:lnTo>
                    <a:pt x="17717" y="38385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523155" y="6963782"/>
              <a:ext cx="163324" cy="658138"/>
            </a:xfrm>
            <a:custGeom>
              <a:avLst/>
              <a:gdLst/>
              <a:ahLst/>
              <a:cxnLst/>
              <a:rect l="0" t="0" r="0" b="0"/>
              <a:pathLst>
                <a:path w="163324" h="658138">
                  <a:moveTo>
                    <a:pt x="163323" y="0"/>
                  </a:moveTo>
                  <a:lnTo>
                    <a:pt x="129430" y="52870"/>
                  </a:lnTo>
                  <a:lnTo>
                    <a:pt x="100975" y="105042"/>
                  </a:lnTo>
                  <a:lnTo>
                    <a:pt x="78832" y="153508"/>
                  </a:lnTo>
                  <a:lnTo>
                    <a:pt x="57037" y="206463"/>
                  </a:lnTo>
                  <a:lnTo>
                    <a:pt x="40931" y="260748"/>
                  </a:lnTo>
                  <a:lnTo>
                    <a:pt x="26510" y="311365"/>
                  </a:lnTo>
                  <a:lnTo>
                    <a:pt x="12588" y="359371"/>
                  </a:lnTo>
                  <a:lnTo>
                    <a:pt x="2877" y="412189"/>
                  </a:lnTo>
                  <a:lnTo>
                    <a:pt x="0" y="474559"/>
                  </a:lnTo>
                  <a:lnTo>
                    <a:pt x="850" y="520179"/>
                  </a:lnTo>
                  <a:lnTo>
                    <a:pt x="9894" y="573080"/>
                  </a:lnTo>
                  <a:lnTo>
                    <a:pt x="22536" y="632590"/>
                  </a:lnTo>
                  <a:lnTo>
                    <a:pt x="26211" y="658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719107" y="7093615"/>
              <a:ext cx="227885" cy="391424"/>
            </a:xfrm>
            <a:custGeom>
              <a:avLst/>
              <a:gdLst/>
              <a:ahLst/>
              <a:cxnLst/>
              <a:rect l="0" t="0" r="0" b="0"/>
              <a:pathLst>
                <a:path w="227885" h="391424">
                  <a:moveTo>
                    <a:pt x="63349" y="7279"/>
                  </a:moveTo>
                  <a:lnTo>
                    <a:pt x="92464" y="0"/>
                  </a:lnTo>
                  <a:lnTo>
                    <a:pt x="105611" y="2426"/>
                  </a:lnTo>
                  <a:lnTo>
                    <a:pt x="132407" y="17311"/>
                  </a:lnTo>
                  <a:lnTo>
                    <a:pt x="165909" y="51385"/>
                  </a:lnTo>
                  <a:lnTo>
                    <a:pt x="177487" y="81218"/>
                  </a:lnTo>
                  <a:lnTo>
                    <a:pt x="181110" y="116315"/>
                  </a:lnTo>
                  <a:lnTo>
                    <a:pt x="174584" y="175851"/>
                  </a:lnTo>
                  <a:lnTo>
                    <a:pt x="161478" y="225316"/>
                  </a:lnTo>
                  <a:lnTo>
                    <a:pt x="140498" y="276366"/>
                  </a:lnTo>
                  <a:lnTo>
                    <a:pt x="120909" y="321115"/>
                  </a:lnTo>
                  <a:lnTo>
                    <a:pt x="87514" y="361796"/>
                  </a:lnTo>
                  <a:lnTo>
                    <a:pt x="61901" y="383714"/>
                  </a:lnTo>
                  <a:lnTo>
                    <a:pt x="31221" y="391423"/>
                  </a:lnTo>
                  <a:lnTo>
                    <a:pt x="14508" y="391347"/>
                  </a:lnTo>
                  <a:lnTo>
                    <a:pt x="4889" y="383677"/>
                  </a:lnTo>
                  <a:lnTo>
                    <a:pt x="0" y="370948"/>
                  </a:lnTo>
                  <a:lnTo>
                    <a:pt x="399" y="320701"/>
                  </a:lnTo>
                  <a:lnTo>
                    <a:pt x="9472" y="286736"/>
                  </a:lnTo>
                  <a:lnTo>
                    <a:pt x="48475" y="231754"/>
                  </a:lnTo>
                  <a:lnTo>
                    <a:pt x="58004" y="220914"/>
                  </a:lnTo>
                  <a:lnTo>
                    <a:pt x="70450" y="215212"/>
                  </a:lnTo>
                  <a:lnTo>
                    <a:pt x="100529" y="212938"/>
                  </a:lnTo>
                  <a:lnTo>
                    <a:pt x="126085" y="221068"/>
                  </a:lnTo>
                  <a:lnTo>
                    <a:pt x="176843" y="259721"/>
                  </a:lnTo>
                  <a:lnTo>
                    <a:pt x="209959" y="295425"/>
                  </a:lnTo>
                  <a:lnTo>
                    <a:pt x="227884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029258" y="7183162"/>
              <a:ext cx="150824" cy="246802"/>
            </a:xfrm>
            <a:custGeom>
              <a:avLst/>
              <a:gdLst/>
              <a:ahLst/>
              <a:cxnLst/>
              <a:rect l="0" t="0" r="0" b="0"/>
              <a:pathLst>
                <a:path w="150824" h="246802">
                  <a:moveTo>
                    <a:pt x="0" y="0"/>
                  </a:moveTo>
                  <a:lnTo>
                    <a:pt x="38168" y="57252"/>
                  </a:lnTo>
                  <a:lnTo>
                    <a:pt x="73443" y="110164"/>
                  </a:lnTo>
                  <a:lnTo>
                    <a:pt x="105689" y="164628"/>
                  </a:lnTo>
                  <a:lnTo>
                    <a:pt x="134460" y="219397"/>
                  </a:lnTo>
                  <a:lnTo>
                    <a:pt x="150823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056680" y="7155738"/>
              <a:ext cx="150824" cy="287937"/>
            </a:xfrm>
            <a:custGeom>
              <a:avLst/>
              <a:gdLst/>
              <a:ahLst/>
              <a:cxnLst/>
              <a:rect l="0" t="0" r="0" b="0"/>
              <a:pathLst>
                <a:path w="150824" h="287937">
                  <a:moveTo>
                    <a:pt x="150823" y="0"/>
                  </a:moveTo>
                  <a:lnTo>
                    <a:pt x="120994" y="52871"/>
                  </a:lnTo>
                  <a:lnTo>
                    <a:pt x="86362" y="113025"/>
                  </a:lnTo>
                  <a:lnTo>
                    <a:pt x="59604" y="165194"/>
                  </a:lnTo>
                  <a:lnTo>
                    <a:pt x="26557" y="223573"/>
                  </a:lnTo>
                  <a:lnTo>
                    <a:pt x="7869" y="263279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413172" y="7114605"/>
              <a:ext cx="27423" cy="287936"/>
            </a:xfrm>
            <a:custGeom>
              <a:avLst/>
              <a:gdLst/>
              <a:ahLst/>
              <a:cxnLst/>
              <a:rect l="0" t="0" r="0" b="0"/>
              <a:pathLst>
                <a:path w="27423" h="287936">
                  <a:moveTo>
                    <a:pt x="27422" y="0"/>
                  </a:moveTo>
                  <a:lnTo>
                    <a:pt x="16569" y="59659"/>
                  </a:lnTo>
                  <a:lnTo>
                    <a:pt x="14558" y="111117"/>
                  </a:lnTo>
                  <a:lnTo>
                    <a:pt x="13962" y="164958"/>
                  </a:lnTo>
                  <a:lnTo>
                    <a:pt x="9723" y="215442"/>
                  </a:lnTo>
                  <a:lnTo>
                    <a:pt x="2880" y="255284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330904" y="7238006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3209" y="0"/>
                  </a:lnTo>
                  <a:lnTo>
                    <a:pt x="105989" y="1524"/>
                  </a:lnTo>
                  <a:lnTo>
                    <a:pt x="157175" y="9423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646262" y="7038770"/>
              <a:ext cx="180500" cy="432327"/>
            </a:xfrm>
            <a:custGeom>
              <a:avLst/>
              <a:gdLst/>
              <a:ahLst/>
              <a:cxnLst/>
              <a:rect l="0" t="0" r="0" b="0"/>
              <a:pathLst>
                <a:path w="180500" h="432327">
                  <a:moveTo>
                    <a:pt x="41133" y="7279"/>
                  </a:moveTo>
                  <a:lnTo>
                    <a:pt x="62970" y="0"/>
                  </a:lnTo>
                  <a:lnTo>
                    <a:pt x="85878" y="489"/>
                  </a:lnTo>
                  <a:lnTo>
                    <a:pt x="98386" y="2753"/>
                  </a:lnTo>
                  <a:lnTo>
                    <a:pt x="120408" y="17455"/>
                  </a:lnTo>
                  <a:lnTo>
                    <a:pt x="130546" y="27775"/>
                  </a:lnTo>
                  <a:lnTo>
                    <a:pt x="135782" y="39224"/>
                  </a:lnTo>
                  <a:lnTo>
                    <a:pt x="137536" y="64134"/>
                  </a:lnTo>
                  <a:lnTo>
                    <a:pt x="122680" y="111132"/>
                  </a:lnTo>
                  <a:lnTo>
                    <a:pt x="91702" y="156374"/>
                  </a:lnTo>
                  <a:lnTo>
                    <a:pt x="53578" y="191444"/>
                  </a:lnTo>
                  <a:lnTo>
                    <a:pt x="46383" y="194042"/>
                  </a:lnTo>
                  <a:lnTo>
                    <a:pt x="43110" y="191203"/>
                  </a:lnTo>
                  <a:lnTo>
                    <a:pt x="42451" y="184739"/>
                  </a:lnTo>
                  <a:lnTo>
                    <a:pt x="46582" y="178907"/>
                  </a:lnTo>
                  <a:lnTo>
                    <a:pt x="63360" y="168365"/>
                  </a:lnTo>
                  <a:lnTo>
                    <a:pt x="105780" y="161143"/>
                  </a:lnTo>
                  <a:lnTo>
                    <a:pt x="149665" y="166282"/>
                  </a:lnTo>
                  <a:lnTo>
                    <a:pt x="160715" y="172696"/>
                  </a:lnTo>
                  <a:lnTo>
                    <a:pt x="177056" y="192011"/>
                  </a:lnTo>
                  <a:lnTo>
                    <a:pt x="180499" y="203560"/>
                  </a:lnTo>
                  <a:lnTo>
                    <a:pt x="178067" y="243175"/>
                  </a:lnTo>
                  <a:lnTo>
                    <a:pt x="166174" y="289783"/>
                  </a:lnTo>
                  <a:lnTo>
                    <a:pt x="131568" y="338435"/>
                  </a:lnTo>
                  <a:lnTo>
                    <a:pt x="77249" y="392709"/>
                  </a:lnTo>
                  <a:lnTo>
                    <a:pt x="30494" y="417109"/>
                  </a:lnTo>
                  <a:lnTo>
                    <a:pt x="0" y="432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838219" y="6826670"/>
              <a:ext cx="161574" cy="740406"/>
            </a:xfrm>
            <a:custGeom>
              <a:avLst/>
              <a:gdLst/>
              <a:ahLst/>
              <a:cxnLst/>
              <a:rect l="0" t="0" r="0" b="0"/>
              <a:pathLst>
                <a:path w="161574" h="740406">
                  <a:moveTo>
                    <a:pt x="0" y="0"/>
                  </a:moveTo>
                  <a:lnTo>
                    <a:pt x="21836" y="7279"/>
                  </a:lnTo>
                  <a:lnTo>
                    <a:pt x="57252" y="40920"/>
                  </a:lnTo>
                  <a:lnTo>
                    <a:pt x="89413" y="96762"/>
                  </a:lnTo>
                  <a:lnTo>
                    <a:pt x="126053" y="155605"/>
                  </a:lnTo>
                  <a:lnTo>
                    <a:pt x="144330" y="211317"/>
                  </a:lnTo>
                  <a:lnTo>
                    <a:pt x="157871" y="262694"/>
                  </a:lnTo>
                  <a:lnTo>
                    <a:pt x="161573" y="308710"/>
                  </a:lnTo>
                  <a:lnTo>
                    <a:pt x="159155" y="363693"/>
                  </a:lnTo>
                  <a:lnTo>
                    <a:pt x="153003" y="417584"/>
                  </a:lnTo>
                  <a:lnTo>
                    <a:pt x="140974" y="475142"/>
                  </a:lnTo>
                  <a:lnTo>
                    <a:pt x="126237" y="528590"/>
                  </a:lnTo>
                  <a:lnTo>
                    <a:pt x="104775" y="575572"/>
                  </a:lnTo>
                  <a:lnTo>
                    <a:pt x="86566" y="625887"/>
                  </a:lnTo>
                  <a:lnTo>
                    <a:pt x="53888" y="684606"/>
                  </a:lnTo>
                  <a:lnTo>
                    <a:pt x="13711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3194710" y="6922649"/>
            <a:ext cx="2016790" cy="658138"/>
            <a:chOff x="3194710" y="6922649"/>
            <a:chExt cx="2016790" cy="658138"/>
          </a:xfrm>
        </p:grpSpPr>
        <p:sp>
          <p:nvSpPr>
            <p:cNvPr id="168" name="Freeform 167"/>
            <p:cNvSpPr/>
            <p:nvPr/>
          </p:nvSpPr>
          <p:spPr>
            <a:xfrm>
              <a:off x="3194710" y="7196872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54732" y="12188"/>
                  </a:lnTo>
                  <a:lnTo>
                    <a:pt x="112364" y="428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86667" y="7066193"/>
              <a:ext cx="223231" cy="350059"/>
            </a:xfrm>
            <a:custGeom>
              <a:avLst/>
              <a:gdLst/>
              <a:ahLst/>
              <a:cxnLst/>
              <a:rect l="0" t="0" r="0" b="0"/>
              <a:pathLst>
                <a:path w="223231" h="350059">
                  <a:moveTo>
                    <a:pt x="109689" y="7279"/>
                  </a:moveTo>
                  <a:lnTo>
                    <a:pt x="131526" y="0"/>
                  </a:lnTo>
                  <a:lnTo>
                    <a:pt x="154434" y="4552"/>
                  </a:lnTo>
                  <a:lnTo>
                    <a:pt x="166941" y="10032"/>
                  </a:lnTo>
                  <a:lnTo>
                    <a:pt x="184901" y="28307"/>
                  </a:lnTo>
                  <a:lnTo>
                    <a:pt x="191823" y="39579"/>
                  </a:lnTo>
                  <a:lnTo>
                    <a:pt x="193391" y="51665"/>
                  </a:lnTo>
                  <a:lnTo>
                    <a:pt x="187008" y="77279"/>
                  </a:lnTo>
                  <a:lnTo>
                    <a:pt x="166284" y="117396"/>
                  </a:lnTo>
                  <a:lnTo>
                    <a:pt x="133568" y="150950"/>
                  </a:lnTo>
                  <a:lnTo>
                    <a:pt x="94928" y="172910"/>
                  </a:lnTo>
                  <a:lnTo>
                    <a:pt x="89184" y="172544"/>
                  </a:lnTo>
                  <a:lnTo>
                    <a:pt x="88402" y="167731"/>
                  </a:lnTo>
                  <a:lnTo>
                    <a:pt x="90927" y="159950"/>
                  </a:lnTo>
                  <a:lnTo>
                    <a:pt x="116318" y="134443"/>
                  </a:lnTo>
                  <a:lnTo>
                    <a:pt x="144121" y="124736"/>
                  </a:lnTo>
                  <a:lnTo>
                    <a:pt x="160066" y="122147"/>
                  </a:lnTo>
                  <a:lnTo>
                    <a:pt x="185908" y="127395"/>
                  </a:lnTo>
                  <a:lnTo>
                    <a:pt x="197065" y="133061"/>
                  </a:lnTo>
                  <a:lnTo>
                    <a:pt x="213524" y="151542"/>
                  </a:lnTo>
                  <a:lnTo>
                    <a:pt x="220046" y="162870"/>
                  </a:lnTo>
                  <a:lnTo>
                    <a:pt x="223230" y="187643"/>
                  </a:lnTo>
                  <a:lnTo>
                    <a:pt x="221946" y="200649"/>
                  </a:lnTo>
                  <a:lnTo>
                    <a:pt x="208332" y="227286"/>
                  </a:lnTo>
                  <a:lnTo>
                    <a:pt x="162352" y="281627"/>
                  </a:lnTo>
                  <a:lnTo>
                    <a:pt x="99836" y="323902"/>
                  </a:lnTo>
                  <a:lnTo>
                    <a:pt x="55988" y="341632"/>
                  </a:lnTo>
                  <a:lnTo>
                    <a:pt x="0" y="3500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704168" y="6922649"/>
              <a:ext cx="80124" cy="589582"/>
            </a:xfrm>
            <a:custGeom>
              <a:avLst/>
              <a:gdLst/>
              <a:ahLst/>
              <a:cxnLst/>
              <a:rect l="0" t="0" r="0" b="0"/>
              <a:pathLst>
                <a:path w="80124" h="589582">
                  <a:moveTo>
                    <a:pt x="80123" y="0"/>
                  </a:moveTo>
                  <a:lnTo>
                    <a:pt x="65209" y="48806"/>
                  </a:lnTo>
                  <a:lnTo>
                    <a:pt x="47893" y="108497"/>
                  </a:lnTo>
                  <a:lnTo>
                    <a:pt x="29802" y="164298"/>
                  </a:lnTo>
                  <a:lnTo>
                    <a:pt x="15621" y="223394"/>
                  </a:lnTo>
                  <a:lnTo>
                    <a:pt x="5090" y="286020"/>
                  </a:lnTo>
                  <a:lnTo>
                    <a:pt x="0" y="343058"/>
                  </a:lnTo>
                  <a:lnTo>
                    <a:pt x="5770" y="393644"/>
                  </a:lnTo>
                  <a:lnTo>
                    <a:pt x="17128" y="452136"/>
                  </a:lnTo>
                  <a:lnTo>
                    <a:pt x="30143" y="503153"/>
                  </a:lnTo>
                  <a:lnTo>
                    <a:pt x="56088" y="558290"/>
                  </a:lnTo>
                  <a:lnTo>
                    <a:pt x="66412" y="589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901893" y="7087183"/>
              <a:ext cx="211469" cy="329170"/>
            </a:xfrm>
            <a:custGeom>
              <a:avLst/>
              <a:gdLst/>
              <a:ahLst/>
              <a:cxnLst/>
              <a:rect l="0" t="0" r="0" b="0"/>
              <a:pathLst>
                <a:path w="211469" h="329170">
                  <a:moveTo>
                    <a:pt x="33222" y="0"/>
                  </a:moveTo>
                  <a:lnTo>
                    <a:pt x="62337" y="0"/>
                  </a:lnTo>
                  <a:lnTo>
                    <a:pt x="102279" y="14557"/>
                  </a:lnTo>
                  <a:lnTo>
                    <a:pt x="135781" y="45447"/>
                  </a:lnTo>
                  <a:lnTo>
                    <a:pt x="157726" y="83545"/>
                  </a:lnTo>
                  <a:lnTo>
                    <a:pt x="160668" y="114320"/>
                  </a:lnTo>
                  <a:lnTo>
                    <a:pt x="153759" y="169969"/>
                  </a:lnTo>
                  <a:lnTo>
                    <a:pt x="143162" y="209606"/>
                  </a:lnTo>
                  <a:lnTo>
                    <a:pt x="103182" y="272293"/>
                  </a:lnTo>
                  <a:lnTo>
                    <a:pt x="70709" y="310723"/>
                  </a:lnTo>
                  <a:lnTo>
                    <a:pt x="58213" y="321408"/>
                  </a:lnTo>
                  <a:lnTo>
                    <a:pt x="45312" y="327009"/>
                  </a:lnTo>
                  <a:lnTo>
                    <a:pt x="18791" y="329169"/>
                  </a:lnTo>
                  <a:lnTo>
                    <a:pt x="9890" y="323041"/>
                  </a:lnTo>
                  <a:lnTo>
                    <a:pt x="3956" y="312863"/>
                  </a:lnTo>
                  <a:lnTo>
                    <a:pt x="0" y="299983"/>
                  </a:lnTo>
                  <a:lnTo>
                    <a:pt x="3730" y="269421"/>
                  </a:lnTo>
                  <a:lnTo>
                    <a:pt x="30951" y="207428"/>
                  </a:lnTo>
                  <a:lnTo>
                    <a:pt x="52018" y="187153"/>
                  </a:lnTo>
                  <a:lnTo>
                    <a:pt x="64034" y="179613"/>
                  </a:lnTo>
                  <a:lnTo>
                    <a:pt x="93636" y="175299"/>
                  </a:lnTo>
                  <a:lnTo>
                    <a:pt x="124058" y="179983"/>
                  </a:lnTo>
                  <a:lnTo>
                    <a:pt x="147735" y="192221"/>
                  </a:lnTo>
                  <a:lnTo>
                    <a:pt x="178196" y="230799"/>
                  </a:lnTo>
                  <a:lnTo>
                    <a:pt x="206033" y="289157"/>
                  </a:lnTo>
                  <a:lnTo>
                    <a:pt x="211468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223050" y="7169450"/>
              <a:ext cx="137113" cy="219381"/>
            </a:xfrm>
            <a:custGeom>
              <a:avLst/>
              <a:gdLst/>
              <a:ahLst/>
              <a:cxnLst/>
              <a:rect l="0" t="0" r="0" b="0"/>
              <a:pathLst>
                <a:path w="137113" h="219381">
                  <a:moveTo>
                    <a:pt x="0" y="0"/>
                  </a:moveTo>
                  <a:lnTo>
                    <a:pt x="38168" y="57252"/>
                  </a:lnTo>
                  <a:lnTo>
                    <a:pt x="73444" y="110165"/>
                  </a:lnTo>
                  <a:lnTo>
                    <a:pt x="109753" y="164629"/>
                  </a:lnTo>
                  <a:lnTo>
                    <a:pt x="129005" y="197571"/>
                  </a:lnTo>
                  <a:lnTo>
                    <a:pt x="137112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236761" y="7128317"/>
              <a:ext cx="164536" cy="233090"/>
            </a:xfrm>
            <a:custGeom>
              <a:avLst/>
              <a:gdLst/>
              <a:ahLst/>
              <a:cxnLst/>
              <a:rect l="0" t="0" r="0" b="0"/>
              <a:pathLst>
                <a:path w="164536" h="233090">
                  <a:moveTo>
                    <a:pt x="164535" y="0"/>
                  </a:moveTo>
                  <a:lnTo>
                    <a:pt x="123852" y="48806"/>
                  </a:lnTo>
                  <a:lnTo>
                    <a:pt x="86927" y="108497"/>
                  </a:lnTo>
                  <a:lnTo>
                    <a:pt x="45208" y="167235"/>
                  </a:lnTo>
                  <a:lnTo>
                    <a:pt x="24567" y="202405"/>
                  </a:lnTo>
                  <a:lnTo>
                    <a:pt x="0" y="2330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524696" y="7100894"/>
              <a:ext cx="41135" cy="301647"/>
            </a:xfrm>
            <a:custGeom>
              <a:avLst/>
              <a:gdLst/>
              <a:ahLst/>
              <a:cxnLst/>
              <a:rect l="0" t="0" r="0" b="0"/>
              <a:pathLst>
                <a:path w="41135" h="301647">
                  <a:moveTo>
                    <a:pt x="41134" y="0"/>
                  </a:moveTo>
                  <a:lnTo>
                    <a:pt x="41134" y="53208"/>
                  </a:lnTo>
                  <a:lnTo>
                    <a:pt x="39611" y="104465"/>
                  </a:lnTo>
                  <a:lnTo>
                    <a:pt x="30188" y="152322"/>
                  </a:lnTo>
                  <a:lnTo>
                    <a:pt x="17747" y="211868"/>
                  </a:lnTo>
                  <a:lnTo>
                    <a:pt x="3957" y="27516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469852" y="7265429"/>
              <a:ext cx="164535" cy="13712"/>
            </a:xfrm>
            <a:custGeom>
              <a:avLst/>
              <a:gdLst/>
              <a:ahLst/>
              <a:cxnLst/>
              <a:rect l="0" t="0" r="0" b="0"/>
              <a:pathLst>
                <a:path w="164535" h="13712">
                  <a:moveTo>
                    <a:pt x="0" y="13711"/>
                  </a:moveTo>
                  <a:lnTo>
                    <a:pt x="48807" y="2858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812632" y="7073472"/>
              <a:ext cx="138501" cy="383914"/>
            </a:xfrm>
            <a:custGeom>
              <a:avLst/>
              <a:gdLst/>
              <a:ahLst/>
              <a:cxnLst/>
              <a:rect l="0" t="0" r="0" b="0"/>
              <a:pathLst>
                <a:path w="138501" h="383914">
                  <a:moveTo>
                    <a:pt x="27422" y="0"/>
                  </a:moveTo>
                  <a:lnTo>
                    <a:pt x="84675" y="26362"/>
                  </a:lnTo>
                  <a:lnTo>
                    <a:pt x="102634" y="46756"/>
                  </a:lnTo>
                  <a:lnTo>
                    <a:pt x="109556" y="58593"/>
                  </a:lnTo>
                  <a:lnTo>
                    <a:pt x="113185" y="83932"/>
                  </a:lnTo>
                  <a:lnTo>
                    <a:pt x="108196" y="110429"/>
                  </a:lnTo>
                  <a:lnTo>
                    <a:pt x="88257" y="149519"/>
                  </a:lnTo>
                  <a:lnTo>
                    <a:pt x="45289" y="200324"/>
                  </a:lnTo>
                  <a:lnTo>
                    <a:pt x="10880" y="221011"/>
                  </a:lnTo>
                  <a:lnTo>
                    <a:pt x="5730" y="220467"/>
                  </a:lnTo>
                  <a:lnTo>
                    <a:pt x="5343" y="215534"/>
                  </a:lnTo>
                  <a:lnTo>
                    <a:pt x="8132" y="207675"/>
                  </a:lnTo>
                  <a:lnTo>
                    <a:pt x="17609" y="202436"/>
                  </a:lnTo>
                  <a:lnTo>
                    <a:pt x="65818" y="195062"/>
                  </a:lnTo>
                  <a:lnTo>
                    <a:pt x="101363" y="193336"/>
                  </a:lnTo>
                  <a:lnTo>
                    <a:pt x="114803" y="197447"/>
                  </a:lnTo>
                  <a:lnTo>
                    <a:pt x="125286" y="204757"/>
                  </a:lnTo>
                  <a:lnTo>
                    <a:pt x="133798" y="214202"/>
                  </a:lnTo>
                  <a:lnTo>
                    <a:pt x="137950" y="226592"/>
                  </a:lnTo>
                  <a:lnTo>
                    <a:pt x="138500" y="256608"/>
                  </a:lnTo>
                  <a:lnTo>
                    <a:pt x="129604" y="282137"/>
                  </a:lnTo>
                  <a:lnTo>
                    <a:pt x="99065" y="323353"/>
                  </a:lnTo>
                  <a:lnTo>
                    <a:pt x="44847" y="359312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004588" y="6922649"/>
              <a:ext cx="206912" cy="658138"/>
            </a:xfrm>
            <a:custGeom>
              <a:avLst/>
              <a:gdLst/>
              <a:ahLst/>
              <a:cxnLst/>
              <a:rect l="0" t="0" r="0" b="0"/>
              <a:pathLst>
                <a:path w="206912" h="658138">
                  <a:moveTo>
                    <a:pt x="0" y="0"/>
                  </a:moveTo>
                  <a:lnTo>
                    <a:pt x="55598" y="18977"/>
                  </a:lnTo>
                  <a:lnTo>
                    <a:pt x="102560" y="51314"/>
                  </a:lnTo>
                  <a:lnTo>
                    <a:pt x="150600" y="108935"/>
                  </a:lnTo>
                  <a:lnTo>
                    <a:pt x="181396" y="162618"/>
                  </a:lnTo>
                  <a:lnTo>
                    <a:pt x="200466" y="204308"/>
                  </a:lnTo>
                  <a:lnTo>
                    <a:pt x="206911" y="252291"/>
                  </a:lnTo>
                  <a:lnTo>
                    <a:pt x="204697" y="299516"/>
                  </a:lnTo>
                  <a:lnTo>
                    <a:pt x="194886" y="351797"/>
                  </a:lnTo>
                  <a:lnTo>
                    <a:pt x="173859" y="410408"/>
                  </a:lnTo>
                  <a:lnTo>
                    <a:pt x="148095" y="473276"/>
                  </a:lnTo>
                  <a:lnTo>
                    <a:pt x="115866" y="534952"/>
                  </a:lnTo>
                  <a:lnTo>
                    <a:pt x="80035" y="586429"/>
                  </a:lnTo>
                  <a:lnTo>
                    <a:pt x="39170" y="642167"/>
                  </a:lnTo>
                  <a:lnTo>
                    <a:pt x="27423" y="658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Freeform 178"/>
          <p:cNvSpPr/>
          <p:nvPr/>
        </p:nvSpPr>
        <p:spPr>
          <a:xfrm>
            <a:off x="678321" y="4830887"/>
            <a:ext cx="813420" cy="965723"/>
          </a:xfrm>
          <a:custGeom>
            <a:avLst/>
            <a:gdLst/>
            <a:ahLst/>
            <a:cxnLst/>
            <a:rect l="0" t="0" r="0" b="0"/>
            <a:pathLst>
              <a:path w="813420" h="965723">
                <a:moveTo>
                  <a:pt x="651666" y="35081"/>
                </a:moveTo>
                <a:lnTo>
                  <a:pt x="594413" y="54165"/>
                </a:lnTo>
                <a:lnTo>
                  <a:pt x="547695" y="74591"/>
                </a:lnTo>
                <a:lnTo>
                  <a:pt x="487979" y="99940"/>
                </a:lnTo>
                <a:lnTo>
                  <a:pt x="436600" y="119469"/>
                </a:lnTo>
                <a:lnTo>
                  <a:pt x="375151" y="159363"/>
                </a:lnTo>
                <a:lnTo>
                  <a:pt x="322144" y="195219"/>
                </a:lnTo>
                <a:lnTo>
                  <a:pt x="264833" y="255687"/>
                </a:lnTo>
                <a:lnTo>
                  <a:pt x="212331" y="309548"/>
                </a:lnTo>
                <a:lnTo>
                  <a:pt x="171603" y="357789"/>
                </a:lnTo>
                <a:lnTo>
                  <a:pt x="127841" y="419262"/>
                </a:lnTo>
                <a:lnTo>
                  <a:pt x="99172" y="470703"/>
                </a:lnTo>
                <a:lnTo>
                  <a:pt x="72904" y="523016"/>
                </a:lnTo>
                <a:lnTo>
                  <a:pt x="45545" y="586472"/>
                </a:lnTo>
                <a:lnTo>
                  <a:pt x="24175" y="639246"/>
                </a:lnTo>
                <a:lnTo>
                  <a:pt x="12257" y="693477"/>
                </a:lnTo>
                <a:lnTo>
                  <a:pt x="4663" y="744078"/>
                </a:lnTo>
                <a:lnTo>
                  <a:pt x="0" y="778285"/>
                </a:lnTo>
                <a:lnTo>
                  <a:pt x="3006" y="823957"/>
                </a:lnTo>
                <a:lnTo>
                  <a:pt x="13264" y="879225"/>
                </a:lnTo>
                <a:lnTo>
                  <a:pt x="33230" y="917267"/>
                </a:lnTo>
                <a:lnTo>
                  <a:pt x="80280" y="947836"/>
                </a:lnTo>
                <a:lnTo>
                  <a:pt x="142464" y="961633"/>
                </a:lnTo>
                <a:lnTo>
                  <a:pt x="201853" y="965722"/>
                </a:lnTo>
                <a:lnTo>
                  <a:pt x="250765" y="959654"/>
                </a:lnTo>
                <a:lnTo>
                  <a:pt x="301483" y="955486"/>
                </a:lnTo>
                <a:lnTo>
                  <a:pt x="363791" y="933709"/>
                </a:lnTo>
                <a:lnTo>
                  <a:pt x="413854" y="916483"/>
                </a:lnTo>
                <a:lnTo>
                  <a:pt x="476550" y="888200"/>
                </a:lnTo>
                <a:lnTo>
                  <a:pt x="509851" y="874332"/>
                </a:lnTo>
                <a:lnTo>
                  <a:pt x="568469" y="832251"/>
                </a:lnTo>
                <a:lnTo>
                  <a:pt x="624060" y="786868"/>
                </a:lnTo>
                <a:lnTo>
                  <a:pt x="677528" y="733892"/>
                </a:lnTo>
                <a:lnTo>
                  <a:pt x="719011" y="679417"/>
                </a:lnTo>
                <a:lnTo>
                  <a:pt x="756546" y="624645"/>
                </a:lnTo>
                <a:lnTo>
                  <a:pt x="776858" y="576245"/>
                </a:lnTo>
                <a:lnTo>
                  <a:pt x="797369" y="514719"/>
                </a:lnTo>
                <a:lnTo>
                  <a:pt x="809943" y="458699"/>
                </a:lnTo>
                <a:lnTo>
                  <a:pt x="813419" y="405664"/>
                </a:lnTo>
                <a:lnTo>
                  <a:pt x="808097" y="344966"/>
                </a:lnTo>
                <a:lnTo>
                  <a:pt x="804151" y="290756"/>
                </a:lnTo>
                <a:lnTo>
                  <a:pt x="795702" y="243378"/>
                </a:lnTo>
                <a:lnTo>
                  <a:pt x="768253" y="186424"/>
                </a:lnTo>
                <a:lnTo>
                  <a:pt x="737552" y="131162"/>
                </a:lnTo>
                <a:lnTo>
                  <a:pt x="717231" y="94019"/>
                </a:lnTo>
                <a:lnTo>
                  <a:pt x="669553" y="35338"/>
                </a:lnTo>
                <a:lnTo>
                  <a:pt x="634225" y="14375"/>
                </a:lnTo>
                <a:lnTo>
                  <a:pt x="571509" y="0"/>
                </a:lnTo>
                <a:lnTo>
                  <a:pt x="519242" y="3020"/>
                </a:lnTo>
                <a:lnTo>
                  <a:pt x="493277" y="13722"/>
                </a:lnTo>
                <a:lnTo>
                  <a:pt x="437224" y="52699"/>
                </a:lnTo>
                <a:lnTo>
                  <a:pt x="379940" y="113832"/>
                </a:lnTo>
                <a:lnTo>
                  <a:pt x="337704" y="171498"/>
                </a:lnTo>
                <a:lnTo>
                  <a:pt x="308886" y="2133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5251814" y="7005103"/>
            <a:ext cx="3372533" cy="1480622"/>
            <a:chOff x="5251814" y="7005103"/>
            <a:chExt cx="3372533" cy="1480622"/>
          </a:xfrm>
        </p:grpSpPr>
        <p:sp>
          <p:nvSpPr>
            <p:cNvPr id="180" name="Freeform 179"/>
            <p:cNvSpPr/>
            <p:nvPr/>
          </p:nvSpPr>
          <p:spPr>
            <a:xfrm>
              <a:off x="5388502" y="7841864"/>
              <a:ext cx="287936" cy="13147"/>
            </a:xfrm>
            <a:custGeom>
              <a:avLst/>
              <a:gdLst/>
              <a:ahLst/>
              <a:cxnLst/>
              <a:rect l="0" t="0" r="0" b="0"/>
              <a:pathLst>
                <a:path w="287936" h="13147">
                  <a:moveTo>
                    <a:pt x="0" y="13146"/>
                  </a:moveTo>
                  <a:lnTo>
                    <a:pt x="45309" y="11623"/>
                  </a:lnTo>
                  <a:lnTo>
                    <a:pt x="104494" y="3724"/>
                  </a:lnTo>
                  <a:lnTo>
                    <a:pt x="148007" y="1341"/>
                  </a:lnTo>
                  <a:lnTo>
                    <a:pt x="208050" y="0"/>
                  </a:lnTo>
                  <a:lnTo>
                    <a:pt x="267416" y="8970"/>
                  </a:lnTo>
                  <a:lnTo>
                    <a:pt x="287935" y="13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5869216" y="7251717"/>
              <a:ext cx="163714" cy="891229"/>
            </a:xfrm>
            <a:custGeom>
              <a:avLst/>
              <a:gdLst/>
              <a:ahLst/>
              <a:cxnLst/>
              <a:rect l="0" t="0" r="0" b="0"/>
              <a:pathLst>
                <a:path w="163714" h="891229">
                  <a:moveTo>
                    <a:pt x="136290" y="0"/>
                  </a:moveTo>
                  <a:lnTo>
                    <a:pt x="105401" y="57252"/>
                  </a:lnTo>
                  <a:lnTo>
                    <a:pt x="83635" y="118528"/>
                  </a:lnTo>
                  <a:lnTo>
                    <a:pt x="57888" y="172740"/>
                  </a:lnTo>
                  <a:lnTo>
                    <a:pt x="38241" y="225027"/>
                  </a:lnTo>
                  <a:lnTo>
                    <a:pt x="22770" y="286393"/>
                  </a:lnTo>
                  <a:lnTo>
                    <a:pt x="8538" y="345539"/>
                  </a:lnTo>
                  <a:lnTo>
                    <a:pt x="1952" y="401658"/>
                  </a:lnTo>
                  <a:lnTo>
                    <a:pt x="0" y="456881"/>
                  </a:lnTo>
                  <a:lnTo>
                    <a:pt x="3606" y="505721"/>
                  </a:lnTo>
                  <a:lnTo>
                    <a:pt x="10287" y="556881"/>
                  </a:lnTo>
                  <a:lnTo>
                    <a:pt x="22613" y="611377"/>
                  </a:lnTo>
                  <a:lnTo>
                    <a:pt x="40427" y="670737"/>
                  </a:lnTo>
                  <a:lnTo>
                    <a:pt x="58120" y="720779"/>
                  </a:lnTo>
                  <a:lnTo>
                    <a:pt x="82659" y="775723"/>
                  </a:lnTo>
                  <a:lnTo>
                    <a:pt x="118248" y="835235"/>
                  </a:lnTo>
                  <a:lnTo>
                    <a:pt x="163713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6046640" y="7608208"/>
              <a:ext cx="150824" cy="356493"/>
            </a:xfrm>
            <a:custGeom>
              <a:avLst/>
              <a:gdLst/>
              <a:ahLst/>
              <a:cxnLst/>
              <a:rect l="0" t="0" r="0" b="0"/>
              <a:pathLst>
                <a:path w="150824" h="356493">
                  <a:moveTo>
                    <a:pt x="0" y="0"/>
                  </a:moveTo>
                  <a:lnTo>
                    <a:pt x="12470" y="51685"/>
                  </a:lnTo>
                  <a:lnTo>
                    <a:pt x="42694" y="105003"/>
                  </a:lnTo>
                  <a:lnTo>
                    <a:pt x="78005" y="159885"/>
                  </a:lnTo>
                  <a:lnTo>
                    <a:pt x="103375" y="218462"/>
                  </a:lnTo>
                  <a:lnTo>
                    <a:pt x="127118" y="278105"/>
                  </a:lnTo>
                  <a:lnTo>
                    <a:pt x="143800" y="322094"/>
                  </a:lnTo>
                  <a:lnTo>
                    <a:pt x="150823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6074062" y="7580786"/>
              <a:ext cx="164536" cy="397626"/>
            </a:xfrm>
            <a:custGeom>
              <a:avLst/>
              <a:gdLst/>
              <a:ahLst/>
              <a:cxnLst/>
              <a:rect l="0" t="0" r="0" b="0"/>
              <a:pathLst>
                <a:path w="164536" h="397626">
                  <a:moveTo>
                    <a:pt x="164535" y="0"/>
                  </a:moveTo>
                  <a:lnTo>
                    <a:pt x="144165" y="35886"/>
                  </a:lnTo>
                  <a:lnTo>
                    <a:pt x="127184" y="89007"/>
                  </a:lnTo>
                  <a:lnTo>
                    <a:pt x="98983" y="149446"/>
                  </a:lnTo>
                  <a:lnTo>
                    <a:pt x="78290" y="205396"/>
                  </a:lnTo>
                  <a:lnTo>
                    <a:pt x="58009" y="260459"/>
                  </a:lnTo>
                  <a:lnTo>
                    <a:pt x="30305" y="315348"/>
                  </a:lnTo>
                  <a:lnTo>
                    <a:pt x="9710" y="37020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6320864" y="7690476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45309" y="0"/>
                  </a:lnTo>
                  <a:lnTo>
                    <a:pt x="98400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6581377" y="7504951"/>
              <a:ext cx="74856" cy="199237"/>
            </a:xfrm>
            <a:custGeom>
              <a:avLst/>
              <a:gdLst/>
              <a:ahLst/>
              <a:cxnLst/>
              <a:rect l="0" t="0" r="0" b="0"/>
              <a:pathLst>
                <a:path w="74856" h="199237">
                  <a:moveTo>
                    <a:pt x="0" y="7279"/>
                  </a:moveTo>
                  <a:lnTo>
                    <a:pt x="21836" y="0"/>
                  </a:lnTo>
                  <a:lnTo>
                    <a:pt x="44745" y="4552"/>
                  </a:lnTo>
                  <a:lnTo>
                    <a:pt x="57252" y="10031"/>
                  </a:lnTo>
                  <a:lnTo>
                    <a:pt x="65590" y="19778"/>
                  </a:lnTo>
                  <a:lnTo>
                    <a:pt x="74855" y="46859"/>
                  </a:lnTo>
                  <a:lnTo>
                    <a:pt x="72792" y="89085"/>
                  </a:lnTo>
                  <a:lnTo>
                    <a:pt x="47500" y="152199"/>
                  </a:lnTo>
                  <a:lnTo>
                    <a:pt x="23553" y="183945"/>
                  </a:lnTo>
                  <a:lnTo>
                    <a:pt x="0" y="19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512820" y="7649342"/>
              <a:ext cx="179637" cy="260514"/>
            </a:xfrm>
            <a:custGeom>
              <a:avLst/>
              <a:gdLst/>
              <a:ahLst/>
              <a:cxnLst/>
              <a:rect l="0" t="0" r="0" b="0"/>
              <a:pathLst>
                <a:path w="179637" h="260514">
                  <a:moveTo>
                    <a:pt x="123401" y="0"/>
                  </a:moveTo>
                  <a:lnTo>
                    <a:pt x="145238" y="7279"/>
                  </a:lnTo>
                  <a:lnTo>
                    <a:pt x="164084" y="23041"/>
                  </a:lnTo>
                  <a:lnTo>
                    <a:pt x="173375" y="33643"/>
                  </a:lnTo>
                  <a:lnTo>
                    <a:pt x="179636" y="65734"/>
                  </a:lnTo>
                  <a:lnTo>
                    <a:pt x="174595" y="118502"/>
                  </a:lnTo>
                  <a:lnTo>
                    <a:pt x="164436" y="148646"/>
                  </a:lnTo>
                  <a:lnTo>
                    <a:pt x="133021" y="189789"/>
                  </a:lnTo>
                  <a:lnTo>
                    <a:pt x="81460" y="231759"/>
                  </a:lnTo>
                  <a:lnTo>
                    <a:pt x="54486" y="247733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759622" y="7279140"/>
              <a:ext cx="108996" cy="671849"/>
            </a:xfrm>
            <a:custGeom>
              <a:avLst/>
              <a:gdLst/>
              <a:ahLst/>
              <a:cxnLst/>
              <a:rect l="0" t="0" r="0" b="0"/>
              <a:pathLst>
                <a:path w="108996" h="671849">
                  <a:moveTo>
                    <a:pt x="27423" y="0"/>
                  </a:moveTo>
                  <a:lnTo>
                    <a:pt x="65591" y="57252"/>
                  </a:lnTo>
                  <a:lnTo>
                    <a:pt x="91884" y="111249"/>
                  </a:lnTo>
                  <a:lnTo>
                    <a:pt x="104413" y="168212"/>
                  </a:lnTo>
                  <a:lnTo>
                    <a:pt x="108126" y="223685"/>
                  </a:lnTo>
                  <a:lnTo>
                    <a:pt x="108995" y="272583"/>
                  </a:lnTo>
                  <a:lnTo>
                    <a:pt x="107857" y="325293"/>
                  </a:lnTo>
                  <a:lnTo>
                    <a:pt x="102274" y="369032"/>
                  </a:lnTo>
                  <a:lnTo>
                    <a:pt x="90565" y="427917"/>
                  </a:lnTo>
                  <a:lnTo>
                    <a:pt x="77447" y="483959"/>
                  </a:lnTo>
                  <a:lnTo>
                    <a:pt x="56633" y="539158"/>
                  </a:lnTo>
                  <a:lnTo>
                    <a:pt x="33249" y="601457"/>
                  </a:lnTo>
                  <a:lnTo>
                    <a:pt x="13960" y="649650"/>
                  </a:lnTo>
                  <a:lnTo>
                    <a:pt x="0" y="6718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939074" y="7238006"/>
              <a:ext cx="122196" cy="740406"/>
            </a:xfrm>
            <a:custGeom>
              <a:avLst/>
              <a:gdLst/>
              <a:ahLst/>
              <a:cxnLst/>
              <a:rect l="0" t="0" r="0" b="0"/>
              <a:pathLst>
                <a:path w="122196" h="740406">
                  <a:moveTo>
                    <a:pt x="122195" y="0"/>
                  </a:moveTo>
                  <a:lnTo>
                    <a:pt x="92365" y="55598"/>
                  </a:lnTo>
                  <a:lnTo>
                    <a:pt x="70700" y="100265"/>
                  </a:lnTo>
                  <a:lnTo>
                    <a:pt x="54631" y="152094"/>
                  </a:lnTo>
                  <a:lnTo>
                    <a:pt x="40222" y="206045"/>
                  </a:lnTo>
                  <a:lnTo>
                    <a:pt x="26303" y="260625"/>
                  </a:lnTo>
                  <a:lnTo>
                    <a:pt x="12530" y="319453"/>
                  </a:lnTo>
                  <a:lnTo>
                    <a:pt x="4899" y="365929"/>
                  </a:lnTo>
                  <a:lnTo>
                    <a:pt x="1508" y="422132"/>
                  </a:lnTo>
                  <a:lnTo>
                    <a:pt x="0" y="478597"/>
                  </a:lnTo>
                  <a:lnTo>
                    <a:pt x="854" y="529591"/>
                  </a:lnTo>
                  <a:lnTo>
                    <a:pt x="9899" y="587042"/>
                  </a:lnTo>
                  <a:lnTo>
                    <a:pt x="23751" y="647906"/>
                  </a:lnTo>
                  <a:lnTo>
                    <a:pt x="50895" y="706899"/>
                  </a:lnTo>
                  <a:lnTo>
                    <a:pt x="67350" y="740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7090305" y="7429963"/>
              <a:ext cx="204055" cy="385535"/>
            </a:xfrm>
            <a:custGeom>
              <a:avLst/>
              <a:gdLst/>
              <a:ahLst/>
              <a:cxnLst/>
              <a:rect l="0" t="0" r="0" b="0"/>
              <a:pathLst>
                <a:path w="204055" h="385535">
                  <a:moveTo>
                    <a:pt x="121787" y="0"/>
                  </a:moveTo>
                  <a:lnTo>
                    <a:pt x="142157" y="34362"/>
                  </a:lnTo>
                  <a:lnTo>
                    <a:pt x="162431" y="94189"/>
                  </a:lnTo>
                  <a:lnTo>
                    <a:pt x="172424" y="140644"/>
                  </a:lnTo>
                  <a:lnTo>
                    <a:pt x="171322" y="188941"/>
                  </a:lnTo>
                  <a:lnTo>
                    <a:pt x="157285" y="240322"/>
                  </a:lnTo>
                  <a:lnTo>
                    <a:pt x="133828" y="299726"/>
                  </a:lnTo>
                  <a:lnTo>
                    <a:pt x="114951" y="334309"/>
                  </a:lnTo>
                  <a:lnTo>
                    <a:pt x="78627" y="369385"/>
                  </a:lnTo>
                  <a:lnTo>
                    <a:pt x="52330" y="384058"/>
                  </a:lnTo>
                  <a:lnTo>
                    <a:pt x="38920" y="385534"/>
                  </a:lnTo>
                  <a:lnTo>
                    <a:pt x="11830" y="379048"/>
                  </a:lnTo>
                  <a:lnTo>
                    <a:pt x="4302" y="368482"/>
                  </a:lnTo>
                  <a:lnTo>
                    <a:pt x="0" y="336430"/>
                  </a:lnTo>
                  <a:lnTo>
                    <a:pt x="7228" y="304918"/>
                  </a:lnTo>
                  <a:lnTo>
                    <a:pt x="22121" y="277201"/>
                  </a:lnTo>
                  <a:lnTo>
                    <a:pt x="43974" y="254727"/>
                  </a:lnTo>
                  <a:lnTo>
                    <a:pt x="57724" y="249038"/>
                  </a:lnTo>
                  <a:lnTo>
                    <a:pt x="89251" y="246779"/>
                  </a:lnTo>
                  <a:lnTo>
                    <a:pt x="133983" y="261353"/>
                  </a:lnTo>
                  <a:lnTo>
                    <a:pt x="168904" y="284968"/>
                  </a:lnTo>
                  <a:lnTo>
                    <a:pt x="191270" y="318541"/>
                  </a:lnTo>
                  <a:lnTo>
                    <a:pt x="204054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362915" y="7525941"/>
              <a:ext cx="178247" cy="260514"/>
            </a:xfrm>
            <a:custGeom>
              <a:avLst/>
              <a:gdLst/>
              <a:ahLst/>
              <a:cxnLst/>
              <a:rect l="0" t="0" r="0" b="0"/>
              <a:pathLst>
                <a:path w="178247" h="260514">
                  <a:moveTo>
                    <a:pt x="0" y="0"/>
                  </a:moveTo>
                  <a:lnTo>
                    <a:pt x="59621" y="59621"/>
                  </a:lnTo>
                  <a:lnTo>
                    <a:pt x="103355" y="110633"/>
                  </a:lnTo>
                  <a:lnTo>
                    <a:pt x="139811" y="164721"/>
                  </a:lnTo>
                  <a:lnTo>
                    <a:pt x="163262" y="219416"/>
                  </a:lnTo>
                  <a:lnTo>
                    <a:pt x="178246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7404049" y="7512230"/>
              <a:ext cx="137113" cy="301648"/>
            </a:xfrm>
            <a:custGeom>
              <a:avLst/>
              <a:gdLst/>
              <a:ahLst/>
              <a:cxnLst/>
              <a:rect l="0" t="0" r="0" b="0"/>
              <a:pathLst>
                <a:path w="137113" h="301648">
                  <a:moveTo>
                    <a:pt x="137112" y="0"/>
                  </a:moveTo>
                  <a:lnTo>
                    <a:pt x="107282" y="48807"/>
                  </a:lnTo>
                  <a:lnTo>
                    <a:pt x="79929" y="108497"/>
                  </a:lnTo>
                  <a:lnTo>
                    <a:pt x="57368" y="165028"/>
                  </a:lnTo>
                  <a:lnTo>
                    <a:pt x="31386" y="222741"/>
                  </a:lnTo>
                  <a:lnTo>
                    <a:pt x="7779" y="281321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664562" y="7443674"/>
              <a:ext cx="24629" cy="274225"/>
            </a:xfrm>
            <a:custGeom>
              <a:avLst/>
              <a:gdLst/>
              <a:ahLst/>
              <a:cxnLst/>
              <a:rect l="0" t="0" r="0" b="0"/>
              <a:pathLst>
                <a:path w="24629" h="274225">
                  <a:moveTo>
                    <a:pt x="13710" y="0"/>
                  </a:moveTo>
                  <a:lnTo>
                    <a:pt x="23133" y="35887"/>
                  </a:lnTo>
                  <a:lnTo>
                    <a:pt x="24628" y="92054"/>
                  </a:lnTo>
                  <a:lnTo>
                    <a:pt x="19578" y="134860"/>
                  </a:lnTo>
                  <a:lnTo>
                    <a:pt x="16318" y="179275"/>
                  </a:lnTo>
                  <a:lnTo>
                    <a:pt x="10421" y="234919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596005" y="7580786"/>
              <a:ext cx="191959" cy="41134"/>
            </a:xfrm>
            <a:custGeom>
              <a:avLst/>
              <a:gdLst/>
              <a:ahLst/>
              <a:cxnLst/>
              <a:rect l="0" t="0" r="0" b="0"/>
              <a:pathLst>
                <a:path w="191959" h="41134">
                  <a:moveTo>
                    <a:pt x="0" y="0"/>
                  </a:moveTo>
                  <a:lnTo>
                    <a:pt x="59660" y="14915"/>
                  </a:lnTo>
                  <a:lnTo>
                    <a:pt x="115179" y="23716"/>
                  </a:lnTo>
                  <a:lnTo>
                    <a:pt x="163622" y="30387"/>
                  </a:lnTo>
                  <a:lnTo>
                    <a:pt x="191958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7787963" y="7361406"/>
              <a:ext cx="247061" cy="521027"/>
            </a:xfrm>
            <a:custGeom>
              <a:avLst/>
              <a:gdLst/>
              <a:ahLst/>
              <a:cxnLst/>
              <a:rect l="0" t="0" r="0" b="0"/>
              <a:pathLst>
                <a:path w="247061" h="521027">
                  <a:moveTo>
                    <a:pt x="137111" y="0"/>
                  </a:moveTo>
                  <a:lnTo>
                    <a:pt x="158948" y="14559"/>
                  </a:lnTo>
                  <a:lnTo>
                    <a:pt x="165381" y="24941"/>
                  </a:lnTo>
                  <a:lnTo>
                    <a:pt x="172528" y="52727"/>
                  </a:lnTo>
                  <a:lnTo>
                    <a:pt x="169272" y="109909"/>
                  </a:lnTo>
                  <a:lnTo>
                    <a:pt x="151380" y="160537"/>
                  </a:lnTo>
                  <a:lnTo>
                    <a:pt x="109160" y="221713"/>
                  </a:lnTo>
                  <a:lnTo>
                    <a:pt x="97267" y="238698"/>
                  </a:lnTo>
                  <a:lnTo>
                    <a:pt x="102136" y="231013"/>
                  </a:lnTo>
                  <a:lnTo>
                    <a:pt x="129288" y="215548"/>
                  </a:lnTo>
                  <a:lnTo>
                    <a:pt x="166278" y="201317"/>
                  </a:lnTo>
                  <a:lnTo>
                    <a:pt x="179408" y="201244"/>
                  </a:lnTo>
                  <a:lnTo>
                    <a:pt x="206185" y="209288"/>
                  </a:lnTo>
                  <a:lnTo>
                    <a:pt x="229257" y="227083"/>
                  </a:lnTo>
                  <a:lnTo>
                    <a:pt x="239676" y="238226"/>
                  </a:lnTo>
                  <a:lnTo>
                    <a:pt x="245098" y="253273"/>
                  </a:lnTo>
                  <a:lnTo>
                    <a:pt x="247060" y="290304"/>
                  </a:lnTo>
                  <a:lnTo>
                    <a:pt x="232320" y="346699"/>
                  </a:lnTo>
                  <a:lnTo>
                    <a:pt x="190620" y="407879"/>
                  </a:lnTo>
                  <a:lnTo>
                    <a:pt x="157874" y="440951"/>
                  </a:lnTo>
                  <a:lnTo>
                    <a:pt x="110932" y="470048"/>
                  </a:lnTo>
                  <a:lnTo>
                    <a:pt x="59953" y="496442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7966208" y="7292851"/>
              <a:ext cx="202191" cy="740405"/>
            </a:xfrm>
            <a:custGeom>
              <a:avLst/>
              <a:gdLst/>
              <a:ahLst/>
              <a:cxnLst/>
              <a:rect l="0" t="0" r="0" b="0"/>
              <a:pathLst>
                <a:path w="202191" h="740405">
                  <a:moveTo>
                    <a:pt x="95978" y="0"/>
                  </a:moveTo>
                  <a:lnTo>
                    <a:pt x="125808" y="59659"/>
                  </a:lnTo>
                  <a:lnTo>
                    <a:pt x="160439" y="114365"/>
                  </a:lnTo>
                  <a:lnTo>
                    <a:pt x="180248" y="152208"/>
                  </a:lnTo>
                  <a:lnTo>
                    <a:pt x="195767" y="206925"/>
                  </a:lnTo>
                  <a:lnTo>
                    <a:pt x="201268" y="257517"/>
                  </a:lnTo>
                  <a:lnTo>
                    <a:pt x="202190" y="309456"/>
                  </a:lnTo>
                  <a:lnTo>
                    <a:pt x="194142" y="365914"/>
                  </a:lnTo>
                  <a:lnTo>
                    <a:pt x="182109" y="420560"/>
                  </a:lnTo>
                  <a:lnTo>
                    <a:pt x="167372" y="475346"/>
                  </a:lnTo>
                  <a:lnTo>
                    <a:pt x="142861" y="530174"/>
                  </a:lnTo>
                  <a:lnTo>
                    <a:pt x="108854" y="583490"/>
                  </a:lnTo>
                  <a:lnTo>
                    <a:pt x="78803" y="630434"/>
                  </a:lnTo>
                  <a:lnTo>
                    <a:pt x="41352" y="691993"/>
                  </a:lnTo>
                  <a:lnTo>
                    <a:pt x="0" y="7404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8569501" y="71831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251814" y="7005103"/>
              <a:ext cx="3372533" cy="1480622"/>
            </a:xfrm>
            <a:custGeom>
              <a:avLst/>
              <a:gdLst/>
              <a:ahLst/>
              <a:cxnLst/>
              <a:rect l="0" t="0" r="0" b="0"/>
              <a:pathLst>
                <a:path w="3372533" h="1480622">
                  <a:moveTo>
                    <a:pt x="3194286" y="205480"/>
                  </a:moveTo>
                  <a:lnTo>
                    <a:pt x="3139554" y="205480"/>
                  </a:lnTo>
                  <a:lnTo>
                    <a:pt x="3077351" y="205480"/>
                  </a:lnTo>
                  <a:lnTo>
                    <a:pt x="3033133" y="205480"/>
                  </a:lnTo>
                  <a:lnTo>
                    <a:pt x="2972693" y="205480"/>
                  </a:lnTo>
                  <a:lnTo>
                    <a:pt x="2923468" y="198202"/>
                  </a:lnTo>
                  <a:lnTo>
                    <a:pt x="2865380" y="193675"/>
                  </a:lnTo>
                  <a:lnTo>
                    <a:pt x="2822125" y="188554"/>
                  </a:lnTo>
                  <a:lnTo>
                    <a:pt x="2775986" y="182723"/>
                  </a:lnTo>
                  <a:lnTo>
                    <a:pt x="2725010" y="180132"/>
                  </a:lnTo>
                  <a:lnTo>
                    <a:pt x="2666757" y="171394"/>
                  </a:lnTo>
                  <a:lnTo>
                    <a:pt x="2613272" y="166435"/>
                  </a:lnTo>
                  <a:lnTo>
                    <a:pt x="2568902" y="165275"/>
                  </a:lnTo>
                  <a:lnTo>
                    <a:pt x="2521760" y="163235"/>
                  </a:lnTo>
                  <a:lnTo>
                    <a:pt x="2480495" y="157251"/>
                  </a:lnTo>
                  <a:lnTo>
                    <a:pt x="2429654" y="153576"/>
                  </a:lnTo>
                  <a:lnTo>
                    <a:pt x="2376081" y="150419"/>
                  </a:lnTo>
                  <a:lnTo>
                    <a:pt x="2331958" y="143937"/>
                  </a:lnTo>
                  <a:lnTo>
                    <a:pt x="2279847" y="140041"/>
                  </a:lnTo>
                  <a:lnTo>
                    <a:pt x="2225709" y="136787"/>
                  </a:lnTo>
                  <a:lnTo>
                    <a:pt x="2181335" y="130261"/>
                  </a:lnTo>
                  <a:lnTo>
                    <a:pt x="2129113" y="126346"/>
                  </a:lnTo>
                  <a:lnTo>
                    <a:pt x="2074926" y="123082"/>
                  </a:lnTo>
                  <a:lnTo>
                    <a:pt x="2030530" y="116554"/>
                  </a:lnTo>
                  <a:lnTo>
                    <a:pt x="1971275" y="111591"/>
                  </a:lnTo>
                  <a:lnTo>
                    <a:pt x="1915124" y="110122"/>
                  </a:lnTo>
                  <a:lnTo>
                    <a:pt x="1866068" y="105715"/>
                  </a:lnTo>
                  <a:lnTo>
                    <a:pt x="1813287" y="100201"/>
                  </a:lnTo>
                  <a:lnTo>
                    <a:pt x="1769516" y="97751"/>
                  </a:lnTo>
                  <a:lnTo>
                    <a:pt x="1710614" y="96372"/>
                  </a:lnTo>
                  <a:lnTo>
                    <a:pt x="1654567" y="88684"/>
                  </a:lnTo>
                  <a:lnTo>
                    <a:pt x="1599366" y="84036"/>
                  </a:lnTo>
                  <a:lnTo>
                    <a:pt x="1544416" y="82660"/>
                  </a:lnTo>
                  <a:lnTo>
                    <a:pt x="1495641" y="82337"/>
                  </a:lnTo>
                  <a:lnTo>
                    <a:pt x="1444508" y="80671"/>
                  </a:lnTo>
                  <a:lnTo>
                    <a:pt x="1388504" y="72691"/>
                  </a:lnTo>
                  <a:lnTo>
                    <a:pt x="1335516" y="68126"/>
                  </a:lnTo>
                  <a:lnTo>
                    <a:pt x="1288670" y="59325"/>
                  </a:lnTo>
                  <a:lnTo>
                    <a:pt x="1238395" y="54517"/>
                  </a:lnTo>
                  <a:lnTo>
                    <a:pt x="1189306" y="45644"/>
                  </a:lnTo>
                  <a:lnTo>
                    <a:pt x="1143825" y="43034"/>
                  </a:lnTo>
                  <a:lnTo>
                    <a:pt x="1081388" y="34287"/>
                  </a:lnTo>
                  <a:lnTo>
                    <a:pt x="1034923" y="26307"/>
                  </a:lnTo>
                  <a:lnTo>
                    <a:pt x="983803" y="19205"/>
                  </a:lnTo>
                  <a:lnTo>
                    <a:pt x="930614" y="16049"/>
                  </a:lnTo>
                  <a:lnTo>
                    <a:pt x="880567" y="10583"/>
                  </a:lnTo>
                  <a:lnTo>
                    <a:pt x="832933" y="4599"/>
                  </a:lnTo>
                  <a:lnTo>
                    <a:pt x="786371" y="1940"/>
                  </a:lnTo>
                  <a:lnTo>
                    <a:pt x="740286" y="758"/>
                  </a:lnTo>
                  <a:lnTo>
                    <a:pt x="694413" y="232"/>
                  </a:lnTo>
                  <a:lnTo>
                    <a:pt x="648633" y="0"/>
                  </a:lnTo>
                  <a:lnTo>
                    <a:pt x="587313" y="7146"/>
                  </a:lnTo>
                  <a:lnTo>
                    <a:pt x="545173" y="10690"/>
                  </a:lnTo>
                  <a:lnTo>
                    <a:pt x="486749" y="16747"/>
                  </a:lnTo>
                  <a:lnTo>
                    <a:pt x="432367" y="24128"/>
                  </a:lnTo>
                  <a:lnTo>
                    <a:pt x="376135" y="30378"/>
                  </a:lnTo>
                  <a:lnTo>
                    <a:pt x="316190" y="46137"/>
                  </a:lnTo>
                  <a:lnTo>
                    <a:pt x="274172" y="66690"/>
                  </a:lnTo>
                  <a:lnTo>
                    <a:pt x="254668" y="87428"/>
                  </a:lnTo>
                  <a:lnTo>
                    <a:pt x="229734" y="137981"/>
                  </a:lnTo>
                  <a:lnTo>
                    <a:pt x="207591" y="185650"/>
                  </a:lnTo>
                  <a:lnTo>
                    <a:pt x="181733" y="238369"/>
                  </a:lnTo>
                  <a:lnTo>
                    <a:pt x="156645" y="299830"/>
                  </a:lnTo>
                  <a:lnTo>
                    <a:pt x="137019" y="355982"/>
                  </a:lnTo>
                  <a:lnTo>
                    <a:pt x="118472" y="411085"/>
                  </a:lnTo>
                  <a:lnTo>
                    <a:pt x="100138" y="465981"/>
                  </a:lnTo>
                  <a:lnTo>
                    <a:pt x="86418" y="511694"/>
                  </a:lnTo>
                  <a:lnTo>
                    <a:pt x="77275" y="556384"/>
                  </a:lnTo>
                  <a:lnTo>
                    <a:pt x="63562" y="618377"/>
                  </a:lnTo>
                  <a:lnTo>
                    <a:pt x="54421" y="664738"/>
                  </a:lnTo>
                  <a:lnTo>
                    <a:pt x="45281" y="711242"/>
                  </a:lnTo>
                  <a:lnTo>
                    <a:pt x="31569" y="767688"/>
                  </a:lnTo>
                  <a:lnTo>
                    <a:pt x="22428" y="814889"/>
                  </a:lnTo>
                  <a:lnTo>
                    <a:pt x="17350" y="862273"/>
                  </a:lnTo>
                  <a:lnTo>
                    <a:pt x="13570" y="910248"/>
                  </a:lnTo>
                  <a:lnTo>
                    <a:pt x="6811" y="962039"/>
                  </a:lnTo>
                  <a:lnTo>
                    <a:pt x="2792" y="1011464"/>
                  </a:lnTo>
                  <a:lnTo>
                    <a:pt x="1006" y="1057299"/>
                  </a:lnTo>
                  <a:lnTo>
                    <a:pt x="0" y="1117362"/>
                  </a:lnTo>
                  <a:lnTo>
                    <a:pt x="1225" y="1172230"/>
                  </a:lnTo>
                  <a:lnTo>
                    <a:pt x="9037" y="1219635"/>
                  </a:lnTo>
                  <a:lnTo>
                    <a:pt x="13551" y="1270074"/>
                  </a:lnTo>
                  <a:lnTo>
                    <a:pt x="25384" y="1313118"/>
                  </a:lnTo>
                  <a:lnTo>
                    <a:pt x="39484" y="1335589"/>
                  </a:lnTo>
                  <a:lnTo>
                    <a:pt x="59970" y="1351670"/>
                  </a:lnTo>
                  <a:lnTo>
                    <a:pt x="110362" y="1374406"/>
                  </a:lnTo>
                  <a:lnTo>
                    <a:pt x="165282" y="1381610"/>
                  </a:lnTo>
                  <a:lnTo>
                    <a:pt x="222519" y="1383745"/>
                  </a:lnTo>
                  <a:lnTo>
                    <a:pt x="285351" y="1391656"/>
                  </a:lnTo>
                  <a:lnTo>
                    <a:pt x="329716" y="1399440"/>
                  </a:lnTo>
                  <a:lnTo>
                    <a:pt x="374825" y="1407978"/>
                  </a:lnTo>
                  <a:lnTo>
                    <a:pt x="420265" y="1416851"/>
                  </a:lnTo>
                  <a:lnTo>
                    <a:pt x="473976" y="1421810"/>
                  </a:lnTo>
                  <a:lnTo>
                    <a:pt x="527302" y="1425537"/>
                  </a:lnTo>
                  <a:lnTo>
                    <a:pt x="583017" y="1436201"/>
                  </a:lnTo>
                  <a:lnTo>
                    <a:pt x="629996" y="1447486"/>
                  </a:lnTo>
                  <a:lnTo>
                    <a:pt x="686403" y="1451507"/>
                  </a:lnTo>
                  <a:lnTo>
                    <a:pt x="739528" y="1452448"/>
                  </a:lnTo>
                  <a:lnTo>
                    <a:pt x="786500" y="1456929"/>
                  </a:lnTo>
                  <a:lnTo>
                    <a:pt x="847204" y="1463954"/>
                  </a:lnTo>
                  <a:lnTo>
                    <a:pt x="903785" y="1466036"/>
                  </a:lnTo>
                  <a:lnTo>
                    <a:pt x="959144" y="1466652"/>
                  </a:lnTo>
                  <a:lnTo>
                    <a:pt x="1014141" y="1470897"/>
                  </a:lnTo>
                  <a:lnTo>
                    <a:pt x="1073093" y="1477741"/>
                  </a:lnTo>
                  <a:lnTo>
                    <a:pt x="1134741" y="1479769"/>
                  </a:lnTo>
                  <a:lnTo>
                    <a:pt x="1191602" y="1480370"/>
                  </a:lnTo>
                  <a:lnTo>
                    <a:pt x="1247044" y="1480547"/>
                  </a:lnTo>
                  <a:lnTo>
                    <a:pt x="1306128" y="1480601"/>
                  </a:lnTo>
                  <a:lnTo>
                    <a:pt x="1367816" y="1480616"/>
                  </a:lnTo>
                  <a:lnTo>
                    <a:pt x="1428750" y="1480621"/>
                  </a:lnTo>
                  <a:lnTo>
                    <a:pt x="1472671" y="1479099"/>
                  </a:lnTo>
                  <a:lnTo>
                    <a:pt x="1517583" y="1473344"/>
                  </a:lnTo>
                  <a:lnTo>
                    <a:pt x="1578414" y="1468818"/>
                  </a:lnTo>
                  <a:lnTo>
                    <a:pt x="1620440" y="1467759"/>
                  </a:lnTo>
                  <a:lnTo>
                    <a:pt x="1664510" y="1465764"/>
                  </a:lnTo>
                  <a:lnTo>
                    <a:pt x="1709487" y="1459800"/>
                  </a:lnTo>
                  <a:lnTo>
                    <a:pt x="1754868" y="1456133"/>
                  </a:lnTo>
                  <a:lnTo>
                    <a:pt x="1800429" y="1452981"/>
                  </a:lnTo>
                  <a:lnTo>
                    <a:pt x="1846069" y="1446501"/>
                  </a:lnTo>
                  <a:lnTo>
                    <a:pt x="1891745" y="1438543"/>
                  </a:lnTo>
                  <a:lnTo>
                    <a:pt x="1937436" y="1429927"/>
                  </a:lnTo>
                  <a:lnTo>
                    <a:pt x="1983134" y="1421020"/>
                  </a:lnTo>
                  <a:lnTo>
                    <a:pt x="2028836" y="1411982"/>
                  </a:lnTo>
                  <a:lnTo>
                    <a:pt x="2076063" y="1402888"/>
                  </a:lnTo>
                  <a:lnTo>
                    <a:pt x="2127522" y="1393767"/>
                  </a:lnTo>
                  <a:lnTo>
                    <a:pt x="2176798" y="1384636"/>
                  </a:lnTo>
                  <a:lnTo>
                    <a:pt x="2224091" y="1375499"/>
                  </a:lnTo>
                  <a:lnTo>
                    <a:pt x="2270500" y="1366360"/>
                  </a:lnTo>
                  <a:lnTo>
                    <a:pt x="2316518" y="1357221"/>
                  </a:lnTo>
                  <a:lnTo>
                    <a:pt x="2362362" y="1348080"/>
                  </a:lnTo>
                  <a:lnTo>
                    <a:pt x="2408128" y="1338940"/>
                  </a:lnTo>
                  <a:lnTo>
                    <a:pt x="2453859" y="1333862"/>
                  </a:lnTo>
                  <a:lnTo>
                    <a:pt x="2498052" y="1330081"/>
                  </a:lnTo>
                  <a:lnTo>
                    <a:pt x="2558715" y="1319388"/>
                  </a:lnTo>
                  <a:lnTo>
                    <a:pt x="2602038" y="1310953"/>
                  </a:lnTo>
                  <a:lnTo>
                    <a:pt x="2661975" y="1304918"/>
                  </a:lnTo>
                  <a:lnTo>
                    <a:pt x="2718329" y="1295851"/>
                  </a:lnTo>
                  <a:lnTo>
                    <a:pt x="2766342" y="1283516"/>
                  </a:lnTo>
                  <a:lnTo>
                    <a:pt x="2816794" y="1277491"/>
                  </a:lnTo>
                  <a:lnTo>
                    <a:pt x="2863057" y="1268428"/>
                  </a:lnTo>
                  <a:lnTo>
                    <a:pt x="2920268" y="1256093"/>
                  </a:lnTo>
                  <a:lnTo>
                    <a:pt x="2978184" y="1235511"/>
                  </a:lnTo>
                  <a:lnTo>
                    <a:pt x="3041401" y="1199736"/>
                  </a:lnTo>
                  <a:lnTo>
                    <a:pt x="3082462" y="1161767"/>
                  </a:lnTo>
                  <a:lnTo>
                    <a:pt x="3114602" y="1112600"/>
                  </a:lnTo>
                  <a:lnTo>
                    <a:pt x="3141900" y="1057914"/>
                  </a:lnTo>
                  <a:lnTo>
                    <a:pt x="3154753" y="1015989"/>
                  </a:lnTo>
                  <a:lnTo>
                    <a:pt x="3165544" y="971964"/>
                  </a:lnTo>
                  <a:lnTo>
                    <a:pt x="3180184" y="912479"/>
                  </a:lnTo>
                  <a:lnTo>
                    <a:pt x="3194170" y="857783"/>
                  </a:lnTo>
                  <a:lnTo>
                    <a:pt x="3203375" y="812274"/>
                  </a:lnTo>
                  <a:lnTo>
                    <a:pt x="3212545" y="756501"/>
                  </a:lnTo>
                  <a:lnTo>
                    <a:pt x="3226272" y="694260"/>
                  </a:lnTo>
                  <a:lnTo>
                    <a:pt x="3232709" y="639593"/>
                  </a:lnTo>
                  <a:lnTo>
                    <a:pt x="3241895" y="592080"/>
                  </a:lnTo>
                  <a:lnTo>
                    <a:pt x="3254266" y="541777"/>
                  </a:lnTo>
                  <a:lnTo>
                    <a:pt x="3272094" y="479609"/>
                  </a:lnTo>
                  <a:lnTo>
                    <a:pt x="3287250" y="423478"/>
                  </a:lnTo>
                  <a:lnTo>
                    <a:pt x="3302128" y="370417"/>
                  </a:lnTo>
                  <a:lnTo>
                    <a:pt x="3314834" y="315349"/>
                  </a:lnTo>
                  <a:lnTo>
                    <a:pt x="3325559" y="264975"/>
                  </a:lnTo>
                  <a:lnTo>
                    <a:pt x="3340163" y="207874"/>
                  </a:lnTo>
                  <a:lnTo>
                    <a:pt x="3354139" y="145590"/>
                  </a:lnTo>
                  <a:lnTo>
                    <a:pt x="3368447" y="85429"/>
                  </a:lnTo>
                  <a:lnTo>
                    <a:pt x="3372532" y="68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688313" y="8648186"/>
            <a:ext cx="575872" cy="795251"/>
            <a:chOff x="3688313" y="8648186"/>
            <a:chExt cx="575872" cy="795251"/>
          </a:xfrm>
        </p:grpSpPr>
        <p:sp>
          <p:nvSpPr>
            <p:cNvPr id="199" name="Freeform 198"/>
            <p:cNvSpPr/>
            <p:nvPr/>
          </p:nvSpPr>
          <p:spPr>
            <a:xfrm>
              <a:off x="3852848" y="8648186"/>
              <a:ext cx="237215" cy="242584"/>
            </a:xfrm>
            <a:custGeom>
              <a:avLst/>
              <a:gdLst/>
              <a:ahLst/>
              <a:cxnLst/>
              <a:rect l="0" t="0" r="0" b="0"/>
              <a:pathLst>
                <a:path w="237215" h="242584">
                  <a:moveTo>
                    <a:pt x="27422" y="0"/>
                  </a:moveTo>
                  <a:lnTo>
                    <a:pt x="87082" y="0"/>
                  </a:lnTo>
                  <a:lnTo>
                    <a:pt x="138538" y="4063"/>
                  </a:lnTo>
                  <a:lnTo>
                    <a:pt x="156344" y="7279"/>
                  </a:lnTo>
                  <a:lnTo>
                    <a:pt x="166692" y="15516"/>
                  </a:lnTo>
                  <a:lnTo>
                    <a:pt x="172066" y="27102"/>
                  </a:lnTo>
                  <a:lnTo>
                    <a:pt x="174126" y="40920"/>
                  </a:lnTo>
                  <a:lnTo>
                    <a:pt x="168289" y="64398"/>
                  </a:lnTo>
                  <a:lnTo>
                    <a:pt x="162467" y="74925"/>
                  </a:lnTo>
                  <a:lnTo>
                    <a:pt x="143810" y="90684"/>
                  </a:lnTo>
                  <a:lnTo>
                    <a:pt x="132437" y="97019"/>
                  </a:lnTo>
                  <a:lnTo>
                    <a:pt x="130948" y="101243"/>
                  </a:lnTo>
                  <a:lnTo>
                    <a:pt x="136050" y="104058"/>
                  </a:lnTo>
                  <a:lnTo>
                    <a:pt x="180744" y="115857"/>
                  </a:lnTo>
                  <a:lnTo>
                    <a:pt x="212841" y="135723"/>
                  </a:lnTo>
                  <a:lnTo>
                    <a:pt x="228153" y="156299"/>
                  </a:lnTo>
                  <a:lnTo>
                    <a:pt x="234369" y="168185"/>
                  </a:lnTo>
                  <a:lnTo>
                    <a:pt x="237214" y="193579"/>
                  </a:lnTo>
                  <a:lnTo>
                    <a:pt x="235839" y="206749"/>
                  </a:lnTo>
                  <a:lnTo>
                    <a:pt x="230352" y="217053"/>
                  </a:lnTo>
                  <a:lnTo>
                    <a:pt x="212068" y="232564"/>
                  </a:lnTo>
                  <a:lnTo>
                    <a:pt x="168800" y="242583"/>
                  </a:lnTo>
                  <a:lnTo>
                    <a:pt x="109008" y="236545"/>
                  </a:lnTo>
                  <a:lnTo>
                    <a:pt x="59383" y="232591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688313" y="8996778"/>
              <a:ext cx="438760" cy="7900"/>
            </a:xfrm>
            <a:custGeom>
              <a:avLst/>
              <a:gdLst/>
              <a:ahLst/>
              <a:cxnLst/>
              <a:rect l="0" t="0" r="0" b="0"/>
              <a:pathLst>
                <a:path w="438760" h="7900">
                  <a:moveTo>
                    <a:pt x="0" y="7899"/>
                  </a:moveTo>
                  <a:lnTo>
                    <a:pt x="46833" y="7899"/>
                  </a:lnTo>
                  <a:lnTo>
                    <a:pt x="90894" y="7899"/>
                  </a:lnTo>
                  <a:lnTo>
                    <a:pt x="140946" y="7899"/>
                  </a:lnTo>
                  <a:lnTo>
                    <a:pt x="195184" y="7899"/>
                  </a:lnTo>
                  <a:lnTo>
                    <a:pt x="254838" y="7899"/>
                  </a:lnTo>
                  <a:lnTo>
                    <a:pt x="308773" y="3836"/>
                  </a:lnTo>
                  <a:lnTo>
                    <a:pt x="355088" y="0"/>
                  </a:lnTo>
                  <a:lnTo>
                    <a:pt x="413937" y="5887"/>
                  </a:lnTo>
                  <a:lnTo>
                    <a:pt x="438759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938510" y="9045811"/>
              <a:ext cx="257119" cy="161281"/>
            </a:xfrm>
            <a:custGeom>
              <a:avLst/>
              <a:gdLst/>
              <a:ahLst/>
              <a:cxnLst/>
              <a:rect l="0" t="0" r="0" b="0"/>
              <a:pathLst>
                <a:path w="257119" h="161281">
                  <a:moveTo>
                    <a:pt x="133717" y="0"/>
                  </a:moveTo>
                  <a:lnTo>
                    <a:pt x="85419" y="57720"/>
                  </a:lnTo>
                  <a:lnTo>
                    <a:pt x="40386" y="110257"/>
                  </a:lnTo>
                  <a:lnTo>
                    <a:pt x="1698" y="157368"/>
                  </a:lnTo>
                  <a:lnTo>
                    <a:pt x="0" y="161280"/>
                  </a:lnTo>
                  <a:lnTo>
                    <a:pt x="3439" y="160842"/>
                  </a:lnTo>
                  <a:lnTo>
                    <a:pt x="10302" y="157502"/>
                  </a:lnTo>
                  <a:lnTo>
                    <a:pt x="56354" y="152802"/>
                  </a:lnTo>
                  <a:lnTo>
                    <a:pt x="110964" y="151409"/>
                  </a:lnTo>
                  <a:lnTo>
                    <a:pt x="165739" y="150997"/>
                  </a:lnTo>
                  <a:lnTo>
                    <a:pt x="220563" y="150875"/>
                  </a:lnTo>
                  <a:lnTo>
                    <a:pt x="25711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031093" y="9018388"/>
              <a:ext cx="233092" cy="425049"/>
            </a:xfrm>
            <a:custGeom>
              <a:avLst/>
              <a:gdLst/>
              <a:ahLst/>
              <a:cxnLst/>
              <a:rect l="0" t="0" r="0" b="0"/>
              <a:pathLst>
                <a:path w="233092" h="425049">
                  <a:moveTo>
                    <a:pt x="233091" y="0"/>
                  </a:moveTo>
                  <a:lnTo>
                    <a:pt x="211198" y="24940"/>
                  </a:lnTo>
                  <a:lnTo>
                    <a:pt x="177532" y="85388"/>
                  </a:lnTo>
                  <a:lnTo>
                    <a:pt x="141542" y="148732"/>
                  </a:lnTo>
                  <a:lnTo>
                    <a:pt x="114218" y="205895"/>
                  </a:lnTo>
                  <a:lnTo>
                    <a:pt x="86826" y="256517"/>
                  </a:lnTo>
                  <a:lnTo>
                    <a:pt x="59695" y="314569"/>
                  </a:lnTo>
                  <a:lnTo>
                    <a:pt x="30637" y="370047"/>
                  </a:lnTo>
                  <a:lnTo>
                    <a:pt x="0" y="4250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194088" y="9429724"/>
            <a:ext cx="2069179" cy="973496"/>
            <a:chOff x="1194088" y="9429724"/>
            <a:chExt cx="2069179" cy="973496"/>
          </a:xfrm>
        </p:grpSpPr>
        <p:sp>
          <p:nvSpPr>
            <p:cNvPr id="204" name="Freeform 203"/>
            <p:cNvSpPr/>
            <p:nvPr/>
          </p:nvSpPr>
          <p:spPr>
            <a:xfrm>
              <a:off x="1373914" y="9771534"/>
              <a:ext cx="230298" cy="413460"/>
            </a:xfrm>
            <a:custGeom>
              <a:avLst/>
              <a:gdLst/>
              <a:ahLst/>
              <a:cxnLst/>
              <a:rect l="0" t="0" r="0" b="0"/>
              <a:pathLst>
                <a:path w="230298" h="413460">
                  <a:moveTo>
                    <a:pt x="10917" y="151794"/>
                  </a:moveTo>
                  <a:lnTo>
                    <a:pt x="1494" y="206525"/>
                  </a:lnTo>
                  <a:lnTo>
                    <a:pt x="0" y="267205"/>
                  </a:lnTo>
                  <a:lnTo>
                    <a:pt x="5482" y="324456"/>
                  </a:lnTo>
                  <a:lnTo>
                    <a:pt x="1859" y="378491"/>
                  </a:lnTo>
                  <a:lnTo>
                    <a:pt x="5876" y="409465"/>
                  </a:lnTo>
                  <a:lnTo>
                    <a:pt x="7556" y="413459"/>
                  </a:lnTo>
                  <a:lnTo>
                    <a:pt x="8677" y="410028"/>
                  </a:lnTo>
                  <a:lnTo>
                    <a:pt x="6191" y="372021"/>
                  </a:lnTo>
                  <a:lnTo>
                    <a:pt x="2723" y="331940"/>
                  </a:lnTo>
                  <a:lnTo>
                    <a:pt x="6260" y="283657"/>
                  </a:lnTo>
                  <a:lnTo>
                    <a:pt x="12910" y="235790"/>
                  </a:lnTo>
                  <a:lnTo>
                    <a:pt x="25219" y="174143"/>
                  </a:lnTo>
                  <a:lnTo>
                    <a:pt x="35555" y="143445"/>
                  </a:lnTo>
                  <a:lnTo>
                    <a:pt x="71080" y="90786"/>
                  </a:lnTo>
                  <a:lnTo>
                    <a:pt x="108471" y="48403"/>
                  </a:lnTo>
                  <a:lnTo>
                    <a:pt x="162052" y="6785"/>
                  </a:lnTo>
                  <a:lnTo>
                    <a:pt x="189301" y="0"/>
                  </a:lnTo>
                  <a:lnTo>
                    <a:pt x="230297" y="9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1739668" y="9566836"/>
              <a:ext cx="134956" cy="199418"/>
            </a:xfrm>
            <a:custGeom>
              <a:avLst/>
              <a:gdLst/>
              <a:ahLst/>
              <a:cxnLst/>
              <a:rect l="0" t="0" r="0" b="0"/>
              <a:pathLst>
                <a:path w="134956" h="199418">
                  <a:moveTo>
                    <a:pt x="111344" y="0"/>
                  </a:moveTo>
                  <a:lnTo>
                    <a:pt x="125902" y="21837"/>
                  </a:lnTo>
                  <a:lnTo>
                    <a:pt x="134955" y="64532"/>
                  </a:lnTo>
                  <a:lnTo>
                    <a:pt x="130358" y="108497"/>
                  </a:lnTo>
                  <a:lnTo>
                    <a:pt x="112069" y="150470"/>
                  </a:lnTo>
                  <a:lnTo>
                    <a:pt x="80074" y="184573"/>
                  </a:lnTo>
                  <a:lnTo>
                    <a:pt x="50727" y="196292"/>
                  </a:lnTo>
                  <a:lnTo>
                    <a:pt x="34369" y="199417"/>
                  </a:lnTo>
                  <a:lnTo>
                    <a:pt x="21941" y="196931"/>
                  </a:lnTo>
                  <a:lnTo>
                    <a:pt x="12132" y="190703"/>
                  </a:lnTo>
                  <a:lnTo>
                    <a:pt x="4069" y="181980"/>
                  </a:lnTo>
                  <a:lnTo>
                    <a:pt x="217" y="171594"/>
                  </a:lnTo>
                  <a:lnTo>
                    <a:pt x="0" y="147867"/>
                  </a:lnTo>
                  <a:lnTo>
                    <a:pt x="5122" y="138189"/>
                  </a:lnTo>
                  <a:lnTo>
                    <a:pt x="23001" y="123371"/>
                  </a:lnTo>
                  <a:lnTo>
                    <a:pt x="46182" y="119832"/>
                  </a:lnTo>
                  <a:lnTo>
                    <a:pt x="58762" y="121022"/>
                  </a:lnTo>
                  <a:lnTo>
                    <a:pt x="80865" y="130469"/>
                  </a:lnTo>
                  <a:lnTo>
                    <a:pt x="99321" y="144824"/>
                  </a:lnTo>
                  <a:lnTo>
                    <a:pt x="125055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056680" y="9745082"/>
              <a:ext cx="68557" cy="342781"/>
            </a:xfrm>
            <a:custGeom>
              <a:avLst/>
              <a:gdLst/>
              <a:ahLst/>
              <a:cxnLst/>
              <a:rect l="0" t="0" r="0" b="0"/>
              <a:pathLst>
                <a:path w="68557" h="342781">
                  <a:moveTo>
                    <a:pt x="68556" y="0"/>
                  </a:moveTo>
                  <a:lnTo>
                    <a:pt x="67033" y="53208"/>
                  </a:lnTo>
                  <a:lnTo>
                    <a:pt x="57610" y="107512"/>
                  </a:lnTo>
                  <a:lnTo>
                    <a:pt x="49472" y="149347"/>
                  </a:lnTo>
                  <a:lnTo>
                    <a:pt x="40777" y="193332"/>
                  </a:lnTo>
                  <a:lnTo>
                    <a:pt x="31835" y="236749"/>
                  </a:lnTo>
                  <a:lnTo>
                    <a:pt x="18235" y="292405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1974413" y="9909617"/>
              <a:ext cx="219380" cy="27422"/>
            </a:xfrm>
            <a:custGeom>
              <a:avLst/>
              <a:gdLst/>
              <a:ahLst/>
              <a:cxnLst/>
              <a:rect l="0" t="0" r="0" b="0"/>
              <a:pathLst>
                <a:path w="219380" h="27422">
                  <a:moveTo>
                    <a:pt x="0" y="27421"/>
                  </a:moveTo>
                  <a:lnTo>
                    <a:pt x="52870" y="12507"/>
                  </a:lnTo>
                  <a:lnTo>
                    <a:pt x="109104" y="3705"/>
                  </a:lnTo>
                  <a:lnTo>
                    <a:pt x="164361" y="1097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2495439" y="9594259"/>
              <a:ext cx="54616" cy="95979"/>
            </a:xfrm>
            <a:custGeom>
              <a:avLst/>
              <a:gdLst/>
              <a:ahLst/>
              <a:cxnLst/>
              <a:rect l="0" t="0" r="0" b="0"/>
              <a:pathLst>
                <a:path w="54616" h="95979">
                  <a:moveTo>
                    <a:pt x="0" y="0"/>
                  </a:moveTo>
                  <a:lnTo>
                    <a:pt x="29115" y="7279"/>
                  </a:lnTo>
                  <a:lnTo>
                    <a:pt x="39215" y="13993"/>
                  </a:lnTo>
                  <a:lnTo>
                    <a:pt x="54500" y="33642"/>
                  </a:lnTo>
                  <a:lnTo>
                    <a:pt x="54615" y="45280"/>
                  </a:lnTo>
                  <a:lnTo>
                    <a:pt x="27422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2454305" y="9710381"/>
              <a:ext cx="125396" cy="158103"/>
            </a:xfrm>
            <a:custGeom>
              <a:avLst/>
              <a:gdLst/>
              <a:ahLst/>
              <a:cxnLst/>
              <a:rect l="0" t="0" r="0" b="0"/>
              <a:pathLst>
                <a:path w="125396" h="158103">
                  <a:moveTo>
                    <a:pt x="0" y="7279"/>
                  </a:moveTo>
                  <a:lnTo>
                    <a:pt x="21836" y="0"/>
                  </a:lnTo>
                  <a:lnTo>
                    <a:pt x="64531" y="2752"/>
                  </a:lnTo>
                  <a:lnTo>
                    <a:pt x="90127" y="17455"/>
                  </a:lnTo>
                  <a:lnTo>
                    <a:pt x="110136" y="39224"/>
                  </a:lnTo>
                  <a:lnTo>
                    <a:pt x="124107" y="64133"/>
                  </a:lnTo>
                  <a:lnTo>
                    <a:pt x="125395" y="75651"/>
                  </a:lnTo>
                  <a:lnTo>
                    <a:pt x="118701" y="96574"/>
                  </a:lnTo>
                  <a:lnTo>
                    <a:pt x="97802" y="125483"/>
                  </a:lnTo>
                  <a:lnTo>
                    <a:pt x="72921" y="140050"/>
                  </a:lnTo>
                  <a:lnTo>
                    <a:pt x="27422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2289771" y="9923328"/>
              <a:ext cx="260513" cy="13711"/>
            </a:xfrm>
            <a:custGeom>
              <a:avLst/>
              <a:gdLst/>
              <a:ahLst/>
              <a:cxnLst/>
              <a:rect l="0" t="0" r="0" b="0"/>
              <a:pathLst>
                <a:path w="260513" h="1371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4957" y="0"/>
                  </a:lnTo>
                  <a:lnTo>
                    <a:pt x="215441" y="4062"/>
                  </a:lnTo>
                  <a:lnTo>
                    <a:pt x="260512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2445182" y="9964462"/>
              <a:ext cx="132525" cy="129715"/>
            </a:xfrm>
            <a:custGeom>
              <a:avLst/>
              <a:gdLst/>
              <a:ahLst/>
              <a:cxnLst/>
              <a:rect l="0" t="0" r="0" b="0"/>
              <a:pathLst>
                <a:path w="132525" h="129715">
                  <a:moveTo>
                    <a:pt x="105101" y="0"/>
                  </a:moveTo>
                  <a:lnTo>
                    <a:pt x="45887" y="46773"/>
                  </a:lnTo>
                  <a:lnTo>
                    <a:pt x="9" y="91548"/>
                  </a:lnTo>
                  <a:lnTo>
                    <a:pt x="0" y="97595"/>
                  </a:lnTo>
                  <a:lnTo>
                    <a:pt x="6088" y="101627"/>
                  </a:lnTo>
                  <a:lnTo>
                    <a:pt x="65374" y="119574"/>
                  </a:lnTo>
                  <a:lnTo>
                    <a:pt x="102471" y="129714"/>
                  </a:lnTo>
                  <a:lnTo>
                    <a:pt x="132524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2522861" y="9923328"/>
              <a:ext cx="164535" cy="356492"/>
            </a:xfrm>
            <a:custGeom>
              <a:avLst/>
              <a:gdLst/>
              <a:ahLst/>
              <a:cxnLst/>
              <a:rect l="0" t="0" r="0" b="0"/>
              <a:pathLst>
                <a:path w="164535" h="356492">
                  <a:moveTo>
                    <a:pt x="164534" y="0"/>
                  </a:moveTo>
                  <a:lnTo>
                    <a:pt x="144165" y="23415"/>
                  </a:lnTo>
                  <a:lnTo>
                    <a:pt x="119829" y="74535"/>
                  </a:lnTo>
                  <a:lnTo>
                    <a:pt x="94920" y="129235"/>
                  </a:lnTo>
                  <a:lnTo>
                    <a:pt x="77226" y="171698"/>
                  </a:lnTo>
                  <a:lnTo>
                    <a:pt x="59206" y="215961"/>
                  </a:lnTo>
                  <a:lnTo>
                    <a:pt x="31931" y="276427"/>
                  </a:lnTo>
                  <a:lnTo>
                    <a:pt x="7887" y="33593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2711734" y="10011111"/>
              <a:ext cx="181331" cy="104790"/>
            </a:xfrm>
            <a:custGeom>
              <a:avLst/>
              <a:gdLst/>
              <a:ahLst/>
              <a:cxnLst/>
              <a:rect l="0" t="0" r="0" b="0"/>
              <a:pathLst>
                <a:path w="181331" h="104790">
                  <a:moveTo>
                    <a:pt x="30506" y="21906"/>
                  </a:moveTo>
                  <a:lnTo>
                    <a:pt x="11529" y="81566"/>
                  </a:lnTo>
                  <a:lnTo>
                    <a:pt x="743" y="104789"/>
                  </a:lnTo>
                  <a:lnTo>
                    <a:pt x="0" y="104585"/>
                  </a:lnTo>
                  <a:lnTo>
                    <a:pt x="1028" y="99877"/>
                  </a:lnTo>
                  <a:lnTo>
                    <a:pt x="52877" y="41316"/>
                  </a:lnTo>
                  <a:lnTo>
                    <a:pt x="80638" y="13100"/>
                  </a:lnTo>
                  <a:lnTo>
                    <a:pt x="107124" y="2758"/>
                  </a:lnTo>
                  <a:lnTo>
                    <a:pt x="122718" y="0"/>
                  </a:lnTo>
                  <a:lnTo>
                    <a:pt x="148171" y="5061"/>
                  </a:lnTo>
                  <a:lnTo>
                    <a:pt x="181330" y="219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1194088" y="9429724"/>
              <a:ext cx="204456" cy="781540"/>
            </a:xfrm>
            <a:custGeom>
              <a:avLst/>
              <a:gdLst/>
              <a:ahLst/>
              <a:cxnLst/>
              <a:rect l="0" t="0" r="0" b="0"/>
              <a:pathLst>
                <a:path w="204456" h="781540">
                  <a:moveTo>
                    <a:pt x="204455" y="0"/>
                  </a:moveTo>
                  <a:lnTo>
                    <a:pt x="159008" y="60005"/>
                  </a:lnTo>
                  <a:lnTo>
                    <a:pt x="128188" y="114435"/>
                  </a:lnTo>
                  <a:lnTo>
                    <a:pt x="99759" y="169157"/>
                  </a:lnTo>
                  <a:lnTo>
                    <a:pt x="72038" y="223965"/>
                  </a:lnTo>
                  <a:lnTo>
                    <a:pt x="51806" y="286078"/>
                  </a:lnTo>
                  <a:lnTo>
                    <a:pt x="41140" y="330275"/>
                  </a:lnTo>
                  <a:lnTo>
                    <a:pt x="31322" y="373785"/>
                  </a:lnTo>
                  <a:lnTo>
                    <a:pt x="17229" y="434065"/>
                  </a:lnTo>
                  <a:lnTo>
                    <a:pt x="7999" y="477298"/>
                  </a:lnTo>
                  <a:lnTo>
                    <a:pt x="1516" y="537185"/>
                  </a:lnTo>
                  <a:lnTo>
                    <a:pt x="0" y="583052"/>
                  </a:lnTo>
                  <a:lnTo>
                    <a:pt x="849" y="633907"/>
                  </a:lnTo>
                  <a:lnTo>
                    <a:pt x="6305" y="686979"/>
                  </a:lnTo>
                  <a:lnTo>
                    <a:pt x="9745" y="728848"/>
                  </a:lnTo>
                  <a:lnTo>
                    <a:pt x="12498" y="781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2851930" y="9429724"/>
              <a:ext cx="150585" cy="973496"/>
            </a:xfrm>
            <a:custGeom>
              <a:avLst/>
              <a:gdLst/>
              <a:ahLst/>
              <a:cxnLst/>
              <a:rect l="0" t="0" r="0" b="0"/>
              <a:pathLst>
                <a:path w="150585" h="973496">
                  <a:moveTo>
                    <a:pt x="0" y="0"/>
                  </a:moveTo>
                  <a:lnTo>
                    <a:pt x="7279" y="21836"/>
                  </a:lnTo>
                  <a:lnTo>
                    <a:pt x="49484" y="83337"/>
                  </a:lnTo>
                  <a:lnTo>
                    <a:pt x="79346" y="137325"/>
                  </a:lnTo>
                  <a:lnTo>
                    <a:pt x="98329" y="185588"/>
                  </a:lnTo>
                  <a:lnTo>
                    <a:pt x="113602" y="238483"/>
                  </a:lnTo>
                  <a:lnTo>
                    <a:pt x="132412" y="301527"/>
                  </a:lnTo>
                  <a:lnTo>
                    <a:pt x="144691" y="353240"/>
                  </a:lnTo>
                  <a:lnTo>
                    <a:pt x="149006" y="407157"/>
                  </a:lnTo>
                  <a:lnTo>
                    <a:pt x="150285" y="466298"/>
                  </a:lnTo>
                  <a:lnTo>
                    <a:pt x="150584" y="520062"/>
                  </a:lnTo>
                  <a:lnTo>
                    <a:pt x="146654" y="567318"/>
                  </a:lnTo>
                  <a:lnTo>
                    <a:pt x="139939" y="628181"/>
                  </a:lnTo>
                  <a:lnTo>
                    <a:pt x="133887" y="684810"/>
                  </a:lnTo>
                  <a:lnTo>
                    <a:pt x="122445" y="740183"/>
                  </a:lnTo>
                  <a:lnTo>
                    <a:pt x="105344" y="791122"/>
                  </a:lnTo>
                  <a:lnTo>
                    <a:pt x="85042" y="839223"/>
                  </a:lnTo>
                  <a:lnTo>
                    <a:pt x="65316" y="888007"/>
                  </a:lnTo>
                  <a:lnTo>
                    <a:pt x="31353" y="945437"/>
                  </a:lnTo>
                  <a:lnTo>
                    <a:pt x="13711" y="9734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3167386" y="9607970"/>
              <a:ext cx="95881" cy="712984"/>
            </a:xfrm>
            <a:custGeom>
              <a:avLst/>
              <a:gdLst/>
              <a:ahLst/>
              <a:cxnLst/>
              <a:rect l="0" t="0" r="0" b="0"/>
              <a:pathLst>
                <a:path w="95881" h="712984">
                  <a:moveTo>
                    <a:pt x="41035" y="0"/>
                  </a:moveTo>
                  <a:lnTo>
                    <a:pt x="30182" y="48808"/>
                  </a:lnTo>
                  <a:lnTo>
                    <a:pt x="24108" y="98252"/>
                  </a:lnTo>
                  <a:lnTo>
                    <a:pt x="12660" y="151497"/>
                  </a:lnTo>
                  <a:lnTo>
                    <a:pt x="3682" y="209930"/>
                  </a:lnTo>
                  <a:lnTo>
                    <a:pt x="1021" y="271424"/>
                  </a:lnTo>
                  <a:lnTo>
                    <a:pt x="233" y="328239"/>
                  </a:lnTo>
                  <a:lnTo>
                    <a:pt x="0" y="383667"/>
                  </a:lnTo>
                  <a:lnTo>
                    <a:pt x="3993" y="438686"/>
                  </a:lnTo>
                  <a:lnTo>
                    <a:pt x="14825" y="489519"/>
                  </a:lnTo>
                  <a:lnTo>
                    <a:pt x="31745" y="545714"/>
                  </a:lnTo>
                  <a:lnTo>
                    <a:pt x="47571" y="591414"/>
                  </a:lnTo>
                  <a:lnTo>
                    <a:pt x="72087" y="649878"/>
                  </a:lnTo>
                  <a:lnTo>
                    <a:pt x="95880" y="7129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3400378" y="9224056"/>
            <a:ext cx="1765967" cy="1192876"/>
            <a:chOff x="3400378" y="9224056"/>
            <a:chExt cx="1765967" cy="1192876"/>
          </a:xfrm>
        </p:grpSpPr>
        <p:sp>
          <p:nvSpPr>
            <p:cNvPr id="218" name="Freeform 217"/>
            <p:cNvSpPr/>
            <p:nvPr/>
          </p:nvSpPr>
          <p:spPr>
            <a:xfrm>
              <a:off x="3510068" y="9594259"/>
              <a:ext cx="99947" cy="233091"/>
            </a:xfrm>
            <a:custGeom>
              <a:avLst/>
              <a:gdLst/>
              <a:ahLst/>
              <a:cxnLst/>
              <a:rect l="0" t="0" r="0" b="0"/>
              <a:pathLst>
                <a:path w="99947" h="233091">
                  <a:moveTo>
                    <a:pt x="13711" y="0"/>
                  </a:moveTo>
                  <a:lnTo>
                    <a:pt x="37127" y="20370"/>
                  </a:lnTo>
                  <a:lnTo>
                    <a:pt x="59158" y="30889"/>
                  </a:lnTo>
                  <a:lnTo>
                    <a:pt x="65337" y="38875"/>
                  </a:lnTo>
                  <a:lnTo>
                    <a:pt x="67933" y="48768"/>
                  </a:lnTo>
                  <a:lnTo>
                    <a:pt x="68141" y="59934"/>
                  </a:lnTo>
                  <a:lnTo>
                    <a:pt x="63708" y="68902"/>
                  </a:lnTo>
                  <a:lnTo>
                    <a:pt x="46596" y="82929"/>
                  </a:lnTo>
                  <a:lnTo>
                    <a:pt x="43252" y="84232"/>
                  </a:lnTo>
                  <a:lnTo>
                    <a:pt x="44069" y="82053"/>
                  </a:lnTo>
                  <a:lnTo>
                    <a:pt x="47661" y="77554"/>
                  </a:lnTo>
                  <a:lnTo>
                    <a:pt x="54626" y="77602"/>
                  </a:lnTo>
                  <a:lnTo>
                    <a:pt x="74552" y="85780"/>
                  </a:lnTo>
                  <a:lnTo>
                    <a:pt x="90518" y="103633"/>
                  </a:lnTo>
                  <a:lnTo>
                    <a:pt x="96908" y="114793"/>
                  </a:lnTo>
                  <a:lnTo>
                    <a:pt x="99946" y="139379"/>
                  </a:lnTo>
                  <a:lnTo>
                    <a:pt x="98623" y="152334"/>
                  </a:lnTo>
                  <a:lnTo>
                    <a:pt x="84966" y="174854"/>
                  </a:lnTo>
                  <a:lnTo>
                    <a:pt x="63661" y="193496"/>
                  </a:lnTo>
                  <a:lnTo>
                    <a:pt x="20869" y="217878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3400378" y="9841061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27422"/>
                  </a:moveTo>
                  <a:lnTo>
                    <a:pt x="48808" y="16570"/>
                  </a:lnTo>
                  <a:lnTo>
                    <a:pt x="98252" y="10496"/>
                  </a:lnTo>
                  <a:lnTo>
                    <a:pt x="151497" y="3109"/>
                  </a:lnTo>
                  <a:lnTo>
                    <a:pt x="205868" y="921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3419173" y="9937038"/>
              <a:ext cx="200585" cy="110903"/>
            </a:xfrm>
            <a:custGeom>
              <a:avLst/>
              <a:gdLst/>
              <a:ahLst/>
              <a:cxnLst/>
              <a:rect l="0" t="0" r="0" b="0"/>
              <a:pathLst>
                <a:path w="200585" h="110903">
                  <a:moveTo>
                    <a:pt x="90895" y="0"/>
                  </a:moveTo>
                  <a:lnTo>
                    <a:pt x="70525" y="23418"/>
                  </a:lnTo>
                  <a:lnTo>
                    <a:pt x="38239" y="83546"/>
                  </a:lnTo>
                  <a:lnTo>
                    <a:pt x="17218" y="102134"/>
                  </a:lnTo>
                  <a:lnTo>
                    <a:pt x="258" y="110902"/>
                  </a:lnTo>
                  <a:lnTo>
                    <a:pt x="0" y="108975"/>
                  </a:lnTo>
                  <a:lnTo>
                    <a:pt x="2876" y="104643"/>
                  </a:lnTo>
                  <a:lnTo>
                    <a:pt x="28760" y="91268"/>
                  </a:lnTo>
                  <a:lnTo>
                    <a:pt x="89398" y="74623"/>
                  </a:lnTo>
                  <a:lnTo>
                    <a:pt x="140556" y="70354"/>
                  </a:lnTo>
                  <a:lnTo>
                    <a:pt x="200584" y="68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3537490" y="9909617"/>
              <a:ext cx="95980" cy="287935"/>
            </a:xfrm>
            <a:custGeom>
              <a:avLst/>
              <a:gdLst/>
              <a:ahLst/>
              <a:cxnLst/>
              <a:rect l="0" t="0" r="0" b="0"/>
              <a:pathLst>
                <a:path w="95980" h="287935">
                  <a:moveTo>
                    <a:pt x="95979" y="0"/>
                  </a:moveTo>
                  <a:lnTo>
                    <a:pt x="81064" y="48806"/>
                  </a:lnTo>
                  <a:lnTo>
                    <a:pt x="68199" y="98252"/>
                  </a:lnTo>
                  <a:lnTo>
                    <a:pt x="50677" y="151496"/>
                  </a:lnTo>
                  <a:lnTo>
                    <a:pt x="30250" y="201805"/>
                  </a:lnTo>
                  <a:lnTo>
                    <a:pt x="9699" y="259749"/>
                  </a:lnTo>
                  <a:lnTo>
                    <a:pt x="0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3711095" y="9923328"/>
              <a:ext cx="237732" cy="194086"/>
            </a:xfrm>
            <a:custGeom>
              <a:avLst/>
              <a:gdLst/>
              <a:ahLst/>
              <a:cxnLst/>
              <a:rect l="0" t="0" r="0" b="0"/>
              <a:pathLst>
                <a:path w="237732" h="194086">
                  <a:moveTo>
                    <a:pt x="45774" y="54844"/>
                  </a:moveTo>
                  <a:lnTo>
                    <a:pt x="34828" y="100153"/>
                  </a:lnTo>
                  <a:lnTo>
                    <a:pt x="22387" y="156292"/>
                  </a:lnTo>
                  <a:lnTo>
                    <a:pt x="13544" y="188293"/>
                  </a:lnTo>
                  <a:lnTo>
                    <a:pt x="9053" y="194085"/>
                  </a:lnTo>
                  <a:lnTo>
                    <a:pt x="4535" y="193375"/>
                  </a:lnTo>
                  <a:lnTo>
                    <a:pt x="0" y="188332"/>
                  </a:lnTo>
                  <a:lnTo>
                    <a:pt x="23" y="180399"/>
                  </a:lnTo>
                  <a:lnTo>
                    <a:pt x="8174" y="159398"/>
                  </a:lnTo>
                  <a:lnTo>
                    <a:pt x="47657" y="108675"/>
                  </a:lnTo>
                  <a:lnTo>
                    <a:pt x="80018" y="69778"/>
                  </a:lnTo>
                  <a:lnTo>
                    <a:pt x="135878" y="28566"/>
                  </a:lnTo>
                  <a:lnTo>
                    <a:pt x="146977" y="19044"/>
                  </a:lnTo>
                  <a:lnTo>
                    <a:pt x="175560" y="8463"/>
                  </a:lnTo>
                  <a:lnTo>
                    <a:pt x="23773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236761" y="9745082"/>
              <a:ext cx="95980" cy="315359"/>
            </a:xfrm>
            <a:custGeom>
              <a:avLst/>
              <a:gdLst/>
              <a:ahLst/>
              <a:cxnLst/>
              <a:rect l="0" t="0" r="0" b="0"/>
              <a:pathLst>
                <a:path w="95980" h="315359">
                  <a:moveTo>
                    <a:pt x="95979" y="0"/>
                  </a:moveTo>
                  <a:lnTo>
                    <a:pt x="85033" y="45309"/>
                  </a:lnTo>
                  <a:lnTo>
                    <a:pt x="71068" y="104494"/>
                  </a:lnTo>
                  <a:lnTo>
                    <a:pt x="49834" y="167226"/>
                  </a:lnTo>
                  <a:lnTo>
                    <a:pt x="33217" y="217638"/>
                  </a:lnTo>
                  <a:lnTo>
                    <a:pt x="13953" y="28036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168205" y="9885900"/>
              <a:ext cx="191958" cy="23718"/>
            </a:xfrm>
            <a:custGeom>
              <a:avLst/>
              <a:gdLst/>
              <a:ahLst/>
              <a:cxnLst/>
              <a:rect l="0" t="0" r="0" b="0"/>
              <a:pathLst>
                <a:path w="191958" h="23718">
                  <a:moveTo>
                    <a:pt x="0" y="23717"/>
                  </a:moveTo>
                  <a:lnTo>
                    <a:pt x="48807" y="8801"/>
                  </a:lnTo>
                  <a:lnTo>
                    <a:pt x="98252" y="0"/>
                  </a:lnTo>
                  <a:lnTo>
                    <a:pt x="147435" y="1455"/>
                  </a:lnTo>
                  <a:lnTo>
                    <a:pt x="191957" y="100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633427" y="9511065"/>
              <a:ext cx="181547" cy="288863"/>
            </a:xfrm>
            <a:custGeom>
              <a:avLst/>
              <a:gdLst/>
              <a:ahLst/>
              <a:cxnLst/>
              <a:rect l="0" t="0" r="0" b="0"/>
              <a:pathLst>
                <a:path w="181547" h="288863">
                  <a:moveTo>
                    <a:pt x="179205" y="55771"/>
                  </a:moveTo>
                  <a:lnTo>
                    <a:pt x="166735" y="24455"/>
                  </a:lnTo>
                  <a:lnTo>
                    <a:pt x="152842" y="5798"/>
                  </a:lnTo>
                  <a:lnTo>
                    <a:pt x="143348" y="1127"/>
                  </a:lnTo>
                  <a:lnTo>
                    <a:pt x="120611" y="0"/>
                  </a:lnTo>
                  <a:lnTo>
                    <a:pt x="74837" y="7930"/>
                  </a:lnTo>
                  <a:lnTo>
                    <a:pt x="48521" y="23844"/>
                  </a:lnTo>
                  <a:lnTo>
                    <a:pt x="6799" y="71301"/>
                  </a:lnTo>
                  <a:lnTo>
                    <a:pt x="0" y="101776"/>
                  </a:lnTo>
                  <a:lnTo>
                    <a:pt x="320" y="118434"/>
                  </a:lnTo>
                  <a:lnTo>
                    <a:pt x="6627" y="131063"/>
                  </a:lnTo>
                  <a:lnTo>
                    <a:pt x="29885" y="149157"/>
                  </a:lnTo>
                  <a:lnTo>
                    <a:pt x="56472" y="154153"/>
                  </a:lnTo>
                  <a:lnTo>
                    <a:pt x="69961" y="153351"/>
                  </a:lnTo>
                  <a:lnTo>
                    <a:pt x="93073" y="144336"/>
                  </a:lnTo>
                  <a:lnTo>
                    <a:pt x="132737" y="113723"/>
                  </a:lnTo>
                  <a:lnTo>
                    <a:pt x="168252" y="54374"/>
                  </a:lnTo>
                  <a:lnTo>
                    <a:pt x="180431" y="36868"/>
                  </a:lnTo>
                  <a:lnTo>
                    <a:pt x="181546" y="38599"/>
                  </a:lnTo>
                  <a:lnTo>
                    <a:pt x="177989" y="97296"/>
                  </a:lnTo>
                  <a:lnTo>
                    <a:pt x="169873" y="148649"/>
                  </a:lnTo>
                  <a:lnTo>
                    <a:pt x="165268" y="200936"/>
                  </a:lnTo>
                  <a:lnTo>
                    <a:pt x="154897" y="256259"/>
                  </a:lnTo>
                  <a:lnTo>
                    <a:pt x="151782" y="288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552119" y="9807009"/>
              <a:ext cx="370203" cy="20341"/>
            </a:xfrm>
            <a:custGeom>
              <a:avLst/>
              <a:gdLst/>
              <a:ahLst/>
              <a:cxnLst/>
              <a:rect l="0" t="0" r="0" b="0"/>
              <a:pathLst>
                <a:path w="370203" h="20341">
                  <a:moveTo>
                    <a:pt x="0" y="20340"/>
                  </a:moveTo>
                  <a:lnTo>
                    <a:pt x="45309" y="9394"/>
                  </a:lnTo>
                  <a:lnTo>
                    <a:pt x="104494" y="0"/>
                  </a:lnTo>
                  <a:lnTo>
                    <a:pt x="148006" y="2667"/>
                  </a:lnTo>
                  <a:lnTo>
                    <a:pt x="208049" y="5456"/>
                  </a:lnTo>
                  <a:lnTo>
                    <a:pt x="249891" y="6108"/>
                  </a:lnTo>
                  <a:lnTo>
                    <a:pt x="312210" y="6475"/>
                  </a:lnTo>
                  <a:lnTo>
                    <a:pt x="370202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552119" y="9923328"/>
              <a:ext cx="95979" cy="287936"/>
            </a:xfrm>
            <a:custGeom>
              <a:avLst/>
              <a:gdLst/>
              <a:ahLst/>
              <a:cxnLst/>
              <a:rect l="0" t="0" r="0" b="0"/>
              <a:pathLst>
                <a:path w="95979" h="287936">
                  <a:moveTo>
                    <a:pt x="95978" y="0"/>
                  </a:moveTo>
                  <a:lnTo>
                    <a:pt x="85032" y="45308"/>
                  </a:lnTo>
                  <a:lnTo>
                    <a:pt x="71068" y="102971"/>
                  </a:lnTo>
                  <a:lnTo>
                    <a:pt x="49834" y="159327"/>
                  </a:lnTo>
                  <a:lnTo>
                    <a:pt x="33216" y="213096"/>
                  </a:lnTo>
                  <a:lnTo>
                    <a:pt x="13953" y="264858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4712012" y="9923328"/>
              <a:ext cx="172325" cy="342780"/>
            </a:xfrm>
            <a:custGeom>
              <a:avLst/>
              <a:gdLst/>
              <a:ahLst/>
              <a:cxnLst/>
              <a:rect l="0" t="0" r="0" b="0"/>
              <a:pathLst>
                <a:path w="172325" h="342780">
                  <a:moveTo>
                    <a:pt x="45775" y="0"/>
                  </a:moveTo>
                  <a:lnTo>
                    <a:pt x="30860" y="48807"/>
                  </a:lnTo>
                  <a:lnTo>
                    <a:pt x="13545" y="108497"/>
                  </a:lnTo>
                  <a:lnTo>
                    <a:pt x="0" y="165028"/>
                  </a:lnTo>
                  <a:lnTo>
                    <a:pt x="896" y="222741"/>
                  </a:lnTo>
                  <a:lnTo>
                    <a:pt x="6715" y="236855"/>
                  </a:lnTo>
                  <a:lnTo>
                    <a:pt x="25368" y="256599"/>
                  </a:lnTo>
                  <a:lnTo>
                    <a:pt x="36740" y="260950"/>
                  </a:lnTo>
                  <a:lnTo>
                    <a:pt x="61565" y="261722"/>
                  </a:lnTo>
                  <a:lnTo>
                    <a:pt x="73059" y="256748"/>
                  </a:lnTo>
                  <a:lnTo>
                    <a:pt x="130130" y="203366"/>
                  </a:lnTo>
                  <a:lnTo>
                    <a:pt x="155237" y="156574"/>
                  </a:lnTo>
                  <a:lnTo>
                    <a:pt x="172324" y="111393"/>
                  </a:lnTo>
                  <a:lnTo>
                    <a:pt x="169751" y="104731"/>
                  </a:lnTo>
                  <a:lnTo>
                    <a:pt x="161942" y="103338"/>
                  </a:lnTo>
                  <a:lnTo>
                    <a:pt x="140062" y="109913"/>
                  </a:lnTo>
                  <a:lnTo>
                    <a:pt x="120181" y="122992"/>
                  </a:lnTo>
                  <a:lnTo>
                    <a:pt x="91858" y="162044"/>
                  </a:lnTo>
                  <a:lnTo>
                    <a:pt x="71448" y="204930"/>
                  </a:lnTo>
                  <a:lnTo>
                    <a:pt x="68865" y="236824"/>
                  </a:lnTo>
                  <a:lnTo>
                    <a:pt x="74319" y="269789"/>
                  </a:lnTo>
                  <a:lnTo>
                    <a:pt x="98584" y="320068"/>
                  </a:lnTo>
                  <a:lnTo>
                    <a:pt x="114331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4908610" y="9224056"/>
              <a:ext cx="257735" cy="1192876"/>
            </a:xfrm>
            <a:custGeom>
              <a:avLst/>
              <a:gdLst/>
              <a:ahLst/>
              <a:cxnLst/>
              <a:rect l="0" t="0" r="0" b="0"/>
              <a:pathLst>
                <a:path w="257735" h="1192876">
                  <a:moveTo>
                    <a:pt x="0" y="0"/>
                  </a:moveTo>
                  <a:lnTo>
                    <a:pt x="46774" y="59215"/>
                  </a:lnTo>
                  <a:lnTo>
                    <a:pt x="91549" y="112372"/>
                  </a:lnTo>
                  <a:lnTo>
                    <a:pt x="127999" y="166588"/>
                  </a:lnTo>
                  <a:lnTo>
                    <a:pt x="155402" y="216772"/>
                  </a:lnTo>
                  <a:lnTo>
                    <a:pt x="182819" y="268712"/>
                  </a:lnTo>
                  <a:lnTo>
                    <a:pt x="208716" y="316772"/>
                  </a:lnTo>
                  <a:lnTo>
                    <a:pt x="226715" y="376377"/>
                  </a:lnTo>
                  <a:lnTo>
                    <a:pt x="241697" y="433310"/>
                  </a:lnTo>
                  <a:lnTo>
                    <a:pt x="254261" y="490296"/>
                  </a:lnTo>
                  <a:lnTo>
                    <a:pt x="257734" y="532759"/>
                  </a:lnTo>
                  <a:lnTo>
                    <a:pt x="255216" y="577023"/>
                  </a:lnTo>
                  <a:lnTo>
                    <a:pt x="249018" y="622087"/>
                  </a:lnTo>
                  <a:lnTo>
                    <a:pt x="241185" y="667506"/>
                  </a:lnTo>
                  <a:lnTo>
                    <a:pt x="232625" y="717147"/>
                  </a:lnTo>
                  <a:lnTo>
                    <a:pt x="222220" y="769678"/>
                  </a:lnTo>
                  <a:lnTo>
                    <a:pt x="207438" y="823495"/>
                  </a:lnTo>
                  <a:lnTo>
                    <a:pt x="190712" y="873821"/>
                  </a:lnTo>
                  <a:lnTo>
                    <a:pt x="173122" y="923102"/>
                  </a:lnTo>
                  <a:lnTo>
                    <a:pt x="155148" y="975474"/>
                  </a:lnTo>
                  <a:lnTo>
                    <a:pt x="137003" y="1029219"/>
                  </a:lnTo>
                  <a:lnTo>
                    <a:pt x="118782" y="1080529"/>
                  </a:lnTo>
                  <a:lnTo>
                    <a:pt x="92917" y="1140628"/>
                  </a:lnTo>
                  <a:lnTo>
                    <a:pt x="68556" y="11928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044865" y="10320953"/>
            <a:ext cx="1613825" cy="959784"/>
            <a:chOff x="1044865" y="10320953"/>
            <a:chExt cx="1613825" cy="959784"/>
          </a:xfrm>
        </p:grpSpPr>
        <p:sp>
          <p:nvSpPr>
            <p:cNvPr id="231" name="Freeform 230"/>
            <p:cNvSpPr/>
            <p:nvPr/>
          </p:nvSpPr>
          <p:spPr>
            <a:xfrm>
              <a:off x="1044865" y="10734618"/>
              <a:ext cx="216567" cy="355493"/>
            </a:xfrm>
            <a:custGeom>
              <a:avLst/>
              <a:gdLst/>
              <a:ahLst/>
              <a:cxnLst/>
              <a:rect l="0" t="0" r="0" b="0"/>
              <a:pathLst>
                <a:path w="216567" h="355493">
                  <a:moveTo>
                    <a:pt x="38320" y="134782"/>
                  </a:moveTo>
                  <a:lnTo>
                    <a:pt x="23762" y="156619"/>
                  </a:lnTo>
                  <a:lnTo>
                    <a:pt x="14709" y="199313"/>
                  </a:lnTo>
                  <a:lnTo>
                    <a:pt x="12027" y="250558"/>
                  </a:lnTo>
                  <a:lnTo>
                    <a:pt x="11232" y="304336"/>
                  </a:lnTo>
                  <a:lnTo>
                    <a:pt x="3718" y="351586"/>
                  </a:lnTo>
                  <a:lnTo>
                    <a:pt x="1541" y="355492"/>
                  </a:lnTo>
                  <a:lnTo>
                    <a:pt x="89" y="352001"/>
                  </a:lnTo>
                  <a:lnTo>
                    <a:pt x="0" y="331873"/>
                  </a:lnTo>
                  <a:lnTo>
                    <a:pt x="8515" y="284757"/>
                  </a:lnTo>
                  <a:lnTo>
                    <a:pt x="20687" y="226277"/>
                  </a:lnTo>
                  <a:lnTo>
                    <a:pt x="38448" y="164028"/>
                  </a:lnTo>
                  <a:lnTo>
                    <a:pt x="49041" y="137116"/>
                  </a:lnTo>
                  <a:lnTo>
                    <a:pt x="80668" y="86888"/>
                  </a:lnTo>
                  <a:lnTo>
                    <a:pt x="116257" y="33745"/>
                  </a:lnTo>
                  <a:lnTo>
                    <a:pt x="150789" y="3450"/>
                  </a:lnTo>
                  <a:lnTo>
                    <a:pt x="163574" y="0"/>
                  </a:lnTo>
                  <a:lnTo>
                    <a:pt x="189967" y="4292"/>
                  </a:lnTo>
                  <a:lnTo>
                    <a:pt x="204744" y="12293"/>
                  </a:lnTo>
                  <a:lnTo>
                    <a:pt x="216566" y="25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333353" y="10348375"/>
              <a:ext cx="284570" cy="932362"/>
            </a:xfrm>
            <a:custGeom>
              <a:avLst/>
              <a:gdLst/>
              <a:ahLst/>
              <a:cxnLst/>
              <a:rect l="0" t="0" r="0" b="0"/>
              <a:pathLst>
                <a:path w="284570" h="932362">
                  <a:moveTo>
                    <a:pt x="284569" y="0"/>
                  </a:moveTo>
                  <a:lnTo>
                    <a:pt x="250676" y="52869"/>
                  </a:lnTo>
                  <a:lnTo>
                    <a:pt x="218158" y="105042"/>
                  </a:lnTo>
                  <a:lnTo>
                    <a:pt x="189226" y="153508"/>
                  </a:lnTo>
                  <a:lnTo>
                    <a:pt x="161356" y="206463"/>
                  </a:lnTo>
                  <a:lnTo>
                    <a:pt x="133801" y="260748"/>
                  </a:lnTo>
                  <a:lnTo>
                    <a:pt x="106340" y="315427"/>
                  </a:lnTo>
                  <a:lnTo>
                    <a:pt x="82968" y="374285"/>
                  </a:lnTo>
                  <a:lnTo>
                    <a:pt x="70044" y="417721"/>
                  </a:lnTo>
                  <a:lnTo>
                    <a:pt x="54144" y="462417"/>
                  </a:lnTo>
                  <a:lnTo>
                    <a:pt x="35341" y="523127"/>
                  </a:lnTo>
                  <a:lnTo>
                    <a:pt x="20121" y="579709"/>
                  </a:lnTo>
                  <a:lnTo>
                    <a:pt x="5963" y="635069"/>
                  </a:lnTo>
                  <a:lnTo>
                    <a:pt x="780" y="679877"/>
                  </a:lnTo>
                  <a:lnTo>
                    <a:pt x="0" y="725692"/>
                  </a:lnTo>
                  <a:lnTo>
                    <a:pt x="8126" y="780226"/>
                  </a:lnTo>
                  <a:lnTo>
                    <a:pt x="20182" y="840227"/>
                  </a:lnTo>
                  <a:lnTo>
                    <a:pt x="37905" y="898928"/>
                  </a:lnTo>
                  <a:lnTo>
                    <a:pt x="51478" y="932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1510889" y="10737099"/>
              <a:ext cx="216723" cy="272235"/>
            </a:xfrm>
            <a:custGeom>
              <a:avLst/>
              <a:gdLst/>
              <a:ahLst/>
              <a:cxnLst/>
              <a:rect l="0" t="0" r="0" b="0"/>
              <a:pathLst>
                <a:path w="216723" h="272235">
                  <a:moveTo>
                    <a:pt x="65899" y="36323"/>
                  </a:moveTo>
                  <a:lnTo>
                    <a:pt x="50984" y="95983"/>
                  </a:lnTo>
                  <a:lnTo>
                    <a:pt x="42183" y="147440"/>
                  </a:lnTo>
                  <a:lnTo>
                    <a:pt x="35512" y="201281"/>
                  </a:lnTo>
                  <a:lnTo>
                    <a:pt x="23887" y="251765"/>
                  </a:lnTo>
                  <a:lnTo>
                    <a:pt x="19609" y="266789"/>
                  </a:lnTo>
                  <a:lnTo>
                    <a:pt x="15234" y="272234"/>
                  </a:lnTo>
                  <a:lnTo>
                    <a:pt x="10794" y="271294"/>
                  </a:lnTo>
                  <a:lnTo>
                    <a:pt x="6310" y="266098"/>
                  </a:lnTo>
                  <a:lnTo>
                    <a:pt x="0" y="229667"/>
                  </a:lnTo>
                  <a:lnTo>
                    <a:pt x="5409" y="187557"/>
                  </a:lnTo>
                  <a:lnTo>
                    <a:pt x="23939" y="131577"/>
                  </a:lnTo>
                  <a:lnTo>
                    <a:pt x="57498" y="74210"/>
                  </a:lnTo>
                  <a:lnTo>
                    <a:pt x="85923" y="29437"/>
                  </a:lnTo>
                  <a:lnTo>
                    <a:pt x="109839" y="11426"/>
                  </a:lnTo>
                  <a:lnTo>
                    <a:pt x="156276" y="0"/>
                  </a:lnTo>
                  <a:lnTo>
                    <a:pt x="182748" y="5452"/>
                  </a:lnTo>
                  <a:lnTo>
                    <a:pt x="216722" y="22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1919568" y="10567754"/>
              <a:ext cx="54846" cy="315359"/>
            </a:xfrm>
            <a:custGeom>
              <a:avLst/>
              <a:gdLst/>
              <a:ahLst/>
              <a:cxnLst/>
              <a:rect l="0" t="0" r="0" b="0"/>
              <a:pathLst>
                <a:path w="54846" h="315359">
                  <a:moveTo>
                    <a:pt x="54845" y="0"/>
                  </a:moveTo>
                  <a:lnTo>
                    <a:pt x="54845" y="53209"/>
                  </a:lnTo>
                  <a:lnTo>
                    <a:pt x="53321" y="107512"/>
                  </a:lnTo>
                  <a:lnTo>
                    <a:pt x="42375" y="169644"/>
                  </a:lnTo>
                  <a:lnTo>
                    <a:pt x="22035" y="228849"/>
                  </a:lnTo>
                  <a:lnTo>
                    <a:pt x="7206" y="286340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1823590" y="10759711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27423"/>
                  </a:moveTo>
                  <a:lnTo>
                    <a:pt x="14557" y="12865"/>
                  </a:lnTo>
                  <a:lnTo>
                    <a:pt x="42017" y="5718"/>
                  </a:lnTo>
                  <a:lnTo>
                    <a:pt x="96240" y="1694"/>
                  </a:lnTo>
                  <a:lnTo>
                    <a:pt x="146838" y="502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2317193" y="10403219"/>
              <a:ext cx="183436" cy="342782"/>
            </a:xfrm>
            <a:custGeom>
              <a:avLst/>
              <a:gdLst/>
              <a:ahLst/>
              <a:cxnLst/>
              <a:rect l="0" t="0" r="0" b="0"/>
              <a:pathLst>
                <a:path w="183436" h="342782">
                  <a:moveTo>
                    <a:pt x="95979" y="0"/>
                  </a:moveTo>
                  <a:lnTo>
                    <a:pt x="117815" y="7280"/>
                  </a:lnTo>
                  <a:lnTo>
                    <a:pt x="124247" y="15517"/>
                  </a:lnTo>
                  <a:lnTo>
                    <a:pt x="131394" y="40921"/>
                  </a:lnTo>
                  <a:lnTo>
                    <a:pt x="128139" y="82205"/>
                  </a:lnTo>
                  <a:lnTo>
                    <a:pt x="117382" y="105600"/>
                  </a:lnTo>
                  <a:lnTo>
                    <a:pt x="85649" y="145446"/>
                  </a:lnTo>
                  <a:lnTo>
                    <a:pt x="51784" y="166158"/>
                  </a:lnTo>
                  <a:lnTo>
                    <a:pt x="46711" y="167140"/>
                  </a:lnTo>
                  <a:lnTo>
                    <a:pt x="46375" y="164748"/>
                  </a:lnTo>
                  <a:lnTo>
                    <a:pt x="49198" y="160107"/>
                  </a:lnTo>
                  <a:lnTo>
                    <a:pt x="75008" y="146295"/>
                  </a:lnTo>
                  <a:lnTo>
                    <a:pt x="102909" y="145257"/>
                  </a:lnTo>
                  <a:lnTo>
                    <a:pt x="134098" y="151396"/>
                  </a:lnTo>
                  <a:lnTo>
                    <a:pt x="163195" y="164282"/>
                  </a:lnTo>
                  <a:lnTo>
                    <a:pt x="172782" y="175031"/>
                  </a:lnTo>
                  <a:lnTo>
                    <a:pt x="183435" y="203224"/>
                  </a:lnTo>
                  <a:lnTo>
                    <a:pt x="180044" y="236067"/>
                  </a:lnTo>
                  <a:lnTo>
                    <a:pt x="174874" y="253357"/>
                  </a:lnTo>
                  <a:lnTo>
                    <a:pt x="152880" y="280692"/>
                  </a:lnTo>
                  <a:lnTo>
                    <a:pt x="110299" y="309149"/>
                  </a:lnTo>
                  <a:lnTo>
                    <a:pt x="54965" y="332413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2138947" y="10777128"/>
              <a:ext cx="301648" cy="23718"/>
            </a:xfrm>
            <a:custGeom>
              <a:avLst/>
              <a:gdLst/>
              <a:ahLst/>
              <a:cxnLst/>
              <a:rect l="0" t="0" r="0" b="0"/>
              <a:pathLst>
                <a:path w="301648" h="23718">
                  <a:moveTo>
                    <a:pt x="0" y="23717"/>
                  </a:moveTo>
                  <a:lnTo>
                    <a:pt x="59660" y="23717"/>
                  </a:lnTo>
                  <a:lnTo>
                    <a:pt x="111116" y="19654"/>
                  </a:lnTo>
                  <a:lnTo>
                    <a:pt x="164958" y="8802"/>
                  </a:lnTo>
                  <a:lnTo>
                    <a:pt x="219505" y="0"/>
                  </a:lnTo>
                  <a:lnTo>
                    <a:pt x="266136" y="1454"/>
                  </a:lnTo>
                  <a:lnTo>
                    <a:pt x="301647" y="100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2181524" y="10855689"/>
              <a:ext cx="190515" cy="151946"/>
            </a:xfrm>
            <a:custGeom>
              <a:avLst/>
              <a:gdLst/>
              <a:ahLst/>
              <a:cxnLst/>
              <a:rect l="0" t="0" r="0" b="0"/>
              <a:pathLst>
                <a:path w="190515" h="151946">
                  <a:moveTo>
                    <a:pt x="149380" y="0"/>
                  </a:moveTo>
                  <a:lnTo>
                    <a:pt x="111212" y="57253"/>
                  </a:lnTo>
                  <a:lnTo>
                    <a:pt x="62839" y="119656"/>
                  </a:lnTo>
                  <a:lnTo>
                    <a:pt x="24713" y="145651"/>
                  </a:lnTo>
                  <a:lnTo>
                    <a:pt x="11424" y="151945"/>
                  </a:lnTo>
                  <a:lnTo>
                    <a:pt x="4088" y="151572"/>
                  </a:lnTo>
                  <a:lnTo>
                    <a:pt x="721" y="146752"/>
                  </a:lnTo>
                  <a:lnTo>
                    <a:pt x="0" y="138969"/>
                  </a:lnTo>
                  <a:lnTo>
                    <a:pt x="4089" y="132256"/>
                  </a:lnTo>
                  <a:lnTo>
                    <a:pt x="20821" y="120735"/>
                  </a:lnTo>
                  <a:lnTo>
                    <a:pt x="55936" y="105683"/>
                  </a:lnTo>
                  <a:lnTo>
                    <a:pt x="81950" y="104354"/>
                  </a:lnTo>
                  <a:lnTo>
                    <a:pt x="135891" y="115915"/>
                  </a:lnTo>
                  <a:lnTo>
                    <a:pt x="190514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2344615" y="10800845"/>
              <a:ext cx="109691" cy="383914"/>
            </a:xfrm>
            <a:custGeom>
              <a:avLst/>
              <a:gdLst/>
              <a:ahLst/>
              <a:cxnLst/>
              <a:rect l="0" t="0" r="0" b="0"/>
              <a:pathLst>
                <a:path w="109691" h="383914">
                  <a:moveTo>
                    <a:pt x="109690" y="0"/>
                  </a:moveTo>
                  <a:lnTo>
                    <a:pt x="95132" y="14558"/>
                  </a:lnTo>
                  <a:lnTo>
                    <a:pt x="73863" y="68666"/>
                  </a:lnTo>
                  <a:lnTo>
                    <a:pt x="59634" y="121740"/>
                  </a:lnTo>
                  <a:lnTo>
                    <a:pt x="45769" y="185032"/>
                  </a:lnTo>
                  <a:lnTo>
                    <a:pt x="36592" y="229505"/>
                  </a:lnTo>
                  <a:lnTo>
                    <a:pt x="22861" y="282809"/>
                  </a:lnTo>
                  <a:lnTo>
                    <a:pt x="9144" y="334828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2550283" y="10320953"/>
              <a:ext cx="108407" cy="877517"/>
            </a:xfrm>
            <a:custGeom>
              <a:avLst/>
              <a:gdLst/>
              <a:ahLst/>
              <a:cxnLst/>
              <a:rect l="0" t="0" r="0" b="0"/>
              <a:pathLst>
                <a:path w="108407" h="877517">
                  <a:moveTo>
                    <a:pt x="0" y="0"/>
                  </a:moveTo>
                  <a:lnTo>
                    <a:pt x="4063" y="55597"/>
                  </a:lnTo>
                  <a:lnTo>
                    <a:pt x="18978" y="104326"/>
                  </a:lnTo>
                  <a:lnTo>
                    <a:pt x="38632" y="158883"/>
                  </a:lnTo>
                  <a:lnTo>
                    <a:pt x="58166" y="216181"/>
                  </a:lnTo>
                  <a:lnTo>
                    <a:pt x="79189" y="278862"/>
                  </a:lnTo>
                  <a:lnTo>
                    <a:pt x="95067" y="330443"/>
                  </a:lnTo>
                  <a:lnTo>
                    <a:pt x="105357" y="384320"/>
                  </a:lnTo>
                  <a:lnTo>
                    <a:pt x="108406" y="438878"/>
                  </a:lnTo>
                  <a:lnTo>
                    <a:pt x="105247" y="497701"/>
                  </a:lnTo>
                  <a:lnTo>
                    <a:pt x="98575" y="541128"/>
                  </a:lnTo>
                  <a:lnTo>
                    <a:pt x="90531" y="585820"/>
                  </a:lnTo>
                  <a:lnTo>
                    <a:pt x="77815" y="635137"/>
                  </a:lnTo>
                  <a:lnTo>
                    <a:pt x="63531" y="686002"/>
                  </a:lnTo>
                  <a:lnTo>
                    <a:pt x="52104" y="733999"/>
                  </a:lnTo>
                  <a:lnTo>
                    <a:pt x="29827" y="796568"/>
                  </a:lnTo>
                  <a:lnTo>
                    <a:pt x="7472" y="856786"/>
                  </a:lnTo>
                  <a:lnTo>
                    <a:pt x="0" y="8775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975331" y="10329882"/>
            <a:ext cx="2204131" cy="973496"/>
            <a:chOff x="2975331" y="10329882"/>
            <a:chExt cx="2204131" cy="973496"/>
          </a:xfrm>
        </p:grpSpPr>
        <p:sp>
          <p:nvSpPr>
            <p:cNvPr id="242" name="Freeform 241"/>
            <p:cNvSpPr/>
            <p:nvPr/>
          </p:nvSpPr>
          <p:spPr>
            <a:xfrm>
              <a:off x="3153576" y="10494416"/>
              <a:ext cx="205716" cy="315359"/>
            </a:xfrm>
            <a:custGeom>
              <a:avLst/>
              <a:gdLst/>
              <a:ahLst/>
              <a:cxnLst/>
              <a:rect l="0" t="0" r="0" b="0"/>
              <a:pathLst>
                <a:path w="205716" h="315359">
                  <a:moveTo>
                    <a:pt x="41134" y="0"/>
                  </a:moveTo>
                  <a:lnTo>
                    <a:pt x="98386" y="26363"/>
                  </a:lnTo>
                  <a:lnTo>
                    <a:pt x="130547" y="51315"/>
                  </a:lnTo>
                  <a:lnTo>
                    <a:pt x="134259" y="61633"/>
                  </a:lnTo>
                  <a:lnTo>
                    <a:pt x="130258" y="85284"/>
                  </a:lnTo>
                  <a:lnTo>
                    <a:pt x="110875" y="117015"/>
                  </a:lnTo>
                  <a:lnTo>
                    <a:pt x="78556" y="145715"/>
                  </a:lnTo>
                  <a:lnTo>
                    <a:pt x="40034" y="166237"/>
                  </a:lnTo>
                  <a:lnTo>
                    <a:pt x="34307" y="167193"/>
                  </a:lnTo>
                  <a:lnTo>
                    <a:pt x="33536" y="164784"/>
                  </a:lnTo>
                  <a:lnTo>
                    <a:pt x="36068" y="160131"/>
                  </a:lnTo>
                  <a:lnTo>
                    <a:pt x="55133" y="154960"/>
                  </a:lnTo>
                  <a:lnTo>
                    <a:pt x="100127" y="156112"/>
                  </a:lnTo>
                  <a:lnTo>
                    <a:pt x="132862" y="163838"/>
                  </a:lnTo>
                  <a:lnTo>
                    <a:pt x="175463" y="185318"/>
                  </a:lnTo>
                  <a:lnTo>
                    <a:pt x="197830" y="202210"/>
                  </a:lnTo>
                  <a:lnTo>
                    <a:pt x="203489" y="212503"/>
                  </a:lnTo>
                  <a:lnTo>
                    <a:pt x="205715" y="236128"/>
                  </a:lnTo>
                  <a:lnTo>
                    <a:pt x="199606" y="247304"/>
                  </a:lnTo>
                  <a:lnTo>
                    <a:pt x="176567" y="267845"/>
                  </a:lnTo>
                  <a:lnTo>
                    <a:pt x="129336" y="289261"/>
                  </a:lnTo>
                  <a:lnTo>
                    <a:pt x="76747" y="297976"/>
                  </a:lnTo>
                  <a:lnTo>
                    <a:pt x="13267" y="31201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2975331" y="10837196"/>
              <a:ext cx="356492" cy="41135"/>
            </a:xfrm>
            <a:custGeom>
              <a:avLst/>
              <a:gdLst/>
              <a:ahLst/>
              <a:cxnLst/>
              <a:rect l="0" t="0" r="0" b="0"/>
              <a:pathLst>
                <a:path w="356492" h="41135">
                  <a:moveTo>
                    <a:pt x="0" y="0"/>
                  </a:moveTo>
                  <a:lnTo>
                    <a:pt x="59659" y="14915"/>
                  </a:lnTo>
                  <a:lnTo>
                    <a:pt x="119241" y="23717"/>
                  </a:lnTo>
                  <a:lnTo>
                    <a:pt x="168779" y="27300"/>
                  </a:lnTo>
                  <a:lnTo>
                    <a:pt x="221266" y="33970"/>
                  </a:lnTo>
                  <a:lnTo>
                    <a:pt x="271000" y="37950"/>
                  </a:lnTo>
                  <a:lnTo>
                    <a:pt x="325574" y="40190"/>
                  </a:lnTo>
                  <a:lnTo>
                    <a:pt x="356491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3048970" y="11001731"/>
              <a:ext cx="351409" cy="148840"/>
            </a:xfrm>
            <a:custGeom>
              <a:avLst/>
              <a:gdLst/>
              <a:ahLst/>
              <a:cxnLst/>
              <a:rect l="0" t="0" r="0" b="0"/>
              <a:pathLst>
                <a:path w="351409" h="148840">
                  <a:moveTo>
                    <a:pt x="186874" y="0"/>
                  </a:moveTo>
                  <a:lnTo>
                    <a:pt x="129153" y="57720"/>
                  </a:lnTo>
                  <a:lnTo>
                    <a:pt x="76616" y="106195"/>
                  </a:lnTo>
                  <a:lnTo>
                    <a:pt x="29506" y="145562"/>
                  </a:lnTo>
                  <a:lnTo>
                    <a:pt x="19499" y="148839"/>
                  </a:lnTo>
                  <a:lnTo>
                    <a:pt x="9782" y="147977"/>
                  </a:lnTo>
                  <a:lnTo>
                    <a:pt x="256" y="144355"/>
                  </a:lnTo>
                  <a:lnTo>
                    <a:pt x="0" y="138894"/>
                  </a:lnTo>
                  <a:lnTo>
                    <a:pt x="15965" y="124700"/>
                  </a:lnTo>
                  <a:lnTo>
                    <a:pt x="75869" y="101708"/>
                  </a:lnTo>
                  <a:lnTo>
                    <a:pt x="129946" y="88704"/>
                  </a:lnTo>
                  <a:lnTo>
                    <a:pt x="192012" y="84174"/>
                  </a:lnTo>
                  <a:lnTo>
                    <a:pt x="248150" y="84355"/>
                  </a:lnTo>
                  <a:lnTo>
                    <a:pt x="308836" y="93231"/>
                  </a:lnTo>
                  <a:lnTo>
                    <a:pt x="351408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3222132" y="10892041"/>
              <a:ext cx="205669" cy="397626"/>
            </a:xfrm>
            <a:custGeom>
              <a:avLst/>
              <a:gdLst/>
              <a:ahLst/>
              <a:cxnLst/>
              <a:rect l="0" t="0" r="0" b="0"/>
              <a:pathLst>
                <a:path w="205669" h="397626">
                  <a:moveTo>
                    <a:pt x="205668" y="0"/>
                  </a:moveTo>
                  <a:lnTo>
                    <a:pt x="186691" y="48807"/>
                  </a:lnTo>
                  <a:lnTo>
                    <a:pt x="158912" y="102314"/>
                  </a:lnTo>
                  <a:lnTo>
                    <a:pt x="125798" y="162349"/>
                  </a:lnTo>
                  <a:lnTo>
                    <a:pt x="87311" y="222672"/>
                  </a:lnTo>
                  <a:lnTo>
                    <a:pt x="59791" y="276398"/>
                  </a:lnTo>
                  <a:lnTo>
                    <a:pt x="35321" y="324974"/>
                  </a:lnTo>
                  <a:lnTo>
                    <a:pt x="7880" y="37498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3566125" y="10480705"/>
              <a:ext cx="149612" cy="726695"/>
            </a:xfrm>
            <a:custGeom>
              <a:avLst/>
              <a:gdLst/>
              <a:ahLst/>
              <a:cxnLst/>
              <a:rect l="0" t="0" r="0" b="0"/>
              <a:pathLst>
                <a:path w="149612" h="726695">
                  <a:moveTo>
                    <a:pt x="149611" y="0"/>
                  </a:moveTo>
                  <a:lnTo>
                    <a:pt x="129241" y="51685"/>
                  </a:lnTo>
                  <a:lnTo>
                    <a:pt x="104905" y="109065"/>
                  </a:lnTo>
                  <a:lnTo>
                    <a:pt x="71208" y="171690"/>
                  </a:lnTo>
                  <a:lnTo>
                    <a:pt x="51561" y="224716"/>
                  </a:lnTo>
                  <a:lnTo>
                    <a:pt x="31274" y="287804"/>
                  </a:lnTo>
                  <a:lnTo>
                    <a:pt x="17215" y="339524"/>
                  </a:lnTo>
                  <a:lnTo>
                    <a:pt x="4924" y="398015"/>
                  </a:lnTo>
                  <a:lnTo>
                    <a:pt x="1515" y="451627"/>
                  </a:lnTo>
                  <a:lnTo>
                    <a:pt x="0" y="502877"/>
                  </a:lnTo>
                  <a:lnTo>
                    <a:pt x="850" y="547999"/>
                  </a:lnTo>
                  <a:lnTo>
                    <a:pt x="11417" y="602144"/>
                  </a:lnTo>
                  <a:lnTo>
                    <a:pt x="33168" y="662029"/>
                  </a:lnTo>
                  <a:lnTo>
                    <a:pt x="57387" y="705502"/>
                  </a:lnTo>
                  <a:lnTo>
                    <a:pt x="81055" y="7266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3756120" y="10887237"/>
              <a:ext cx="192707" cy="206547"/>
            </a:xfrm>
            <a:custGeom>
              <a:avLst/>
              <a:gdLst/>
              <a:ahLst/>
              <a:cxnLst/>
              <a:rect l="0" t="0" r="0" b="0"/>
              <a:pathLst>
                <a:path w="192707" h="206547">
                  <a:moveTo>
                    <a:pt x="28171" y="4804"/>
                  </a:moveTo>
                  <a:lnTo>
                    <a:pt x="20892" y="26640"/>
                  </a:lnTo>
                  <a:lnTo>
                    <a:pt x="23645" y="76614"/>
                  </a:lnTo>
                  <a:lnTo>
                    <a:pt x="26830" y="132385"/>
                  </a:lnTo>
                  <a:lnTo>
                    <a:pt x="27774" y="194783"/>
                  </a:lnTo>
                  <a:lnTo>
                    <a:pt x="23336" y="204584"/>
                  </a:lnTo>
                  <a:lnTo>
                    <a:pt x="15807" y="206546"/>
                  </a:lnTo>
                  <a:lnTo>
                    <a:pt x="6217" y="203284"/>
                  </a:lnTo>
                  <a:lnTo>
                    <a:pt x="1348" y="196540"/>
                  </a:lnTo>
                  <a:lnTo>
                    <a:pt x="0" y="176857"/>
                  </a:lnTo>
                  <a:lnTo>
                    <a:pt x="13071" y="125458"/>
                  </a:lnTo>
                  <a:lnTo>
                    <a:pt x="43414" y="62266"/>
                  </a:lnTo>
                  <a:lnTo>
                    <a:pt x="52044" y="47682"/>
                  </a:lnTo>
                  <a:lnTo>
                    <a:pt x="77884" y="27416"/>
                  </a:lnTo>
                  <a:lnTo>
                    <a:pt x="136847" y="1992"/>
                  </a:lnTo>
                  <a:lnTo>
                    <a:pt x="160771" y="0"/>
                  </a:lnTo>
                  <a:lnTo>
                    <a:pt x="192706" y="48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4223050" y="10768640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27422" y="0"/>
                  </a:moveTo>
                  <a:lnTo>
                    <a:pt x="27422" y="54732"/>
                  </a:lnTo>
                  <a:lnTo>
                    <a:pt x="25899" y="113888"/>
                  </a:lnTo>
                  <a:lnTo>
                    <a:pt x="16476" y="163239"/>
                  </a:lnTo>
                  <a:lnTo>
                    <a:pt x="5559" y="215779"/>
                  </a:lnTo>
                  <a:lnTo>
                    <a:pt x="1647" y="26841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4113361" y="10925652"/>
              <a:ext cx="246802" cy="21235"/>
            </a:xfrm>
            <a:custGeom>
              <a:avLst/>
              <a:gdLst/>
              <a:ahLst/>
              <a:cxnLst/>
              <a:rect l="0" t="0" r="0" b="0"/>
              <a:pathLst>
                <a:path w="246802" h="21235">
                  <a:moveTo>
                    <a:pt x="0" y="21234"/>
                  </a:moveTo>
                  <a:lnTo>
                    <a:pt x="48807" y="10381"/>
                  </a:lnTo>
                  <a:lnTo>
                    <a:pt x="98252" y="4307"/>
                  </a:lnTo>
                  <a:lnTo>
                    <a:pt x="133551" y="0"/>
                  </a:lnTo>
                  <a:lnTo>
                    <a:pt x="186162" y="6140"/>
                  </a:lnTo>
                  <a:lnTo>
                    <a:pt x="246801" y="21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4689231" y="10547173"/>
              <a:ext cx="206792" cy="262602"/>
            </a:xfrm>
            <a:custGeom>
              <a:avLst/>
              <a:gdLst/>
              <a:ahLst/>
              <a:cxnLst/>
              <a:rect l="0" t="0" r="0" b="0"/>
              <a:pathLst>
                <a:path w="206792" h="262602">
                  <a:moveTo>
                    <a:pt x="0" y="15799"/>
                  </a:moveTo>
                  <a:lnTo>
                    <a:pt x="14557" y="1242"/>
                  </a:lnTo>
                  <a:lnTo>
                    <a:pt x="23416" y="0"/>
                  </a:lnTo>
                  <a:lnTo>
                    <a:pt x="45447" y="6746"/>
                  </a:lnTo>
                  <a:lnTo>
                    <a:pt x="76266" y="27675"/>
                  </a:lnTo>
                  <a:lnTo>
                    <a:pt x="97416" y="60451"/>
                  </a:lnTo>
                  <a:lnTo>
                    <a:pt x="98460" y="71466"/>
                  </a:lnTo>
                  <a:lnTo>
                    <a:pt x="91495" y="91830"/>
                  </a:lnTo>
                  <a:lnTo>
                    <a:pt x="74181" y="106975"/>
                  </a:lnTo>
                  <a:lnTo>
                    <a:pt x="63165" y="113146"/>
                  </a:lnTo>
                  <a:lnTo>
                    <a:pt x="61915" y="117261"/>
                  </a:lnTo>
                  <a:lnTo>
                    <a:pt x="67176" y="120004"/>
                  </a:lnTo>
                  <a:lnTo>
                    <a:pt x="125025" y="137236"/>
                  </a:lnTo>
                  <a:lnTo>
                    <a:pt x="184892" y="176708"/>
                  </a:lnTo>
                  <a:lnTo>
                    <a:pt x="206791" y="210744"/>
                  </a:lnTo>
                  <a:lnTo>
                    <a:pt x="204893" y="220412"/>
                  </a:lnTo>
                  <a:lnTo>
                    <a:pt x="197534" y="228381"/>
                  </a:lnTo>
                  <a:lnTo>
                    <a:pt x="186534" y="235217"/>
                  </a:lnTo>
                  <a:lnTo>
                    <a:pt x="134659" y="244839"/>
                  </a:lnTo>
                  <a:lnTo>
                    <a:pt x="82267" y="2626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4538407" y="10809774"/>
              <a:ext cx="425049" cy="27423"/>
            </a:xfrm>
            <a:custGeom>
              <a:avLst/>
              <a:gdLst/>
              <a:ahLst/>
              <a:cxnLst/>
              <a:rect l="0" t="0" r="0" b="0"/>
              <a:pathLst>
                <a:path w="425049" h="27423">
                  <a:moveTo>
                    <a:pt x="0" y="0"/>
                  </a:moveTo>
                  <a:lnTo>
                    <a:pt x="45310" y="0"/>
                  </a:lnTo>
                  <a:lnTo>
                    <a:pt x="106018" y="0"/>
                  </a:lnTo>
                  <a:lnTo>
                    <a:pt x="155286" y="0"/>
                  </a:lnTo>
                  <a:lnTo>
                    <a:pt x="199527" y="4062"/>
                  </a:lnTo>
                  <a:lnTo>
                    <a:pt x="242549" y="9423"/>
                  </a:lnTo>
                  <a:lnTo>
                    <a:pt x="292139" y="11806"/>
                  </a:lnTo>
                  <a:lnTo>
                    <a:pt x="340587" y="16926"/>
                  </a:lnTo>
                  <a:lnTo>
                    <a:pt x="394436" y="24312"/>
                  </a:lnTo>
                  <a:lnTo>
                    <a:pt x="42504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4711830" y="10933175"/>
              <a:ext cx="224203" cy="123402"/>
            </a:xfrm>
            <a:custGeom>
              <a:avLst/>
              <a:gdLst/>
              <a:ahLst/>
              <a:cxnLst/>
              <a:rect l="0" t="0" r="0" b="0"/>
              <a:pathLst>
                <a:path w="224203" h="123402">
                  <a:moveTo>
                    <a:pt x="128224" y="0"/>
                  </a:moveTo>
                  <a:lnTo>
                    <a:pt x="70504" y="54673"/>
                  </a:lnTo>
                  <a:lnTo>
                    <a:pt x="17967" y="84490"/>
                  </a:lnTo>
                  <a:lnTo>
                    <a:pt x="4445" y="92889"/>
                  </a:lnTo>
                  <a:lnTo>
                    <a:pt x="0" y="100013"/>
                  </a:lnTo>
                  <a:lnTo>
                    <a:pt x="1608" y="106284"/>
                  </a:lnTo>
                  <a:lnTo>
                    <a:pt x="7250" y="111990"/>
                  </a:lnTo>
                  <a:lnTo>
                    <a:pt x="29770" y="118329"/>
                  </a:lnTo>
                  <a:lnTo>
                    <a:pt x="80771" y="121898"/>
                  </a:lnTo>
                  <a:lnTo>
                    <a:pt x="140063" y="122956"/>
                  </a:lnTo>
                  <a:lnTo>
                    <a:pt x="188100" y="123270"/>
                  </a:lnTo>
                  <a:lnTo>
                    <a:pt x="224202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4826343" y="10905752"/>
              <a:ext cx="150824" cy="397626"/>
            </a:xfrm>
            <a:custGeom>
              <a:avLst/>
              <a:gdLst/>
              <a:ahLst/>
              <a:cxnLst/>
              <a:rect l="0" t="0" r="0" b="0"/>
              <a:pathLst>
                <a:path w="150824" h="397626">
                  <a:moveTo>
                    <a:pt x="150823" y="0"/>
                  </a:moveTo>
                  <a:lnTo>
                    <a:pt x="130454" y="34363"/>
                  </a:lnTo>
                  <a:lnTo>
                    <a:pt x="113472" y="81108"/>
                  </a:lnTo>
                  <a:lnTo>
                    <a:pt x="91344" y="132029"/>
                  </a:lnTo>
                  <a:lnTo>
                    <a:pt x="65383" y="195015"/>
                  </a:lnTo>
                  <a:lnTo>
                    <a:pt x="44256" y="251771"/>
                  </a:lnTo>
                  <a:lnTo>
                    <a:pt x="28348" y="308705"/>
                  </a:lnTo>
                  <a:lnTo>
                    <a:pt x="9324" y="36888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Freeform 253"/>
            <p:cNvSpPr/>
            <p:nvPr/>
          </p:nvSpPr>
          <p:spPr>
            <a:xfrm>
              <a:off x="4949744" y="10329882"/>
              <a:ext cx="229718" cy="932363"/>
            </a:xfrm>
            <a:custGeom>
              <a:avLst/>
              <a:gdLst/>
              <a:ahLst/>
              <a:cxnLst/>
              <a:rect l="0" t="0" r="0" b="0"/>
              <a:pathLst>
                <a:path w="229718" h="932363">
                  <a:moveTo>
                    <a:pt x="13711" y="0"/>
                  </a:moveTo>
                  <a:lnTo>
                    <a:pt x="58456" y="48807"/>
                  </a:lnTo>
                  <a:lnTo>
                    <a:pt x="103124" y="108497"/>
                  </a:lnTo>
                  <a:lnTo>
                    <a:pt x="131865" y="164299"/>
                  </a:lnTo>
                  <a:lnTo>
                    <a:pt x="165303" y="223395"/>
                  </a:lnTo>
                  <a:lnTo>
                    <a:pt x="193970" y="286020"/>
                  </a:lnTo>
                  <a:lnTo>
                    <a:pt x="209481" y="335780"/>
                  </a:lnTo>
                  <a:lnTo>
                    <a:pt x="223725" y="389118"/>
                  </a:lnTo>
                  <a:lnTo>
                    <a:pt x="228927" y="437517"/>
                  </a:lnTo>
                  <a:lnTo>
                    <a:pt x="229717" y="490004"/>
                  </a:lnTo>
                  <a:lnTo>
                    <a:pt x="224989" y="533645"/>
                  </a:lnTo>
                  <a:lnTo>
                    <a:pt x="213763" y="592475"/>
                  </a:lnTo>
                  <a:lnTo>
                    <a:pt x="200787" y="641220"/>
                  </a:lnTo>
                  <a:lnTo>
                    <a:pt x="187294" y="691889"/>
                  </a:lnTo>
                  <a:lnTo>
                    <a:pt x="158140" y="752658"/>
                  </a:lnTo>
                  <a:lnTo>
                    <a:pt x="114020" y="815201"/>
                  </a:lnTo>
                  <a:lnTo>
                    <a:pt x="68524" y="867486"/>
                  </a:lnTo>
                  <a:lnTo>
                    <a:pt x="37061" y="901967"/>
                  </a:lnTo>
                  <a:lnTo>
                    <a:pt x="0" y="9323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593365" y="11509045"/>
            <a:ext cx="3083172" cy="1604211"/>
            <a:chOff x="3593365" y="11509045"/>
            <a:chExt cx="3083172" cy="1604211"/>
          </a:xfrm>
        </p:grpSpPr>
        <p:sp>
          <p:nvSpPr>
            <p:cNvPr id="256" name="Freeform 255"/>
            <p:cNvSpPr/>
            <p:nvPr/>
          </p:nvSpPr>
          <p:spPr>
            <a:xfrm>
              <a:off x="3884582" y="12290583"/>
              <a:ext cx="242491" cy="416956"/>
            </a:xfrm>
            <a:custGeom>
              <a:avLst/>
              <a:gdLst/>
              <a:ahLst/>
              <a:cxnLst/>
              <a:rect l="0" t="0" r="0" b="0"/>
              <a:pathLst>
                <a:path w="242491" h="416956">
                  <a:moveTo>
                    <a:pt x="9399" y="150823"/>
                  </a:moveTo>
                  <a:lnTo>
                    <a:pt x="10923" y="196132"/>
                  </a:lnTo>
                  <a:lnTo>
                    <a:pt x="20346" y="255318"/>
                  </a:lnTo>
                  <a:lnTo>
                    <a:pt x="28483" y="298831"/>
                  </a:lnTo>
                  <a:lnTo>
                    <a:pt x="34351" y="358873"/>
                  </a:lnTo>
                  <a:lnTo>
                    <a:pt x="28811" y="407980"/>
                  </a:lnTo>
                  <a:lnTo>
                    <a:pt x="23864" y="415193"/>
                  </a:lnTo>
                  <a:lnTo>
                    <a:pt x="17519" y="416955"/>
                  </a:lnTo>
                  <a:lnTo>
                    <a:pt x="10242" y="415082"/>
                  </a:lnTo>
                  <a:lnTo>
                    <a:pt x="5391" y="406216"/>
                  </a:lnTo>
                  <a:lnTo>
                    <a:pt x="0" y="376053"/>
                  </a:lnTo>
                  <a:lnTo>
                    <a:pt x="4245" y="316245"/>
                  </a:lnTo>
                  <a:lnTo>
                    <a:pt x="15151" y="264839"/>
                  </a:lnTo>
                  <a:lnTo>
                    <a:pt x="28031" y="213383"/>
                  </a:lnTo>
                  <a:lnTo>
                    <a:pt x="56053" y="152264"/>
                  </a:lnTo>
                  <a:lnTo>
                    <a:pt x="93302" y="93189"/>
                  </a:lnTo>
                  <a:lnTo>
                    <a:pt x="146834" y="32628"/>
                  </a:lnTo>
                  <a:lnTo>
                    <a:pt x="174077" y="15517"/>
                  </a:lnTo>
                  <a:lnTo>
                    <a:pt x="201420" y="6896"/>
                  </a:lnTo>
                  <a:lnTo>
                    <a:pt x="2424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4346451" y="12112338"/>
              <a:ext cx="82268" cy="452470"/>
            </a:xfrm>
            <a:custGeom>
              <a:avLst/>
              <a:gdLst/>
              <a:ahLst/>
              <a:cxnLst/>
              <a:rect l="0" t="0" r="0" b="0"/>
              <a:pathLst>
                <a:path w="82268" h="452470">
                  <a:moveTo>
                    <a:pt x="82267" y="0"/>
                  </a:moveTo>
                  <a:lnTo>
                    <a:pt x="72844" y="56255"/>
                  </a:lnTo>
                  <a:lnTo>
                    <a:pt x="70462" y="102699"/>
                  </a:lnTo>
                  <a:lnTo>
                    <a:pt x="65340" y="157873"/>
                  </a:lnTo>
                  <a:lnTo>
                    <a:pt x="57986" y="211848"/>
                  </a:lnTo>
                  <a:lnTo>
                    <a:pt x="45281" y="267930"/>
                  </a:lnTo>
                  <a:lnTo>
                    <a:pt x="31867" y="316540"/>
                  </a:lnTo>
                  <a:lnTo>
                    <a:pt x="18244" y="374784"/>
                  </a:lnTo>
                  <a:lnTo>
                    <a:pt x="4055" y="428829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4250472" y="12331717"/>
              <a:ext cx="205669" cy="41135"/>
            </a:xfrm>
            <a:custGeom>
              <a:avLst/>
              <a:gdLst/>
              <a:ahLst/>
              <a:cxnLst/>
              <a:rect l="0" t="0" r="0" b="0"/>
              <a:pathLst>
                <a:path w="205669" h="41135">
                  <a:moveTo>
                    <a:pt x="0" y="41134"/>
                  </a:moveTo>
                  <a:lnTo>
                    <a:pt x="59660" y="26219"/>
                  </a:lnTo>
                  <a:lnTo>
                    <a:pt x="111117" y="17417"/>
                  </a:lnTo>
                  <a:lnTo>
                    <a:pt x="160895" y="10747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4771498" y="12002649"/>
              <a:ext cx="164704" cy="383914"/>
            </a:xfrm>
            <a:custGeom>
              <a:avLst/>
              <a:gdLst/>
              <a:ahLst/>
              <a:cxnLst/>
              <a:rect l="0" t="0" r="0" b="0"/>
              <a:pathLst>
                <a:path w="164704" h="383914">
                  <a:moveTo>
                    <a:pt x="82267" y="0"/>
                  </a:moveTo>
                  <a:lnTo>
                    <a:pt x="104104" y="14558"/>
                  </a:lnTo>
                  <a:lnTo>
                    <a:pt x="118887" y="33891"/>
                  </a:lnTo>
                  <a:lnTo>
                    <a:pt x="124962" y="45446"/>
                  </a:lnTo>
                  <a:lnTo>
                    <a:pt x="127649" y="70471"/>
                  </a:lnTo>
                  <a:lnTo>
                    <a:pt x="122242" y="95306"/>
                  </a:lnTo>
                  <a:lnTo>
                    <a:pt x="109682" y="116500"/>
                  </a:lnTo>
                  <a:lnTo>
                    <a:pt x="53039" y="164227"/>
                  </a:lnTo>
                  <a:lnTo>
                    <a:pt x="39930" y="173470"/>
                  </a:lnTo>
                  <a:lnTo>
                    <a:pt x="35761" y="175062"/>
                  </a:lnTo>
                  <a:lnTo>
                    <a:pt x="43316" y="164642"/>
                  </a:lnTo>
                  <a:lnTo>
                    <a:pt x="65971" y="156965"/>
                  </a:lnTo>
                  <a:lnTo>
                    <a:pt x="80544" y="154918"/>
                  </a:lnTo>
                  <a:lnTo>
                    <a:pt x="108924" y="160767"/>
                  </a:lnTo>
                  <a:lnTo>
                    <a:pt x="146534" y="181192"/>
                  </a:lnTo>
                  <a:lnTo>
                    <a:pt x="157105" y="189350"/>
                  </a:lnTo>
                  <a:lnTo>
                    <a:pt x="162628" y="202407"/>
                  </a:lnTo>
                  <a:lnTo>
                    <a:pt x="164703" y="237226"/>
                  </a:lnTo>
                  <a:lnTo>
                    <a:pt x="150027" y="285098"/>
                  </a:lnTo>
                  <a:lnTo>
                    <a:pt x="119102" y="328228"/>
                  </a:lnTo>
                  <a:lnTo>
                    <a:pt x="80994" y="355395"/>
                  </a:lnTo>
                  <a:lnTo>
                    <a:pt x="21669" y="37910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4579541" y="12372851"/>
              <a:ext cx="301648" cy="27423"/>
            </a:xfrm>
            <a:custGeom>
              <a:avLst/>
              <a:gdLst/>
              <a:ahLst/>
              <a:cxnLst/>
              <a:rect l="0" t="0" r="0" b="0"/>
              <a:pathLst>
                <a:path w="301648" h="27423">
                  <a:moveTo>
                    <a:pt x="0" y="0"/>
                  </a:moveTo>
                  <a:lnTo>
                    <a:pt x="53209" y="1523"/>
                  </a:lnTo>
                  <a:lnTo>
                    <a:pt x="105989" y="9423"/>
                  </a:lnTo>
                  <a:lnTo>
                    <a:pt x="160222" y="13964"/>
                  </a:lnTo>
                  <a:lnTo>
                    <a:pt x="214885" y="22758"/>
                  </a:lnTo>
                  <a:lnTo>
                    <a:pt x="275763" y="26501"/>
                  </a:lnTo>
                  <a:lnTo>
                    <a:pt x="301647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4665347" y="12441406"/>
              <a:ext cx="215842" cy="163882"/>
            </a:xfrm>
            <a:custGeom>
              <a:avLst/>
              <a:gdLst/>
              <a:ahLst/>
              <a:cxnLst/>
              <a:rect l="0" t="0" r="0" b="0"/>
              <a:pathLst>
                <a:path w="215842" h="163882">
                  <a:moveTo>
                    <a:pt x="188418" y="0"/>
                  </a:moveTo>
                  <a:lnTo>
                    <a:pt x="141644" y="56198"/>
                  </a:lnTo>
                  <a:lnTo>
                    <a:pt x="82312" y="111975"/>
                  </a:lnTo>
                  <a:lnTo>
                    <a:pt x="26115" y="144616"/>
                  </a:lnTo>
                  <a:lnTo>
                    <a:pt x="0" y="163881"/>
                  </a:lnTo>
                  <a:lnTo>
                    <a:pt x="344" y="162577"/>
                  </a:lnTo>
                  <a:lnTo>
                    <a:pt x="22789" y="138587"/>
                  </a:lnTo>
                  <a:lnTo>
                    <a:pt x="67509" y="115455"/>
                  </a:lnTo>
                  <a:lnTo>
                    <a:pt x="93547" y="105651"/>
                  </a:lnTo>
                  <a:lnTo>
                    <a:pt x="120355" y="104341"/>
                  </a:lnTo>
                  <a:lnTo>
                    <a:pt x="147504" y="110360"/>
                  </a:lnTo>
                  <a:lnTo>
                    <a:pt x="194048" y="130926"/>
                  </a:lnTo>
                  <a:lnTo>
                    <a:pt x="215841" y="137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4634386" y="12372851"/>
              <a:ext cx="356492" cy="548449"/>
            </a:xfrm>
            <a:custGeom>
              <a:avLst/>
              <a:gdLst/>
              <a:ahLst/>
              <a:cxnLst/>
              <a:rect l="0" t="0" r="0" b="0"/>
              <a:pathLst>
                <a:path w="356492" h="548449">
                  <a:moveTo>
                    <a:pt x="356491" y="0"/>
                  </a:moveTo>
                  <a:lnTo>
                    <a:pt x="311044" y="52726"/>
                  </a:lnTo>
                  <a:lnTo>
                    <a:pt x="272946" y="109909"/>
                  </a:lnTo>
                  <a:lnTo>
                    <a:pt x="239991" y="160537"/>
                  </a:lnTo>
                  <a:lnTo>
                    <a:pt x="201558" y="218590"/>
                  </a:lnTo>
                  <a:lnTo>
                    <a:pt x="164625" y="274069"/>
                  </a:lnTo>
                  <a:lnTo>
                    <a:pt x="127989" y="336317"/>
                  </a:lnTo>
                  <a:lnTo>
                    <a:pt x="91412" y="397872"/>
                  </a:lnTo>
                  <a:lnTo>
                    <a:pt x="54846" y="459007"/>
                  </a:lnTo>
                  <a:lnTo>
                    <a:pt x="18282" y="515884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3593365" y="11961515"/>
              <a:ext cx="341751" cy="1151741"/>
            </a:xfrm>
            <a:custGeom>
              <a:avLst/>
              <a:gdLst/>
              <a:ahLst/>
              <a:cxnLst/>
              <a:rect l="0" t="0" r="0" b="0"/>
              <a:pathLst>
                <a:path w="341751" h="1151741">
                  <a:moveTo>
                    <a:pt x="341750" y="0"/>
                  </a:moveTo>
                  <a:lnTo>
                    <a:pt x="279971" y="49974"/>
                  </a:lnTo>
                  <a:lnTo>
                    <a:pt x="240113" y="99247"/>
                  </a:lnTo>
                  <a:lnTo>
                    <a:pt x="202961" y="150098"/>
                  </a:lnTo>
                  <a:lnTo>
                    <a:pt x="164531" y="211209"/>
                  </a:lnTo>
                  <a:lnTo>
                    <a:pt x="131646" y="271634"/>
                  </a:lnTo>
                  <a:lnTo>
                    <a:pt x="106688" y="320300"/>
                  </a:lnTo>
                  <a:lnTo>
                    <a:pt x="88486" y="368337"/>
                  </a:lnTo>
                  <a:lnTo>
                    <a:pt x="73794" y="415078"/>
                  </a:lnTo>
                  <a:lnTo>
                    <a:pt x="57108" y="461242"/>
                  </a:lnTo>
                  <a:lnTo>
                    <a:pt x="39536" y="507151"/>
                  </a:lnTo>
                  <a:lnTo>
                    <a:pt x="23093" y="554469"/>
                  </a:lnTo>
                  <a:lnTo>
                    <a:pt x="10707" y="605969"/>
                  </a:lnTo>
                  <a:lnTo>
                    <a:pt x="4186" y="651203"/>
                  </a:lnTo>
                  <a:lnTo>
                    <a:pt x="1288" y="693142"/>
                  </a:lnTo>
                  <a:lnTo>
                    <a:pt x="0" y="737173"/>
                  </a:lnTo>
                  <a:lnTo>
                    <a:pt x="6554" y="797509"/>
                  </a:lnTo>
                  <a:lnTo>
                    <a:pt x="18144" y="853980"/>
                  </a:lnTo>
                  <a:lnTo>
                    <a:pt x="31227" y="902028"/>
                  </a:lnTo>
                  <a:lnTo>
                    <a:pt x="52031" y="952488"/>
                  </a:lnTo>
                  <a:lnTo>
                    <a:pt x="86358" y="1011664"/>
                  </a:lnTo>
                  <a:lnTo>
                    <a:pt x="138863" y="1071189"/>
                  </a:lnTo>
                  <a:lnTo>
                    <a:pt x="194151" y="1123341"/>
                  </a:lnTo>
                  <a:lnTo>
                    <a:pt x="232060" y="1151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4963455" y="11796981"/>
              <a:ext cx="219273" cy="1096897"/>
            </a:xfrm>
            <a:custGeom>
              <a:avLst/>
              <a:gdLst/>
              <a:ahLst/>
              <a:cxnLst/>
              <a:rect l="0" t="0" r="0" b="0"/>
              <a:pathLst>
                <a:path w="219273" h="1096897">
                  <a:moveTo>
                    <a:pt x="54845" y="0"/>
                  </a:moveTo>
                  <a:lnTo>
                    <a:pt x="112536" y="60737"/>
                  </a:lnTo>
                  <a:lnTo>
                    <a:pt x="148132" y="124176"/>
                  </a:lnTo>
                  <a:lnTo>
                    <a:pt x="172241" y="179922"/>
                  </a:lnTo>
                  <a:lnTo>
                    <a:pt x="186961" y="228847"/>
                  </a:lnTo>
                  <a:lnTo>
                    <a:pt x="205584" y="291159"/>
                  </a:lnTo>
                  <a:lnTo>
                    <a:pt x="215291" y="343735"/>
                  </a:lnTo>
                  <a:lnTo>
                    <a:pt x="218168" y="397907"/>
                  </a:lnTo>
                  <a:lnTo>
                    <a:pt x="219020" y="452553"/>
                  </a:lnTo>
                  <a:lnTo>
                    <a:pt x="219272" y="507339"/>
                  </a:lnTo>
                  <a:lnTo>
                    <a:pt x="215285" y="566228"/>
                  </a:lnTo>
                  <a:lnTo>
                    <a:pt x="208418" y="609671"/>
                  </a:lnTo>
                  <a:lnTo>
                    <a:pt x="200289" y="654371"/>
                  </a:lnTo>
                  <a:lnTo>
                    <a:pt x="191597" y="699628"/>
                  </a:lnTo>
                  <a:lnTo>
                    <a:pt x="181133" y="745133"/>
                  </a:lnTo>
                  <a:lnTo>
                    <a:pt x="166325" y="790749"/>
                  </a:lnTo>
                  <a:lnTo>
                    <a:pt x="140859" y="851977"/>
                  </a:lnTo>
                  <a:lnTo>
                    <a:pt x="114016" y="908712"/>
                  </a:lnTo>
                  <a:lnTo>
                    <a:pt x="86765" y="964118"/>
                  </a:lnTo>
                  <a:lnTo>
                    <a:pt x="50260" y="1024963"/>
                  </a:lnTo>
                  <a:lnTo>
                    <a:pt x="17771" y="1067904"/>
                  </a:lnTo>
                  <a:lnTo>
                    <a:pt x="0" y="1096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5285172" y="11796981"/>
              <a:ext cx="171887" cy="932362"/>
            </a:xfrm>
            <a:custGeom>
              <a:avLst/>
              <a:gdLst/>
              <a:ahLst/>
              <a:cxnLst/>
              <a:rect l="0" t="0" r="0" b="0"/>
              <a:pathLst>
                <a:path w="171887" h="932362">
                  <a:moveTo>
                    <a:pt x="117041" y="0"/>
                  </a:moveTo>
                  <a:lnTo>
                    <a:pt x="104571" y="46833"/>
                  </a:lnTo>
                  <a:lnTo>
                    <a:pt x="90679" y="90893"/>
                  </a:lnTo>
                  <a:lnTo>
                    <a:pt x="65727" y="152533"/>
                  </a:lnTo>
                  <a:lnTo>
                    <a:pt x="46315" y="209390"/>
                  </a:lnTo>
                  <a:lnTo>
                    <a:pt x="30915" y="272111"/>
                  </a:lnTo>
                  <a:lnTo>
                    <a:pt x="16703" y="331659"/>
                  </a:lnTo>
                  <a:lnTo>
                    <a:pt x="11508" y="373384"/>
                  </a:lnTo>
                  <a:lnTo>
                    <a:pt x="4521" y="435638"/>
                  </a:lnTo>
                  <a:lnTo>
                    <a:pt x="0" y="473934"/>
                  </a:lnTo>
                  <a:lnTo>
                    <a:pt x="4496" y="529755"/>
                  </a:lnTo>
                  <a:lnTo>
                    <a:pt x="9552" y="584889"/>
                  </a:lnTo>
                  <a:lnTo>
                    <a:pt x="27470" y="639820"/>
                  </a:lnTo>
                  <a:lnTo>
                    <a:pt x="43105" y="694690"/>
                  </a:lnTo>
                  <a:lnTo>
                    <a:pt x="57386" y="748018"/>
                  </a:lnTo>
                  <a:lnTo>
                    <a:pt x="72790" y="791920"/>
                  </a:lnTo>
                  <a:lnTo>
                    <a:pt x="105985" y="851762"/>
                  </a:lnTo>
                  <a:lnTo>
                    <a:pt x="145415" y="903955"/>
                  </a:lnTo>
                  <a:lnTo>
                    <a:pt x="171886" y="932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5479672" y="12193644"/>
              <a:ext cx="210477" cy="360162"/>
            </a:xfrm>
            <a:custGeom>
              <a:avLst/>
              <a:gdLst/>
              <a:ahLst/>
              <a:cxnLst/>
              <a:rect l="0" t="0" r="0" b="0"/>
              <a:pathLst>
                <a:path w="210477" h="360162">
                  <a:moveTo>
                    <a:pt x="32231" y="110651"/>
                  </a:moveTo>
                  <a:lnTo>
                    <a:pt x="32231" y="155960"/>
                  </a:lnTo>
                  <a:lnTo>
                    <a:pt x="32231" y="213621"/>
                  </a:lnTo>
                  <a:lnTo>
                    <a:pt x="32231" y="269978"/>
                  </a:lnTo>
                  <a:lnTo>
                    <a:pt x="30708" y="323747"/>
                  </a:lnTo>
                  <a:lnTo>
                    <a:pt x="24952" y="354660"/>
                  </a:lnTo>
                  <a:lnTo>
                    <a:pt x="21285" y="360161"/>
                  </a:lnTo>
                  <a:lnTo>
                    <a:pt x="17316" y="359259"/>
                  </a:lnTo>
                  <a:lnTo>
                    <a:pt x="13147" y="354086"/>
                  </a:lnTo>
                  <a:lnTo>
                    <a:pt x="0" y="317691"/>
                  </a:lnTo>
                  <a:lnTo>
                    <a:pt x="1014" y="261035"/>
                  </a:lnTo>
                  <a:lnTo>
                    <a:pt x="7185" y="218115"/>
                  </a:lnTo>
                  <a:lnTo>
                    <a:pt x="16529" y="173647"/>
                  </a:lnTo>
                  <a:lnTo>
                    <a:pt x="30839" y="128492"/>
                  </a:lnTo>
                  <a:lnTo>
                    <a:pt x="63303" y="74803"/>
                  </a:lnTo>
                  <a:lnTo>
                    <a:pt x="107320" y="26664"/>
                  </a:lnTo>
                  <a:lnTo>
                    <a:pt x="137715" y="6798"/>
                  </a:lnTo>
                  <a:lnTo>
                    <a:pt x="167473" y="0"/>
                  </a:lnTo>
                  <a:lnTo>
                    <a:pt x="191364" y="2058"/>
                  </a:lnTo>
                  <a:lnTo>
                    <a:pt x="197735" y="4739"/>
                  </a:lnTo>
                  <a:lnTo>
                    <a:pt x="210476" y="146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5936950" y="12057493"/>
              <a:ext cx="27424" cy="370204"/>
            </a:xfrm>
            <a:custGeom>
              <a:avLst/>
              <a:gdLst/>
              <a:ahLst/>
              <a:cxnLst/>
              <a:rect l="0" t="0" r="0" b="0"/>
              <a:pathLst>
                <a:path w="27424" h="370204">
                  <a:moveTo>
                    <a:pt x="0" y="0"/>
                  </a:moveTo>
                  <a:lnTo>
                    <a:pt x="9423" y="45309"/>
                  </a:lnTo>
                  <a:lnTo>
                    <a:pt x="13965" y="104494"/>
                  </a:lnTo>
                  <a:lnTo>
                    <a:pt x="20426" y="148006"/>
                  </a:lnTo>
                  <a:lnTo>
                    <a:pt x="24313" y="192736"/>
                  </a:lnTo>
                  <a:lnTo>
                    <a:pt x="26041" y="236484"/>
                  </a:lnTo>
                  <a:lnTo>
                    <a:pt x="27013" y="295373"/>
                  </a:lnTo>
                  <a:lnTo>
                    <a:pt x="27342" y="353616"/>
                  </a:lnTo>
                  <a:lnTo>
                    <a:pt x="27423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5827261" y="12263162"/>
              <a:ext cx="205669" cy="41134"/>
            </a:xfrm>
            <a:custGeom>
              <a:avLst/>
              <a:gdLst/>
              <a:ahLst/>
              <a:cxnLst/>
              <a:rect l="0" t="0" r="0" b="0"/>
              <a:pathLst>
                <a:path w="205669" h="41134">
                  <a:moveTo>
                    <a:pt x="0" y="41133"/>
                  </a:moveTo>
                  <a:lnTo>
                    <a:pt x="48807" y="26218"/>
                  </a:lnTo>
                  <a:lnTo>
                    <a:pt x="102314" y="13355"/>
                  </a:lnTo>
                  <a:lnTo>
                    <a:pt x="158286" y="395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6307153" y="11817124"/>
              <a:ext cx="152499" cy="336349"/>
            </a:xfrm>
            <a:custGeom>
              <a:avLst/>
              <a:gdLst/>
              <a:ahLst/>
              <a:cxnLst/>
              <a:rect l="0" t="0" r="0" b="0"/>
              <a:pathLst>
                <a:path w="152499" h="336349">
                  <a:moveTo>
                    <a:pt x="13711" y="7278"/>
                  </a:moveTo>
                  <a:lnTo>
                    <a:pt x="35547" y="0"/>
                  </a:lnTo>
                  <a:lnTo>
                    <a:pt x="58455" y="490"/>
                  </a:lnTo>
                  <a:lnTo>
                    <a:pt x="83872" y="7309"/>
                  </a:lnTo>
                  <a:lnTo>
                    <a:pt x="110403" y="20495"/>
                  </a:lnTo>
                  <a:lnTo>
                    <a:pt x="117782" y="31325"/>
                  </a:lnTo>
                  <a:lnTo>
                    <a:pt x="121920" y="59607"/>
                  </a:lnTo>
                  <a:lnTo>
                    <a:pt x="114617" y="84365"/>
                  </a:lnTo>
                  <a:lnTo>
                    <a:pt x="85102" y="125086"/>
                  </a:lnTo>
                  <a:lnTo>
                    <a:pt x="84157" y="129997"/>
                  </a:lnTo>
                  <a:lnTo>
                    <a:pt x="88097" y="131747"/>
                  </a:lnTo>
                  <a:lnTo>
                    <a:pt x="95294" y="131392"/>
                  </a:lnTo>
                  <a:lnTo>
                    <a:pt x="111417" y="139121"/>
                  </a:lnTo>
                  <a:lnTo>
                    <a:pt x="128739" y="154237"/>
                  </a:lnTo>
                  <a:lnTo>
                    <a:pt x="146594" y="176189"/>
                  </a:lnTo>
                  <a:lnTo>
                    <a:pt x="152498" y="205242"/>
                  </a:lnTo>
                  <a:lnTo>
                    <a:pt x="148521" y="235421"/>
                  </a:lnTo>
                  <a:lnTo>
                    <a:pt x="129151" y="269542"/>
                  </a:lnTo>
                  <a:lnTo>
                    <a:pt x="112753" y="289391"/>
                  </a:lnTo>
                  <a:lnTo>
                    <a:pt x="79112" y="310416"/>
                  </a:lnTo>
                  <a:lnTo>
                    <a:pt x="21420" y="331880"/>
                  </a:lnTo>
                  <a:lnTo>
                    <a:pt x="0" y="3363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6156329" y="12211111"/>
              <a:ext cx="342782" cy="10918"/>
            </a:xfrm>
            <a:custGeom>
              <a:avLst/>
              <a:gdLst/>
              <a:ahLst/>
              <a:cxnLst/>
              <a:rect l="0" t="0" r="0" b="0"/>
              <a:pathLst>
                <a:path w="342782" h="10918">
                  <a:moveTo>
                    <a:pt x="0" y="10917"/>
                  </a:moveTo>
                  <a:lnTo>
                    <a:pt x="45310" y="9393"/>
                  </a:lnTo>
                  <a:lnTo>
                    <a:pt x="102971" y="1494"/>
                  </a:lnTo>
                  <a:lnTo>
                    <a:pt x="160851" y="0"/>
                  </a:lnTo>
                  <a:lnTo>
                    <a:pt x="203523" y="5049"/>
                  </a:lnTo>
                  <a:lnTo>
                    <a:pt x="247880" y="8309"/>
                  </a:lnTo>
                  <a:lnTo>
                    <a:pt x="303489" y="10143"/>
                  </a:lnTo>
                  <a:lnTo>
                    <a:pt x="342781" y="109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6261043" y="12318006"/>
              <a:ext cx="224356" cy="112062"/>
            </a:xfrm>
            <a:custGeom>
              <a:avLst/>
              <a:gdLst/>
              <a:ahLst/>
              <a:cxnLst/>
              <a:rect l="0" t="0" r="0" b="0"/>
              <a:pathLst>
                <a:path w="224356" h="112062">
                  <a:moveTo>
                    <a:pt x="142088" y="0"/>
                  </a:moveTo>
                  <a:lnTo>
                    <a:pt x="90553" y="44746"/>
                  </a:lnTo>
                  <a:lnTo>
                    <a:pt x="44055" y="89413"/>
                  </a:lnTo>
                  <a:lnTo>
                    <a:pt x="4368" y="110961"/>
                  </a:lnTo>
                  <a:lnTo>
                    <a:pt x="0" y="112061"/>
                  </a:lnTo>
                  <a:lnTo>
                    <a:pt x="1659" y="109747"/>
                  </a:lnTo>
                  <a:lnTo>
                    <a:pt x="15690" y="100575"/>
                  </a:lnTo>
                  <a:lnTo>
                    <a:pt x="74943" y="77701"/>
                  </a:lnTo>
                  <a:lnTo>
                    <a:pt x="122362" y="71266"/>
                  </a:lnTo>
                  <a:lnTo>
                    <a:pt x="175007" y="69360"/>
                  </a:lnTo>
                  <a:lnTo>
                    <a:pt x="224355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6320864" y="12263162"/>
              <a:ext cx="191957" cy="452470"/>
            </a:xfrm>
            <a:custGeom>
              <a:avLst/>
              <a:gdLst/>
              <a:ahLst/>
              <a:cxnLst/>
              <a:rect l="0" t="0" r="0" b="0"/>
              <a:pathLst>
                <a:path w="191957" h="452470">
                  <a:moveTo>
                    <a:pt x="191956" y="0"/>
                  </a:moveTo>
                  <a:lnTo>
                    <a:pt x="172979" y="55597"/>
                  </a:lnTo>
                  <a:lnTo>
                    <a:pt x="147921" y="109838"/>
                  </a:lnTo>
                  <a:lnTo>
                    <a:pt x="125757" y="165424"/>
                  </a:lnTo>
                  <a:lnTo>
                    <a:pt x="108706" y="208095"/>
                  </a:lnTo>
                  <a:lnTo>
                    <a:pt x="86038" y="266817"/>
                  </a:lnTo>
                  <a:lnTo>
                    <a:pt x="65611" y="309101"/>
                  </a:lnTo>
                  <a:lnTo>
                    <a:pt x="38690" y="357964"/>
                  </a:lnTo>
                  <a:lnTo>
                    <a:pt x="13991" y="421178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6389420" y="11509045"/>
              <a:ext cx="287117" cy="1275143"/>
            </a:xfrm>
            <a:custGeom>
              <a:avLst/>
              <a:gdLst/>
              <a:ahLst/>
              <a:cxnLst/>
              <a:rect l="0" t="0" r="0" b="0"/>
              <a:pathLst>
                <a:path w="287117" h="1275143">
                  <a:moveTo>
                    <a:pt x="68556" y="0"/>
                  </a:moveTo>
                  <a:lnTo>
                    <a:pt x="114003" y="57253"/>
                  </a:lnTo>
                  <a:lnTo>
                    <a:pt x="145018" y="110165"/>
                  </a:lnTo>
                  <a:lnTo>
                    <a:pt x="178905" y="164628"/>
                  </a:lnTo>
                  <a:lnTo>
                    <a:pt x="207660" y="219397"/>
                  </a:lnTo>
                  <a:lnTo>
                    <a:pt x="230464" y="267797"/>
                  </a:lnTo>
                  <a:lnTo>
                    <a:pt x="249239" y="320731"/>
                  </a:lnTo>
                  <a:lnTo>
                    <a:pt x="264451" y="375010"/>
                  </a:lnTo>
                  <a:lnTo>
                    <a:pt x="278607" y="436967"/>
                  </a:lnTo>
                  <a:lnTo>
                    <a:pt x="285171" y="496289"/>
                  </a:lnTo>
                  <a:lnTo>
                    <a:pt x="287116" y="559739"/>
                  </a:lnTo>
                  <a:lnTo>
                    <a:pt x="283508" y="604248"/>
                  </a:lnTo>
                  <a:lnTo>
                    <a:pt x="276827" y="649421"/>
                  </a:lnTo>
                  <a:lnTo>
                    <a:pt x="268779" y="694890"/>
                  </a:lnTo>
                  <a:lnTo>
                    <a:pt x="260125" y="740489"/>
                  </a:lnTo>
                  <a:lnTo>
                    <a:pt x="249676" y="786147"/>
                  </a:lnTo>
                  <a:lnTo>
                    <a:pt x="234876" y="831830"/>
                  </a:lnTo>
                  <a:lnTo>
                    <a:pt x="218142" y="877525"/>
                  </a:lnTo>
                  <a:lnTo>
                    <a:pt x="200548" y="921701"/>
                  </a:lnTo>
                  <a:lnTo>
                    <a:pt x="171989" y="982355"/>
                  </a:lnTo>
                  <a:lnTo>
                    <a:pt x="148042" y="1025676"/>
                  </a:lnTo>
                  <a:lnTo>
                    <a:pt x="116144" y="1085613"/>
                  </a:lnTo>
                  <a:lnTo>
                    <a:pt x="87396" y="1134687"/>
                  </a:lnTo>
                  <a:lnTo>
                    <a:pt x="59581" y="1185452"/>
                  </a:lnTo>
                  <a:lnTo>
                    <a:pt x="17795" y="1245538"/>
                  </a:lnTo>
                  <a:lnTo>
                    <a:pt x="0" y="1275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952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139700"/>
            <a:ext cx="1663700" cy="711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520700" y="2540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4165600"/>
            <a:ext cx="24384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508000" y="42291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  <p:extLst>
      <p:ext uri="{BB962C8B-B14F-4D97-AF65-F5344CB8AC3E}">
        <p14:creationId xmlns:p14="http://schemas.microsoft.com/office/powerpoint/2010/main" val="257427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2015-02-19T21:50:58Z</dcterms:created>
  <dcterms:modified xsi:type="dcterms:W3CDTF">2015-02-19T21:51:01Z</dcterms:modified>
</cp:coreProperties>
</file>