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41732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402881"/>
            <a:ext cx="8636000" cy="30380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031480"/>
            <a:ext cx="7112000" cy="36220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3-409B-4A48-ABBB-CCEB0AEC137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D9B9-04EE-4E7F-A56D-E91D4DAB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3-409B-4A48-ABBB-CCEB0AEC137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D9B9-04EE-4E7F-A56D-E91D4DAB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67588"/>
            <a:ext cx="2286000" cy="120931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67588"/>
            <a:ext cx="6688667" cy="120931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3-409B-4A48-ABBB-CCEB0AEC137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D9B9-04EE-4E7F-A56D-E91D4DAB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2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3-409B-4A48-ABBB-CCEB0AEC137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D9B9-04EE-4E7F-A56D-E91D4DAB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2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107596"/>
            <a:ext cx="8636000" cy="281495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007208"/>
            <a:ext cx="8636000" cy="31003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3-409B-4A48-ABBB-CCEB0AEC137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D9B9-04EE-4E7F-A56D-E91D4DAB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1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307083"/>
            <a:ext cx="4487333" cy="93536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307083"/>
            <a:ext cx="4487333" cy="93536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3-409B-4A48-ABBB-CCEB0AEC137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D9B9-04EE-4E7F-A56D-E91D4DAB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1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72567"/>
            <a:ext cx="4489098" cy="1322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494742"/>
            <a:ext cx="4489098" cy="81659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172567"/>
            <a:ext cx="4490861" cy="1322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494742"/>
            <a:ext cx="4490861" cy="81659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3-409B-4A48-ABBB-CCEB0AEC137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D9B9-04EE-4E7F-A56D-E91D4DAB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7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3-409B-4A48-ABBB-CCEB0AEC137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D9B9-04EE-4E7F-A56D-E91D4DAB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3-409B-4A48-ABBB-CCEB0AEC137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D9B9-04EE-4E7F-A56D-E91D4DAB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9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64303"/>
            <a:ext cx="3342570" cy="24015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64306"/>
            <a:ext cx="5679722" cy="120964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965876"/>
            <a:ext cx="3342570" cy="9694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3-409B-4A48-ABBB-CCEB0AEC137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D9B9-04EE-4E7F-A56D-E91D4DAB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4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921240"/>
            <a:ext cx="6096000" cy="117125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66402"/>
            <a:ext cx="6096000" cy="85039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1092499"/>
            <a:ext cx="6096000" cy="16633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3-409B-4A48-ABBB-CCEB0AEC137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D9B9-04EE-4E7F-A56D-E91D4DAB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2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67585"/>
            <a:ext cx="91440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307083"/>
            <a:ext cx="9144000" cy="9353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3136460"/>
            <a:ext cx="2370667" cy="75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BC23-409B-4A48-ABBB-CCEB0AEC137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3136460"/>
            <a:ext cx="3217333" cy="75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3136460"/>
            <a:ext cx="2370667" cy="75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DD9B9-04EE-4E7F-A56D-E91D4DAB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7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444500"/>
            <a:ext cx="471790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Factoring Polynomial Expressions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104900"/>
            <a:ext cx="6502400" cy="4762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Freeform 3"/>
          <p:cNvSpPr/>
          <p:nvPr/>
        </p:nvSpPr>
        <p:spPr>
          <a:xfrm>
            <a:off x="1290447" y="3359912"/>
            <a:ext cx="1463676" cy="1172211"/>
          </a:xfrm>
          <a:custGeom>
            <a:avLst/>
            <a:gdLst/>
            <a:ahLst/>
            <a:cxnLst/>
            <a:rect l="0" t="0" r="0" b="0"/>
            <a:pathLst>
              <a:path w="1463676" h="1172211">
                <a:moveTo>
                  <a:pt x="0" y="0"/>
                </a:moveTo>
                <a:lnTo>
                  <a:pt x="1463675" y="0"/>
                </a:lnTo>
                <a:lnTo>
                  <a:pt x="1463675" y="1172210"/>
                </a:lnTo>
                <a:lnTo>
                  <a:pt x="0" y="117221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51836" y="3352165"/>
            <a:ext cx="1507999" cy="1197103"/>
          </a:xfrm>
          <a:custGeom>
            <a:avLst/>
            <a:gdLst/>
            <a:ahLst/>
            <a:cxnLst/>
            <a:rect l="0" t="0" r="0" b="0"/>
            <a:pathLst>
              <a:path w="1507999" h="1197103">
                <a:moveTo>
                  <a:pt x="0" y="0"/>
                </a:moveTo>
                <a:lnTo>
                  <a:pt x="1507998" y="0"/>
                </a:lnTo>
                <a:lnTo>
                  <a:pt x="1507998" y="1197102"/>
                </a:lnTo>
                <a:lnTo>
                  <a:pt x="0" y="1197102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298194" y="4541520"/>
            <a:ext cx="1461390" cy="1135000"/>
          </a:xfrm>
          <a:custGeom>
            <a:avLst/>
            <a:gdLst/>
            <a:ahLst/>
            <a:cxnLst/>
            <a:rect l="0" t="0" r="0" b="0"/>
            <a:pathLst>
              <a:path w="1461390" h="1135000">
                <a:moveTo>
                  <a:pt x="0" y="0"/>
                </a:moveTo>
                <a:lnTo>
                  <a:pt x="1461389" y="0"/>
                </a:lnTo>
                <a:lnTo>
                  <a:pt x="1461389" y="1134999"/>
                </a:lnTo>
                <a:lnTo>
                  <a:pt x="0" y="113499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767330" y="4541520"/>
            <a:ext cx="1500379" cy="1127126"/>
          </a:xfrm>
          <a:custGeom>
            <a:avLst/>
            <a:gdLst/>
            <a:ahLst/>
            <a:cxnLst/>
            <a:rect l="0" t="0" r="0" b="0"/>
            <a:pathLst>
              <a:path w="1500379" h="1127126">
                <a:moveTo>
                  <a:pt x="0" y="0"/>
                </a:moveTo>
                <a:lnTo>
                  <a:pt x="1500378" y="0"/>
                </a:lnTo>
                <a:lnTo>
                  <a:pt x="1500378" y="1127125"/>
                </a:lnTo>
                <a:lnTo>
                  <a:pt x="0" y="1127125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429750"/>
            <a:ext cx="8166100" cy="1092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2" name="Group 11"/>
          <p:cNvGrpSpPr/>
          <p:nvPr/>
        </p:nvGrpSpPr>
        <p:grpSpPr>
          <a:xfrm>
            <a:off x="1892146" y="3577551"/>
            <a:ext cx="507315" cy="618078"/>
            <a:chOff x="1892146" y="3577551"/>
            <a:chExt cx="507315" cy="618078"/>
          </a:xfrm>
        </p:grpSpPr>
        <p:sp>
          <p:nvSpPr>
            <p:cNvPr id="9" name="Freeform 8"/>
            <p:cNvSpPr/>
            <p:nvPr/>
          </p:nvSpPr>
          <p:spPr>
            <a:xfrm>
              <a:off x="1905857" y="3756869"/>
              <a:ext cx="137113" cy="329070"/>
            </a:xfrm>
            <a:custGeom>
              <a:avLst/>
              <a:gdLst/>
              <a:ahLst/>
              <a:cxnLst/>
              <a:rect l="0" t="0" r="0" b="0"/>
              <a:pathLst>
                <a:path w="137113" h="329070">
                  <a:moveTo>
                    <a:pt x="0" y="0"/>
                  </a:moveTo>
                  <a:lnTo>
                    <a:pt x="12470" y="31316"/>
                  </a:lnTo>
                  <a:lnTo>
                    <a:pt x="51315" y="92165"/>
                  </a:lnTo>
                  <a:lnTo>
                    <a:pt x="70726" y="143262"/>
                  </a:lnTo>
                  <a:lnTo>
                    <a:pt x="86126" y="196995"/>
                  </a:lnTo>
                  <a:lnTo>
                    <a:pt x="106502" y="260323"/>
                  </a:lnTo>
                  <a:lnTo>
                    <a:pt x="130163" y="313684"/>
                  </a:lnTo>
                  <a:lnTo>
                    <a:pt x="137112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92146" y="3729447"/>
              <a:ext cx="246802" cy="466182"/>
            </a:xfrm>
            <a:custGeom>
              <a:avLst/>
              <a:gdLst/>
              <a:ahLst/>
              <a:cxnLst/>
              <a:rect l="0" t="0" r="0" b="0"/>
              <a:pathLst>
                <a:path w="246802" h="466182">
                  <a:moveTo>
                    <a:pt x="246801" y="0"/>
                  </a:moveTo>
                  <a:lnTo>
                    <a:pt x="226432" y="23416"/>
                  </a:lnTo>
                  <a:lnTo>
                    <a:pt x="202096" y="74536"/>
                  </a:lnTo>
                  <a:lnTo>
                    <a:pt x="175678" y="135585"/>
                  </a:lnTo>
                  <a:lnTo>
                    <a:pt x="146366" y="191655"/>
                  </a:lnTo>
                  <a:lnTo>
                    <a:pt x="120263" y="246742"/>
                  </a:lnTo>
                  <a:lnTo>
                    <a:pt x="86218" y="301634"/>
                  </a:lnTo>
                  <a:lnTo>
                    <a:pt x="51675" y="356489"/>
                  </a:lnTo>
                  <a:lnTo>
                    <a:pt x="16359" y="417768"/>
                  </a:lnTo>
                  <a:lnTo>
                    <a:pt x="7271" y="437554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59260" y="3577551"/>
              <a:ext cx="140201" cy="193487"/>
            </a:xfrm>
            <a:custGeom>
              <a:avLst/>
              <a:gdLst/>
              <a:ahLst/>
              <a:cxnLst/>
              <a:rect l="0" t="0" r="0" b="0"/>
              <a:pathLst>
                <a:path w="140201" h="193487">
                  <a:moveTo>
                    <a:pt x="57933" y="28495"/>
                  </a:moveTo>
                  <a:lnTo>
                    <a:pt x="65212" y="6659"/>
                  </a:lnTo>
                  <a:lnTo>
                    <a:pt x="71926" y="1750"/>
                  </a:lnTo>
                  <a:lnTo>
                    <a:pt x="80973" y="0"/>
                  </a:lnTo>
                  <a:lnTo>
                    <a:pt x="91575" y="357"/>
                  </a:lnTo>
                  <a:lnTo>
                    <a:pt x="98642" y="8213"/>
                  </a:lnTo>
                  <a:lnTo>
                    <a:pt x="106495" y="37255"/>
                  </a:lnTo>
                  <a:lnTo>
                    <a:pt x="103638" y="81873"/>
                  </a:lnTo>
                  <a:lnTo>
                    <a:pt x="85863" y="131318"/>
                  </a:lnTo>
                  <a:lnTo>
                    <a:pt x="61300" y="170004"/>
                  </a:lnTo>
                  <a:lnTo>
                    <a:pt x="39624" y="186859"/>
                  </a:lnTo>
                  <a:lnTo>
                    <a:pt x="27446" y="193486"/>
                  </a:lnTo>
                  <a:lnTo>
                    <a:pt x="17803" y="193334"/>
                  </a:lnTo>
                  <a:lnTo>
                    <a:pt x="9851" y="188662"/>
                  </a:lnTo>
                  <a:lnTo>
                    <a:pt x="3026" y="180977"/>
                  </a:lnTo>
                  <a:lnTo>
                    <a:pt x="0" y="169760"/>
                  </a:lnTo>
                  <a:lnTo>
                    <a:pt x="700" y="141046"/>
                  </a:lnTo>
                  <a:lnTo>
                    <a:pt x="6066" y="129428"/>
                  </a:lnTo>
                  <a:lnTo>
                    <a:pt x="24217" y="112457"/>
                  </a:lnTo>
                  <a:lnTo>
                    <a:pt x="51581" y="103898"/>
                  </a:lnTo>
                  <a:lnTo>
                    <a:pt x="82532" y="101618"/>
                  </a:lnTo>
                  <a:lnTo>
                    <a:pt x="140200" y="1107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94710" y="3733888"/>
            <a:ext cx="534738" cy="461741"/>
            <a:chOff x="3194710" y="3733888"/>
            <a:chExt cx="534738" cy="461741"/>
          </a:xfrm>
        </p:grpSpPr>
        <p:sp>
          <p:nvSpPr>
            <p:cNvPr id="13" name="Freeform 12"/>
            <p:cNvSpPr/>
            <p:nvPr/>
          </p:nvSpPr>
          <p:spPr>
            <a:xfrm>
              <a:off x="3194710" y="3733888"/>
              <a:ext cx="225345" cy="461741"/>
            </a:xfrm>
            <a:custGeom>
              <a:avLst/>
              <a:gdLst/>
              <a:ahLst/>
              <a:cxnLst/>
              <a:rect l="0" t="0" r="0" b="0"/>
              <a:pathLst>
                <a:path w="225345" h="461741">
                  <a:moveTo>
                    <a:pt x="0" y="36692"/>
                  </a:moveTo>
                  <a:lnTo>
                    <a:pt x="55597" y="17715"/>
                  </a:lnTo>
                  <a:lnTo>
                    <a:pt x="84125" y="5406"/>
                  </a:lnTo>
                  <a:lnTo>
                    <a:pt x="132923" y="0"/>
                  </a:lnTo>
                  <a:lnTo>
                    <a:pt x="191129" y="11050"/>
                  </a:lnTo>
                  <a:lnTo>
                    <a:pt x="205117" y="15027"/>
                  </a:lnTo>
                  <a:lnTo>
                    <a:pt x="214441" y="23772"/>
                  </a:lnTo>
                  <a:lnTo>
                    <a:pt x="224802" y="49740"/>
                  </a:lnTo>
                  <a:lnTo>
                    <a:pt x="225344" y="77531"/>
                  </a:lnTo>
                  <a:lnTo>
                    <a:pt x="213279" y="139891"/>
                  </a:lnTo>
                  <a:lnTo>
                    <a:pt x="185278" y="192045"/>
                  </a:lnTo>
                  <a:lnTo>
                    <a:pt x="150406" y="253806"/>
                  </a:lnTo>
                  <a:lnTo>
                    <a:pt x="123277" y="300596"/>
                  </a:lnTo>
                  <a:lnTo>
                    <a:pt x="95942" y="353055"/>
                  </a:lnTo>
                  <a:lnTo>
                    <a:pt x="68545" y="403130"/>
                  </a:lnTo>
                  <a:lnTo>
                    <a:pt x="27422" y="461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37490" y="3907692"/>
              <a:ext cx="150824" cy="219381"/>
            </a:xfrm>
            <a:custGeom>
              <a:avLst/>
              <a:gdLst/>
              <a:ahLst/>
              <a:cxnLst/>
              <a:rect l="0" t="0" r="0" b="0"/>
              <a:pathLst>
                <a:path w="150824" h="219381">
                  <a:moveTo>
                    <a:pt x="0" y="0"/>
                  </a:moveTo>
                  <a:lnTo>
                    <a:pt x="46774" y="60738"/>
                  </a:lnTo>
                  <a:lnTo>
                    <a:pt x="91549" y="116898"/>
                  </a:lnTo>
                  <a:lnTo>
                    <a:pt x="126278" y="179195"/>
                  </a:lnTo>
                  <a:lnTo>
                    <a:pt x="150823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564912" y="3866559"/>
              <a:ext cx="164536" cy="274225"/>
            </a:xfrm>
            <a:custGeom>
              <a:avLst/>
              <a:gdLst/>
              <a:ahLst/>
              <a:cxnLst/>
              <a:rect l="0" t="0" r="0" b="0"/>
              <a:pathLst>
                <a:path w="164536" h="274225">
                  <a:moveTo>
                    <a:pt x="164535" y="0"/>
                  </a:moveTo>
                  <a:lnTo>
                    <a:pt x="123853" y="48807"/>
                  </a:lnTo>
                  <a:lnTo>
                    <a:pt x="96113" y="102314"/>
                  </a:lnTo>
                  <a:lnTo>
                    <a:pt x="68596" y="154223"/>
                  </a:lnTo>
                  <a:lnTo>
                    <a:pt x="39280" y="206340"/>
                  </a:lnTo>
                  <a:lnTo>
                    <a:pt x="7279" y="262125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645344" y="4873909"/>
            <a:ext cx="493604" cy="531925"/>
            <a:chOff x="1645344" y="4873909"/>
            <a:chExt cx="493604" cy="531925"/>
          </a:xfrm>
        </p:grpSpPr>
        <p:sp>
          <p:nvSpPr>
            <p:cNvPr id="17" name="Freeform 16"/>
            <p:cNvSpPr/>
            <p:nvPr/>
          </p:nvSpPr>
          <p:spPr>
            <a:xfrm>
              <a:off x="1645344" y="4873909"/>
              <a:ext cx="161482" cy="531925"/>
            </a:xfrm>
            <a:custGeom>
              <a:avLst/>
              <a:gdLst/>
              <a:ahLst/>
              <a:cxnLst/>
              <a:rect l="0" t="0" r="0" b="0"/>
              <a:pathLst>
                <a:path w="161482" h="531925">
                  <a:moveTo>
                    <a:pt x="13711" y="7279"/>
                  </a:moveTo>
                  <a:lnTo>
                    <a:pt x="35548" y="0"/>
                  </a:lnTo>
                  <a:lnTo>
                    <a:pt x="45027" y="903"/>
                  </a:lnTo>
                  <a:lnTo>
                    <a:pt x="63685" y="10031"/>
                  </a:lnTo>
                  <a:lnTo>
                    <a:pt x="78071" y="28307"/>
                  </a:lnTo>
                  <a:lnTo>
                    <a:pt x="88020" y="53188"/>
                  </a:lnTo>
                  <a:lnTo>
                    <a:pt x="92097" y="101456"/>
                  </a:lnTo>
                  <a:lnTo>
                    <a:pt x="84333" y="152829"/>
                  </a:lnTo>
                  <a:lnTo>
                    <a:pt x="76584" y="183181"/>
                  </a:lnTo>
                  <a:lnTo>
                    <a:pt x="76955" y="188532"/>
                  </a:lnTo>
                  <a:lnTo>
                    <a:pt x="80249" y="187530"/>
                  </a:lnTo>
                  <a:lnTo>
                    <a:pt x="85492" y="182291"/>
                  </a:lnTo>
                  <a:lnTo>
                    <a:pt x="93558" y="181845"/>
                  </a:lnTo>
                  <a:lnTo>
                    <a:pt x="114708" y="189475"/>
                  </a:lnTo>
                  <a:lnTo>
                    <a:pt x="131217" y="207085"/>
                  </a:lnTo>
                  <a:lnTo>
                    <a:pt x="154229" y="262910"/>
                  </a:lnTo>
                  <a:lnTo>
                    <a:pt x="161481" y="322036"/>
                  </a:lnTo>
                  <a:lnTo>
                    <a:pt x="156351" y="373241"/>
                  </a:lnTo>
                  <a:lnTo>
                    <a:pt x="145182" y="424637"/>
                  </a:lnTo>
                  <a:lnTo>
                    <a:pt x="116814" y="484129"/>
                  </a:lnTo>
                  <a:lnTo>
                    <a:pt x="99652" y="506639"/>
                  </a:lnTo>
                  <a:lnTo>
                    <a:pt x="73744" y="522738"/>
                  </a:lnTo>
                  <a:lnTo>
                    <a:pt x="44963" y="531924"/>
                  </a:lnTo>
                  <a:lnTo>
                    <a:pt x="0" y="528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988124" y="4990877"/>
              <a:ext cx="150824" cy="219380"/>
            </a:xfrm>
            <a:custGeom>
              <a:avLst/>
              <a:gdLst/>
              <a:ahLst/>
              <a:cxnLst/>
              <a:rect l="0" t="0" r="0" b="0"/>
              <a:pathLst>
                <a:path w="150824" h="219380">
                  <a:moveTo>
                    <a:pt x="0" y="0"/>
                  </a:moveTo>
                  <a:lnTo>
                    <a:pt x="38168" y="57252"/>
                  </a:lnTo>
                  <a:lnTo>
                    <a:pt x="82479" y="119656"/>
                  </a:lnTo>
                  <a:lnTo>
                    <a:pt x="118872" y="173782"/>
                  </a:lnTo>
                  <a:lnTo>
                    <a:pt x="150823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88124" y="4963455"/>
              <a:ext cx="137113" cy="370203"/>
            </a:xfrm>
            <a:custGeom>
              <a:avLst/>
              <a:gdLst/>
              <a:ahLst/>
              <a:cxnLst/>
              <a:rect l="0" t="0" r="0" b="0"/>
              <a:pathLst>
                <a:path w="137113" h="370203">
                  <a:moveTo>
                    <a:pt x="137112" y="0"/>
                  </a:moveTo>
                  <a:lnTo>
                    <a:pt x="116743" y="34362"/>
                  </a:lnTo>
                  <a:lnTo>
                    <a:pt x="99761" y="82631"/>
                  </a:lnTo>
                  <a:lnTo>
                    <a:pt x="76109" y="144499"/>
                  </a:lnTo>
                  <a:lnTo>
                    <a:pt x="58710" y="188638"/>
                  </a:lnTo>
                  <a:lnTo>
                    <a:pt x="39063" y="241756"/>
                  </a:lnTo>
                  <a:lnTo>
                    <a:pt x="18776" y="302173"/>
                  </a:lnTo>
                  <a:lnTo>
                    <a:pt x="4160" y="354959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184810" y="4744076"/>
            <a:ext cx="336111" cy="507315"/>
            <a:chOff x="3184810" y="4744076"/>
            <a:chExt cx="336111" cy="507315"/>
          </a:xfrm>
        </p:grpSpPr>
        <p:sp>
          <p:nvSpPr>
            <p:cNvPr id="21" name="Freeform 20"/>
            <p:cNvSpPr/>
            <p:nvPr/>
          </p:nvSpPr>
          <p:spPr>
            <a:xfrm>
              <a:off x="3290688" y="4744076"/>
              <a:ext cx="77464" cy="452470"/>
            </a:xfrm>
            <a:custGeom>
              <a:avLst/>
              <a:gdLst/>
              <a:ahLst/>
              <a:cxnLst/>
              <a:rect l="0" t="0" r="0" b="0"/>
              <a:pathLst>
                <a:path w="77464" h="452470">
                  <a:moveTo>
                    <a:pt x="27423" y="0"/>
                  </a:moveTo>
                  <a:lnTo>
                    <a:pt x="53785" y="57252"/>
                  </a:lnTo>
                  <a:lnTo>
                    <a:pt x="71458" y="103970"/>
                  </a:lnTo>
                  <a:lnTo>
                    <a:pt x="77463" y="146758"/>
                  </a:lnTo>
                  <a:lnTo>
                    <a:pt x="76781" y="210049"/>
                  </a:lnTo>
                  <a:lnTo>
                    <a:pt x="62902" y="272381"/>
                  </a:lnTo>
                  <a:lnTo>
                    <a:pt x="42675" y="329369"/>
                  </a:lnTo>
                  <a:lnTo>
                    <a:pt x="24663" y="379940"/>
                  </a:lnTo>
                  <a:lnTo>
                    <a:pt x="4301" y="439758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184810" y="5051973"/>
              <a:ext cx="188146" cy="199418"/>
            </a:xfrm>
            <a:custGeom>
              <a:avLst/>
              <a:gdLst/>
              <a:ahLst/>
              <a:cxnLst/>
              <a:rect l="0" t="0" r="0" b="0"/>
              <a:pathLst>
                <a:path w="188146" h="199418">
                  <a:moveTo>
                    <a:pt x="23611" y="199417"/>
                  </a:moveTo>
                  <a:lnTo>
                    <a:pt x="9053" y="177581"/>
                  </a:lnTo>
                  <a:lnTo>
                    <a:pt x="0" y="134886"/>
                  </a:lnTo>
                  <a:lnTo>
                    <a:pt x="4597" y="90920"/>
                  </a:lnTo>
                  <a:lnTo>
                    <a:pt x="22886" y="48947"/>
                  </a:lnTo>
                  <a:lnTo>
                    <a:pt x="54881" y="14844"/>
                  </a:lnTo>
                  <a:lnTo>
                    <a:pt x="84229" y="3125"/>
                  </a:lnTo>
                  <a:lnTo>
                    <a:pt x="100586" y="0"/>
                  </a:lnTo>
                  <a:lnTo>
                    <a:pt x="114538" y="2487"/>
                  </a:lnTo>
                  <a:lnTo>
                    <a:pt x="138165" y="17437"/>
                  </a:lnTo>
                  <a:lnTo>
                    <a:pt x="154760" y="39317"/>
                  </a:lnTo>
                  <a:lnTo>
                    <a:pt x="172667" y="73268"/>
                  </a:lnTo>
                  <a:lnTo>
                    <a:pt x="188145" y="103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482645" y="4826343"/>
              <a:ext cx="38276" cy="383914"/>
            </a:xfrm>
            <a:custGeom>
              <a:avLst/>
              <a:gdLst/>
              <a:ahLst/>
              <a:cxnLst/>
              <a:rect l="0" t="0" r="0" b="0"/>
              <a:pathLst>
                <a:path w="38276" h="383914">
                  <a:moveTo>
                    <a:pt x="27423" y="0"/>
                  </a:moveTo>
                  <a:lnTo>
                    <a:pt x="38275" y="48807"/>
                  </a:lnTo>
                  <a:lnTo>
                    <a:pt x="36224" y="106377"/>
                  </a:lnTo>
                  <a:lnTo>
                    <a:pt x="29811" y="156968"/>
                  </a:lnTo>
                  <a:lnTo>
                    <a:pt x="21882" y="215000"/>
                  </a:lnTo>
                  <a:lnTo>
                    <a:pt x="13280" y="272278"/>
                  </a:lnTo>
                  <a:lnTo>
                    <a:pt x="5903" y="322110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977166" y="3386667"/>
            <a:ext cx="3112444" cy="589582"/>
            <a:chOff x="4977166" y="3386667"/>
            <a:chExt cx="3112444" cy="589582"/>
          </a:xfrm>
        </p:grpSpPr>
        <p:sp>
          <p:nvSpPr>
            <p:cNvPr id="25" name="Freeform 24"/>
            <p:cNvSpPr/>
            <p:nvPr/>
          </p:nvSpPr>
          <p:spPr>
            <a:xfrm>
              <a:off x="5004588" y="3551201"/>
              <a:ext cx="205669" cy="342781"/>
            </a:xfrm>
            <a:custGeom>
              <a:avLst/>
              <a:gdLst/>
              <a:ahLst/>
              <a:cxnLst/>
              <a:rect l="0" t="0" r="0" b="0"/>
              <a:pathLst>
                <a:path w="205669" h="342781">
                  <a:moveTo>
                    <a:pt x="0" y="0"/>
                  </a:moveTo>
                  <a:lnTo>
                    <a:pt x="38169" y="45447"/>
                  </a:lnTo>
                  <a:lnTo>
                    <a:pt x="74967" y="107777"/>
                  </a:lnTo>
                  <a:lnTo>
                    <a:pt x="110066" y="160752"/>
                  </a:lnTo>
                  <a:lnTo>
                    <a:pt x="140440" y="213519"/>
                  </a:lnTo>
                  <a:lnTo>
                    <a:pt x="168737" y="261824"/>
                  </a:lnTo>
                  <a:lnTo>
                    <a:pt x="197470" y="324532"/>
                  </a:lnTo>
                  <a:lnTo>
                    <a:pt x="205668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977166" y="3523779"/>
              <a:ext cx="246803" cy="452470"/>
            </a:xfrm>
            <a:custGeom>
              <a:avLst/>
              <a:gdLst/>
              <a:ahLst/>
              <a:cxnLst/>
              <a:rect l="0" t="0" r="0" b="0"/>
              <a:pathLst>
                <a:path w="246803" h="452470">
                  <a:moveTo>
                    <a:pt x="246802" y="0"/>
                  </a:moveTo>
                  <a:lnTo>
                    <a:pt x="234332" y="31315"/>
                  </a:lnTo>
                  <a:lnTo>
                    <a:pt x="200045" y="80610"/>
                  </a:lnTo>
                  <a:lnTo>
                    <a:pt x="170994" y="132558"/>
                  </a:lnTo>
                  <a:lnTo>
                    <a:pt x="140250" y="191057"/>
                  </a:lnTo>
                  <a:lnTo>
                    <a:pt x="114259" y="246623"/>
                  </a:lnTo>
                  <a:lnTo>
                    <a:pt x="81364" y="301611"/>
                  </a:lnTo>
                  <a:lnTo>
                    <a:pt x="52804" y="356484"/>
                  </a:lnTo>
                  <a:lnTo>
                    <a:pt x="23069" y="417710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309753" y="3396447"/>
              <a:ext cx="178597" cy="305578"/>
            </a:xfrm>
            <a:custGeom>
              <a:avLst/>
              <a:gdLst/>
              <a:ahLst/>
              <a:cxnLst/>
              <a:rect l="0" t="0" r="0" b="0"/>
              <a:pathLst>
                <a:path w="178597" h="305578">
                  <a:moveTo>
                    <a:pt x="51327" y="17642"/>
                  </a:moveTo>
                  <a:lnTo>
                    <a:pt x="73163" y="3085"/>
                  </a:lnTo>
                  <a:lnTo>
                    <a:pt x="100134" y="0"/>
                  </a:lnTo>
                  <a:lnTo>
                    <a:pt x="129387" y="5231"/>
                  </a:lnTo>
                  <a:lnTo>
                    <a:pt x="152545" y="17712"/>
                  </a:lnTo>
                  <a:lnTo>
                    <a:pt x="168931" y="37478"/>
                  </a:lnTo>
                  <a:lnTo>
                    <a:pt x="175434" y="49148"/>
                  </a:lnTo>
                  <a:lnTo>
                    <a:pt x="178596" y="78365"/>
                  </a:lnTo>
                  <a:lnTo>
                    <a:pt x="173400" y="111663"/>
                  </a:lnTo>
                  <a:lnTo>
                    <a:pt x="153344" y="161622"/>
                  </a:lnTo>
                  <a:lnTo>
                    <a:pt x="115207" y="215469"/>
                  </a:lnTo>
                  <a:lnTo>
                    <a:pt x="77364" y="258058"/>
                  </a:lnTo>
                  <a:lnTo>
                    <a:pt x="64114" y="269327"/>
                  </a:lnTo>
                  <a:lnTo>
                    <a:pt x="33143" y="281849"/>
                  </a:lnTo>
                  <a:lnTo>
                    <a:pt x="16352" y="285188"/>
                  </a:lnTo>
                  <a:lnTo>
                    <a:pt x="6682" y="282844"/>
                  </a:lnTo>
                  <a:lnTo>
                    <a:pt x="1758" y="276710"/>
                  </a:lnTo>
                  <a:lnTo>
                    <a:pt x="0" y="268051"/>
                  </a:lnTo>
                  <a:lnTo>
                    <a:pt x="1874" y="259231"/>
                  </a:lnTo>
                  <a:lnTo>
                    <a:pt x="19070" y="232261"/>
                  </a:lnTo>
                  <a:lnTo>
                    <a:pt x="34959" y="214085"/>
                  </a:lnTo>
                  <a:lnTo>
                    <a:pt x="60302" y="203975"/>
                  </a:lnTo>
                  <a:lnTo>
                    <a:pt x="75592" y="201280"/>
                  </a:lnTo>
                  <a:lnTo>
                    <a:pt x="100706" y="206409"/>
                  </a:lnTo>
                  <a:lnTo>
                    <a:pt x="111668" y="212043"/>
                  </a:lnTo>
                  <a:lnTo>
                    <a:pt x="127912" y="230490"/>
                  </a:lnTo>
                  <a:lnTo>
                    <a:pt x="138686" y="253924"/>
                  </a:lnTo>
                  <a:lnTo>
                    <a:pt x="147305" y="3055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758705" y="3482645"/>
              <a:ext cx="68557" cy="397626"/>
            </a:xfrm>
            <a:custGeom>
              <a:avLst/>
              <a:gdLst/>
              <a:ahLst/>
              <a:cxnLst/>
              <a:rect l="0" t="0" r="0" b="0"/>
              <a:pathLst>
                <a:path w="68557" h="397626">
                  <a:moveTo>
                    <a:pt x="68556" y="0"/>
                  </a:moveTo>
                  <a:lnTo>
                    <a:pt x="68556" y="45309"/>
                  </a:lnTo>
                  <a:lnTo>
                    <a:pt x="67032" y="101447"/>
                  </a:lnTo>
                  <a:lnTo>
                    <a:pt x="57609" y="152952"/>
                  </a:lnTo>
                  <a:lnTo>
                    <a:pt x="49472" y="198997"/>
                  </a:lnTo>
                  <a:lnTo>
                    <a:pt x="36325" y="254474"/>
                  </a:lnTo>
                  <a:lnTo>
                    <a:pt x="15503" y="314415"/>
                  </a:lnTo>
                  <a:lnTo>
                    <a:pt x="6890" y="349978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649015" y="3715736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0"/>
                  </a:moveTo>
                  <a:lnTo>
                    <a:pt x="54732" y="0"/>
                  </a:lnTo>
                  <a:lnTo>
                    <a:pt x="113888" y="1523"/>
                  </a:lnTo>
                  <a:lnTo>
                    <a:pt x="168242" y="10852"/>
                  </a:lnTo>
                  <a:lnTo>
                    <a:pt x="19195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060351" y="3499957"/>
              <a:ext cx="205016" cy="421448"/>
            </a:xfrm>
            <a:custGeom>
              <a:avLst/>
              <a:gdLst/>
              <a:ahLst/>
              <a:cxnLst/>
              <a:rect l="0" t="0" r="0" b="0"/>
              <a:pathLst>
                <a:path w="205016" h="421448">
                  <a:moveTo>
                    <a:pt x="0" y="51244"/>
                  </a:moveTo>
                  <a:lnTo>
                    <a:pt x="14557" y="29408"/>
                  </a:lnTo>
                  <a:lnTo>
                    <a:pt x="33892" y="14625"/>
                  </a:lnTo>
                  <a:lnTo>
                    <a:pt x="45446" y="8550"/>
                  </a:lnTo>
                  <a:lnTo>
                    <a:pt x="98103" y="0"/>
                  </a:lnTo>
                  <a:lnTo>
                    <a:pt x="154669" y="4745"/>
                  </a:lnTo>
                  <a:lnTo>
                    <a:pt x="183510" y="15851"/>
                  </a:lnTo>
                  <a:lnTo>
                    <a:pt x="195466" y="23078"/>
                  </a:lnTo>
                  <a:lnTo>
                    <a:pt x="201914" y="32467"/>
                  </a:lnTo>
                  <a:lnTo>
                    <a:pt x="205015" y="55086"/>
                  </a:lnTo>
                  <a:lnTo>
                    <a:pt x="198196" y="93516"/>
                  </a:lnTo>
                  <a:lnTo>
                    <a:pt x="172820" y="147447"/>
                  </a:lnTo>
                  <a:lnTo>
                    <a:pt x="147495" y="206175"/>
                  </a:lnTo>
                  <a:lnTo>
                    <a:pt x="122414" y="258129"/>
                  </a:lnTo>
                  <a:lnTo>
                    <a:pt x="95686" y="312118"/>
                  </a:lnTo>
                  <a:lnTo>
                    <a:pt x="68469" y="362646"/>
                  </a:lnTo>
                  <a:lnTo>
                    <a:pt x="41134" y="4214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320864" y="3674602"/>
              <a:ext cx="150824" cy="205669"/>
            </a:xfrm>
            <a:custGeom>
              <a:avLst/>
              <a:gdLst/>
              <a:ahLst/>
              <a:cxnLst/>
              <a:rect l="0" t="0" r="0" b="0"/>
              <a:pathLst>
                <a:path w="150824" h="205669">
                  <a:moveTo>
                    <a:pt x="0" y="0"/>
                  </a:moveTo>
                  <a:lnTo>
                    <a:pt x="7279" y="21836"/>
                  </a:lnTo>
                  <a:lnTo>
                    <a:pt x="23040" y="40682"/>
                  </a:lnTo>
                  <a:lnTo>
                    <a:pt x="72549" y="97724"/>
                  </a:lnTo>
                  <a:lnTo>
                    <a:pt x="118755" y="157485"/>
                  </a:lnTo>
                  <a:lnTo>
                    <a:pt x="150823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279730" y="3633469"/>
              <a:ext cx="191958" cy="287936"/>
            </a:xfrm>
            <a:custGeom>
              <a:avLst/>
              <a:gdLst/>
              <a:ahLst/>
              <a:cxnLst/>
              <a:rect l="0" t="0" r="0" b="0"/>
              <a:pathLst>
                <a:path w="191958" h="287936">
                  <a:moveTo>
                    <a:pt x="191957" y="0"/>
                  </a:moveTo>
                  <a:lnTo>
                    <a:pt x="145183" y="62261"/>
                  </a:lnTo>
                  <a:lnTo>
                    <a:pt x="109478" y="117643"/>
                  </a:lnTo>
                  <a:lnTo>
                    <a:pt x="73085" y="173384"/>
                  </a:lnTo>
                  <a:lnTo>
                    <a:pt x="38413" y="225217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677355" y="3537490"/>
              <a:ext cx="21612" cy="260514"/>
            </a:xfrm>
            <a:custGeom>
              <a:avLst/>
              <a:gdLst/>
              <a:ahLst/>
              <a:cxnLst/>
              <a:rect l="0" t="0" r="0" b="0"/>
              <a:pathLst>
                <a:path w="21612" h="260514">
                  <a:moveTo>
                    <a:pt x="13711" y="0"/>
                  </a:moveTo>
                  <a:lnTo>
                    <a:pt x="21611" y="43786"/>
                  </a:lnTo>
                  <a:lnTo>
                    <a:pt x="16729" y="95071"/>
                  </a:lnTo>
                  <a:lnTo>
                    <a:pt x="13082" y="156310"/>
                  </a:lnTo>
                  <a:lnTo>
                    <a:pt x="4553" y="210679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526532" y="3688313"/>
              <a:ext cx="205669" cy="1"/>
            </a:xfrm>
            <a:custGeom>
              <a:avLst/>
              <a:gdLst/>
              <a:ahLst/>
              <a:cxnLst/>
              <a:rect l="0" t="0" r="0" b="0"/>
              <a:pathLst>
                <a:path w="205669" h="1">
                  <a:moveTo>
                    <a:pt x="0" y="0"/>
                  </a:moveTo>
                  <a:lnTo>
                    <a:pt x="59660" y="0"/>
                  </a:lnTo>
                  <a:lnTo>
                    <a:pt x="115179" y="0"/>
                  </a:lnTo>
                  <a:lnTo>
                    <a:pt x="167684" y="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883023" y="3427800"/>
              <a:ext cx="138008" cy="438760"/>
            </a:xfrm>
            <a:custGeom>
              <a:avLst/>
              <a:gdLst/>
              <a:ahLst/>
              <a:cxnLst/>
              <a:rect l="0" t="0" r="0" b="0"/>
              <a:pathLst>
                <a:path w="138008" h="438760">
                  <a:moveTo>
                    <a:pt x="54845" y="0"/>
                  </a:moveTo>
                  <a:lnTo>
                    <a:pt x="76738" y="24940"/>
                  </a:lnTo>
                  <a:lnTo>
                    <a:pt x="93013" y="52726"/>
                  </a:lnTo>
                  <a:lnTo>
                    <a:pt x="98216" y="85388"/>
                  </a:lnTo>
                  <a:lnTo>
                    <a:pt x="89141" y="148732"/>
                  </a:lnTo>
                  <a:lnTo>
                    <a:pt x="69747" y="191337"/>
                  </a:lnTo>
                  <a:lnTo>
                    <a:pt x="49280" y="210979"/>
                  </a:lnTo>
                  <a:lnTo>
                    <a:pt x="37424" y="218350"/>
                  </a:lnTo>
                  <a:lnTo>
                    <a:pt x="34090" y="221740"/>
                  </a:lnTo>
                  <a:lnTo>
                    <a:pt x="36438" y="222476"/>
                  </a:lnTo>
                  <a:lnTo>
                    <a:pt x="42574" y="221444"/>
                  </a:lnTo>
                  <a:lnTo>
                    <a:pt x="73045" y="227270"/>
                  </a:lnTo>
                  <a:lnTo>
                    <a:pt x="103741" y="245924"/>
                  </a:lnTo>
                  <a:lnTo>
                    <a:pt x="132134" y="278027"/>
                  </a:lnTo>
                  <a:lnTo>
                    <a:pt x="136840" y="290470"/>
                  </a:lnTo>
                  <a:lnTo>
                    <a:pt x="138007" y="316485"/>
                  </a:lnTo>
                  <a:lnTo>
                    <a:pt x="130099" y="356825"/>
                  </a:lnTo>
                  <a:lnTo>
                    <a:pt x="114190" y="380000"/>
                  </a:lnTo>
                  <a:lnTo>
                    <a:pt x="66737" y="419704"/>
                  </a:lnTo>
                  <a:lnTo>
                    <a:pt x="40325" y="430290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102402" y="3647180"/>
              <a:ext cx="150824" cy="205669"/>
            </a:xfrm>
            <a:custGeom>
              <a:avLst/>
              <a:gdLst/>
              <a:ahLst/>
              <a:cxnLst/>
              <a:rect l="0" t="0" r="0" b="0"/>
              <a:pathLst>
                <a:path w="150824" h="205669">
                  <a:moveTo>
                    <a:pt x="0" y="0"/>
                  </a:moveTo>
                  <a:lnTo>
                    <a:pt x="45448" y="52725"/>
                  </a:lnTo>
                  <a:lnTo>
                    <a:pt x="85885" y="109271"/>
                  </a:lnTo>
                  <a:lnTo>
                    <a:pt x="132417" y="170911"/>
                  </a:lnTo>
                  <a:lnTo>
                    <a:pt x="150823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074980" y="3606046"/>
              <a:ext cx="164536" cy="301647"/>
            </a:xfrm>
            <a:custGeom>
              <a:avLst/>
              <a:gdLst/>
              <a:ahLst/>
              <a:cxnLst/>
              <a:rect l="0" t="0" r="0" b="0"/>
              <a:pathLst>
                <a:path w="164536" h="301647">
                  <a:moveTo>
                    <a:pt x="164535" y="0"/>
                  </a:moveTo>
                  <a:lnTo>
                    <a:pt x="142641" y="24940"/>
                  </a:lnTo>
                  <a:lnTo>
                    <a:pt x="108975" y="85388"/>
                  </a:lnTo>
                  <a:lnTo>
                    <a:pt x="82055" y="142099"/>
                  </a:lnTo>
                  <a:lnTo>
                    <a:pt x="54782" y="194958"/>
                  </a:lnTo>
                  <a:lnTo>
                    <a:pt x="18268" y="254673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527450" y="3427800"/>
              <a:ext cx="27423" cy="329070"/>
            </a:xfrm>
            <a:custGeom>
              <a:avLst/>
              <a:gdLst/>
              <a:ahLst/>
              <a:cxnLst/>
              <a:rect l="0" t="0" r="0" b="0"/>
              <a:pathLst>
                <a:path w="27423" h="329070">
                  <a:moveTo>
                    <a:pt x="27422" y="0"/>
                  </a:moveTo>
                  <a:lnTo>
                    <a:pt x="25899" y="54732"/>
                  </a:lnTo>
                  <a:lnTo>
                    <a:pt x="17999" y="115412"/>
                  </a:lnTo>
                  <a:lnTo>
                    <a:pt x="14981" y="174186"/>
                  </a:lnTo>
                  <a:lnTo>
                    <a:pt x="12563" y="237643"/>
                  </a:lnTo>
                  <a:lnTo>
                    <a:pt x="4400" y="291147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376626" y="3647180"/>
              <a:ext cx="219380" cy="13712"/>
            </a:xfrm>
            <a:custGeom>
              <a:avLst/>
              <a:gdLst/>
              <a:ahLst/>
              <a:cxnLst/>
              <a:rect l="0" t="0" r="0" b="0"/>
              <a:pathLst>
                <a:path w="219380" h="13712">
                  <a:moveTo>
                    <a:pt x="0" y="0"/>
                  </a:moveTo>
                  <a:lnTo>
                    <a:pt x="59660" y="0"/>
                  </a:lnTo>
                  <a:lnTo>
                    <a:pt x="111117" y="4062"/>
                  </a:lnTo>
                  <a:lnTo>
                    <a:pt x="164957" y="10852"/>
                  </a:lnTo>
                  <a:lnTo>
                    <a:pt x="219379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678779" y="3400378"/>
              <a:ext cx="246296" cy="391106"/>
            </a:xfrm>
            <a:custGeom>
              <a:avLst/>
              <a:gdLst/>
              <a:ahLst/>
              <a:cxnLst/>
              <a:rect l="0" t="0" r="0" b="0"/>
              <a:pathLst>
                <a:path w="246296" h="391106">
                  <a:moveTo>
                    <a:pt x="191451" y="0"/>
                  </a:moveTo>
                  <a:lnTo>
                    <a:pt x="206008" y="14558"/>
                  </a:lnTo>
                  <a:lnTo>
                    <a:pt x="222339" y="52726"/>
                  </a:lnTo>
                  <a:lnTo>
                    <a:pt x="229548" y="102629"/>
                  </a:lnTo>
                  <a:lnTo>
                    <a:pt x="224406" y="163289"/>
                  </a:lnTo>
                  <a:lnTo>
                    <a:pt x="217269" y="207146"/>
                  </a:lnTo>
                  <a:lnTo>
                    <a:pt x="205972" y="250505"/>
                  </a:lnTo>
                  <a:lnTo>
                    <a:pt x="173918" y="307653"/>
                  </a:lnTo>
                  <a:lnTo>
                    <a:pt x="133950" y="352685"/>
                  </a:lnTo>
                  <a:lnTo>
                    <a:pt x="101401" y="375620"/>
                  </a:lnTo>
                  <a:lnTo>
                    <a:pt x="48817" y="391105"/>
                  </a:lnTo>
                  <a:lnTo>
                    <a:pt x="33899" y="387184"/>
                  </a:lnTo>
                  <a:lnTo>
                    <a:pt x="9199" y="366578"/>
                  </a:lnTo>
                  <a:lnTo>
                    <a:pt x="2917" y="352551"/>
                  </a:lnTo>
                  <a:lnTo>
                    <a:pt x="0" y="320716"/>
                  </a:lnTo>
                  <a:lnTo>
                    <a:pt x="4402" y="306742"/>
                  </a:lnTo>
                  <a:lnTo>
                    <a:pt x="21480" y="283091"/>
                  </a:lnTo>
                  <a:lnTo>
                    <a:pt x="56791" y="259924"/>
                  </a:lnTo>
                  <a:lnTo>
                    <a:pt x="82851" y="256696"/>
                  </a:lnTo>
                  <a:lnTo>
                    <a:pt x="136821" y="267038"/>
                  </a:lnTo>
                  <a:lnTo>
                    <a:pt x="160062" y="283218"/>
                  </a:lnTo>
                  <a:lnTo>
                    <a:pt x="218525" y="342366"/>
                  </a:lnTo>
                  <a:lnTo>
                    <a:pt x="233953" y="359354"/>
                  </a:lnTo>
                  <a:lnTo>
                    <a:pt x="246295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048475" y="3386667"/>
              <a:ext cx="41135" cy="452470"/>
            </a:xfrm>
            <a:custGeom>
              <a:avLst/>
              <a:gdLst/>
              <a:ahLst/>
              <a:cxnLst/>
              <a:rect l="0" t="0" r="0" b="0"/>
              <a:pathLst>
                <a:path w="41135" h="452470">
                  <a:moveTo>
                    <a:pt x="41134" y="0"/>
                  </a:moveTo>
                  <a:lnTo>
                    <a:pt x="41134" y="59659"/>
                  </a:lnTo>
                  <a:lnTo>
                    <a:pt x="37071" y="115179"/>
                  </a:lnTo>
                  <a:lnTo>
                    <a:pt x="31711" y="157833"/>
                  </a:lnTo>
                  <a:lnTo>
                    <a:pt x="29329" y="202181"/>
                  </a:lnTo>
                  <a:lnTo>
                    <a:pt x="28269" y="247283"/>
                  </a:lnTo>
                  <a:lnTo>
                    <a:pt x="27799" y="291196"/>
                  </a:lnTo>
                  <a:lnTo>
                    <a:pt x="26010" y="350179"/>
                  </a:lnTo>
                  <a:lnTo>
                    <a:pt x="16509" y="403202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004588" y="4277895"/>
            <a:ext cx="2221216" cy="589583"/>
            <a:chOff x="5004588" y="4277895"/>
            <a:chExt cx="2221216" cy="589583"/>
          </a:xfrm>
        </p:grpSpPr>
        <p:sp>
          <p:nvSpPr>
            <p:cNvPr id="43" name="Freeform 42"/>
            <p:cNvSpPr/>
            <p:nvPr/>
          </p:nvSpPr>
          <p:spPr>
            <a:xfrm>
              <a:off x="5073145" y="4483563"/>
              <a:ext cx="123401" cy="370203"/>
            </a:xfrm>
            <a:custGeom>
              <a:avLst/>
              <a:gdLst/>
              <a:ahLst/>
              <a:cxnLst/>
              <a:rect l="0" t="0" r="0" b="0"/>
              <a:pathLst>
                <a:path w="123401" h="370203">
                  <a:moveTo>
                    <a:pt x="0" y="0"/>
                  </a:moveTo>
                  <a:lnTo>
                    <a:pt x="18977" y="55597"/>
                  </a:lnTo>
                  <a:lnTo>
                    <a:pt x="51314" y="117117"/>
                  </a:lnTo>
                  <a:lnTo>
                    <a:pt x="70726" y="169951"/>
                  </a:lnTo>
                  <a:lnTo>
                    <a:pt x="90933" y="232975"/>
                  </a:lnTo>
                  <a:lnTo>
                    <a:pt x="104978" y="284685"/>
                  </a:lnTo>
                  <a:lnTo>
                    <a:pt x="119310" y="344564"/>
                  </a:lnTo>
                  <a:lnTo>
                    <a:pt x="12340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004588" y="4428718"/>
              <a:ext cx="260514" cy="438760"/>
            </a:xfrm>
            <a:custGeom>
              <a:avLst/>
              <a:gdLst/>
              <a:ahLst/>
              <a:cxnLst/>
              <a:rect l="0" t="0" r="0" b="0"/>
              <a:pathLst>
                <a:path w="260514" h="438760">
                  <a:moveTo>
                    <a:pt x="260513" y="0"/>
                  </a:moveTo>
                  <a:lnTo>
                    <a:pt x="212216" y="60767"/>
                  </a:lnTo>
                  <a:lnTo>
                    <a:pt x="179170" y="115676"/>
                  </a:lnTo>
                  <a:lnTo>
                    <a:pt x="148749" y="176720"/>
                  </a:lnTo>
                  <a:lnTo>
                    <a:pt x="113851" y="232789"/>
                  </a:lnTo>
                  <a:lnTo>
                    <a:pt x="77617" y="287875"/>
                  </a:lnTo>
                  <a:lnTo>
                    <a:pt x="45181" y="342768"/>
                  </a:lnTo>
                  <a:lnTo>
                    <a:pt x="16373" y="404901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307699" y="4277895"/>
              <a:ext cx="198487" cy="305840"/>
            </a:xfrm>
            <a:custGeom>
              <a:avLst/>
              <a:gdLst/>
              <a:ahLst/>
              <a:cxnLst/>
              <a:rect l="0" t="0" r="0" b="0"/>
              <a:pathLst>
                <a:path w="198487" h="305840">
                  <a:moveTo>
                    <a:pt x="163070" y="0"/>
                  </a:moveTo>
                  <a:lnTo>
                    <a:pt x="184907" y="14557"/>
                  </a:lnTo>
                  <a:lnTo>
                    <a:pt x="191339" y="26463"/>
                  </a:lnTo>
                  <a:lnTo>
                    <a:pt x="198486" y="60004"/>
                  </a:lnTo>
                  <a:lnTo>
                    <a:pt x="193538" y="96240"/>
                  </a:lnTo>
                  <a:lnTo>
                    <a:pt x="177684" y="146838"/>
                  </a:lnTo>
                  <a:lnTo>
                    <a:pt x="155213" y="194838"/>
                  </a:lnTo>
                  <a:lnTo>
                    <a:pt x="113952" y="251095"/>
                  </a:lnTo>
                  <a:lnTo>
                    <a:pt x="74938" y="290025"/>
                  </a:lnTo>
                  <a:lnTo>
                    <a:pt x="50774" y="303083"/>
                  </a:lnTo>
                  <a:lnTo>
                    <a:pt x="24800" y="305839"/>
                  </a:lnTo>
                  <a:lnTo>
                    <a:pt x="11475" y="304442"/>
                  </a:lnTo>
                  <a:lnTo>
                    <a:pt x="4115" y="298940"/>
                  </a:lnTo>
                  <a:lnTo>
                    <a:pt x="732" y="290701"/>
                  </a:lnTo>
                  <a:lnTo>
                    <a:pt x="0" y="280638"/>
                  </a:lnTo>
                  <a:lnTo>
                    <a:pt x="7311" y="257269"/>
                  </a:lnTo>
                  <a:lnTo>
                    <a:pt x="28559" y="222480"/>
                  </a:lnTo>
                  <a:lnTo>
                    <a:pt x="46919" y="203999"/>
                  </a:lnTo>
                  <a:lnTo>
                    <a:pt x="70314" y="190707"/>
                  </a:lnTo>
                  <a:lnTo>
                    <a:pt x="82951" y="189600"/>
                  </a:lnTo>
                  <a:lnTo>
                    <a:pt x="109180" y="196495"/>
                  </a:lnTo>
                  <a:lnTo>
                    <a:pt x="127947" y="213779"/>
                  </a:lnTo>
                  <a:lnTo>
                    <a:pt x="149359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690148" y="4346451"/>
              <a:ext cx="95980" cy="370203"/>
            </a:xfrm>
            <a:custGeom>
              <a:avLst/>
              <a:gdLst/>
              <a:ahLst/>
              <a:cxnLst/>
              <a:rect l="0" t="0" r="0" b="0"/>
              <a:pathLst>
                <a:path w="95980" h="370203">
                  <a:moveTo>
                    <a:pt x="95979" y="0"/>
                  </a:moveTo>
                  <a:lnTo>
                    <a:pt x="81064" y="55597"/>
                  </a:lnTo>
                  <a:lnTo>
                    <a:pt x="68200" y="104327"/>
                  </a:lnTo>
                  <a:lnTo>
                    <a:pt x="50678" y="167008"/>
                  </a:lnTo>
                  <a:lnTo>
                    <a:pt x="36235" y="211338"/>
                  </a:lnTo>
                  <a:lnTo>
                    <a:pt x="24738" y="256431"/>
                  </a:lnTo>
                  <a:lnTo>
                    <a:pt x="14550" y="301863"/>
                  </a:lnTo>
                  <a:lnTo>
                    <a:pt x="4311" y="349954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594170" y="4565830"/>
              <a:ext cx="219380" cy="41135"/>
            </a:xfrm>
            <a:custGeom>
              <a:avLst/>
              <a:gdLst/>
              <a:ahLst/>
              <a:cxnLst/>
              <a:rect l="0" t="0" r="0" b="0"/>
              <a:pathLst>
                <a:path w="219380" h="41135">
                  <a:moveTo>
                    <a:pt x="0" y="41134"/>
                  </a:moveTo>
                  <a:lnTo>
                    <a:pt x="59660" y="26219"/>
                  </a:lnTo>
                  <a:lnTo>
                    <a:pt x="115179" y="17417"/>
                  </a:lnTo>
                  <a:lnTo>
                    <a:pt x="171747" y="10747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950662" y="4415007"/>
              <a:ext cx="82268" cy="356492"/>
            </a:xfrm>
            <a:custGeom>
              <a:avLst/>
              <a:gdLst/>
              <a:ahLst/>
              <a:cxnLst/>
              <a:rect l="0" t="0" r="0" b="0"/>
              <a:pathLst>
                <a:path w="82268" h="356492">
                  <a:moveTo>
                    <a:pt x="82267" y="0"/>
                  </a:moveTo>
                  <a:lnTo>
                    <a:pt x="72844" y="53208"/>
                  </a:lnTo>
                  <a:lnTo>
                    <a:pt x="68303" y="104465"/>
                  </a:lnTo>
                  <a:lnTo>
                    <a:pt x="57986" y="152322"/>
                  </a:lnTo>
                  <a:lnTo>
                    <a:pt x="45280" y="210344"/>
                  </a:lnTo>
                  <a:lnTo>
                    <a:pt x="30343" y="259359"/>
                  </a:lnTo>
                  <a:lnTo>
                    <a:pt x="6896" y="321618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074062" y="4368117"/>
              <a:ext cx="203802" cy="428040"/>
            </a:xfrm>
            <a:custGeom>
              <a:avLst/>
              <a:gdLst/>
              <a:ahLst/>
              <a:cxnLst/>
              <a:rect l="0" t="0" r="0" b="0"/>
              <a:pathLst>
                <a:path w="203802" h="428040">
                  <a:moveTo>
                    <a:pt x="82267" y="88023"/>
                  </a:moveTo>
                  <a:lnTo>
                    <a:pt x="67353" y="143621"/>
                  </a:lnTo>
                  <a:lnTo>
                    <a:pt x="50425" y="192350"/>
                  </a:lnTo>
                  <a:lnTo>
                    <a:pt x="34238" y="250969"/>
                  </a:lnTo>
                  <a:lnTo>
                    <a:pt x="21317" y="310994"/>
                  </a:lnTo>
                  <a:lnTo>
                    <a:pt x="6316" y="372960"/>
                  </a:lnTo>
                  <a:lnTo>
                    <a:pt x="4211" y="392241"/>
                  </a:lnTo>
                  <a:lnTo>
                    <a:pt x="7378" y="406619"/>
                  </a:lnTo>
                  <a:lnTo>
                    <a:pt x="14060" y="417727"/>
                  </a:lnTo>
                  <a:lnTo>
                    <a:pt x="23084" y="426657"/>
                  </a:lnTo>
                  <a:lnTo>
                    <a:pt x="35195" y="428039"/>
                  </a:lnTo>
                  <a:lnTo>
                    <a:pt x="64901" y="417387"/>
                  </a:lnTo>
                  <a:lnTo>
                    <a:pt x="108607" y="371137"/>
                  </a:lnTo>
                  <a:lnTo>
                    <a:pt x="143224" y="309190"/>
                  </a:lnTo>
                  <a:lnTo>
                    <a:pt x="165499" y="257150"/>
                  </a:lnTo>
                  <a:lnTo>
                    <a:pt x="186674" y="198620"/>
                  </a:lnTo>
                  <a:lnTo>
                    <a:pt x="199363" y="153801"/>
                  </a:lnTo>
                  <a:lnTo>
                    <a:pt x="203801" y="95156"/>
                  </a:lnTo>
                  <a:lnTo>
                    <a:pt x="203592" y="40032"/>
                  </a:lnTo>
                  <a:lnTo>
                    <a:pt x="198144" y="8802"/>
                  </a:lnTo>
                  <a:lnTo>
                    <a:pt x="189987" y="1693"/>
                  </a:lnTo>
                  <a:lnTo>
                    <a:pt x="178456" y="0"/>
                  </a:lnTo>
                  <a:lnTo>
                    <a:pt x="152440" y="6245"/>
                  </a:lnTo>
                  <a:lnTo>
                    <a:pt x="130721" y="19177"/>
                  </a:lnTo>
                  <a:lnTo>
                    <a:pt x="114974" y="39143"/>
                  </a:lnTo>
                  <a:lnTo>
                    <a:pt x="76587" y="100997"/>
                  </a:lnTo>
                  <a:lnTo>
                    <a:pt x="44977" y="145882"/>
                  </a:lnTo>
                  <a:lnTo>
                    <a:pt x="23612" y="198309"/>
                  </a:lnTo>
                  <a:lnTo>
                    <a:pt x="6244" y="259052"/>
                  </a:lnTo>
                  <a:lnTo>
                    <a:pt x="0" y="2936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361997" y="4483563"/>
              <a:ext cx="82269" cy="287936"/>
            </a:xfrm>
            <a:custGeom>
              <a:avLst/>
              <a:gdLst/>
              <a:ahLst/>
              <a:cxnLst/>
              <a:rect l="0" t="0" r="0" b="0"/>
              <a:pathLst>
                <a:path w="82269" h="287936">
                  <a:moveTo>
                    <a:pt x="0" y="0"/>
                  </a:moveTo>
                  <a:lnTo>
                    <a:pt x="14558" y="14557"/>
                  </a:lnTo>
                  <a:lnTo>
                    <a:pt x="30890" y="52726"/>
                  </a:lnTo>
                  <a:lnTo>
                    <a:pt x="38099" y="102630"/>
                  </a:lnTo>
                  <a:lnTo>
                    <a:pt x="47513" y="163289"/>
                  </a:lnTo>
                  <a:lnTo>
                    <a:pt x="67230" y="222226"/>
                  </a:lnTo>
                  <a:lnTo>
                    <a:pt x="75584" y="251622"/>
                  </a:lnTo>
                  <a:lnTo>
                    <a:pt x="82268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293441" y="4510985"/>
              <a:ext cx="191958" cy="315359"/>
            </a:xfrm>
            <a:custGeom>
              <a:avLst/>
              <a:gdLst/>
              <a:ahLst/>
              <a:cxnLst/>
              <a:rect l="0" t="0" r="0" b="0"/>
              <a:pathLst>
                <a:path w="191958" h="315359">
                  <a:moveTo>
                    <a:pt x="191957" y="0"/>
                  </a:moveTo>
                  <a:lnTo>
                    <a:pt x="153789" y="45447"/>
                  </a:lnTo>
                  <a:lnTo>
                    <a:pt x="120330" y="106195"/>
                  </a:lnTo>
                  <a:lnTo>
                    <a:pt x="99132" y="140140"/>
                  </a:lnTo>
                  <a:lnTo>
                    <a:pt x="71041" y="192555"/>
                  </a:lnTo>
                  <a:lnTo>
                    <a:pt x="45575" y="245396"/>
                  </a:lnTo>
                  <a:lnTo>
                    <a:pt x="16845" y="286755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691066" y="4401296"/>
              <a:ext cx="54846" cy="329069"/>
            </a:xfrm>
            <a:custGeom>
              <a:avLst/>
              <a:gdLst/>
              <a:ahLst/>
              <a:cxnLst/>
              <a:rect l="0" t="0" r="0" b="0"/>
              <a:pathLst>
                <a:path w="54846" h="329069">
                  <a:moveTo>
                    <a:pt x="54845" y="0"/>
                  </a:moveTo>
                  <a:lnTo>
                    <a:pt x="53321" y="53208"/>
                  </a:lnTo>
                  <a:lnTo>
                    <a:pt x="43899" y="104465"/>
                  </a:lnTo>
                  <a:lnTo>
                    <a:pt x="31458" y="152322"/>
                  </a:lnTo>
                  <a:lnTo>
                    <a:pt x="18123" y="211867"/>
                  </a:lnTo>
                  <a:lnTo>
                    <a:pt x="6047" y="267258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567666" y="4579541"/>
              <a:ext cx="205669" cy="27424"/>
            </a:xfrm>
            <a:custGeom>
              <a:avLst/>
              <a:gdLst/>
              <a:ahLst/>
              <a:cxnLst/>
              <a:rect l="0" t="0" r="0" b="0"/>
              <a:pathLst>
                <a:path w="205669" h="27424">
                  <a:moveTo>
                    <a:pt x="0" y="27423"/>
                  </a:moveTo>
                  <a:lnTo>
                    <a:pt x="35886" y="18000"/>
                  </a:lnTo>
                  <a:lnTo>
                    <a:pt x="90530" y="13458"/>
                  </a:lnTo>
                  <a:lnTo>
                    <a:pt x="144469" y="4665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854020" y="4319029"/>
              <a:ext cx="203650" cy="404681"/>
            </a:xfrm>
            <a:custGeom>
              <a:avLst/>
              <a:gdLst/>
              <a:ahLst/>
              <a:cxnLst/>
              <a:rect l="0" t="0" r="0" b="0"/>
              <a:pathLst>
                <a:path w="203650" h="404681">
                  <a:moveTo>
                    <a:pt x="152404" y="0"/>
                  </a:moveTo>
                  <a:lnTo>
                    <a:pt x="174240" y="7278"/>
                  </a:lnTo>
                  <a:lnTo>
                    <a:pt x="182196" y="15517"/>
                  </a:lnTo>
                  <a:lnTo>
                    <a:pt x="195099" y="40920"/>
                  </a:lnTo>
                  <a:lnTo>
                    <a:pt x="203649" y="89483"/>
                  </a:lnTo>
                  <a:lnTo>
                    <a:pt x="198904" y="149744"/>
                  </a:lnTo>
                  <a:lnTo>
                    <a:pt x="191860" y="193508"/>
                  </a:lnTo>
                  <a:lnTo>
                    <a:pt x="179329" y="252847"/>
                  </a:lnTo>
                  <a:lnTo>
                    <a:pt x="168941" y="283004"/>
                  </a:lnTo>
                  <a:lnTo>
                    <a:pt x="133383" y="335317"/>
                  </a:lnTo>
                  <a:lnTo>
                    <a:pt x="95985" y="377639"/>
                  </a:lnTo>
                  <a:lnTo>
                    <a:pt x="82798" y="388871"/>
                  </a:lnTo>
                  <a:lnTo>
                    <a:pt x="51896" y="401351"/>
                  </a:lnTo>
                  <a:lnTo>
                    <a:pt x="35125" y="404680"/>
                  </a:lnTo>
                  <a:lnTo>
                    <a:pt x="22420" y="402328"/>
                  </a:lnTo>
                  <a:lnTo>
                    <a:pt x="12427" y="396189"/>
                  </a:lnTo>
                  <a:lnTo>
                    <a:pt x="4241" y="387527"/>
                  </a:lnTo>
                  <a:lnTo>
                    <a:pt x="307" y="377182"/>
                  </a:lnTo>
                  <a:lnTo>
                    <a:pt x="0" y="353499"/>
                  </a:lnTo>
                  <a:lnTo>
                    <a:pt x="13065" y="327739"/>
                  </a:lnTo>
                  <a:lnTo>
                    <a:pt x="22949" y="314471"/>
                  </a:lnTo>
                  <a:lnTo>
                    <a:pt x="35631" y="307149"/>
                  </a:lnTo>
                  <a:lnTo>
                    <a:pt x="65972" y="303076"/>
                  </a:lnTo>
                  <a:lnTo>
                    <a:pt x="95709" y="310407"/>
                  </a:lnTo>
                  <a:lnTo>
                    <a:pt x="134082" y="331664"/>
                  </a:lnTo>
                  <a:lnTo>
                    <a:pt x="180743" y="373591"/>
                  </a:lnTo>
                  <a:lnTo>
                    <a:pt x="193537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143536" y="4332740"/>
              <a:ext cx="82268" cy="383914"/>
            </a:xfrm>
            <a:custGeom>
              <a:avLst/>
              <a:gdLst/>
              <a:ahLst/>
              <a:cxnLst/>
              <a:rect l="0" t="0" r="0" b="0"/>
              <a:pathLst>
                <a:path w="82268" h="383914">
                  <a:moveTo>
                    <a:pt x="82267" y="0"/>
                  </a:moveTo>
                  <a:lnTo>
                    <a:pt x="61898" y="45309"/>
                  </a:lnTo>
                  <a:lnTo>
                    <a:pt x="46440" y="104494"/>
                  </a:lnTo>
                  <a:lnTo>
                    <a:pt x="36890" y="148006"/>
                  </a:lnTo>
                  <a:lnTo>
                    <a:pt x="27567" y="192736"/>
                  </a:lnTo>
                  <a:lnTo>
                    <a:pt x="19869" y="239530"/>
                  </a:lnTo>
                  <a:lnTo>
                    <a:pt x="16448" y="290797"/>
                  </a:lnTo>
                  <a:lnTo>
                    <a:pt x="7243" y="349214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949744" y="10393296"/>
            <a:ext cx="3441512" cy="3180999"/>
            <a:chOff x="4949744" y="10393296"/>
            <a:chExt cx="3441512" cy="3180999"/>
          </a:xfrm>
        </p:grpSpPr>
        <p:sp>
          <p:nvSpPr>
            <p:cNvPr id="57" name="Freeform 56"/>
            <p:cNvSpPr/>
            <p:nvPr/>
          </p:nvSpPr>
          <p:spPr>
            <a:xfrm>
              <a:off x="5518336" y="10818344"/>
              <a:ext cx="110521" cy="2755951"/>
            </a:xfrm>
            <a:custGeom>
              <a:avLst/>
              <a:gdLst/>
              <a:ahLst/>
              <a:cxnLst/>
              <a:rect l="0" t="0" r="0" b="0"/>
              <a:pathLst>
                <a:path w="110521" h="2755951">
                  <a:moveTo>
                    <a:pt x="48412" y="0"/>
                  </a:moveTo>
                  <a:lnTo>
                    <a:pt x="29328" y="57252"/>
                  </a:lnTo>
                  <a:lnTo>
                    <a:pt x="23460" y="111249"/>
                  </a:lnTo>
                  <a:lnTo>
                    <a:pt x="14443" y="168212"/>
                  </a:lnTo>
                  <a:lnTo>
                    <a:pt x="9401" y="223685"/>
                  </a:lnTo>
                  <a:lnTo>
                    <a:pt x="7907" y="285994"/>
                  </a:lnTo>
                  <a:lnTo>
                    <a:pt x="7558" y="334300"/>
                  </a:lnTo>
                  <a:lnTo>
                    <a:pt x="7402" y="386239"/>
                  </a:lnTo>
                  <a:lnTo>
                    <a:pt x="7333" y="439791"/>
                  </a:lnTo>
                  <a:lnTo>
                    <a:pt x="7303" y="494062"/>
                  </a:lnTo>
                  <a:lnTo>
                    <a:pt x="7289" y="545604"/>
                  </a:lnTo>
                  <a:lnTo>
                    <a:pt x="7283" y="588825"/>
                  </a:lnTo>
                  <a:lnTo>
                    <a:pt x="7280" y="640535"/>
                  </a:lnTo>
                  <a:lnTo>
                    <a:pt x="7279" y="694494"/>
                  </a:lnTo>
                  <a:lnTo>
                    <a:pt x="7279" y="738789"/>
                  </a:lnTo>
                  <a:lnTo>
                    <a:pt x="0" y="797986"/>
                  </a:lnTo>
                  <a:lnTo>
                    <a:pt x="488" y="851818"/>
                  </a:lnTo>
                  <a:lnTo>
                    <a:pt x="4261" y="910275"/>
                  </a:lnTo>
                  <a:lnTo>
                    <a:pt x="5937" y="956569"/>
                  </a:lnTo>
                  <a:lnTo>
                    <a:pt x="21439" y="1016892"/>
                  </a:lnTo>
                  <a:lnTo>
                    <a:pt x="30771" y="1073360"/>
                  </a:lnTo>
                  <a:lnTo>
                    <a:pt x="33536" y="1128686"/>
                  </a:lnTo>
                  <a:lnTo>
                    <a:pt x="34356" y="1183673"/>
                  </a:lnTo>
                  <a:lnTo>
                    <a:pt x="34599" y="1238560"/>
                  </a:lnTo>
                  <a:lnTo>
                    <a:pt x="41949" y="1300696"/>
                  </a:lnTo>
                  <a:lnTo>
                    <a:pt x="46497" y="1360072"/>
                  </a:lnTo>
                  <a:lnTo>
                    <a:pt x="47845" y="1416259"/>
                  </a:lnTo>
                  <a:lnTo>
                    <a:pt x="48244" y="1471501"/>
                  </a:lnTo>
                  <a:lnTo>
                    <a:pt x="55641" y="1526463"/>
                  </a:lnTo>
                  <a:lnTo>
                    <a:pt x="60202" y="1588622"/>
                  </a:lnTo>
                  <a:lnTo>
                    <a:pt x="61554" y="1648004"/>
                  </a:lnTo>
                  <a:lnTo>
                    <a:pt x="69233" y="1711472"/>
                  </a:lnTo>
                  <a:lnTo>
                    <a:pt x="73878" y="1771240"/>
                  </a:lnTo>
                  <a:lnTo>
                    <a:pt x="74965" y="1813018"/>
                  </a:lnTo>
                  <a:lnTo>
                    <a:pt x="75448" y="1856978"/>
                  </a:lnTo>
                  <a:lnTo>
                    <a:pt x="75662" y="1901906"/>
                  </a:lnTo>
                  <a:lnTo>
                    <a:pt x="75783" y="1962747"/>
                  </a:lnTo>
                  <a:lnTo>
                    <a:pt x="79874" y="2004776"/>
                  </a:lnTo>
                  <a:lnTo>
                    <a:pt x="86680" y="2067199"/>
                  </a:lnTo>
                  <a:lnTo>
                    <a:pt x="88696" y="2124290"/>
                  </a:lnTo>
                  <a:lnTo>
                    <a:pt x="89294" y="2179800"/>
                  </a:lnTo>
                  <a:lnTo>
                    <a:pt x="93533" y="2234842"/>
                  </a:lnTo>
                  <a:lnTo>
                    <a:pt x="100376" y="2293808"/>
                  </a:lnTo>
                  <a:lnTo>
                    <a:pt x="101976" y="2340316"/>
                  </a:lnTo>
                  <a:lnTo>
                    <a:pt x="102687" y="2396533"/>
                  </a:lnTo>
                  <a:lnTo>
                    <a:pt x="103003" y="2457067"/>
                  </a:lnTo>
                  <a:lnTo>
                    <a:pt x="103144" y="2517994"/>
                  </a:lnTo>
                  <a:lnTo>
                    <a:pt x="103207" y="2575541"/>
                  </a:lnTo>
                  <a:lnTo>
                    <a:pt x="110520" y="2637494"/>
                  </a:lnTo>
                  <a:lnTo>
                    <a:pt x="106271" y="2699375"/>
                  </a:lnTo>
                  <a:lnTo>
                    <a:pt x="103257" y="27559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470769" y="10790921"/>
              <a:ext cx="2824509" cy="205669"/>
            </a:xfrm>
            <a:custGeom>
              <a:avLst/>
              <a:gdLst/>
              <a:ahLst/>
              <a:cxnLst/>
              <a:rect l="0" t="0" r="0" b="0"/>
              <a:pathLst>
                <a:path w="2824509" h="205669">
                  <a:moveTo>
                    <a:pt x="0" y="0"/>
                  </a:moveTo>
                  <a:lnTo>
                    <a:pt x="55598" y="4063"/>
                  </a:lnTo>
                  <a:lnTo>
                    <a:pt x="117117" y="11805"/>
                  </a:lnTo>
                  <a:lnTo>
                    <a:pt x="177230" y="20425"/>
                  </a:lnTo>
                  <a:lnTo>
                    <a:pt x="236006" y="25349"/>
                  </a:lnTo>
                  <a:lnTo>
                    <a:pt x="299295" y="34086"/>
                  </a:lnTo>
                  <a:lnTo>
                    <a:pt x="343766" y="42064"/>
                  </a:lnTo>
                  <a:lnTo>
                    <a:pt x="388922" y="50688"/>
                  </a:lnTo>
                  <a:lnTo>
                    <a:pt x="434383" y="59599"/>
                  </a:lnTo>
                  <a:lnTo>
                    <a:pt x="479979" y="64575"/>
                  </a:lnTo>
                  <a:lnTo>
                    <a:pt x="540349" y="71439"/>
                  </a:lnTo>
                  <a:lnTo>
                    <a:pt x="599370" y="83121"/>
                  </a:lnTo>
                  <a:lnTo>
                    <a:pt x="648777" y="90264"/>
                  </a:lnTo>
                  <a:lnTo>
                    <a:pt x="701205" y="93439"/>
                  </a:lnTo>
                  <a:lnTo>
                    <a:pt x="760275" y="102505"/>
                  </a:lnTo>
                  <a:lnTo>
                    <a:pt x="808143" y="110559"/>
                  </a:lnTo>
                  <a:lnTo>
                    <a:pt x="863442" y="119216"/>
                  </a:lnTo>
                  <a:lnTo>
                    <a:pt x="918489" y="128143"/>
                  </a:lnTo>
                  <a:lnTo>
                    <a:pt x="973424" y="133126"/>
                  </a:lnTo>
                  <a:lnTo>
                    <a:pt x="1023738" y="136864"/>
                  </a:lnTo>
                  <a:lnTo>
                    <a:pt x="1079283" y="146010"/>
                  </a:lnTo>
                  <a:lnTo>
                    <a:pt x="1132134" y="150921"/>
                  </a:lnTo>
                  <a:lnTo>
                    <a:pt x="1181987" y="159824"/>
                  </a:lnTo>
                  <a:lnTo>
                    <a:pt x="1227645" y="162441"/>
                  </a:lnTo>
                  <a:lnTo>
                    <a:pt x="1290184" y="163913"/>
                  </a:lnTo>
                  <a:lnTo>
                    <a:pt x="1340030" y="171629"/>
                  </a:lnTo>
                  <a:lnTo>
                    <a:pt x="1381678" y="175304"/>
                  </a:lnTo>
                  <a:lnTo>
                    <a:pt x="1427610" y="176938"/>
                  </a:lnTo>
                  <a:lnTo>
                    <a:pt x="1490777" y="177858"/>
                  </a:lnTo>
                  <a:lnTo>
                    <a:pt x="1540084" y="178073"/>
                  </a:lnTo>
                  <a:lnTo>
                    <a:pt x="1584344" y="178168"/>
                  </a:lnTo>
                  <a:lnTo>
                    <a:pt x="1627374" y="178211"/>
                  </a:lnTo>
                  <a:lnTo>
                    <a:pt x="1676968" y="178230"/>
                  </a:lnTo>
                  <a:lnTo>
                    <a:pt x="1721353" y="178238"/>
                  </a:lnTo>
                  <a:lnTo>
                    <a:pt x="1764441" y="178242"/>
                  </a:lnTo>
                  <a:lnTo>
                    <a:pt x="1814059" y="178244"/>
                  </a:lnTo>
                  <a:lnTo>
                    <a:pt x="1858457" y="178244"/>
                  </a:lnTo>
                  <a:lnTo>
                    <a:pt x="1901548" y="178245"/>
                  </a:lnTo>
                  <a:lnTo>
                    <a:pt x="1951169" y="178245"/>
                  </a:lnTo>
                  <a:lnTo>
                    <a:pt x="2003693" y="178245"/>
                  </a:lnTo>
                  <a:lnTo>
                    <a:pt x="2057506" y="178245"/>
                  </a:lnTo>
                  <a:lnTo>
                    <a:pt x="2111892" y="178245"/>
                  </a:lnTo>
                  <a:lnTo>
                    <a:pt x="2170596" y="182308"/>
                  </a:lnTo>
                  <a:lnTo>
                    <a:pt x="2230711" y="187668"/>
                  </a:lnTo>
                  <a:lnTo>
                    <a:pt x="2287898" y="190051"/>
                  </a:lnTo>
                  <a:lnTo>
                    <a:pt x="2343783" y="191109"/>
                  </a:lnTo>
                  <a:lnTo>
                    <a:pt x="2399090" y="191580"/>
                  </a:lnTo>
                  <a:lnTo>
                    <a:pt x="2454141" y="191789"/>
                  </a:lnTo>
                  <a:lnTo>
                    <a:pt x="2505014" y="191882"/>
                  </a:lnTo>
                  <a:lnTo>
                    <a:pt x="2553016" y="191923"/>
                  </a:lnTo>
                  <a:lnTo>
                    <a:pt x="2599741" y="191942"/>
                  </a:lnTo>
                  <a:lnTo>
                    <a:pt x="2654314" y="199231"/>
                  </a:lnTo>
                  <a:lnTo>
                    <a:pt x="2713988" y="203761"/>
                  </a:lnTo>
                  <a:lnTo>
                    <a:pt x="2772633" y="205103"/>
                  </a:lnTo>
                  <a:lnTo>
                    <a:pt x="2824508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185662" y="10969166"/>
              <a:ext cx="205594" cy="2097816"/>
            </a:xfrm>
            <a:custGeom>
              <a:avLst/>
              <a:gdLst/>
              <a:ahLst/>
              <a:cxnLst/>
              <a:rect l="0" t="0" r="0" b="0"/>
              <a:pathLst>
                <a:path w="205594" h="2097816">
                  <a:moveTo>
                    <a:pt x="13637" y="0"/>
                  </a:moveTo>
                  <a:lnTo>
                    <a:pt x="9574" y="59660"/>
                  </a:lnTo>
                  <a:lnTo>
                    <a:pt x="2784" y="111117"/>
                  </a:lnTo>
                  <a:lnTo>
                    <a:pt x="772" y="164957"/>
                  </a:lnTo>
                  <a:lnTo>
                    <a:pt x="176" y="219505"/>
                  </a:lnTo>
                  <a:lnTo>
                    <a:pt x="0" y="278324"/>
                  </a:lnTo>
                  <a:lnTo>
                    <a:pt x="1482" y="321751"/>
                  </a:lnTo>
                  <a:lnTo>
                    <a:pt x="7219" y="366443"/>
                  </a:lnTo>
                  <a:lnTo>
                    <a:pt x="10784" y="415759"/>
                  </a:lnTo>
                  <a:lnTo>
                    <a:pt x="12369" y="466624"/>
                  </a:lnTo>
                  <a:lnTo>
                    <a:pt x="13073" y="514621"/>
                  </a:lnTo>
                  <a:lnTo>
                    <a:pt x="20749" y="569910"/>
                  </a:lnTo>
                  <a:lnTo>
                    <a:pt x="24414" y="612832"/>
                  </a:lnTo>
                  <a:lnTo>
                    <a:pt x="27568" y="662378"/>
                  </a:lnTo>
                  <a:lnTo>
                    <a:pt x="34047" y="714867"/>
                  </a:lnTo>
                  <a:lnTo>
                    <a:pt x="37943" y="768666"/>
                  </a:lnTo>
                  <a:lnTo>
                    <a:pt x="44244" y="819998"/>
                  </a:lnTo>
                  <a:lnTo>
                    <a:pt x="62280" y="863126"/>
                  </a:lnTo>
                  <a:lnTo>
                    <a:pt x="73342" y="910732"/>
                  </a:lnTo>
                  <a:lnTo>
                    <a:pt x="79782" y="957789"/>
                  </a:lnTo>
                  <a:lnTo>
                    <a:pt x="91974" y="1014546"/>
                  </a:lnTo>
                  <a:lnTo>
                    <a:pt x="100759" y="1061820"/>
                  </a:lnTo>
                  <a:lnTo>
                    <a:pt x="105678" y="1113300"/>
                  </a:lnTo>
                  <a:lnTo>
                    <a:pt x="107865" y="1166649"/>
                  </a:lnTo>
                  <a:lnTo>
                    <a:pt x="108837" y="1220830"/>
                  </a:lnTo>
                  <a:lnTo>
                    <a:pt x="116663" y="1280886"/>
                  </a:lnTo>
                  <a:lnTo>
                    <a:pt x="120364" y="1324922"/>
                  </a:lnTo>
                  <a:lnTo>
                    <a:pt x="123533" y="1374963"/>
                  </a:lnTo>
                  <a:lnTo>
                    <a:pt x="130020" y="1427674"/>
                  </a:lnTo>
                  <a:lnTo>
                    <a:pt x="133919" y="1477507"/>
                  </a:lnTo>
                  <a:lnTo>
                    <a:pt x="140176" y="1540263"/>
                  </a:lnTo>
                  <a:lnTo>
                    <a:pt x="147615" y="1599991"/>
                  </a:lnTo>
                  <a:lnTo>
                    <a:pt x="150880" y="1648040"/>
                  </a:lnTo>
                  <a:lnTo>
                    <a:pt x="157408" y="1694786"/>
                  </a:lnTo>
                  <a:lnTo>
                    <a:pt x="162370" y="1756649"/>
                  </a:lnTo>
                  <a:lnTo>
                    <a:pt x="171119" y="1806295"/>
                  </a:lnTo>
                  <a:lnTo>
                    <a:pt x="176082" y="1857230"/>
                  </a:lnTo>
                  <a:lnTo>
                    <a:pt x="184830" y="1910917"/>
                  </a:lnTo>
                  <a:lnTo>
                    <a:pt x="189793" y="1972696"/>
                  </a:lnTo>
                  <a:lnTo>
                    <a:pt x="198542" y="2024687"/>
                  </a:lnTo>
                  <a:lnTo>
                    <a:pt x="202459" y="2054650"/>
                  </a:lnTo>
                  <a:lnTo>
                    <a:pt x="205593" y="20978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594170" y="13108115"/>
              <a:ext cx="2728530" cy="342780"/>
            </a:xfrm>
            <a:custGeom>
              <a:avLst/>
              <a:gdLst/>
              <a:ahLst/>
              <a:cxnLst/>
              <a:rect l="0" t="0" r="0" b="0"/>
              <a:pathLst>
                <a:path w="2728530" h="342780">
                  <a:moveTo>
                    <a:pt x="2728529" y="0"/>
                  </a:moveTo>
                  <a:lnTo>
                    <a:pt x="2679722" y="14913"/>
                  </a:lnTo>
                  <a:lnTo>
                    <a:pt x="2630278" y="27778"/>
                  </a:lnTo>
                  <a:lnTo>
                    <a:pt x="2581095" y="41239"/>
                  </a:lnTo>
                  <a:lnTo>
                    <a:pt x="2533514" y="50814"/>
                  </a:lnTo>
                  <a:lnTo>
                    <a:pt x="2480822" y="57711"/>
                  </a:lnTo>
                  <a:lnTo>
                    <a:pt x="2422552" y="69405"/>
                  </a:lnTo>
                  <a:lnTo>
                    <a:pt x="2379254" y="78072"/>
                  </a:lnTo>
                  <a:lnTo>
                    <a:pt x="2334619" y="87005"/>
                  </a:lnTo>
                  <a:lnTo>
                    <a:pt x="2285327" y="91991"/>
                  </a:lnTo>
                  <a:lnTo>
                    <a:pt x="2232951" y="95729"/>
                  </a:lnTo>
                  <a:lnTo>
                    <a:pt x="2179204" y="102468"/>
                  </a:lnTo>
                  <a:lnTo>
                    <a:pt x="2124846" y="106478"/>
                  </a:lnTo>
                  <a:lnTo>
                    <a:pt x="2073265" y="109785"/>
                  </a:lnTo>
                  <a:lnTo>
                    <a:pt x="2030027" y="116334"/>
                  </a:lnTo>
                  <a:lnTo>
                    <a:pt x="1982373" y="120259"/>
                  </a:lnTo>
                  <a:lnTo>
                    <a:pt x="1933771" y="122005"/>
                  </a:lnTo>
                  <a:lnTo>
                    <a:pt x="1872148" y="122986"/>
                  </a:lnTo>
                  <a:lnTo>
                    <a:pt x="1816818" y="124801"/>
                  </a:lnTo>
                  <a:lnTo>
                    <a:pt x="1769278" y="132787"/>
                  </a:lnTo>
                  <a:lnTo>
                    <a:pt x="1712704" y="137354"/>
                  </a:lnTo>
                  <a:lnTo>
                    <a:pt x="1659540" y="143820"/>
                  </a:lnTo>
                  <a:lnTo>
                    <a:pt x="1612551" y="147710"/>
                  </a:lnTo>
                  <a:lnTo>
                    <a:pt x="1566784" y="150963"/>
                  </a:lnTo>
                  <a:lnTo>
                    <a:pt x="1510896" y="157486"/>
                  </a:lnTo>
                  <a:lnTo>
                    <a:pt x="1462697" y="161402"/>
                  </a:lnTo>
                  <a:lnTo>
                    <a:pt x="1405363" y="167668"/>
                  </a:lnTo>
                  <a:lnTo>
                    <a:pt x="1355367" y="175111"/>
                  </a:lnTo>
                  <a:lnTo>
                    <a:pt x="1306021" y="181378"/>
                  </a:lnTo>
                  <a:lnTo>
                    <a:pt x="1258393" y="188822"/>
                  </a:lnTo>
                  <a:lnTo>
                    <a:pt x="1205685" y="195090"/>
                  </a:lnTo>
                  <a:lnTo>
                    <a:pt x="1165052" y="202490"/>
                  </a:lnTo>
                  <a:lnTo>
                    <a:pt x="1111446" y="210857"/>
                  </a:lnTo>
                  <a:lnTo>
                    <a:pt x="1064261" y="215593"/>
                  </a:lnTo>
                  <a:lnTo>
                    <a:pt x="1007498" y="222319"/>
                  </a:lnTo>
                  <a:lnTo>
                    <a:pt x="945484" y="233961"/>
                  </a:lnTo>
                  <a:lnTo>
                    <a:pt x="890967" y="242617"/>
                  </a:lnTo>
                  <a:lnTo>
                    <a:pt x="836267" y="251542"/>
                  </a:lnTo>
                  <a:lnTo>
                    <a:pt x="789612" y="256525"/>
                  </a:lnTo>
                  <a:lnTo>
                    <a:pt x="733149" y="263393"/>
                  </a:lnTo>
                  <a:lnTo>
                    <a:pt x="675285" y="271014"/>
                  </a:lnTo>
                  <a:lnTo>
                    <a:pt x="626149" y="274321"/>
                  </a:lnTo>
                  <a:lnTo>
                    <a:pt x="573841" y="280868"/>
                  </a:lnTo>
                  <a:lnTo>
                    <a:pt x="520124" y="284793"/>
                  </a:lnTo>
                  <a:lnTo>
                    <a:pt x="467304" y="286537"/>
                  </a:lnTo>
                  <a:lnTo>
                    <a:pt x="418437" y="287314"/>
                  </a:lnTo>
                  <a:lnTo>
                    <a:pt x="371327" y="287658"/>
                  </a:lnTo>
                  <a:lnTo>
                    <a:pt x="324998" y="287812"/>
                  </a:lnTo>
                  <a:lnTo>
                    <a:pt x="279017" y="287880"/>
                  </a:lnTo>
                  <a:lnTo>
                    <a:pt x="217583" y="287918"/>
                  </a:lnTo>
                  <a:lnTo>
                    <a:pt x="160786" y="295208"/>
                  </a:lnTo>
                  <a:lnTo>
                    <a:pt x="105363" y="307018"/>
                  </a:lnTo>
                  <a:lnTo>
                    <a:pt x="44511" y="324656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751723" y="10941745"/>
              <a:ext cx="295835" cy="2234926"/>
            </a:xfrm>
            <a:custGeom>
              <a:avLst/>
              <a:gdLst/>
              <a:ahLst/>
              <a:cxnLst/>
              <a:rect l="0" t="0" r="0" b="0"/>
              <a:pathLst>
                <a:path w="295835" h="2234926">
                  <a:moveTo>
                    <a:pt x="7899" y="0"/>
                  </a:moveTo>
                  <a:lnTo>
                    <a:pt x="6376" y="51684"/>
                  </a:lnTo>
                  <a:lnTo>
                    <a:pt x="0" y="95041"/>
                  </a:lnTo>
                  <a:lnTo>
                    <a:pt x="5888" y="154700"/>
                  </a:lnTo>
                  <a:lnTo>
                    <a:pt x="7303" y="210879"/>
                  </a:lnTo>
                  <a:lnTo>
                    <a:pt x="7635" y="253687"/>
                  </a:lnTo>
                  <a:lnTo>
                    <a:pt x="7782" y="298105"/>
                  </a:lnTo>
                  <a:lnTo>
                    <a:pt x="7847" y="347299"/>
                  </a:lnTo>
                  <a:lnTo>
                    <a:pt x="9400" y="395063"/>
                  </a:lnTo>
                  <a:lnTo>
                    <a:pt x="17316" y="449171"/>
                  </a:lnTo>
                  <a:lnTo>
                    <a:pt x="21862" y="507690"/>
                  </a:lnTo>
                  <a:lnTo>
                    <a:pt x="28324" y="561310"/>
                  </a:lnTo>
                  <a:lnTo>
                    <a:pt x="36275" y="620689"/>
                  </a:lnTo>
                  <a:lnTo>
                    <a:pt x="43363" y="678056"/>
                  </a:lnTo>
                  <a:lnTo>
                    <a:pt x="46513" y="723865"/>
                  </a:lnTo>
                  <a:lnTo>
                    <a:pt x="48287" y="783915"/>
                  </a:lnTo>
                  <a:lnTo>
                    <a:pt x="56090" y="833024"/>
                  </a:lnTo>
                  <a:lnTo>
                    <a:pt x="60773" y="883800"/>
                  </a:lnTo>
                  <a:lnTo>
                    <a:pt x="78118" y="919412"/>
                  </a:lnTo>
                  <a:lnTo>
                    <a:pt x="109957" y="973720"/>
                  </a:lnTo>
                  <a:lnTo>
                    <a:pt x="124977" y="1028406"/>
                  </a:lnTo>
                  <a:lnTo>
                    <a:pt x="133489" y="1083204"/>
                  </a:lnTo>
                  <a:lnTo>
                    <a:pt x="145660" y="1138035"/>
                  </a:lnTo>
                  <a:lnTo>
                    <a:pt x="154440" y="1179165"/>
                  </a:lnTo>
                  <a:lnTo>
                    <a:pt x="163421" y="1232993"/>
                  </a:lnTo>
                  <a:lnTo>
                    <a:pt x="168428" y="1280277"/>
                  </a:lnTo>
                  <a:lnTo>
                    <a:pt x="171247" y="1341156"/>
                  </a:lnTo>
                  <a:lnTo>
                    <a:pt x="176144" y="1393725"/>
                  </a:lnTo>
                  <a:lnTo>
                    <a:pt x="183182" y="1442311"/>
                  </a:lnTo>
                  <a:lnTo>
                    <a:pt x="189329" y="1495302"/>
                  </a:lnTo>
                  <a:lnTo>
                    <a:pt x="200799" y="1545534"/>
                  </a:lnTo>
                  <a:lnTo>
                    <a:pt x="209784" y="1593425"/>
                  </a:lnTo>
                  <a:lnTo>
                    <a:pt x="220099" y="1656923"/>
                  </a:lnTo>
                  <a:lnTo>
                    <a:pt x="225151" y="1706835"/>
                  </a:lnTo>
                  <a:lnTo>
                    <a:pt x="233927" y="1752939"/>
                  </a:lnTo>
                  <a:lnTo>
                    <a:pt x="237850" y="1793712"/>
                  </a:lnTo>
                  <a:lnTo>
                    <a:pt x="244122" y="1855870"/>
                  </a:lnTo>
                  <a:lnTo>
                    <a:pt x="251567" y="1915421"/>
                  </a:lnTo>
                  <a:lnTo>
                    <a:pt x="254831" y="1963428"/>
                  </a:lnTo>
                  <a:lnTo>
                    <a:pt x="261361" y="2010155"/>
                  </a:lnTo>
                  <a:lnTo>
                    <a:pt x="269341" y="2056315"/>
                  </a:lnTo>
                  <a:lnTo>
                    <a:pt x="276443" y="2100698"/>
                  </a:lnTo>
                  <a:lnTo>
                    <a:pt x="281964" y="2158421"/>
                  </a:lnTo>
                  <a:lnTo>
                    <a:pt x="292643" y="2211519"/>
                  </a:lnTo>
                  <a:lnTo>
                    <a:pt x="295834" y="2234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429636" y="11956373"/>
              <a:ext cx="2701107" cy="68557"/>
            </a:xfrm>
            <a:custGeom>
              <a:avLst/>
              <a:gdLst/>
              <a:ahLst/>
              <a:cxnLst/>
              <a:rect l="0" t="0" r="0" b="0"/>
              <a:pathLst>
                <a:path w="2701107" h="68557">
                  <a:moveTo>
                    <a:pt x="0" y="68556"/>
                  </a:moveTo>
                  <a:lnTo>
                    <a:pt x="59660" y="64494"/>
                  </a:lnTo>
                  <a:lnTo>
                    <a:pt x="111116" y="57705"/>
                  </a:lnTo>
                  <a:lnTo>
                    <a:pt x="164957" y="55692"/>
                  </a:lnTo>
                  <a:lnTo>
                    <a:pt x="215442" y="51034"/>
                  </a:lnTo>
                  <a:lnTo>
                    <a:pt x="271534" y="44067"/>
                  </a:lnTo>
                  <a:lnTo>
                    <a:pt x="320256" y="40914"/>
                  </a:lnTo>
                  <a:lnTo>
                    <a:pt x="372379" y="34435"/>
                  </a:lnTo>
                  <a:lnTo>
                    <a:pt x="430077" y="30539"/>
                  </a:lnTo>
                  <a:lnTo>
                    <a:pt x="485175" y="27284"/>
                  </a:lnTo>
                  <a:lnTo>
                    <a:pt x="543411" y="18409"/>
                  </a:lnTo>
                  <a:lnTo>
                    <a:pt x="598584" y="15102"/>
                  </a:lnTo>
                  <a:lnTo>
                    <a:pt x="658096" y="14123"/>
                  </a:lnTo>
                  <a:lnTo>
                    <a:pt x="711948" y="13893"/>
                  </a:lnTo>
                  <a:lnTo>
                    <a:pt x="759242" y="13792"/>
                  </a:lnTo>
                  <a:lnTo>
                    <a:pt x="820128" y="13734"/>
                  </a:lnTo>
                  <a:lnTo>
                    <a:pt x="876763" y="9655"/>
                  </a:lnTo>
                  <a:lnTo>
                    <a:pt x="932138" y="2861"/>
                  </a:lnTo>
                  <a:lnTo>
                    <a:pt x="991203" y="848"/>
                  </a:lnTo>
                  <a:lnTo>
                    <a:pt x="1052885" y="251"/>
                  </a:lnTo>
                  <a:lnTo>
                    <a:pt x="1109755" y="75"/>
                  </a:lnTo>
                  <a:lnTo>
                    <a:pt x="1165199" y="23"/>
                  </a:lnTo>
                  <a:lnTo>
                    <a:pt x="1220222" y="7"/>
                  </a:lnTo>
                  <a:lnTo>
                    <a:pt x="1275119" y="2"/>
                  </a:lnTo>
                  <a:lnTo>
                    <a:pt x="1329979" y="0"/>
                  </a:lnTo>
                  <a:lnTo>
                    <a:pt x="1384829" y="0"/>
                  </a:lnTo>
                  <a:lnTo>
                    <a:pt x="1439675" y="0"/>
                  </a:lnTo>
                  <a:lnTo>
                    <a:pt x="1482332" y="0"/>
                  </a:lnTo>
                  <a:lnTo>
                    <a:pt x="1541918" y="0"/>
                  </a:lnTo>
                  <a:lnTo>
                    <a:pt x="1592775" y="0"/>
                  </a:lnTo>
                  <a:lnTo>
                    <a:pt x="1640262" y="1523"/>
                  </a:lnTo>
                  <a:lnTo>
                    <a:pt x="1696914" y="7279"/>
                  </a:lnTo>
                  <a:lnTo>
                    <a:pt x="1745453" y="10852"/>
                  </a:lnTo>
                  <a:lnTo>
                    <a:pt x="1807040" y="12863"/>
                  </a:lnTo>
                  <a:lnTo>
                    <a:pt x="1849751" y="13334"/>
                  </a:lnTo>
                  <a:lnTo>
                    <a:pt x="1904281" y="13544"/>
                  </a:lnTo>
                  <a:lnTo>
                    <a:pt x="1964063" y="17698"/>
                  </a:lnTo>
                  <a:lnTo>
                    <a:pt x="2026181" y="23100"/>
                  </a:lnTo>
                  <a:lnTo>
                    <a:pt x="2089337" y="25501"/>
                  </a:lnTo>
                  <a:lnTo>
                    <a:pt x="2121109" y="26141"/>
                  </a:lnTo>
                  <a:lnTo>
                    <a:pt x="2152954" y="26568"/>
                  </a:lnTo>
                  <a:lnTo>
                    <a:pt x="2215252" y="27042"/>
                  </a:lnTo>
                  <a:lnTo>
                    <a:pt x="2273409" y="27253"/>
                  </a:lnTo>
                  <a:lnTo>
                    <a:pt x="2329726" y="27346"/>
                  </a:lnTo>
                  <a:lnTo>
                    <a:pt x="2385226" y="28912"/>
                  </a:lnTo>
                  <a:lnTo>
                    <a:pt x="2440361" y="34686"/>
                  </a:lnTo>
                  <a:lnTo>
                    <a:pt x="2491273" y="38269"/>
                  </a:lnTo>
                  <a:lnTo>
                    <a:pt x="2537768" y="39860"/>
                  </a:lnTo>
                  <a:lnTo>
                    <a:pt x="2598203" y="40756"/>
                  </a:lnTo>
                  <a:lnTo>
                    <a:pt x="2651658" y="41021"/>
                  </a:lnTo>
                  <a:lnTo>
                    <a:pt x="2701106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765072" y="10393296"/>
              <a:ext cx="254146" cy="356492"/>
            </a:xfrm>
            <a:custGeom>
              <a:avLst/>
              <a:gdLst/>
              <a:ahLst/>
              <a:cxnLst/>
              <a:rect l="0" t="0" r="0" b="0"/>
              <a:pathLst>
                <a:path w="254146" h="356492">
                  <a:moveTo>
                    <a:pt x="130744" y="0"/>
                  </a:moveTo>
                  <a:lnTo>
                    <a:pt x="180718" y="38168"/>
                  </a:lnTo>
                  <a:lnTo>
                    <a:pt x="208352" y="79019"/>
                  </a:lnTo>
                  <a:lnTo>
                    <a:pt x="228559" y="129718"/>
                  </a:lnTo>
                  <a:lnTo>
                    <a:pt x="229637" y="183334"/>
                  </a:lnTo>
                  <a:lnTo>
                    <a:pt x="205750" y="237814"/>
                  </a:lnTo>
                  <a:lnTo>
                    <a:pt x="166155" y="298348"/>
                  </a:lnTo>
                  <a:lnTo>
                    <a:pt x="141912" y="321001"/>
                  </a:lnTo>
                  <a:lnTo>
                    <a:pt x="111840" y="333100"/>
                  </a:lnTo>
                  <a:lnTo>
                    <a:pt x="95289" y="336327"/>
                  </a:lnTo>
                  <a:lnTo>
                    <a:pt x="64712" y="331787"/>
                  </a:lnTo>
                  <a:lnTo>
                    <a:pt x="37411" y="318089"/>
                  </a:lnTo>
                  <a:lnTo>
                    <a:pt x="15121" y="296767"/>
                  </a:lnTo>
                  <a:lnTo>
                    <a:pt x="3183" y="267993"/>
                  </a:lnTo>
                  <a:lnTo>
                    <a:pt x="0" y="251788"/>
                  </a:lnTo>
                  <a:lnTo>
                    <a:pt x="4587" y="221596"/>
                  </a:lnTo>
                  <a:lnTo>
                    <a:pt x="10077" y="207145"/>
                  </a:lnTo>
                  <a:lnTo>
                    <a:pt x="28363" y="187028"/>
                  </a:lnTo>
                  <a:lnTo>
                    <a:pt x="39638" y="179530"/>
                  </a:lnTo>
                  <a:lnTo>
                    <a:pt x="68417" y="175262"/>
                  </a:lnTo>
                  <a:lnTo>
                    <a:pt x="84622" y="176257"/>
                  </a:lnTo>
                  <a:lnTo>
                    <a:pt x="114816" y="189550"/>
                  </a:lnTo>
                  <a:lnTo>
                    <a:pt x="174352" y="238867"/>
                  </a:lnTo>
                  <a:lnTo>
                    <a:pt x="212598" y="293139"/>
                  </a:lnTo>
                  <a:lnTo>
                    <a:pt x="254145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115196" y="10516697"/>
              <a:ext cx="150824" cy="260514"/>
            </a:xfrm>
            <a:custGeom>
              <a:avLst/>
              <a:gdLst/>
              <a:ahLst/>
              <a:cxnLst/>
              <a:rect l="0" t="0" r="0" b="0"/>
              <a:pathLst>
                <a:path w="150824" h="260514">
                  <a:moveTo>
                    <a:pt x="0" y="0"/>
                  </a:moveTo>
                  <a:lnTo>
                    <a:pt x="38168" y="45447"/>
                  </a:lnTo>
                  <a:lnTo>
                    <a:pt x="73443" y="107776"/>
                  </a:lnTo>
                  <a:lnTo>
                    <a:pt x="100643" y="160751"/>
                  </a:lnTo>
                  <a:lnTo>
                    <a:pt x="126476" y="211995"/>
                  </a:lnTo>
                  <a:lnTo>
                    <a:pt x="150823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101485" y="10544119"/>
              <a:ext cx="137113" cy="246803"/>
            </a:xfrm>
            <a:custGeom>
              <a:avLst/>
              <a:gdLst/>
              <a:ahLst/>
              <a:cxnLst/>
              <a:rect l="0" t="0" r="0" b="0"/>
              <a:pathLst>
                <a:path w="137113" h="246803">
                  <a:moveTo>
                    <a:pt x="137112" y="0"/>
                  </a:moveTo>
                  <a:lnTo>
                    <a:pt x="124642" y="53209"/>
                  </a:lnTo>
                  <a:lnTo>
                    <a:pt x="102778" y="105989"/>
                  </a:lnTo>
                  <a:lnTo>
                    <a:pt x="75479" y="157175"/>
                  </a:lnTo>
                  <a:lnTo>
                    <a:pt x="20096" y="213238"/>
                  </a:lnTo>
                  <a:lnTo>
                    <a:pt x="8931" y="228330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349204" y="10544119"/>
              <a:ext cx="27423" cy="383915"/>
            </a:xfrm>
            <a:custGeom>
              <a:avLst/>
              <a:gdLst/>
              <a:ahLst/>
              <a:cxnLst/>
              <a:rect l="0" t="0" r="0" b="0"/>
              <a:pathLst>
                <a:path w="27423" h="383915">
                  <a:moveTo>
                    <a:pt x="0" y="0"/>
                  </a:moveTo>
                  <a:lnTo>
                    <a:pt x="1524" y="53209"/>
                  </a:lnTo>
                  <a:lnTo>
                    <a:pt x="9423" y="107512"/>
                  </a:lnTo>
                  <a:lnTo>
                    <a:pt x="12440" y="169645"/>
                  </a:lnTo>
                  <a:lnTo>
                    <a:pt x="13334" y="227326"/>
                  </a:lnTo>
                  <a:lnTo>
                    <a:pt x="13599" y="283011"/>
                  </a:lnTo>
                  <a:lnTo>
                    <a:pt x="15201" y="335058"/>
                  </a:lnTo>
                  <a:lnTo>
                    <a:pt x="27422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963455" y="11092567"/>
              <a:ext cx="301647" cy="425049"/>
            </a:xfrm>
            <a:custGeom>
              <a:avLst/>
              <a:gdLst/>
              <a:ahLst/>
              <a:cxnLst/>
              <a:rect l="0" t="0" r="0" b="0"/>
              <a:pathLst>
                <a:path w="301647" h="425049">
                  <a:moveTo>
                    <a:pt x="0" y="0"/>
                  </a:moveTo>
                  <a:lnTo>
                    <a:pt x="26363" y="57252"/>
                  </a:lnTo>
                  <a:lnTo>
                    <a:pt x="69532" y="118065"/>
                  </a:lnTo>
                  <a:lnTo>
                    <a:pt x="113042" y="174766"/>
                  </a:lnTo>
                  <a:lnTo>
                    <a:pt x="151816" y="227997"/>
                  </a:lnTo>
                  <a:lnTo>
                    <a:pt x="188189" y="276777"/>
                  </a:lnTo>
                  <a:lnTo>
                    <a:pt x="210087" y="308875"/>
                  </a:lnTo>
                  <a:lnTo>
                    <a:pt x="253260" y="358371"/>
                  </a:lnTo>
                  <a:lnTo>
                    <a:pt x="294088" y="415884"/>
                  </a:lnTo>
                  <a:lnTo>
                    <a:pt x="301646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949744" y="11078856"/>
              <a:ext cx="233091" cy="438760"/>
            </a:xfrm>
            <a:custGeom>
              <a:avLst/>
              <a:gdLst/>
              <a:ahLst/>
              <a:cxnLst/>
              <a:rect l="0" t="0" r="0" b="0"/>
              <a:pathLst>
                <a:path w="233091" h="438760">
                  <a:moveTo>
                    <a:pt x="233090" y="0"/>
                  </a:moveTo>
                  <a:lnTo>
                    <a:pt x="207323" y="55598"/>
                  </a:lnTo>
                  <a:lnTo>
                    <a:pt x="188384" y="104327"/>
                  </a:lnTo>
                  <a:lnTo>
                    <a:pt x="163476" y="158883"/>
                  </a:lnTo>
                  <a:lnTo>
                    <a:pt x="135041" y="218263"/>
                  </a:lnTo>
                  <a:lnTo>
                    <a:pt x="95103" y="280999"/>
                  </a:lnTo>
                  <a:lnTo>
                    <a:pt x="59242" y="334131"/>
                  </a:lnTo>
                  <a:lnTo>
                    <a:pt x="24341" y="384914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048377" y="12628221"/>
              <a:ext cx="326415" cy="227384"/>
            </a:xfrm>
            <a:custGeom>
              <a:avLst/>
              <a:gdLst/>
              <a:ahLst/>
              <a:cxnLst/>
              <a:rect l="0" t="0" r="0" b="0"/>
              <a:pathLst>
                <a:path w="326415" h="227384">
                  <a:moveTo>
                    <a:pt x="120746" y="0"/>
                  </a:moveTo>
                  <a:lnTo>
                    <a:pt x="94979" y="59660"/>
                  </a:lnTo>
                  <a:lnTo>
                    <a:pt x="76040" y="115179"/>
                  </a:lnTo>
                  <a:lnTo>
                    <a:pt x="47069" y="171747"/>
                  </a:lnTo>
                  <a:lnTo>
                    <a:pt x="3613" y="224529"/>
                  </a:lnTo>
                  <a:lnTo>
                    <a:pt x="0" y="227383"/>
                  </a:lnTo>
                  <a:lnTo>
                    <a:pt x="638" y="224715"/>
                  </a:lnTo>
                  <a:lnTo>
                    <a:pt x="20157" y="199125"/>
                  </a:lnTo>
                  <a:lnTo>
                    <a:pt x="42523" y="178385"/>
                  </a:lnTo>
                  <a:lnTo>
                    <a:pt x="98185" y="152656"/>
                  </a:lnTo>
                  <a:lnTo>
                    <a:pt x="149609" y="141719"/>
                  </a:lnTo>
                  <a:lnTo>
                    <a:pt x="203440" y="142540"/>
                  </a:lnTo>
                  <a:lnTo>
                    <a:pt x="238243" y="150189"/>
                  </a:lnTo>
                  <a:lnTo>
                    <a:pt x="293763" y="171801"/>
                  </a:lnTo>
                  <a:lnTo>
                    <a:pt x="326414" y="1782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265101" y="12491110"/>
              <a:ext cx="95980" cy="644427"/>
            </a:xfrm>
            <a:custGeom>
              <a:avLst/>
              <a:gdLst/>
              <a:ahLst/>
              <a:cxnLst/>
              <a:rect l="0" t="0" r="0" b="0"/>
              <a:pathLst>
                <a:path w="95980" h="644427">
                  <a:moveTo>
                    <a:pt x="95979" y="0"/>
                  </a:moveTo>
                  <a:lnTo>
                    <a:pt x="91916" y="55597"/>
                  </a:lnTo>
                  <a:lnTo>
                    <a:pt x="81064" y="108388"/>
                  </a:lnTo>
                  <a:lnTo>
                    <a:pt x="74115" y="153292"/>
                  </a:lnTo>
                  <a:lnTo>
                    <a:pt x="68680" y="212831"/>
                  </a:lnTo>
                  <a:lnTo>
                    <a:pt x="59622" y="269068"/>
                  </a:lnTo>
                  <a:lnTo>
                    <a:pt x="54737" y="324325"/>
                  </a:lnTo>
                  <a:lnTo>
                    <a:pt x="45841" y="379292"/>
                  </a:lnTo>
                  <a:lnTo>
                    <a:pt x="41005" y="435696"/>
                  </a:lnTo>
                  <a:lnTo>
                    <a:pt x="30601" y="498452"/>
                  </a:lnTo>
                  <a:lnTo>
                    <a:pt x="17870" y="557841"/>
                  </a:lnTo>
                  <a:lnTo>
                    <a:pt x="5972" y="615386"/>
                  </a:lnTo>
                  <a:lnTo>
                    <a:pt x="0" y="6444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564113" y="11106279"/>
            <a:ext cx="732288" cy="644427"/>
            <a:chOff x="5564113" y="11106279"/>
            <a:chExt cx="732288" cy="644427"/>
          </a:xfrm>
        </p:grpSpPr>
        <p:sp>
          <p:nvSpPr>
            <p:cNvPr id="72" name="Freeform 71"/>
            <p:cNvSpPr/>
            <p:nvPr/>
          </p:nvSpPr>
          <p:spPr>
            <a:xfrm>
              <a:off x="5564113" y="11202257"/>
              <a:ext cx="331704" cy="434524"/>
            </a:xfrm>
            <a:custGeom>
              <a:avLst/>
              <a:gdLst/>
              <a:ahLst/>
              <a:cxnLst/>
              <a:rect l="0" t="0" r="0" b="0"/>
              <a:pathLst>
                <a:path w="331704" h="434524">
                  <a:moveTo>
                    <a:pt x="167169" y="0"/>
                  </a:moveTo>
                  <a:lnTo>
                    <a:pt x="213943" y="49821"/>
                  </a:lnTo>
                  <a:lnTo>
                    <a:pt x="245585" y="112309"/>
                  </a:lnTo>
                  <a:lnTo>
                    <a:pt x="257944" y="169373"/>
                  </a:lnTo>
                  <a:lnTo>
                    <a:pt x="259311" y="212389"/>
                  </a:lnTo>
                  <a:lnTo>
                    <a:pt x="254841" y="256898"/>
                  </a:lnTo>
                  <a:lnTo>
                    <a:pt x="236480" y="317503"/>
                  </a:lnTo>
                  <a:lnTo>
                    <a:pt x="202979" y="372206"/>
                  </a:lnTo>
                  <a:lnTo>
                    <a:pt x="185116" y="398515"/>
                  </a:lnTo>
                  <a:lnTo>
                    <a:pt x="158895" y="417318"/>
                  </a:lnTo>
                  <a:lnTo>
                    <a:pt x="125405" y="429229"/>
                  </a:lnTo>
                  <a:lnTo>
                    <a:pt x="85130" y="434523"/>
                  </a:lnTo>
                  <a:lnTo>
                    <a:pt x="49964" y="428751"/>
                  </a:lnTo>
                  <a:lnTo>
                    <a:pt x="34188" y="422946"/>
                  </a:lnTo>
                  <a:lnTo>
                    <a:pt x="12596" y="404308"/>
                  </a:lnTo>
                  <a:lnTo>
                    <a:pt x="4705" y="392939"/>
                  </a:lnTo>
                  <a:lnTo>
                    <a:pt x="0" y="368120"/>
                  </a:lnTo>
                  <a:lnTo>
                    <a:pt x="878" y="355103"/>
                  </a:lnTo>
                  <a:lnTo>
                    <a:pt x="14042" y="332515"/>
                  </a:lnTo>
                  <a:lnTo>
                    <a:pt x="23951" y="322225"/>
                  </a:lnTo>
                  <a:lnTo>
                    <a:pt x="51211" y="310792"/>
                  </a:lnTo>
                  <a:lnTo>
                    <a:pt x="100818" y="304356"/>
                  </a:lnTo>
                  <a:lnTo>
                    <a:pt x="154112" y="306513"/>
                  </a:lnTo>
                  <a:lnTo>
                    <a:pt x="208497" y="320862"/>
                  </a:lnTo>
                  <a:lnTo>
                    <a:pt x="255080" y="344411"/>
                  </a:lnTo>
                  <a:lnTo>
                    <a:pt x="306266" y="388699"/>
                  </a:lnTo>
                  <a:lnTo>
                    <a:pt x="331703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964373" y="11394214"/>
              <a:ext cx="205668" cy="287936"/>
            </a:xfrm>
            <a:custGeom>
              <a:avLst/>
              <a:gdLst/>
              <a:ahLst/>
              <a:cxnLst/>
              <a:rect l="0" t="0" r="0" b="0"/>
              <a:pathLst>
                <a:path w="205668" h="287936">
                  <a:moveTo>
                    <a:pt x="0" y="0"/>
                  </a:moveTo>
                  <a:lnTo>
                    <a:pt x="45446" y="57251"/>
                  </a:lnTo>
                  <a:lnTo>
                    <a:pt x="85884" y="118065"/>
                  </a:lnTo>
                  <a:lnTo>
                    <a:pt x="132416" y="179649"/>
                  </a:lnTo>
                  <a:lnTo>
                    <a:pt x="169080" y="233368"/>
                  </a:lnTo>
                  <a:lnTo>
                    <a:pt x="205667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895816" y="11407925"/>
              <a:ext cx="205670" cy="342781"/>
            </a:xfrm>
            <a:custGeom>
              <a:avLst/>
              <a:gdLst/>
              <a:ahLst/>
              <a:cxnLst/>
              <a:rect l="0" t="0" r="0" b="0"/>
              <a:pathLst>
                <a:path w="205670" h="342781">
                  <a:moveTo>
                    <a:pt x="205669" y="0"/>
                  </a:moveTo>
                  <a:lnTo>
                    <a:pt x="186691" y="48807"/>
                  </a:lnTo>
                  <a:lnTo>
                    <a:pt x="154354" y="108498"/>
                  </a:lnTo>
                  <a:lnTo>
                    <a:pt x="120385" y="165028"/>
                  </a:lnTo>
                  <a:lnTo>
                    <a:pt x="81374" y="222742"/>
                  </a:lnTo>
                  <a:lnTo>
                    <a:pt x="48148" y="278436"/>
                  </a:lnTo>
                  <a:lnTo>
                    <a:pt x="8447" y="332199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122849" y="11106279"/>
              <a:ext cx="173552" cy="263001"/>
            </a:xfrm>
            <a:custGeom>
              <a:avLst/>
              <a:gdLst/>
              <a:ahLst/>
              <a:cxnLst/>
              <a:rect l="0" t="0" r="0" b="0"/>
              <a:pathLst>
                <a:path w="173552" h="263001">
                  <a:moveTo>
                    <a:pt x="88325" y="0"/>
                  </a:moveTo>
                  <a:lnTo>
                    <a:pt x="110162" y="7278"/>
                  </a:lnTo>
                  <a:lnTo>
                    <a:pt x="145578" y="33642"/>
                  </a:lnTo>
                  <a:lnTo>
                    <a:pt x="163537" y="61671"/>
                  </a:lnTo>
                  <a:lnTo>
                    <a:pt x="173551" y="92918"/>
                  </a:lnTo>
                  <a:lnTo>
                    <a:pt x="167565" y="154281"/>
                  </a:lnTo>
                  <a:lnTo>
                    <a:pt x="164004" y="171410"/>
                  </a:lnTo>
                  <a:lnTo>
                    <a:pt x="147859" y="198567"/>
                  </a:lnTo>
                  <a:lnTo>
                    <a:pt x="100254" y="240828"/>
                  </a:lnTo>
                  <a:lnTo>
                    <a:pt x="60374" y="261959"/>
                  </a:lnTo>
                  <a:lnTo>
                    <a:pt x="46839" y="263000"/>
                  </a:lnTo>
                  <a:lnTo>
                    <a:pt x="19613" y="256032"/>
                  </a:lnTo>
                  <a:lnTo>
                    <a:pt x="10524" y="246861"/>
                  </a:lnTo>
                  <a:lnTo>
                    <a:pt x="426" y="220421"/>
                  </a:lnTo>
                  <a:lnTo>
                    <a:pt x="0" y="192420"/>
                  </a:lnTo>
                  <a:lnTo>
                    <a:pt x="2019" y="178554"/>
                  </a:lnTo>
                  <a:lnTo>
                    <a:pt x="7936" y="167786"/>
                  </a:lnTo>
                  <a:lnTo>
                    <a:pt x="26698" y="151760"/>
                  </a:lnTo>
                  <a:lnTo>
                    <a:pt x="38099" y="149924"/>
                  </a:lnTo>
                  <a:lnTo>
                    <a:pt x="62956" y="156010"/>
                  </a:lnTo>
                  <a:lnTo>
                    <a:pt x="85175" y="172933"/>
                  </a:lnTo>
                  <a:lnTo>
                    <a:pt x="95366" y="183845"/>
                  </a:lnTo>
                  <a:lnTo>
                    <a:pt x="106689" y="212219"/>
                  </a:lnTo>
                  <a:lnTo>
                    <a:pt x="115748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061269" y="11421636"/>
            <a:ext cx="370203" cy="438760"/>
            <a:chOff x="7061269" y="11421636"/>
            <a:chExt cx="370203" cy="438760"/>
          </a:xfrm>
        </p:grpSpPr>
        <p:sp>
          <p:nvSpPr>
            <p:cNvPr id="77" name="Freeform 76"/>
            <p:cNvSpPr/>
            <p:nvPr/>
          </p:nvSpPr>
          <p:spPr>
            <a:xfrm>
              <a:off x="7157247" y="11421636"/>
              <a:ext cx="274225" cy="329070"/>
            </a:xfrm>
            <a:custGeom>
              <a:avLst/>
              <a:gdLst/>
              <a:ahLst/>
              <a:cxnLst/>
              <a:rect l="0" t="0" r="0" b="0"/>
              <a:pathLst>
                <a:path w="274225" h="329070">
                  <a:moveTo>
                    <a:pt x="0" y="0"/>
                  </a:moveTo>
                  <a:lnTo>
                    <a:pt x="46774" y="56198"/>
                  </a:lnTo>
                  <a:lnTo>
                    <a:pt x="99119" y="115502"/>
                  </a:lnTo>
                  <a:lnTo>
                    <a:pt x="134460" y="171732"/>
                  </a:lnTo>
                  <a:lnTo>
                    <a:pt x="187554" y="228350"/>
                  </a:lnTo>
                  <a:lnTo>
                    <a:pt x="243966" y="285053"/>
                  </a:lnTo>
                  <a:lnTo>
                    <a:pt x="265259" y="310441"/>
                  </a:lnTo>
                  <a:lnTo>
                    <a:pt x="274224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061269" y="11421636"/>
              <a:ext cx="246802" cy="438760"/>
            </a:xfrm>
            <a:custGeom>
              <a:avLst/>
              <a:gdLst/>
              <a:ahLst/>
              <a:cxnLst/>
              <a:rect l="0" t="0" r="0" b="0"/>
              <a:pathLst>
                <a:path w="246802" h="438760">
                  <a:moveTo>
                    <a:pt x="246801" y="0"/>
                  </a:moveTo>
                  <a:lnTo>
                    <a:pt x="215486" y="35886"/>
                  </a:lnTo>
                  <a:lnTo>
                    <a:pt x="189110" y="89007"/>
                  </a:lnTo>
                  <a:lnTo>
                    <a:pt x="161715" y="149446"/>
                  </a:lnTo>
                  <a:lnTo>
                    <a:pt x="134693" y="212675"/>
                  </a:lnTo>
                  <a:lnTo>
                    <a:pt x="103738" y="272900"/>
                  </a:lnTo>
                  <a:lnTo>
                    <a:pt x="75764" y="318013"/>
                  </a:lnTo>
                  <a:lnTo>
                    <a:pt x="40730" y="375221"/>
                  </a:lnTo>
                  <a:lnTo>
                    <a:pt x="8948" y="424854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785112" y="12350914"/>
            <a:ext cx="631731" cy="606378"/>
            <a:chOff x="5785112" y="12350914"/>
            <a:chExt cx="631731" cy="606378"/>
          </a:xfrm>
        </p:grpSpPr>
        <p:sp>
          <p:nvSpPr>
            <p:cNvPr id="80" name="Freeform 79"/>
            <p:cNvSpPr/>
            <p:nvPr/>
          </p:nvSpPr>
          <p:spPr>
            <a:xfrm>
              <a:off x="5785112" y="12350914"/>
              <a:ext cx="306364" cy="605624"/>
            </a:xfrm>
            <a:custGeom>
              <a:avLst/>
              <a:gdLst/>
              <a:ahLst/>
              <a:cxnLst/>
              <a:rect l="0" t="0" r="0" b="0"/>
              <a:pathLst>
                <a:path w="306364" h="605624">
                  <a:moveTo>
                    <a:pt x="247817" y="30506"/>
                  </a:moveTo>
                  <a:lnTo>
                    <a:pt x="190564" y="4143"/>
                  </a:lnTo>
                  <a:lnTo>
                    <a:pt x="160417" y="0"/>
                  </a:lnTo>
                  <a:lnTo>
                    <a:pt x="98688" y="9753"/>
                  </a:lnTo>
                  <a:lnTo>
                    <a:pt x="56362" y="36545"/>
                  </a:lnTo>
                  <a:lnTo>
                    <a:pt x="22154" y="73430"/>
                  </a:lnTo>
                  <a:lnTo>
                    <a:pt x="0" y="113304"/>
                  </a:lnTo>
                  <a:lnTo>
                    <a:pt x="338" y="125315"/>
                  </a:lnTo>
                  <a:lnTo>
                    <a:pt x="5135" y="136370"/>
                  </a:lnTo>
                  <a:lnTo>
                    <a:pt x="33720" y="166483"/>
                  </a:lnTo>
                  <a:lnTo>
                    <a:pt x="79261" y="198766"/>
                  </a:lnTo>
                  <a:lnTo>
                    <a:pt x="136935" y="237277"/>
                  </a:lnTo>
                  <a:lnTo>
                    <a:pt x="188556" y="273572"/>
                  </a:lnTo>
                  <a:lnTo>
                    <a:pt x="232797" y="311750"/>
                  </a:lnTo>
                  <a:lnTo>
                    <a:pt x="270789" y="361655"/>
                  </a:lnTo>
                  <a:lnTo>
                    <a:pt x="297280" y="415036"/>
                  </a:lnTo>
                  <a:lnTo>
                    <a:pt x="306363" y="452780"/>
                  </a:lnTo>
                  <a:lnTo>
                    <a:pt x="301388" y="515332"/>
                  </a:lnTo>
                  <a:lnTo>
                    <a:pt x="288892" y="554232"/>
                  </a:lnTo>
                  <a:lnTo>
                    <a:pt x="269120" y="583710"/>
                  </a:lnTo>
                  <a:lnTo>
                    <a:pt x="257448" y="595836"/>
                  </a:lnTo>
                  <a:lnTo>
                    <a:pt x="243574" y="602396"/>
                  </a:lnTo>
                  <a:lnTo>
                    <a:pt x="211907" y="605623"/>
                  </a:lnTo>
                  <a:lnTo>
                    <a:pt x="197978" y="601304"/>
                  </a:lnTo>
                  <a:lnTo>
                    <a:pt x="174376" y="584317"/>
                  </a:lnTo>
                  <a:lnTo>
                    <a:pt x="157792" y="553408"/>
                  </a:lnTo>
                  <a:lnTo>
                    <a:pt x="146867" y="512756"/>
                  </a:lnTo>
                  <a:lnTo>
                    <a:pt x="142011" y="464219"/>
                  </a:lnTo>
                  <a:lnTo>
                    <a:pt x="139853" y="412177"/>
                  </a:lnTo>
                  <a:lnTo>
                    <a:pt x="140418" y="363149"/>
                  </a:lnTo>
                  <a:lnTo>
                    <a:pt x="147777" y="306805"/>
                  </a:lnTo>
                  <a:lnTo>
                    <a:pt x="152159" y="246267"/>
                  </a:lnTo>
                  <a:lnTo>
                    <a:pt x="160905" y="196508"/>
                  </a:lnTo>
                  <a:lnTo>
                    <a:pt x="164174" y="143847"/>
                  </a:lnTo>
                  <a:lnTo>
                    <a:pt x="165278" y="87708"/>
                  </a:lnTo>
                  <a:lnTo>
                    <a:pt x="165550" y="71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128907" y="12504821"/>
              <a:ext cx="287936" cy="315359"/>
            </a:xfrm>
            <a:custGeom>
              <a:avLst/>
              <a:gdLst/>
              <a:ahLst/>
              <a:cxnLst/>
              <a:rect l="0" t="0" r="0" b="0"/>
              <a:pathLst>
                <a:path w="287936" h="315359">
                  <a:moveTo>
                    <a:pt x="0" y="0"/>
                  </a:moveTo>
                  <a:lnTo>
                    <a:pt x="59621" y="59621"/>
                  </a:lnTo>
                  <a:lnTo>
                    <a:pt x="110633" y="110634"/>
                  </a:lnTo>
                  <a:lnTo>
                    <a:pt x="163197" y="163197"/>
                  </a:lnTo>
                  <a:lnTo>
                    <a:pt x="214031" y="221310"/>
                  </a:lnTo>
                  <a:lnTo>
                    <a:pt x="260410" y="277336"/>
                  </a:lnTo>
                  <a:lnTo>
                    <a:pt x="287935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197463" y="12532244"/>
              <a:ext cx="150824" cy="425048"/>
            </a:xfrm>
            <a:custGeom>
              <a:avLst/>
              <a:gdLst/>
              <a:ahLst/>
              <a:cxnLst/>
              <a:rect l="0" t="0" r="0" b="0"/>
              <a:pathLst>
                <a:path w="150824" h="425048">
                  <a:moveTo>
                    <a:pt x="150823" y="0"/>
                  </a:moveTo>
                  <a:lnTo>
                    <a:pt x="135908" y="55596"/>
                  </a:lnTo>
                  <a:lnTo>
                    <a:pt x="123044" y="104325"/>
                  </a:lnTo>
                  <a:lnTo>
                    <a:pt x="109584" y="158881"/>
                  </a:lnTo>
                  <a:lnTo>
                    <a:pt x="91885" y="212118"/>
                  </a:lnTo>
                  <a:lnTo>
                    <a:pt x="75877" y="254238"/>
                  </a:lnTo>
                  <a:lnTo>
                    <a:pt x="58607" y="298350"/>
                  </a:lnTo>
                  <a:lnTo>
                    <a:pt x="31754" y="358730"/>
                  </a:lnTo>
                  <a:lnTo>
                    <a:pt x="17668" y="388463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309431" y="12230597"/>
            <a:ext cx="286575" cy="658138"/>
            <a:chOff x="7309431" y="12230597"/>
            <a:chExt cx="286575" cy="658138"/>
          </a:xfrm>
        </p:grpSpPr>
        <p:sp>
          <p:nvSpPr>
            <p:cNvPr id="84" name="Freeform 83"/>
            <p:cNvSpPr/>
            <p:nvPr/>
          </p:nvSpPr>
          <p:spPr>
            <a:xfrm>
              <a:off x="7309431" y="12271731"/>
              <a:ext cx="286575" cy="270479"/>
            </a:xfrm>
            <a:custGeom>
              <a:avLst/>
              <a:gdLst/>
              <a:ahLst/>
              <a:cxnLst/>
              <a:rect l="0" t="0" r="0" b="0"/>
              <a:pathLst>
                <a:path w="286575" h="270479">
                  <a:moveTo>
                    <a:pt x="108329" y="0"/>
                  </a:moveTo>
                  <a:lnTo>
                    <a:pt x="97383" y="53207"/>
                  </a:lnTo>
                  <a:lnTo>
                    <a:pt x="84942" y="104464"/>
                  </a:lnTo>
                  <a:lnTo>
                    <a:pt x="63028" y="167565"/>
                  </a:lnTo>
                  <a:lnTo>
                    <a:pt x="29809" y="230979"/>
                  </a:lnTo>
                  <a:lnTo>
                    <a:pt x="0" y="270478"/>
                  </a:lnTo>
                  <a:lnTo>
                    <a:pt x="1070" y="270203"/>
                  </a:lnTo>
                  <a:lnTo>
                    <a:pt x="39237" y="247870"/>
                  </a:lnTo>
                  <a:lnTo>
                    <a:pt x="88027" y="230190"/>
                  </a:lnTo>
                  <a:lnTo>
                    <a:pt x="141078" y="215304"/>
                  </a:lnTo>
                  <a:lnTo>
                    <a:pt x="202669" y="208523"/>
                  </a:lnTo>
                  <a:lnTo>
                    <a:pt x="265261" y="196809"/>
                  </a:lnTo>
                  <a:lnTo>
                    <a:pt x="286574" y="191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431471" y="12230597"/>
              <a:ext cx="95980" cy="658138"/>
            </a:xfrm>
            <a:custGeom>
              <a:avLst/>
              <a:gdLst/>
              <a:ahLst/>
              <a:cxnLst/>
              <a:rect l="0" t="0" r="0" b="0"/>
              <a:pathLst>
                <a:path w="95980" h="658138">
                  <a:moveTo>
                    <a:pt x="95979" y="0"/>
                  </a:moveTo>
                  <a:lnTo>
                    <a:pt x="85032" y="45310"/>
                  </a:lnTo>
                  <a:lnTo>
                    <a:pt x="72592" y="106018"/>
                  </a:lnTo>
                  <a:lnTo>
                    <a:pt x="63748" y="155286"/>
                  </a:lnTo>
                  <a:lnTo>
                    <a:pt x="58802" y="211714"/>
                  </a:lnTo>
                  <a:lnTo>
                    <a:pt x="56604" y="272341"/>
                  </a:lnTo>
                  <a:lnTo>
                    <a:pt x="55626" y="334833"/>
                  </a:lnTo>
                  <a:lnTo>
                    <a:pt x="51130" y="381904"/>
                  </a:lnTo>
                  <a:lnTo>
                    <a:pt x="44095" y="438163"/>
                  </a:lnTo>
                  <a:lnTo>
                    <a:pt x="37949" y="493426"/>
                  </a:lnTo>
                  <a:lnTo>
                    <a:pt x="26478" y="544333"/>
                  </a:lnTo>
                  <a:lnTo>
                    <a:pt x="13431" y="596487"/>
                  </a:lnTo>
                  <a:lnTo>
                    <a:pt x="0" y="6581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253585" y="11174834"/>
            <a:ext cx="3325957" cy="754118"/>
            <a:chOff x="1253585" y="11174834"/>
            <a:chExt cx="3325957" cy="754118"/>
          </a:xfrm>
        </p:grpSpPr>
        <p:sp>
          <p:nvSpPr>
            <p:cNvPr id="87" name="Freeform 86"/>
            <p:cNvSpPr/>
            <p:nvPr/>
          </p:nvSpPr>
          <p:spPr>
            <a:xfrm>
              <a:off x="1253585" y="11266882"/>
              <a:ext cx="378049" cy="520099"/>
            </a:xfrm>
            <a:custGeom>
              <a:avLst/>
              <a:gdLst/>
              <a:ahLst/>
              <a:cxnLst/>
              <a:rect l="0" t="0" r="0" b="0"/>
              <a:pathLst>
                <a:path w="378049" h="520099">
                  <a:moveTo>
                    <a:pt x="144958" y="17642"/>
                  </a:moveTo>
                  <a:lnTo>
                    <a:pt x="166794" y="3084"/>
                  </a:lnTo>
                  <a:lnTo>
                    <a:pt x="189702" y="0"/>
                  </a:lnTo>
                  <a:lnTo>
                    <a:pt x="202210" y="1311"/>
                  </a:lnTo>
                  <a:lnTo>
                    <a:pt x="248928" y="24991"/>
                  </a:lnTo>
                  <a:lnTo>
                    <a:pt x="301365" y="60954"/>
                  </a:lnTo>
                  <a:lnTo>
                    <a:pt x="325177" y="87166"/>
                  </a:lnTo>
                  <a:lnTo>
                    <a:pt x="340839" y="117098"/>
                  </a:lnTo>
                  <a:lnTo>
                    <a:pt x="355174" y="173727"/>
                  </a:lnTo>
                  <a:lnTo>
                    <a:pt x="349603" y="225377"/>
                  </a:lnTo>
                  <a:lnTo>
                    <a:pt x="336968" y="271456"/>
                  </a:lnTo>
                  <a:lnTo>
                    <a:pt x="320003" y="326953"/>
                  </a:lnTo>
                  <a:lnTo>
                    <a:pt x="289675" y="385126"/>
                  </a:lnTo>
                  <a:lnTo>
                    <a:pt x="236231" y="446620"/>
                  </a:lnTo>
                  <a:lnTo>
                    <a:pt x="207380" y="472970"/>
                  </a:lnTo>
                  <a:lnTo>
                    <a:pt x="153395" y="500356"/>
                  </a:lnTo>
                  <a:lnTo>
                    <a:pt x="119761" y="514023"/>
                  </a:lnTo>
                  <a:lnTo>
                    <a:pt x="84500" y="520098"/>
                  </a:lnTo>
                  <a:lnTo>
                    <a:pt x="56641" y="514672"/>
                  </a:lnTo>
                  <a:lnTo>
                    <a:pt x="34103" y="500580"/>
                  </a:lnTo>
                  <a:lnTo>
                    <a:pt x="13929" y="479083"/>
                  </a:lnTo>
                  <a:lnTo>
                    <a:pt x="2932" y="450231"/>
                  </a:lnTo>
                  <a:lnTo>
                    <a:pt x="0" y="434006"/>
                  </a:lnTo>
                  <a:lnTo>
                    <a:pt x="4866" y="399727"/>
                  </a:lnTo>
                  <a:lnTo>
                    <a:pt x="10430" y="382055"/>
                  </a:lnTo>
                  <a:lnTo>
                    <a:pt x="32862" y="354295"/>
                  </a:lnTo>
                  <a:lnTo>
                    <a:pt x="63144" y="333323"/>
                  </a:lnTo>
                  <a:lnTo>
                    <a:pt x="96916" y="318925"/>
                  </a:lnTo>
                  <a:lnTo>
                    <a:pt x="157469" y="316811"/>
                  </a:lnTo>
                  <a:lnTo>
                    <a:pt x="216374" y="333111"/>
                  </a:lnTo>
                  <a:lnTo>
                    <a:pt x="257865" y="357239"/>
                  </a:lnTo>
                  <a:lnTo>
                    <a:pt x="319564" y="416654"/>
                  </a:lnTo>
                  <a:lnTo>
                    <a:pt x="359048" y="477665"/>
                  </a:lnTo>
                  <a:lnTo>
                    <a:pt x="378048" y="511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809879" y="11490192"/>
              <a:ext cx="233091" cy="260514"/>
            </a:xfrm>
            <a:custGeom>
              <a:avLst/>
              <a:gdLst/>
              <a:ahLst/>
              <a:cxnLst/>
              <a:rect l="0" t="0" r="0" b="0"/>
              <a:pathLst>
                <a:path w="233091" h="260514">
                  <a:moveTo>
                    <a:pt x="0" y="0"/>
                  </a:moveTo>
                  <a:lnTo>
                    <a:pt x="59214" y="46774"/>
                  </a:lnTo>
                  <a:lnTo>
                    <a:pt x="112371" y="98828"/>
                  </a:lnTo>
                  <a:lnTo>
                    <a:pt x="155641" y="160809"/>
                  </a:lnTo>
                  <a:lnTo>
                    <a:pt x="202557" y="218643"/>
                  </a:lnTo>
                  <a:lnTo>
                    <a:pt x="23309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878435" y="11490192"/>
              <a:ext cx="137113" cy="287937"/>
            </a:xfrm>
            <a:custGeom>
              <a:avLst/>
              <a:gdLst/>
              <a:ahLst/>
              <a:cxnLst/>
              <a:rect l="0" t="0" r="0" b="0"/>
              <a:pathLst>
                <a:path w="137113" h="287937">
                  <a:moveTo>
                    <a:pt x="137112" y="0"/>
                  </a:moveTo>
                  <a:lnTo>
                    <a:pt x="107282" y="59660"/>
                  </a:lnTo>
                  <a:lnTo>
                    <a:pt x="85616" y="115179"/>
                  </a:lnTo>
                  <a:lnTo>
                    <a:pt x="61423" y="175809"/>
                  </a:lnTo>
                  <a:lnTo>
                    <a:pt x="33434" y="228306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121960" y="11174834"/>
              <a:ext cx="162618" cy="263601"/>
            </a:xfrm>
            <a:custGeom>
              <a:avLst/>
              <a:gdLst/>
              <a:ahLst/>
              <a:cxnLst/>
              <a:rect l="0" t="0" r="0" b="0"/>
              <a:pathLst>
                <a:path w="162618" h="263601">
                  <a:moveTo>
                    <a:pt x="99255" y="0"/>
                  </a:moveTo>
                  <a:lnTo>
                    <a:pt x="130570" y="23417"/>
                  </a:lnTo>
                  <a:lnTo>
                    <a:pt x="149228" y="45448"/>
                  </a:lnTo>
                  <a:lnTo>
                    <a:pt x="159552" y="74536"/>
                  </a:lnTo>
                  <a:lnTo>
                    <a:pt x="162617" y="107777"/>
                  </a:lnTo>
                  <a:lnTo>
                    <a:pt x="158901" y="142864"/>
                  </a:lnTo>
                  <a:lnTo>
                    <a:pt x="144045" y="174709"/>
                  </a:lnTo>
                  <a:lnTo>
                    <a:pt x="104548" y="232392"/>
                  </a:lnTo>
                  <a:lnTo>
                    <a:pt x="81802" y="252077"/>
                  </a:lnTo>
                  <a:lnTo>
                    <a:pt x="69338" y="259460"/>
                  </a:lnTo>
                  <a:lnTo>
                    <a:pt x="43301" y="263600"/>
                  </a:lnTo>
                  <a:lnTo>
                    <a:pt x="29960" y="262571"/>
                  </a:lnTo>
                  <a:lnTo>
                    <a:pt x="19542" y="255791"/>
                  </a:lnTo>
                  <a:lnTo>
                    <a:pt x="3904" y="232008"/>
                  </a:lnTo>
                  <a:lnTo>
                    <a:pt x="0" y="205188"/>
                  </a:lnTo>
                  <a:lnTo>
                    <a:pt x="4867" y="179556"/>
                  </a:lnTo>
                  <a:lnTo>
                    <a:pt x="17187" y="158008"/>
                  </a:lnTo>
                  <a:lnTo>
                    <a:pt x="27785" y="151043"/>
                  </a:lnTo>
                  <a:lnTo>
                    <a:pt x="55810" y="143304"/>
                  </a:lnTo>
                  <a:lnTo>
                    <a:pt x="84516" y="147990"/>
                  </a:lnTo>
                  <a:lnTo>
                    <a:pt x="98570" y="153505"/>
                  </a:lnTo>
                  <a:lnTo>
                    <a:pt x="118247" y="171820"/>
                  </a:lnTo>
                  <a:lnTo>
                    <a:pt x="130548" y="193671"/>
                  </a:lnTo>
                  <a:lnTo>
                    <a:pt x="140388" y="233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536572" y="11325658"/>
              <a:ext cx="13712" cy="342781"/>
            </a:xfrm>
            <a:custGeom>
              <a:avLst/>
              <a:gdLst/>
              <a:ahLst/>
              <a:cxnLst/>
              <a:rect l="0" t="0" r="0" b="0"/>
              <a:pathLst>
                <a:path w="13712" h="342781">
                  <a:moveTo>
                    <a:pt x="0" y="0"/>
                  </a:moveTo>
                  <a:lnTo>
                    <a:pt x="4063" y="59659"/>
                  </a:lnTo>
                  <a:lnTo>
                    <a:pt x="10853" y="115179"/>
                  </a:lnTo>
                  <a:lnTo>
                    <a:pt x="12441" y="157833"/>
                  </a:lnTo>
                  <a:lnTo>
                    <a:pt x="13147" y="202181"/>
                  </a:lnTo>
                  <a:lnTo>
                    <a:pt x="13461" y="247283"/>
                  </a:lnTo>
                  <a:lnTo>
                    <a:pt x="13637" y="303313"/>
                  </a:lnTo>
                  <a:lnTo>
                    <a:pt x="13711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440594" y="11517615"/>
              <a:ext cx="260514" cy="54846"/>
            </a:xfrm>
            <a:custGeom>
              <a:avLst/>
              <a:gdLst/>
              <a:ahLst/>
              <a:cxnLst/>
              <a:rect l="0" t="0" r="0" b="0"/>
              <a:pathLst>
                <a:path w="260514" h="54846">
                  <a:moveTo>
                    <a:pt x="0" y="0"/>
                  </a:moveTo>
                  <a:lnTo>
                    <a:pt x="48807" y="14914"/>
                  </a:lnTo>
                  <a:lnTo>
                    <a:pt x="98252" y="27779"/>
                  </a:lnTo>
                  <a:lnTo>
                    <a:pt x="151497" y="41238"/>
                  </a:lnTo>
                  <a:lnTo>
                    <a:pt x="205868" y="50813"/>
                  </a:lnTo>
                  <a:lnTo>
                    <a:pt x="260513" y="548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851930" y="11462770"/>
              <a:ext cx="164535" cy="233092"/>
            </a:xfrm>
            <a:custGeom>
              <a:avLst/>
              <a:gdLst/>
              <a:ahLst/>
              <a:cxnLst/>
              <a:rect l="0" t="0" r="0" b="0"/>
              <a:pathLst>
                <a:path w="164535" h="233092">
                  <a:moveTo>
                    <a:pt x="0" y="0"/>
                  </a:moveTo>
                  <a:lnTo>
                    <a:pt x="12470" y="31316"/>
                  </a:lnTo>
                  <a:lnTo>
                    <a:pt x="51314" y="84886"/>
                  </a:lnTo>
                  <a:lnTo>
                    <a:pt x="87043" y="137629"/>
                  </a:lnTo>
                  <a:lnTo>
                    <a:pt x="132569" y="198457"/>
                  </a:lnTo>
                  <a:lnTo>
                    <a:pt x="164534" y="233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851930" y="11449059"/>
              <a:ext cx="164535" cy="301647"/>
            </a:xfrm>
            <a:custGeom>
              <a:avLst/>
              <a:gdLst/>
              <a:ahLst/>
              <a:cxnLst/>
              <a:rect l="0" t="0" r="0" b="0"/>
              <a:pathLst>
                <a:path w="164535" h="301647">
                  <a:moveTo>
                    <a:pt x="164534" y="0"/>
                  </a:moveTo>
                  <a:lnTo>
                    <a:pt x="145557" y="48807"/>
                  </a:lnTo>
                  <a:lnTo>
                    <a:pt x="121841" y="98252"/>
                  </a:lnTo>
                  <a:lnTo>
                    <a:pt x="95516" y="151496"/>
                  </a:lnTo>
                  <a:lnTo>
                    <a:pt x="59324" y="209525"/>
                  </a:lnTo>
                  <a:lnTo>
                    <a:pt x="17762" y="270669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249555" y="11380502"/>
              <a:ext cx="13712" cy="301648"/>
            </a:xfrm>
            <a:custGeom>
              <a:avLst/>
              <a:gdLst/>
              <a:ahLst/>
              <a:cxnLst/>
              <a:rect l="0" t="0" r="0" b="0"/>
              <a:pathLst>
                <a:path w="13712" h="301648">
                  <a:moveTo>
                    <a:pt x="0" y="0"/>
                  </a:moveTo>
                  <a:lnTo>
                    <a:pt x="9423" y="45309"/>
                  </a:lnTo>
                  <a:lnTo>
                    <a:pt x="12440" y="102971"/>
                  </a:lnTo>
                  <a:lnTo>
                    <a:pt x="13335" y="159328"/>
                  </a:lnTo>
                  <a:lnTo>
                    <a:pt x="13599" y="214620"/>
                  </a:lnTo>
                  <a:lnTo>
                    <a:pt x="13689" y="275711"/>
                  </a:lnTo>
                  <a:lnTo>
                    <a:pt x="13711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167287" y="11532424"/>
              <a:ext cx="260514" cy="26325"/>
            </a:xfrm>
            <a:custGeom>
              <a:avLst/>
              <a:gdLst/>
              <a:ahLst/>
              <a:cxnLst/>
              <a:rect l="0" t="0" r="0" b="0"/>
              <a:pathLst>
                <a:path w="260514" h="26325">
                  <a:moveTo>
                    <a:pt x="0" y="26324"/>
                  </a:moveTo>
                  <a:lnTo>
                    <a:pt x="52870" y="11409"/>
                  </a:lnTo>
                  <a:lnTo>
                    <a:pt x="109105" y="2608"/>
                  </a:lnTo>
                  <a:lnTo>
                    <a:pt x="164362" y="0"/>
                  </a:lnTo>
                  <a:lnTo>
                    <a:pt x="215266" y="3290"/>
                  </a:lnTo>
                  <a:lnTo>
                    <a:pt x="260513" y="126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535607" y="11366791"/>
              <a:ext cx="138996" cy="425386"/>
            </a:xfrm>
            <a:custGeom>
              <a:avLst/>
              <a:gdLst/>
              <a:ahLst/>
              <a:cxnLst/>
              <a:rect l="0" t="0" r="0" b="0"/>
              <a:pathLst>
                <a:path w="138996" h="425386">
                  <a:moveTo>
                    <a:pt x="138995" y="0"/>
                  </a:moveTo>
                  <a:lnTo>
                    <a:pt x="79336" y="18978"/>
                  </a:lnTo>
                  <a:lnTo>
                    <a:pt x="48494" y="35857"/>
                  </a:lnTo>
                  <a:lnTo>
                    <a:pt x="15524" y="71056"/>
                  </a:lnTo>
                  <a:lnTo>
                    <a:pt x="1344" y="97090"/>
                  </a:lnTo>
                  <a:lnTo>
                    <a:pt x="0" y="110431"/>
                  </a:lnTo>
                  <a:lnTo>
                    <a:pt x="12666" y="152566"/>
                  </a:lnTo>
                  <a:lnTo>
                    <a:pt x="44244" y="212501"/>
                  </a:lnTo>
                  <a:lnTo>
                    <a:pt x="87101" y="261863"/>
                  </a:lnTo>
                  <a:lnTo>
                    <a:pt x="111601" y="309325"/>
                  </a:lnTo>
                  <a:lnTo>
                    <a:pt x="128508" y="361982"/>
                  </a:lnTo>
                  <a:lnTo>
                    <a:pt x="128957" y="376910"/>
                  </a:lnTo>
                  <a:lnTo>
                    <a:pt x="121330" y="401622"/>
                  </a:lnTo>
                  <a:lnTo>
                    <a:pt x="99659" y="418699"/>
                  </a:lnTo>
                  <a:lnTo>
                    <a:pt x="85349" y="425385"/>
                  </a:lnTo>
                  <a:lnTo>
                    <a:pt x="72762" y="423750"/>
                  </a:lnTo>
                  <a:lnTo>
                    <a:pt x="61323" y="416566"/>
                  </a:lnTo>
                  <a:lnTo>
                    <a:pt x="50650" y="405682"/>
                  </a:lnTo>
                  <a:lnTo>
                    <a:pt x="45059" y="390808"/>
                  </a:lnTo>
                  <a:lnTo>
                    <a:pt x="42908" y="353970"/>
                  </a:lnTo>
                  <a:lnTo>
                    <a:pt x="51093" y="312207"/>
                  </a:lnTo>
                  <a:lnTo>
                    <a:pt x="64888" y="268254"/>
                  </a:lnTo>
                  <a:lnTo>
                    <a:pt x="81175" y="223327"/>
                  </a:lnTo>
                  <a:lnTo>
                    <a:pt x="100196" y="162489"/>
                  </a:lnTo>
                  <a:lnTo>
                    <a:pt x="120272" y="101330"/>
                  </a:lnTo>
                  <a:lnTo>
                    <a:pt x="138995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825425" y="11490192"/>
              <a:ext cx="137113" cy="260514"/>
            </a:xfrm>
            <a:custGeom>
              <a:avLst/>
              <a:gdLst/>
              <a:ahLst/>
              <a:cxnLst/>
              <a:rect l="0" t="0" r="0" b="0"/>
              <a:pathLst>
                <a:path w="137113" h="260514">
                  <a:moveTo>
                    <a:pt x="0" y="0"/>
                  </a:moveTo>
                  <a:lnTo>
                    <a:pt x="18978" y="59660"/>
                  </a:lnTo>
                  <a:lnTo>
                    <a:pt x="38632" y="111116"/>
                  </a:lnTo>
                  <a:lnTo>
                    <a:pt x="58166" y="160895"/>
                  </a:lnTo>
                  <a:lnTo>
                    <a:pt x="100986" y="221665"/>
                  </a:lnTo>
                  <a:lnTo>
                    <a:pt x="137112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839136" y="11476481"/>
              <a:ext cx="164536" cy="342782"/>
            </a:xfrm>
            <a:custGeom>
              <a:avLst/>
              <a:gdLst/>
              <a:ahLst/>
              <a:cxnLst/>
              <a:rect l="0" t="0" r="0" b="0"/>
              <a:pathLst>
                <a:path w="164536" h="342782">
                  <a:moveTo>
                    <a:pt x="164535" y="0"/>
                  </a:moveTo>
                  <a:lnTo>
                    <a:pt x="145557" y="48808"/>
                  </a:lnTo>
                  <a:lnTo>
                    <a:pt x="121841" y="98251"/>
                  </a:lnTo>
                  <a:lnTo>
                    <a:pt x="95516" y="151498"/>
                  </a:lnTo>
                  <a:lnTo>
                    <a:pt x="68419" y="205868"/>
                  </a:lnTo>
                  <a:lnTo>
                    <a:pt x="45156" y="256510"/>
                  </a:lnTo>
                  <a:lnTo>
                    <a:pt x="16368" y="314568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236761" y="11380502"/>
              <a:ext cx="13712" cy="342782"/>
            </a:xfrm>
            <a:custGeom>
              <a:avLst/>
              <a:gdLst/>
              <a:ahLst/>
              <a:cxnLst/>
              <a:rect l="0" t="0" r="0" b="0"/>
              <a:pathLst>
                <a:path w="13712" h="342782">
                  <a:moveTo>
                    <a:pt x="13711" y="0"/>
                  </a:moveTo>
                  <a:lnTo>
                    <a:pt x="13711" y="45309"/>
                  </a:lnTo>
                  <a:lnTo>
                    <a:pt x="13711" y="104495"/>
                  </a:lnTo>
                  <a:lnTo>
                    <a:pt x="13711" y="148007"/>
                  </a:lnTo>
                  <a:lnTo>
                    <a:pt x="6433" y="208050"/>
                  </a:lnTo>
                  <a:lnTo>
                    <a:pt x="2859" y="249892"/>
                  </a:lnTo>
                  <a:lnTo>
                    <a:pt x="847" y="304086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113361" y="11517615"/>
              <a:ext cx="233091" cy="54846"/>
            </a:xfrm>
            <a:custGeom>
              <a:avLst/>
              <a:gdLst/>
              <a:ahLst/>
              <a:cxnLst/>
              <a:rect l="0" t="0" r="0" b="0"/>
              <a:pathLst>
                <a:path w="233091" h="54846">
                  <a:moveTo>
                    <a:pt x="0" y="54845"/>
                  </a:moveTo>
                  <a:lnTo>
                    <a:pt x="53208" y="53321"/>
                  </a:lnTo>
                  <a:lnTo>
                    <a:pt x="104464" y="43898"/>
                  </a:lnTo>
                  <a:lnTo>
                    <a:pt x="163502" y="27066"/>
                  </a:lnTo>
                  <a:lnTo>
                    <a:pt x="201299" y="13605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382212" y="11517615"/>
              <a:ext cx="197330" cy="113809"/>
            </a:xfrm>
            <a:custGeom>
              <a:avLst/>
              <a:gdLst/>
              <a:ahLst/>
              <a:cxnLst/>
              <a:rect l="0" t="0" r="0" b="0"/>
              <a:pathLst>
                <a:path w="197330" h="113809">
                  <a:moveTo>
                    <a:pt x="19084" y="0"/>
                  </a:moveTo>
                  <a:lnTo>
                    <a:pt x="0" y="57251"/>
                  </a:lnTo>
                  <a:lnTo>
                    <a:pt x="267" y="68637"/>
                  </a:lnTo>
                  <a:lnTo>
                    <a:pt x="8689" y="89412"/>
                  </a:lnTo>
                  <a:lnTo>
                    <a:pt x="26652" y="104740"/>
                  </a:lnTo>
                  <a:lnTo>
                    <a:pt x="37840" y="110960"/>
                  </a:lnTo>
                  <a:lnTo>
                    <a:pt x="66522" y="113808"/>
                  </a:lnTo>
                  <a:lnTo>
                    <a:pt x="127310" y="103224"/>
                  </a:lnTo>
                  <a:lnTo>
                    <a:pt x="184949" y="86080"/>
                  </a:lnTo>
                  <a:lnTo>
                    <a:pt x="197329" y="822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442429" y="11284524"/>
              <a:ext cx="123402" cy="644428"/>
            </a:xfrm>
            <a:custGeom>
              <a:avLst/>
              <a:gdLst/>
              <a:ahLst/>
              <a:cxnLst/>
              <a:rect l="0" t="0" r="0" b="0"/>
              <a:pathLst>
                <a:path w="123402" h="644428">
                  <a:moveTo>
                    <a:pt x="123401" y="0"/>
                  </a:moveTo>
                  <a:lnTo>
                    <a:pt x="108486" y="52870"/>
                  </a:lnTo>
                  <a:lnTo>
                    <a:pt x="100014" y="93578"/>
                  </a:lnTo>
                  <a:lnTo>
                    <a:pt x="91171" y="142139"/>
                  </a:lnTo>
                  <a:lnTo>
                    <a:pt x="86224" y="186066"/>
                  </a:lnTo>
                  <a:lnTo>
                    <a:pt x="82503" y="230472"/>
                  </a:lnTo>
                  <a:lnTo>
                    <a:pt x="75770" y="285757"/>
                  </a:lnTo>
                  <a:lnTo>
                    <a:pt x="63415" y="347721"/>
                  </a:lnTo>
                  <a:lnTo>
                    <a:pt x="57384" y="402305"/>
                  </a:lnTo>
                  <a:lnTo>
                    <a:pt x="48319" y="449793"/>
                  </a:lnTo>
                  <a:lnTo>
                    <a:pt x="43263" y="500089"/>
                  </a:lnTo>
                  <a:lnTo>
                    <a:pt x="27207" y="553586"/>
                  </a:lnTo>
                  <a:lnTo>
                    <a:pt x="10431" y="608031"/>
                  </a:lnTo>
                  <a:lnTo>
                    <a:pt x="0" y="6444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254428" y="12148330"/>
            <a:ext cx="2625843" cy="671850"/>
            <a:chOff x="1254428" y="12148330"/>
            <a:chExt cx="2625843" cy="671850"/>
          </a:xfrm>
        </p:grpSpPr>
        <p:sp>
          <p:nvSpPr>
            <p:cNvPr id="105" name="Freeform 104"/>
            <p:cNvSpPr/>
            <p:nvPr/>
          </p:nvSpPr>
          <p:spPr>
            <a:xfrm>
              <a:off x="1254428" y="12269643"/>
              <a:ext cx="336072" cy="538241"/>
            </a:xfrm>
            <a:custGeom>
              <a:avLst/>
              <a:gdLst/>
              <a:ahLst/>
              <a:cxnLst/>
              <a:rect l="0" t="0" r="0" b="0"/>
              <a:pathLst>
                <a:path w="336072" h="538241">
                  <a:moveTo>
                    <a:pt x="144115" y="15799"/>
                  </a:moveTo>
                  <a:lnTo>
                    <a:pt x="158672" y="1241"/>
                  </a:lnTo>
                  <a:lnTo>
                    <a:pt x="166007" y="0"/>
                  </a:lnTo>
                  <a:lnTo>
                    <a:pt x="173944" y="2220"/>
                  </a:lnTo>
                  <a:lnTo>
                    <a:pt x="182283" y="6746"/>
                  </a:lnTo>
                  <a:lnTo>
                    <a:pt x="226593" y="66141"/>
                  </a:lnTo>
                  <a:lnTo>
                    <a:pt x="235663" y="76782"/>
                  </a:lnTo>
                  <a:lnTo>
                    <a:pt x="255708" y="128155"/>
                  </a:lnTo>
                  <a:lnTo>
                    <a:pt x="258205" y="173900"/>
                  </a:lnTo>
                  <a:lnTo>
                    <a:pt x="254237" y="220131"/>
                  </a:lnTo>
                  <a:lnTo>
                    <a:pt x="243437" y="273377"/>
                  </a:lnTo>
                  <a:lnTo>
                    <a:pt x="230589" y="325547"/>
                  </a:lnTo>
                  <a:lnTo>
                    <a:pt x="208536" y="384894"/>
                  </a:lnTo>
                  <a:lnTo>
                    <a:pt x="182569" y="440628"/>
                  </a:lnTo>
                  <a:lnTo>
                    <a:pt x="151823" y="484702"/>
                  </a:lnTo>
                  <a:lnTo>
                    <a:pt x="100084" y="532010"/>
                  </a:lnTo>
                  <a:lnTo>
                    <a:pt x="70208" y="538240"/>
                  </a:lnTo>
                  <a:lnTo>
                    <a:pt x="39664" y="534406"/>
                  </a:lnTo>
                  <a:lnTo>
                    <a:pt x="15933" y="522546"/>
                  </a:lnTo>
                  <a:lnTo>
                    <a:pt x="8386" y="512071"/>
                  </a:lnTo>
                  <a:lnTo>
                    <a:pt x="0" y="484181"/>
                  </a:lnTo>
                  <a:lnTo>
                    <a:pt x="2558" y="434220"/>
                  </a:lnTo>
                  <a:lnTo>
                    <a:pt x="20243" y="380821"/>
                  </a:lnTo>
                  <a:lnTo>
                    <a:pt x="44372" y="352722"/>
                  </a:lnTo>
                  <a:lnTo>
                    <a:pt x="59338" y="340963"/>
                  </a:lnTo>
                  <a:lnTo>
                    <a:pt x="96280" y="327897"/>
                  </a:lnTo>
                  <a:lnTo>
                    <a:pt x="136566" y="325137"/>
                  </a:lnTo>
                  <a:lnTo>
                    <a:pt x="190460" y="340714"/>
                  </a:lnTo>
                  <a:lnTo>
                    <a:pt x="247513" y="382088"/>
                  </a:lnTo>
                  <a:lnTo>
                    <a:pt x="303927" y="443612"/>
                  </a:lnTo>
                  <a:lnTo>
                    <a:pt x="330785" y="497578"/>
                  </a:lnTo>
                  <a:lnTo>
                    <a:pt x="336071" y="5094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672767" y="12449977"/>
              <a:ext cx="219380" cy="315358"/>
            </a:xfrm>
            <a:custGeom>
              <a:avLst/>
              <a:gdLst/>
              <a:ahLst/>
              <a:cxnLst/>
              <a:rect l="0" t="0" r="0" b="0"/>
              <a:pathLst>
                <a:path w="219380" h="315358">
                  <a:moveTo>
                    <a:pt x="0" y="0"/>
                  </a:moveTo>
                  <a:lnTo>
                    <a:pt x="56197" y="60766"/>
                  </a:lnTo>
                  <a:lnTo>
                    <a:pt x="85884" y="114151"/>
                  </a:lnTo>
                  <a:lnTo>
                    <a:pt x="123212" y="169929"/>
                  </a:lnTo>
                  <a:lnTo>
                    <a:pt x="159926" y="231447"/>
                  </a:lnTo>
                  <a:lnTo>
                    <a:pt x="201600" y="293304"/>
                  </a:lnTo>
                  <a:lnTo>
                    <a:pt x="219379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713900" y="12449977"/>
              <a:ext cx="150824" cy="370203"/>
            </a:xfrm>
            <a:custGeom>
              <a:avLst/>
              <a:gdLst/>
              <a:ahLst/>
              <a:cxnLst/>
              <a:rect l="0" t="0" r="0" b="0"/>
              <a:pathLst>
                <a:path w="150824" h="370203">
                  <a:moveTo>
                    <a:pt x="150823" y="0"/>
                  </a:moveTo>
                  <a:lnTo>
                    <a:pt x="138354" y="45308"/>
                  </a:lnTo>
                  <a:lnTo>
                    <a:pt x="116490" y="104493"/>
                  </a:lnTo>
                  <a:lnTo>
                    <a:pt x="92238" y="167227"/>
                  </a:lnTo>
                  <a:lnTo>
                    <a:pt x="65560" y="226852"/>
                  </a:lnTo>
                  <a:lnTo>
                    <a:pt x="31401" y="282979"/>
                  </a:lnTo>
                  <a:lnTo>
                    <a:pt x="7783" y="338753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946671" y="12264451"/>
              <a:ext cx="127217" cy="187748"/>
            </a:xfrm>
            <a:custGeom>
              <a:avLst/>
              <a:gdLst/>
              <a:ahLst/>
              <a:cxnLst/>
              <a:rect l="0" t="0" r="0" b="0"/>
              <a:pathLst>
                <a:path w="127217" h="187748">
                  <a:moveTo>
                    <a:pt x="41453" y="7280"/>
                  </a:moveTo>
                  <a:lnTo>
                    <a:pt x="63289" y="0"/>
                  </a:lnTo>
                  <a:lnTo>
                    <a:pt x="86198" y="4552"/>
                  </a:lnTo>
                  <a:lnTo>
                    <a:pt x="98705" y="10032"/>
                  </a:lnTo>
                  <a:lnTo>
                    <a:pt x="116665" y="32371"/>
                  </a:lnTo>
                  <a:lnTo>
                    <a:pt x="123587" y="46859"/>
                  </a:lnTo>
                  <a:lnTo>
                    <a:pt x="127216" y="75145"/>
                  </a:lnTo>
                  <a:lnTo>
                    <a:pt x="122227" y="102951"/>
                  </a:lnTo>
                  <a:lnTo>
                    <a:pt x="109853" y="130544"/>
                  </a:lnTo>
                  <a:lnTo>
                    <a:pt x="78478" y="164495"/>
                  </a:lnTo>
                  <a:lnTo>
                    <a:pt x="40236" y="186573"/>
                  </a:lnTo>
                  <a:lnTo>
                    <a:pt x="28454" y="187747"/>
                  </a:lnTo>
                  <a:lnTo>
                    <a:pt x="7238" y="180927"/>
                  </a:lnTo>
                  <a:lnTo>
                    <a:pt x="1885" y="171795"/>
                  </a:lnTo>
                  <a:lnTo>
                    <a:pt x="0" y="145398"/>
                  </a:lnTo>
                  <a:lnTo>
                    <a:pt x="4677" y="134398"/>
                  </a:lnTo>
                  <a:lnTo>
                    <a:pt x="22061" y="118113"/>
                  </a:lnTo>
                  <a:lnTo>
                    <a:pt x="49085" y="113923"/>
                  </a:lnTo>
                  <a:lnTo>
                    <a:pt x="78361" y="118662"/>
                  </a:lnTo>
                  <a:lnTo>
                    <a:pt x="123720" y="1443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344615" y="12271731"/>
              <a:ext cx="27424" cy="370203"/>
            </a:xfrm>
            <a:custGeom>
              <a:avLst/>
              <a:gdLst/>
              <a:ahLst/>
              <a:cxnLst/>
              <a:rect l="0" t="0" r="0" b="0"/>
              <a:pathLst>
                <a:path w="27424" h="370203">
                  <a:moveTo>
                    <a:pt x="27423" y="0"/>
                  </a:moveTo>
                  <a:lnTo>
                    <a:pt x="25899" y="54731"/>
                  </a:lnTo>
                  <a:lnTo>
                    <a:pt x="20144" y="95420"/>
                  </a:lnTo>
                  <a:lnTo>
                    <a:pt x="16570" y="142957"/>
                  </a:lnTo>
                  <a:lnTo>
                    <a:pt x="14982" y="193031"/>
                  </a:lnTo>
                  <a:lnTo>
                    <a:pt x="14276" y="240677"/>
                  </a:lnTo>
                  <a:lnTo>
                    <a:pt x="6600" y="303048"/>
                  </a:lnTo>
                  <a:lnTo>
                    <a:pt x="2934" y="333246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276060" y="12463687"/>
              <a:ext cx="205668" cy="13713"/>
            </a:xfrm>
            <a:custGeom>
              <a:avLst/>
              <a:gdLst/>
              <a:ahLst/>
              <a:cxnLst/>
              <a:rect l="0" t="0" r="0" b="0"/>
              <a:pathLst>
                <a:path w="205668" h="13713">
                  <a:moveTo>
                    <a:pt x="0" y="0"/>
                  </a:moveTo>
                  <a:lnTo>
                    <a:pt x="59659" y="0"/>
                  </a:lnTo>
                  <a:lnTo>
                    <a:pt x="115178" y="4063"/>
                  </a:lnTo>
                  <a:lnTo>
                    <a:pt x="167684" y="10852"/>
                  </a:lnTo>
                  <a:lnTo>
                    <a:pt x="205667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594990" y="12240813"/>
              <a:ext cx="214943" cy="442255"/>
            </a:xfrm>
            <a:custGeom>
              <a:avLst/>
              <a:gdLst/>
              <a:ahLst/>
              <a:cxnLst/>
              <a:rect l="0" t="0" r="0" b="0"/>
              <a:pathLst>
                <a:path w="214943" h="442255">
                  <a:moveTo>
                    <a:pt x="188384" y="85763"/>
                  </a:moveTo>
                  <a:lnTo>
                    <a:pt x="162021" y="28511"/>
                  </a:lnTo>
                  <a:lnTo>
                    <a:pt x="141627" y="10552"/>
                  </a:lnTo>
                  <a:lnTo>
                    <a:pt x="129790" y="3630"/>
                  </a:lnTo>
                  <a:lnTo>
                    <a:pt x="104451" y="0"/>
                  </a:lnTo>
                  <a:lnTo>
                    <a:pt x="91295" y="1165"/>
                  </a:lnTo>
                  <a:lnTo>
                    <a:pt x="68552" y="14647"/>
                  </a:lnTo>
                  <a:lnTo>
                    <a:pt x="48288" y="38921"/>
                  </a:lnTo>
                  <a:lnTo>
                    <a:pt x="21272" y="93889"/>
                  </a:lnTo>
                  <a:lnTo>
                    <a:pt x="4466" y="149447"/>
                  </a:lnTo>
                  <a:lnTo>
                    <a:pt x="0" y="186178"/>
                  </a:lnTo>
                  <a:lnTo>
                    <a:pt x="6140" y="214690"/>
                  </a:lnTo>
                  <a:lnTo>
                    <a:pt x="12043" y="226559"/>
                  </a:lnTo>
                  <a:lnTo>
                    <a:pt x="30790" y="243809"/>
                  </a:lnTo>
                  <a:lnTo>
                    <a:pt x="42188" y="250542"/>
                  </a:lnTo>
                  <a:lnTo>
                    <a:pt x="67039" y="253962"/>
                  </a:lnTo>
                  <a:lnTo>
                    <a:pt x="93319" y="248879"/>
                  </a:lnTo>
                  <a:lnTo>
                    <a:pt x="120234" y="236463"/>
                  </a:lnTo>
                  <a:lnTo>
                    <a:pt x="139306" y="216727"/>
                  </a:lnTo>
                  <a:lnTo>
                    <a:pt x="178479" y="153509"/>
                  </a:lnTo>
                  <a:lnTo>
                    <a:pt x="201041" y="99314"/>
                  </a:lnTo>
                  <a:lnTo>
                    <a:pt x="205963" y="85656"/>
                  </a:lnTo>
                  <a:lnTo>
                    <a:pt x="209244" y="82645"/>
                  </a:lnTo>
                  <a:lnTo>
                    <a:pt x="211432" y="86731"/>
                  </a:lnTo>
                  <a:lnTo>
                    <a:pt x="214942" y="137074"/>
                  </a:lnTo>
                  <a:lnTo>
                    <a:pt x="208271" y="195252"/>
                  </a:lnTo>
                  <a:lnTo>
                    <a:pt x="204840" y="238528"/>
                  </a:lnTo>
                  <a:lnTo>
                    <a:pt x="201792" y="283153"/>
                  </a:lnTo>
                  <a:lnTo>
                    <a:pt x="195358" y="328376"/>
                  </a:lnTo>
                  <a:lnTo>
                    <a:pt x="183172" y="389384"/>
                  </a:lnTo>
                  <a:lnTo>
                    <a:pt x="174673" y="4422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906775" y="12395132"/>
              <a:ext cx="164535" cy="301647"/>
            </a:xfrm>
            <a:custGeom>
              <a:avLst/>
              <a:gdLst/>
              <a:ahLst/>
              <a:cxnLst/>
              <a:rect l="0" t="0" r="0" b="0"/>
              <a:pathLst>
                <a:path w="164535" h="301647">
                  <a:moveTo>
                    <a:pt x="0" y="0"/>
                  </a:moveTo>
                  <a:lnTo>
                    <a:pt x="18977" y="55597"/>
                  </a:lnTo>
                  <a:lnTo>
                    <a:pt x="51314" y="117117"/>
                  </a:lnTo>
                  <a:lnTo>
                    <a:pt x="78005" y="169951"/>
                  </a:lnTo>
                  <a:lnTo>
                    <a:pt x="114321" y="231452"/>
                  </a:lnTo>
                  <a:lnTo>
                    <a:pt x="146772" y="279486"/>
                  </a:lnTo>
                  <a:lnTo>
                    <a:pt x="164534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893064" y="12408843"/>
              <a:ext cx="205669" cy="315358"/>
            </a:xfrm>
            <a:custGeom>
              <a:avLst/>
              <a:gdLst/>
              <a:ahLst/>
              <a:cxnLst/>
              <a:rect l="0" t="0" r="0" b="0"/>
              <a:pathLst>
                <a:path w="205669" h="315358">
                  <a:moveTo>
                    <a:pt x="205668" y="0"/>
                  </a:moveTo>
                  <a:lnTo>
                    <a:pt x="150994" y="57720"/>
                  </a:lnTo>
                  <a:lnTo>
                    <a:pt x="121177" y="114319"/>
                  </a:lnTo>
                  <a:lnTo>
                    <a:pt x="91257" y="165906"/>
                  </a:lnTo>
                  <a:lnTo>
                    <a:pt x="57508" y="215722"/>
                  </a:lnTo>
                  <a:lnTo>
                    <a:pt x="28211" y="263491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345533" y="12271731"/>
              <a:ext cx="27423" cy="329070"/>
            </a:xfrm>
            <a:custGeom>
              <a:avLst/>
              <a:gdLst/>
              <a:ahLst/>
              <a:cxnLst/>
              <a:rect l="0" t="0" r="0" b="0"/>
              <a:pathLst>
                <a:path w="27423" h="329070">
                  <a:moveTo>
                    <a:pt x="27422" y="0"/>
                  </a:moveTo>
                  <a:lnTo>
                    <a:pt x="27422" y="45308"/>
                  </a:lnTo>
                  <a:lnTo>
                    <a:pt x="25899" y="101447"/>
                  </a:lnTo>
                  <a:lnTo>
                    <a:pt x="16476" y="149905"/>
                  </a:lnTo>
                  <a:lnTo>
                    <a:pt x="5559" y="202180"/>
                  </a:lnTo>
                  <a:lnTo>
                    <a:pt x="1647" y="256263"/>
                  </a:lnTo>
                  <a:lnTo>
                    <a:pt x="325" y="312883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290688" y="12408843"/>
              <a:ext cx="178247" cy="24564"/>
            </a:xfrm>
            <a:custGeom>
              <a:avLst/>
              <a:gdLst/>
              <a:ahLst/>
              <a:cxnLst/>
              <a:rect l="0" t="0" r="0" b="0"/>
              <a:pathLst>
                <a:path w="178247" h="24564">
                  <a:moveTo>
                    <a:pt x="0" y="13711"/>
                  </a:moveTo>
                  <a:lnTo>
                    <a:pt x="48808" y="24563"/>
                  </a:lnTo>
                  <a:lnTo>
                    <a:pt x="98252" y="22513"/>
                  </a:lnTo>
                  <a:lnTo>
                    <a:pt x="143372" y="12256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595865" y="12326576"/>
              <a:ext cx="215850" cy="143279"/>
            </a:xfrm>
            <a:custGeom>
              <a:avLst/>
              <a:gdLst/>
              <a:ahLst/>
              <a:cxnLst/>
              <a:rect l="0" t="0" r="0" b="0"/>
              <a:pathLst>
                <a:path w="215850" h="143279">
                  <a:moveTo>
                    <a:pt x="51315" y="0"/>
                  </a:moveTo>
                  <a:lnTo>
                    <a:pt x="24952" y="57252"/>
                  </a:lnTo>
                  <a:lnTo>
                    <a:pt x="0" y="96692"/>
                  </a:lnTo>
                  <a:lnTo>
                    <a:pt x="346" y="105595"/>
                  </a:lnTo>
                  <a:lnTo>
                    <a:pt x="6672" y="111531"/>
                  </a:lnTo>
                  <a:lnTo>
                    <a:pt x="60609" y="128335"/>
                  </a:lnTo>
                  <a:lnTo>
                    <a:pt x="118998" y="143278"/>
                  </a:lnTo>
                  <a:lnTo>
                    <a:pt x="174543" y="134719"/>
                  </a:lnTo>
                  <a:lnTo>
                    <a:pt x="215849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702024" y="12148330"/>
              <a:ext cx="178247" cy="534738"/>
            </a:xfrm>
            <a:custGeom>
              <a:avLst/>
              <a:gdLst/>
              <a:ahLst/>
              <a:cxnLst/>
              <a:rect l="0" t="0" r="0" b="0"/>
              <a:pathLst>
                <a:path w="178247" h="534738">
                  <a:moveTo>
                    <a:pt x="178246" y="0"/>
                  </a:moveTo>
                  <a:lnTo>
                    <a:pt x="157877" y="34363"/>
                  </a:lnTo>
                  <a:lnTo>
                    <a:pt x="140895" y="82631"/>
                  </a:lnTo>
                  <a:lnTo>
                    <a:pt x="118766" y="141452"/>
                  </a:lnTo>
                  <a:lnTo>
                    <a:pt x="101884" y="190704"/>
                  </a:lnTo>
                  <a:lnTo>
                    <a:pt x="87233" y="241690"/>
                  </a:lnTo>
                  <a:lnTo>
                    <a:pt x="68634" y="304699"/>
                  </a:lnTo>
                  <a:lnTo>
                    <a:pt x="54868" y="357396"/>
                  </a:lnTo>
                  <a:lnTo>
                    <a:pt x="41141" y="411603"/>
                  </a:lnTo>
                  <a:lnTo>
                    <a:pt x="27425" y="462198"/>
                  </a:lnTo>
                  <a:lnTo>
                    <a:pt x="13712" y="502071"/>
                  </a:lnTo>
                  <a:lnTo>
                    <a:pt x="0" y="5347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135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92100"/>
            <a:ext cx="5499100" cy="444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" y="1143000"/>
            <a:ext cx="1866900" cy="546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" y="5308600"/>
            <a:ext cx="1993900" cy="546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9556750"/>
            <a:ext cx="2184400" cy="457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406400" y="12446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200" y="53467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" y="96139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75709" y="921509"/>
            <a:ext cx="2289772" cy="2478870"/>
            <a:chOff x="6375709" y="921509"/>
            <a:chExt cx="2289772" cy="2478870"/>
          </a:xfrm>
        </p:grpSpPr>
        <p:sp>
          <p:nvSpPr>
            <p:cNvPr id="9" name="Freeform 8"/>
            <p:cNvSpPr/>
            <p:nvPr/>
          </p:nvSpPr>
          <p:spPr>
            <a:xfrm>
              <a:off x="6471687" y="932362"/>
              <a:ext cx="68557" cy="2468017"/>
            </a:xfrm>
            <a:custGeom>
              <a:avLst/>
              <a:gdLst/>
              <a:ahLst/>
              <a:cxnLst/>
              <a:rect l="0" t="0" r="0" b="0"/>
              <a:pathLst>
                <a:path w="68557" h="2468017">
                  <a:moveTo>
                    <a:pt x="54845" y="0"/>
                  </a:moveTo>
                  <a:lnTo>
                    <a:pt x="35760" y="57252"/>
                  </a:lnTo>
                  <a:lnTo>
                    <a:pt x="29893" y="103970"/>
                  </a:lnTo>
                  <a:lnTo>
                    <a:pt x="28154" y="163686"/>
                  </a:lnTo>
                  <a:lnTo>
                    <a:pt x="27747" y="207322"/>
                  </a:lnTo>
                  <a:lnTo>
                    <a:pt x="27567" y="252107"/>
                  </a:lnTo>
                  <a:lnTo>
                    <a:pt x="27486" y="297403"/>
                  </a:lnTo>
                  <a:lnTo>
                    <a:pt x="27450" y="342925"/>
                  </a:lnTo>
                  <a:lnTo>
                    <a:pt x="27435" y="390072"/>
                  </a:lnTo>
                  <a:lnTo>
                    <a:pt x="27428" y="441495"/>
                  </a:lnTo>
                  <a:lnTo>
                    <a:pt x="27425" y="486694"/>
                  </a:lnTo>
                  <a:lnTo>
                    <a:pt x="27423" y="530143"/>
                  </a:lnTo>
                  <a:lnTo>
                    <a:pt x="27423" y="579922"/>
                  </a:lnTo>
                  <a:lnTo>
                    <a:pt x="27422" y="624391"/>
                  </a:lnTo>
                  <a:lnTo>
                    <a:pt x="23360" y="683686"/>
                  </a:lnTo>
                  <a:lnTo>
                    <a:pt x="17999" y="725860"/>
                  </a:lnTo>
                  <a:lnTo>
                    <a:pt x="15617" y="780152"/>
                  </a:lnTo>
                  <a:lnTo>
                    <a:pt x="14558" y="827642"/>
                  </a:lnTo>
                  <a:lnTo>
                    <a:pt x="13962" y="888638"/>
                  </a:lnTo>
                  <a:lnTo>
                    <a:pt x="9724" y="945305"/>
                  </a:lnTo>
                  <a:lnTo>
                    <a:pt x="2881" y="1000690"/>
                  </a:lnTo>
                  <a:lnTo>
                    <a:pt x="854" y="1055695"/>
                  </a:lnTo>
                  <a:lnTo>
                    <a:pt x="253" y="1114650"/>
                  </a:lnTo>
                  <a:lnTo>
                    <a:pt x="75" y="1176298"/>
                  </a:lnTo>
                  <a:lnTo>
                    <a:pt x="22" y="1233159"/>
                  </a:lnTo>
                  <a:lnTo>
                    <a:pt x="6" y="1288601"/>
                  </a:lnTo>
                  <a:lnTo>
                    <a:pt x="2" y="1343623"/>
                  </a:lnTo>
                  <a:lnTo>
                    <a:pt x="1" y="1398520"/>
                  </a:lnTo>
                  <a:lnTo>
                    <a:pt x="0" y="1453380"/>
                  </a:lnTo>
                  <a:lnTo>
                    <a:pt x="0" y="1508230"/>
                  </a:lnTo>
                  <a:lnTo>
                    <a:pt x="0" y="1563076"/>
                  </a:lnTo>
                  <a:lnTo>
                    <a:pt x="0" y="1581358"/>
                  </a:lnTo>
                  <a:lnTo>
                    <a:pt x="16250" y="1617921"/>
                  </a:lnTo>
                  <a:lnTo>
                    <a:pt x="37692" y="1654485"/>
                  </a:lnTo>
                  <a:lnTo>
                    <a:pt x="49763" y="1709329"/>
                  </a:lnTo>
                  <a:lnTo>
                    <a:pt x="53340" y="1764174"/>
                  </a:lnTo>
                  <a:lnTo>
                    <a:pt x="54399" y="1819019"/>
                  </a:lnTo>
                  <a:lnTo>
                    <a:pt x="54713" y="1878434"/>
                  </a:lnTo>
                  <a:lnTo>
                    <a:pt x="54787" y="1932264"/>
                  </a:lnTo>
                  <a:lnTo>
                    <a:pt x="54819" y="1991735"/>
                  </a:lnTo>
                  <a:lnTo>
                    <a:pt x="54833" y="2052191"/>
                  </a:lnTo>
                  <a:lnTo>
                    <a:pt x="54840" y="2109529"/>
                  </a:lnTo>
                  <a:lnTo>
                    <a:pt x="62123" y="2171364"/>
                  </a:lnTo>
                  <a:lnTo>
                    <a:pt x="65697" y="2215817"/>
                  </a:lnTo>
                  <a:lnTo>
                    <a:pt x="67286" y="2264519"/>
                  </a:lnTo>
                  <a:lnTo>
                    <a:pt x="67991" y="2311556"/>
                  </a:lnTo>
                  <a:lnTo>
                    <a:pt x="68390" y="2373583"/>
                  </a:lnTo>
                  <a:lnTo>
                    <a:pt x="68507" y="2430557"/>
                  </a:lnTo>
                  <a:lnTo>
                    <a:pt x="68556" y="24680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430554" y="921509"/>
              <a:ext cx="2234927" cy="106832"/>
            </a:xfrm>
            <a:custGeom>
              <a:avLst/>
              <a:gdLst/>
              <a:ahLst/>
              <a:cxnLst/>
              <a:rect l="0" t="0" r="0" b="0"/>
              <a:pathLst>
                <a:path w="2234927" h="106832">
                  <a:moveTo>
                    <a:pt x="0" y="10853"/>
                  </a:moveTo>
                  <a:lnTo>
                    <a:pt x="59659" y="6790"/>
                  </a:lnTo>
                  <a:lnTo>
                    <a:pt x="115178" y="0"/>
                  </a:lnTo>
                  <a:lnTo>
                    <a:pt x="175809" y="2051"/>
                  </a:lnTo>
                  <a:lnTo>
                    <a:pt x="232367" y="8245"/>
                  </a:lnTo>
                  <a:lnTo>
                    <a:pt x="287720" y="10080"/>
                  </a:lnTo>
                  <a:lnTo>
                    <a:pt x="346779" y="10624"/>
                  </a:lnTo>
                  <a:lnTo>
                    <a:pt x="390261" y="12274"/>
                  </a:lnTo>
                  <a:lnTo>
                    <a:pt x="434977" y="18086"/>
                  </a:lnTo>
                  <a:lnTo>
                    <a:pt x="480243" y="21685"/>
                  </a:lnTo>
                  <a:lnTo>
                    <a:pt x="525752" y="23284"/>
                  </a:lnTo>
                  <a:lnTo>
                    <a:pt x="571369" y="23995"/>
                  </a:lnTo>
                  <a:lnTo>
                    <a:pt x="621097" y="24311"/>
                  </a:lnTo>
                  <a:lnTo>
                    <a:pt x="673667" y="24451"/>
                  </a:lnTo>
                  <a:lnTo>
                    <a:pt x="727501" y="24514"/>
                  </a:lnTo>
                  <a:lnTo>
                    <a:pt x="787364" y="31828"/>
                  </a:lnTo>
                  <a:lnTo>
                    <a:pt x="831355" y="35410"/>
                  </a:lnTo>
                  <a:lnTo>
                    <a:pt x="881375" y="38525"/>
                  </a:lnTo>
                  <a:lnTo>
                    <a:pt x="934076" y="44988"/>
                  </a:lnTo>
                  <a:lnTo>
                    <a:pt x="987968" y="48876"/>
                  </a:lnTo>
                  <a:lnTo>
                    <a:pt x="1040866" y="50604"/>
                  </a:lnTo>
                  <a:lnTo>
                    <a:pt x="1089767" y="51372"/>
                  </a:lnTo>
                  <a:lnTo>
                    <a:pt x="1145566" y="59083"/>
                  </a:lnTo>
                  <a:lnTo>
                    <a:pt x="1188606" y="62758"/>
                  </a:lnTo>
                  <a:lnTo>
                    <a:pt x="1252040" y="68889"/>
                  </a:lnTo>
                  <a:lnTo>
                    <a:pt x="1307906" y="76292"/>
                  </a:lnTo>
                  <a:lnTo>
                    <a:pt x="1352166" y="78023"/>
                  </a:lnTo>
                  <a:lnTo>
                    <a:pt x="1402305" y="78793"/>
                  </a:lnTo>
                  <a:lnTo>
                    <a:pt x="1455059" y="79135"/>
                  </a:lnTo>
                  <a:lnTo>
                    <a:pt x="1507452" y="79287"/>
                  </a:lnTo>
                  <a:lnTo>
                    <a:pt x="1556128" y="79355"/>
                  </a:lnTo>
                  <a:lnTo>
                    <a:pt x="1607216" y="79385"/>
                  </a:lnTo>
                  <a:lnTo>
                    <a:pt x="1658867" y="79398"/>
                  </a:lnTo>
                  <a:lnTo>
                    <a:pt x="1707214" y="79404"/>
                  </a:lnTo>
                  <a:lnTo>
                    <a:pt x="1758155" y="79407"/>
                  </a:lnTo>
                  <a:lnTo>
                    <a:pt x="1809742" y="80931"/>
                  </a:lnTo>
                  <a:lnTo>
                    <a:pt x="1858061" y="86687"/>
                  </a:lnTo>
                  <a:lnTo>
                    <a:pt x="1920810" y="91214"/>
                  </a:lnTo>
                  <a:lnTo>
                    <a:pt x="1977997" y="92555"/>
                  </a:lnTo>
                  <a:lnTo>
                    <a:pt x="2033536" y="100231"/>
                  </a:lnTo>
                  <a:lnTo>
                    <a:pt x="2088586" y="104876"/>
                  </a:lnTo>
                  <a:lnTo>
                    <a:pt x="2150770" y="106252"/>
                  </a:lnTo>
                  <a:lnTo>
                    <a:pt x="2186859" y="106574"/>
                  </a:lnTo>
                  <a:lnTo>
                    <a:pt x="2234926" y="1068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548511" y="1042051"/>
              <a:ext cx="24968" cy="2056682"/>
            </a:xfrm>
            <a:custGeom>
              <a:avLst/>
              <a:gdLst/>
              <a:ahLst/>
              <a:cxnLst/>
              <a:rect l="0" t="0" r="0" b="0"/>
              <a:pathLst>
                <a:path w="24968" h="2056682">
                  <a:moveTo>
                    <a:pt x="7278" y="0"/>
                  </a:moveTo>
                  <a:lnTo>
                    <a:pt x="0" y="21837"/>
                  </a:lnTo>
                  <a:lnTo>
                    <a:pt x="4261" y="82631"/>
                  </a:lnTo>
                  <a:lnTo>
                    <a:pt x="6384" y="142975"/>
                  </a:lnTo>
                  <a:lnTo>
                    <a:pt x="8536" y="200127"/>
                  </a:lnTo>
                  <a:lnTo>
                    <a:pt x="16623" y="257179"/>
                  </a:lnTo>
                  <a:lnTo>
                    <a:pt x="19049" y="299657"/>
                  </a:lnTo>
                  <a:lnTo>
                    <a:pt x="20127" y="343927"/>
                  </a:lnTo>
                  <a:lnTo>
                    <a:pt x="19083" y="388994"/>
                  </a:lnTo>
                  <a:lnTo>
                    <a:pt x="13541" y="434415"/>
                  </a:lnTo>
                  <a:lnTo>
                    <a:pt x="10061" y="479993"/>
                  </a:lnTo>
                  <a:lnTo>
                    <a:pt x="8515" y="527165"/>
                  </a:lnTo>
                  <a:lnTo>
                    <a:pt x="7828" y="578599"/>
                  </a:lnTo>
                  <a:lnTo>
                    <a:pt x="7523" y="627865"/>
                  </a:lnTo>
                  <a:lnTo>
                    <a:pt x="7387" y="676676"/>
                  </a:lnTo>
                  <a:lnTo>
                    <a:pt x="7326" y="728839"/>
                  </a:lnTo>
                  <a:lnTo>
                    <a:pt x="7299" y="778430"/>
                  </a:lnTo>
                  <a:lnTo>
                    <a:pt x="7288" y="827385"/>
                  </a:lnTo>
                  <a:lnTo>
                    <a:pt x="7282" y="879611"/>
                  </a:lnTo>
                  <a:lnTo>
                    <a:pt x="7280" y="929230"/>
                  </a:lnTo>
                  <a:lnTo>
                    <a:pt x="7279" y="976674"/>
                  </a:lnTo>
                  <a:lnTo>
                    <a:pt x="7278" y="1023151"/>
                  </a:lnTo>
                  <a:lnTo>
                    <a:pt x="7278" y="1073262"/>
                  </a:lnTo>
                  <a:lnTo>
                    <a:pt x="8802" y="1124479"/>
                  </a:lnTo>
                  <a:lnTo>
                    <a:pt x="14557" y="1172633"/>
                  </a:lnTo>
                  <a:lnTo>
                    <a:pt x="18131" y="1223489"/>
                  </a:lnTo>
                  <a:lnTo>
                    <a:pt x="19719" y="1275037"/>
                  </a:lnTo>
                  <a:lnTo>
                    <a:pt x="20425" y="1323339"/>
                  </a:lnTo>
                  <a:lnTo>
                    <a:pt x="13544" y="1378799"/>
                  </a:lnTo>
                  <a:lnTo>
                    <a:pt x="9134" y="1438735"/>
                  </a:lnTo>
                  <a:lnTo>
                    <a:pt x="16228" y="1482423"/>
                  </a:lnTo>
                  <a:lnTo>
                    <a:pt x="24967" y="1524184"/>
                  </a:lnTo>
                  <a:lnTo>
                    <a:pt x="22846" y="1576437"/>
                  </a:lnTo>
                  <a:lnTo>
                    <a:pt x="21540" y="1638808"/>
                  </a:lnTo>
                  <a:lnTo>
                    <a:pt x="21234" y="1683065"/>
                  </a:lnTo>
                  <a:lnTo>
                    <a:pt x="21062" y="1743528"/>
                  </a:lnTo>
                  <a:lnTo>
                    <a:pt x="21022" y="1785468"/>
                  </a:lnTo>
                  <a:lnTo>
                    <a:pt x="20999" y="1847842"/>
                  </a:lnTo>
                  <a:lnTo>
                    <a:pt x="20992" y="1904918"/>
                  </a:lnTo>
                  <a:lnTo>
                    <a:pt x="20991" y="1964486"/>
                  </a:lnTo>
                  <a:lnTo>
                    <a:pt x="20990" y="2018191"/>
                  </a:lnTo>
                  <a:lnTo>
                    <a:pt x="20990" y="20566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471687" y="3180999"/>
              <a:ext cx="2015548" cy="150824"/>
            </a:xfrm>
            <a:custGeom>
              <a:avLst/>
              <a:gdLst/>
              <a:ahLst/>
              <a:cxnLst/>
              <a:rect l="0" t="0" r="0" b="0"/>
              <a:pathLst>
                <a:path w="2015548" h="150824">
                  <a:moveTo>
                    <a:pt x="2015547" y="0"/>
                  </a:moveTo>
                  <a:lnTo>
                    <a:pt x="1955887" y="0"/>
                  </a:lnTo>
                  <a:lnTo>
                    <a:pt x="1904430" y="0"/>
                  </a:lnTo>
                  <a:lnTo>
                    <a:pt x="1850590" y="4062"/>
                  </a:lnTo>
                  <a:lnTo>
                    <a:pt x="1791979" y="10852"/>
                  </a:lnTo>
                  <a:lnTo>
                    <a:pt x="1748603" y="12440"/>
                  </a:lnTo>
                  <a:lnTo>
                    <a:pt x="1703933" y="13146"/>
                  </a:lnTo>
                  <a:lnTo>
                    <a:pt x="1643237" y="13543"/>
                  </a:lnTo>
                  <a:lnTo>
                    <a:pt x="1593938" y="20940"/>
                  </a:lnTo>
                  <a:lnTo>
                    <a:pt x="1535827" y="25501"/>
                  </a:lnTo>
                  <a:lnTo>
                    <a:pt x="1492567" y="30631"/>
                  </a:lnTo>
                  <a:lnTo>
                    <a:pt x="1446425" y="37989"/>
                  </a:lnTo>
                  <a:lnTo>
                    <a:pt x="1395448" y="46338"/>
                  </a:lnTo>
                  <a:lnTo>
                    <a:pt x="1346385" y="51063"/>
                  </a:lnTo>
                  <a:lnTo>
                    <a:pt x="1284063" y="57787"/>
                  </a:lnTo>
                  <a:lnTo>
                    <a:pt x="1224464" y="65365"/>
                  </a:lnTo>
                  <a:lnTo>
                    <a:pt x="1176445" y="68661"/>
                  </a:lnTo>
                  <a:lnTo>
                    <a:pt x="1129713" y="75204"/>
                  </a:lnTo>
                  <a:lnTo>
                    <a:pt x="1079489" y="83191"/>
                  </a:lnTo>
                  <a:lnTo>
                    <a:pt x="1028221" y="91818"/>
                  </a:lnTo>
                  <a:lnTo>
                    <a:pt x="980044" y="100731"/>
                  </a:lnTo>
                  <a:lnTo>
                    <a:pt x="929179" y="105708"/>
                  </a:lnTo>
                  <a:lnTo>
                    <a:pt x="877626" y="107920"/>
                  </a:lnTo>
                  <a:lnTo>
                    <a:pt x="829322" y="108903"/>
                  </a:lnTo>
                  <a:lnTo>
                    <a:pt x="773861" y="116735"/>
                  </a:lnTo>
                  <a:lnTo>
                    <a:pt x="713924" y="121425"/>
                  </a:lnTo>
                  <a:lnTo>
                    <a:pt x="670237" y="122523"/>
                  </a:lnTo>
                  <a:lnTo>
                    <a:pt x="625428" y="123010"/>
                  </a:lnTo>
                  <a:lnTo>
                    <a:pt x="580123" y="123227"/>
                  </a:lnTo>
                  <a:lnTo>
                    <a:pt x="534595" y="123323"/>
                  </a:lnTo>
                  <a:lnTo>
                    <a:pt x="490493" y="123366"/>
                  </a:lnTo>
                  <a:lnTo>
                    <a:pt x="429882" y="123390"/>
                  </a:lnTo>
                  <a:lnTo>
                    <a:pt x="386570" y="123396"/>
                  </a:lnTo>
                  <a:lnTo>
                    <a:pt x="326640" y="123399"/>
                  </a:lnTo>
                  <a:lnTo>
                    <a:pt x="270288" y="130679"/>
                  </a:lnTo>
                  <a:lnTo>
                    <a:pt x="214996" y="135206"/>
                  </a:lnTo>
                  <a:lnTo>
                    <a:pt x="160020" y="136547"/>
                  </a:lnTo>
                  <a:lnTo>
                    <a:pt x="97858" y="144223"/>
                  </a:lnTo>
                  <a:lnTo>
                    <a:pt x="38475" y="148868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280648" y="932362"/>
              <a:ext cx="164535" cy="2358327"/>
            </a:xfrm>
            <a:custGeom>
              <a:avLst/>
              <a:gdLst/>
              <a:ahLst/>
              <a:cxnLst/>
              <a:rect l="0" t="0" r="0" b="0"/>
              <a:pathLst>
                <a:path w="164535" h="2358327">
                  <a:moveTo>
                    <a:pt x="27422" y="0"/>
                  </a:moveTo>
                  <a:lnTo>
                    <a:pt x="12865" y="21836"/>
                  </a:lnTo>
                  <a:lnTo>
                    <a:pt x="3811" y="71810"/>
                  </a:lnTo>
                  <a:lnTo>
                    <a:pt x="1129" y="127581"/>
                  </a:lnTo>
                  <a:lnTo>
                    <a:pt x="335" y="189979"/>
                  </a:lnTo>
                  <a:lnTo>
                    <a:pt x="149" y="234242"/>
                  </a:lnTo>
                  <a:lnTo>
                    <a:pt x="66" y="280830"/>
                  </a:lnTo>
                  <a:lnTo>
                    <a:pt x="29" y="332005"/>
                  </a:lnTo>
                  <a:lnTo>
                    <a:pt x="13" y="389281"/>
                  </a:lnTo>
                  <a:lnTo>
                    <a:pt x="5" y="450285"/>
                  </a:lnTo>
                  <a:lnTo>
                    <a:pt x="2" y="512945"/>
                  </a:lnTo>
                  <a:lnTo>
                    <a:pt x="1" y="564154"/>
                  </a:lnTo>
                  <a:lnTo>
                    <a:pt x="1" y="627243"/>
                  </a:lnTo>
                  <a:lnTo>
                    <a:pt x="0" y="684531"/>
                  </a:lnTo>
                  <a:lnTo>
                    <a:pt x="0" y="726236"/>
                  </a:lnTo>
                  <a:lnTo>
                    <a:pt x="0" y="780319"/>
                  </a:lnTo>
                  <a:lnTo>
                    <a:pt x="0" y="827716"/>
                  </a:lnTo>
                  <a:lnTo>
                    <a:pt x="4062" y="888660"/>
                  </a:lnTo>
                  <a:lnTo>
                    <a:pt x="10853" y="945312"/>
                  </a:lnTo>
                  <a:lnTo>
                    <a:pt x="12864" y="1000692"/>
                  </a:lnTo>
                  <a:lnTo>
                    <a:pt x="13460" y="1055696"/>
                  </a:lnTo>
                  <a:lnTo>
                    <a:pt x="17700" y="1110587"/>
                  </a:lnTo>
                  <a:lnTo>
                    <a:pt x="24541" y="1165446"/>
                  </a:lnTo>
                  <a:lnTo>
                    <a:pt x="26568" y="1220295"/>
                  </a:lnTo>
                  <a:lnTo>
                    <a:pt x="27170" y="1275141"/>
                  </a:lnTo>
                  <a:lnTo>
                    <a:pt x="27347" y="1329986"/>
                  </a:lnTo>
                  <a:lnTo>
                    <a:pt x="27389" y="1371120"/>
                  </a:lnTo>
                  <a:lnTo>
                    <a:pt x="27407" y="1424949"/>
                  </a:lnTo>
                  <a:lnTo>
                    <a:pt x="27416" y="1472233"/>
                  </a:lnTo>
                  <a:lnTo>
                    <a:pt x="31483" y="1533113"/>
                  </a:lnTo>
                  <a:lnTo>
                    <a:pt x="34700" y="1552242"/>
                  </a:lnTo>
                  <a:lnTo>
                    <a:pt x="54524" y="1589746"/>
                  </a:lnTo>
                  <a:lnTo>
                    <a:pt x="79078" y="1631298"/>
                  </a:lnTo>
                  <a:lnTo>
                    <a:pt x="95069" y="1685313"/>
                  </a:lnTo>
                  <a:lnTo>
                    <a:pt x="107254" y="1744867"/>
                  </a:lnTo>
                  <a:lnTo>
                    <a:pt x="116225" y="1806884"/>
                  </a:lnTo>
                  <a:lnTo>
                    <a:pt x="120211" y="1869994"/>
                  </a:lnTo>
                  <a:lnTo>
                    <a:pt x="126046" y="1917340"/>
                  </a:lnTo>
                  <a:lnTo>
                    <a:pt x="132194" y="1958188"/>
                  </a:lnTo>
                  <a:lnTo>
                    <a:pt x="134926" y="2006812"/>
                  </a:lnTo>
                  <a:lnTo>
                    <a:pt x="143743" y="2063741"/>
                  </a:lnTo>
                  <a:lnTo>
                    <a:pt x="147677" y="2107046"/>
                  </a:lnTo>
                  <a:lnTo>
                    <a:pt x="149425" y="2155238"/>
                  </a:lnTo>
                  <a:lnTo>
                    <a:pt x="150202" y="2202048"/>
                  </a:lnTo>
                  <a:lnTo>
                    <a:pt x="150639" y="2263948"/>
                  </a:lnTo>
                  <a:lnTo>
                    <a:pt x="160209" y="2325465"/>
                  </a:lnTo>
                  <a:lnTo>
                    <a:pt x="164534" y="2358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375709" y="2016111"/>
              <a:ext cx="2015547" cy="54281"/>
            </a:xfrm>
            <a:custGeom>
              <a:avLst/>
              <a:gdLst/>
              <a:ahLst/>
              <a:cxnLst/>
              <a:rect l="0" t="0" r="0" b="0"/>
              <a:pathLst>
                <a:path w="2015547" h="54281">
                  <a:moveTo>
                    <a:pt x="0" y="13147"/>
                  </a:moveTo>
                  <a:lnTo>
                    <a:pt x="54731" y="13147"/>
                  </a:lnTo>
                  <a:lnTo>
                    <a:pt x="115411" y="13147"/>
                  </a:lnTo>
                  <a:lnTo>
                    <a:pt x="174186" y="13147"/>
                  </a:lnTo>
                  <a:lnTo>
                    <a:pt x="217067" y="13147"/>
                  </a:lnTo>
                  <a:lnTo>
                    <a:pt x="261516" y="13147"/>
                  </a:lnTo>
                  <a:lnTo>
                    <a:pt x="308186" y="13147"/>
                  </a:lnTo>
                  <a:lnTo>
                    <a:pt x="359398" y="13147"/>
                  </a:lnTo>
                  <a:lnTo>
                    <a:pt x="417783" y="5868"/>
                  </a:lnTo>
                  <a:lnTo>
                    <a:pt x="461429" y="2294"/>
                  </a:lnTo>
                  <a:lnTo>
                    <a:pt x="511296" y="706"/>
                  </a:lnTo>
                  <a:lnTo>
                    <a:pt x="563929" y="0"/>
                  </a:lnTo>
                  <a:lnTo>
                    <a:pt x="623114" y="6882"/>
                  </a:lnTo>
                  <a:lnTo>
                    <a:pt x="666946" y="10362"/>
                  </a:lnTo>
                  <a:lnTo>
                    <a:pt x="713851" y="11909"/>
                  </a:lnTo>
                  <a:lnTo>
                    <a:pt x="755009" y="12597"/>
                  </a:lnTo>
                  <a:lnTo>
                    <a:pt x="801740" y="12902"/>
                  </a:lnTo>
                  <a:lnTo>
                    <a:pt x="852979" y="14562"/>
                  </a:lnTo>
                  <a:lnTo>
                    <a:pt x="906221" y="20377"/>
                  </a:lnTo>
                  <a:lnTo>
                    <a:pt x="964417" y="23978"/>
                  </a:lnTo>
                  <a:lnTo>
                    <a:pt x="1024304" y="25578"/>
                  </a:lnTo>
                  <a:lnTo>
                    <a:pt x="1081392" y="26289"/>
                  </a:lnTo>
                  <a:lnTo>
                    <a:pt x="1143084" y="33968"/>
                  </a:lnTo>
                  <a:lnTo>
                    <a:pt x="1197588" y="38614"/>
                  </a:lnTo>
                  <a:lnTo>
                    <a:pt x="1242197" y="39700"/>
                  </a:lnTo>
                  <a:lnTo>
                    <a:pt x="1292492" y="40183"/>
                  </a:lnTo>
                  <a:lnTo>
                    <a:pt x="1345314" y="40398"/>
                  </a:lnTo>
                  <a:lnTo>
                    <a:pt x="1404608" y="47797"/>
                  </a:lnTo>
                  <a:lnTo>
                    <a:pt x="1448465" y="51399"/>
                  </a:lnTo>
                  <a:lnTo>
                    <a:pt x="1498427" y="53000"/>
                  </a:lnTo>
                  <a:lnTo>
                    <a:pt x="1551102" y="53711"/>
                  </a:lnTo>
                  <a:lnTo>
                    <a:pt x="1604981" y="54028"/>
                  </a:lnTo>
                  <a:lnTo>
                    <a:pt x="1657874" y="54168"/>
                  </a:lnTo>
                  <a:lnTo>
                    <a:pt x="1706774" y="54230"/>
                  </a:lnTo>
                  <a:lnTo>
                    <a:pt x="1757960" y="54258"/>
                  </a:lnTo>
                  <a:lnTo>
                    <a:pt x="1808133" y="54271"/>
                  </a:lnTo>
                  <a:lnTo>
                    <a:pt x="1850744" y="54276"/>
                  </a:lnTo>
                  <a:lnTo>
                    <a:pt x="1894058" y="54279"/>
                  </a:lnTo>
                  <a:lnTo>
                    <a:pt x="1957206" y="54280"/>
                  </a:lnTo>
                  <a:lnTo>
                    <a:pt x="2015546" y="542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512820" y="1165452"/>
            <a:ext cx="425049" cy="644428"/>
            <a:chOff x="6512820" y="1165452"/>
            <a:chExt cx="425049" cy="644428"/>
          </a:xfrm>
        </p:grpSpPr>
        <p:sp>
          <p:nvSpPr>
            <p:cNvPr id="16" name="Freeform 15"/>
            <p:cNvSpPr/>
            <p:nvPr/>
          </p:nvSpPr>
          <p:spPr>
            <a:xfrm>
              <a:off x="6595088" y="1384831"/>
              <a:ext cx="178247" cy="370204"/>
            </a:xfrm>
            <a:custGeom>
              <a:avLst/>
              <a:gdLst/>
              <a:ahLst/>
              <a:cxnLst/>
              <a:rect l="0" t="0" r="0" b="0"/>
              <a:pathLst>
                <a:path w="178247" h="370204">
                  <a:moveTo>
                    <a:pt x="0" y="0"/>
                  </a:moveTo>
                  <a:lnTo>
                    <a:pt x="3047" y="43786"/>
                  </a:lnTo>
                  <a:lnTo>
                    <a:pt x="21893" y="93548"/>
                  </a:lnTo>
                  <a:lnTo>
                    <a:pt x="46774" y="145364"/>
                  </a:lnTo>
                  <a:lnTo>
                    <a:pt x="82479" y="208652"/>
                  </a:lnTo>
                  <a:lnTo>
                    <a:pt x="118872" y="264827"/>
                  </a:lnTo>
                  <a:lnTo>
                    <a:pt x="153688" y="325575"/>
                  </a:lnTo>
                  <a:lnTo>
                    <a:pt x="170970" y="351394"/>
                  </a:lnTo>
                  <a:lnTo>
                    <a:pt x="178246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512820" y="1398543"/>
              <a:ext cx="246803" cy="411337"/>
            </a:xfrm>
            <a:custGeom>
              <a:avLst/>
              <a:gdLst/>
              <a:ahLst/>
              <a:cxnLst/>
              <a:rect l="0" t="0" r="0" b="0"/>
              <a:pathLst>
                <a:path w="246803" h="411337">
                  <a:moveTo>
                    <a:pt x="246802" y="0"/>
                  </a:moveTo>
                  <a:lnTo>
                    <a:pt x="200028" y="49821"/>
                  </a:lnTo>
                  <a:lnTo>
                    <a:pt x="168386" y="108245"/>
                  </a:lnTo>
                  <a:lnTo>
                    <a:pt x="147902" y="146332"/>
                  </a:lnTo>
                  <a:lnTo>
                    <a:pt x="113683" y="208335"/>
                  </a:lnTo>
                  <a:lnTo>
                    <a:pt x="86667" y="264519"/>
                  </a:lnTo>
                  <a:lnTo>
                    <a:pt x="59366" y="319761"/>
                  </a:lnTo>
                  <a:lnTo>
                    <a:pt x="17767" y="381484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777319" y="1165452"/>
              <a:ext cx="160550" cy="219380"/>
            </a:xfrm>
            <a:custGeom>
              <a:avLst/>
              <a:gdLst/>
              <a:ahLst/>
              <a:cxnLst/>
              <a:rect l="0" t="0" r="0" b="0"/>
              <a:pathLst>
                <a:path w="160550" h="219380">
                  <a:moveTo>
                    <a:pt x="78282" y="0"/>
                  </a:moveTo>
                  <a:lnTo>
                    <a:pt x="100118" y="14558"/>
                  </a:lnTo>
                  <a:lnTo>
                    <a:pt x="114901" y="33893"/>
                  </a:lnTo>
                  <a:lnTo>
                    <a:pt x="120976" y="45447"/>
                  </a:lnTo>
                  <a:lnTo>
                    <a:pt x="123664" y="78598"/>
                  </a:lnTo>
                  <a:lnTo>
                    <a:pt x="118256" y="115676"/>
                  </a:lnTo>
                  <a:lnTo>
                    <a:pt x="98081" y="160722"/>
                  </a:lnTo>
                  <a:lnTo>
                    <a:pt x="81496" y="183661"/>
                  </a:lnTo>
                  <a:lnTo>
                    <a:pt x="55842" y="199950"/>
                  </a:lnTo>
                  <a:lnTo>
                    <a:pt x="40470" y="206426"/>
                  </a:lnTo>
                  <a:lnTo>
                    <a:pt x="27175" y="207697"/>
                  </a:lnTo>
                  <a:lnTo>
                    <a:pt x="4278" y="200984"/>
                  </a:lnTo>
                  <a:lnTo>
                    <a:pt x="0" y="194928"/>
                  </a:lnTo>
                  <a:lnTo>
                    <a:pt x="195" y="187844"/>
                  </a:lnTo>
                  <a:lnTo>
                    <a:pt x="3372" y="180074"/>
                  </a:lnTo>
                  <a:lnTo>
                    <a:pt x="23152" y="167378"/>
                  </a:lnTo>
                  <a:lnTo>
                    <a:pt x="36958" y="161860"/>
                  </a:lnTo>
                  <a:lnTo>
                    <a:pt x="68548" y="159791"/>
                  </a:lnTo>
                  <a:lnTo>
                    <a:pt x="99855" y="165473"/>
                  </a:lnTo>
                  <a:lnTo>
                    <a:pt x="123925" y="178155"/>
                  </a:lnTo>
                  <a:lnTo>
                    <a:pt x="160549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627152" y="2426883"/>
            <a:ext cx="276179" cy="534737"/>
            <a:chOff x="7627152" y="2426883"/>
            <a:chExt cx="276179" cy="534737"/>
          </a:xfrm>
        </p:grpSpPr>
        <p:sp>
          <p:nvSpPr>
            <p:cNvPr id="20" name="Freeform 19"/>
            <p:cNvSpPr/>
            <p:nvPr/>
          </p:nvSpPr>
          <p:spPr>
            <a:xfrm>
              <a:off x="7678272" y="2426883"/>
              <a:ext cx="95980" cy="13712"/>
            </a:xfrm>
            <a:custGeom>
              <a:avLst/>
              <a:gdLst/>
              <a:ahLst/>
              <a:cxnLst/>
              <a:rect l="0" t="0" r="0" b="0"/>
              <a:pathLst>
                <a:path w="95980" h="13712">
                  <a:moveTo>
                    <a:pt x="0" y="13711"/>
                  </a:moveTo>
                  <a:lnTo>
                    <a:pt x="48808" y="2858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627152" y="2440594"/>
              <a:ext cx="276179" cy="521026"/>
            </a:xfrm>
            <a:custGeom>
              <a:avLst/>
              <a:gdLst/>
              <a:ahLst/>
              <a:cxnLst/>
              <a:rect l="0" t="0" r="0" b="0"/>
              <a:pathLst>
                <a:path w="276179" h="521026">
                  <a:moveTo>
                    <a:pt x="23698" y="0"/>
                  </a:moveTo>
                  <a:lnTo>
                    <a:pt x="0" y="7899"/>
                  </a:lnTo>
                  <a:lnTo>
                    <a:pt x="20739" y="3018"/>
                  </a:lnTo>
                  <a:lnTo>
                    <a:pt x="81570" y="596"/>
                  </a:lnTo>
                  <a:lnTo>
                    <a:pt x="138348" y="176"/>
                  </a:lnTo>
                  <a:lnTo>
                    <a:pt x="199350" y="52"/>
                  </a:lnTo>
                  <a:lnTo>
                    <a:pt x="251958" y="4078"/>
                  </a:lnTo>
                  <a:lnTo>
                    <a:pt x="267279" y="7289"/>
                  </a:lnTo>
                  <a:lnTo>
                    <a:pt x="274446" y="14000"/>
                  </a:lnTo>
                  <a:lnTo>
                    <a:pt x="276178" y="23044"/>
                  </a:lnTo>
                  <a:lnTo>
                    <a:pt x="263348" y="85020"/>
                  </a:lnTo>
                  <a:lnTo>
                    <a:pt x="266180" y="134711"/>
                  </a:lnTo>
                  <a:lnTo>
                    <a:pt x="258725" y="186506"/>
                  </a:lnTo>
                  <a:lnTo>
                    <a:pt x="246867" y="234522"/>
                  </a:lnTo>
                  <a:lnTo>
                    <a:pt x="233705" y="294115"/>
                  </a:lnTo>
                  <a:lnTo>
                    <a:pt x="220157" y="351043"/>
                  </a:lnTo>
                  <a:lnTo>
                    <a:pt x="206495" y="404982"/>
                  </a:lnTo>
                  <a:lnTo>
                    <a:pt x="191274" y="452110"/>
                  </a:lnTo>
                  <a:lnTo>
                    <a:pt x="167731" y="505607"/>
                  </a:lnTo>
                  <a:lnTo>
                    <a:pt x="160811" y="521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6181" y="1864723"/>
            <a:ext cx="178246" cy="507316"/>
            <a:chOff x="466181" y="1864723"/>
            <a:chExt cx="178246" cy="507316"/>
          </a:xfrm>
        </p:grpSpPr>
        <p:sp>
          <p:nvSpPr>
            <p:cNvPr id="23" name="Freeform 22"/>
            <p:cNvSpPr/>
            <p:nvPr/>
          </p:nvSpPr>
          <p:spPr>
            <a:xfrm>
              <a:off x="466181" y="1864723"/>
              <a:ext cx="26554" cy="507316"/>
            </a:xfrm>
            <a:custGeom>
              <a:avLst/>
              <a:gdLst/>
              <a:ahLst/>
              <a:cxnLst/>
              <a:rect l="0" t="0" r="0" b="0"/>
              <a:pathLst>
                <a:path w="26554" h="507316">
                  <a:moveTo>
                    <a:pt x="0" y="0"/>
                  </a:moveTo>
                  <a:lnTo>
                    <a:pt x="10852" y="48808"/>
                  </a:lnTo>
                  <a:lnTo>
                    <a:pt x="12864" y="98253"/>
                  </a:lnTo>
                  <a:lnTo>
                    <a:pt x="17523" y="155560"/>
                  </a:lnTo>
                  <a:lnTo>
                    <a:pt x="24489" y="216720"/>
                  </a:lnTo>
                  <a:lnTo>
                    <a:pt x="26553" y="277499"/>
                  </a:lnTo>
                  <a:lnTo>
                    <a:pt x="23102" y="339688"/>
                  </a:lnTo>
                  <a:lnTo>
                    <a:pt x="16494" y="396709"/>
                  </a:lnTo>
                  <a:lnTo>
                    <a:pt x="14535" y="452199"/>
                  </a:lnTo>
                  <a:lnTo>
                    <a:pt x="13711" y="507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0715" y="2317193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031376" y="1824781"/>
            <a:ext cx="3973213" cy="1095706"/>
            <a:chOff x="1031376" y="1824781"/>
            <a:chExt cx="3973213" cy="1095706"/>
          </a:xfrm>
        </p:grpSpPr>
        <p:sp>
          <p:nvSpPr>
            <p:cNvPr id="26" name="Freeform 25"/>
            <p:cNvSpPr/>
            <p:nvPr/>
          </p:nvSpPr>
          <p:spPr>
            <a:xfrm>
              <a:off x="1031376" y="1987347"/>
              <a:ext cx="339745" cy="356973"/>
            </a:xfrm>
            <a:custGeom>
              <a:avLst/>
              <a:gdLst/>
              <a:ahLst/>
              <a:cxnLst/>
              <a:rect l="0" t="0" r="0" b="0"/>
              <a:pathLst>
                <a:path w="339745" h="356973">
                  <a:moveTo>
                    <a:pt x="51809" y="777"/>
                  </a:moveTo>
                  <a:lnTo>
                    <a:pt x="40957" y="49584"/>
                  </a:lnTo>
                  <a:lnTo>
                    <a:pt x="38945" y="107154"/>
                  </a:lnTo>
                  <a:lnTo>
                    <a:pt x="38474" y="156222"/>
                  </a:lnTo>
                  <a:lnTo>
                    <a:pt x="38265" y="208499"/>
                  </a:lnTo>
                  <a:lnTo>
                    <a:pt x="38172" y="254078"/>
                  </a:lnTo>
                  <a:lnTo>
                    <a:pt x="38131" y="296171"/>
                  </a:lnTo>
                  <a:lnTo>
                    <a:pt x="38112" y="340271"/>
                  </a:lnTo>
                  <a:lnTo>
                    <a:pt x="35061" y="352030"/>
                  </a:lnTo>
                  <a:lnTo>
                    <a:pt x="29979" y="356823"/>
                  </a:lnTo>
                  <a:lnTo>
                    <a:pt x="23544" y="356972"/>
                  </a:lnTo>
                  <a:lnTo>
                    <a:pt x="17731" y="350977"/>
                  </a:lnTo>
                  <a:lnTo>
                    <a:pt x="7210" y="328065"/>
                  </a:lnTo>
                  <a:lnTo>
                    <a:pt x="0" y="273627"/>
                  </a:lnTo>
                  <a:lnTo>
                    <a:pt x="2376" y="231226"/>
                  </a:lnTo>
                  <a:lnTo>
                    <a:pt x="12279" y="168591"/>
                  </a:lnTo>
                  <a:lnTo>
                    <a:pt x="24862" y="115501"/>
                  </a:lnTo>
                  <a:lnTo>
                    <a:pt x="50041" y="56616"/>
                  </a:lnTo>
                  <a:lnTo>
                    <a:pt x="75491" y="14783"/>
                  </a:lnTo>
                  <a:lnTo>
                    <a:pt x="87402" y="7068"/>
                  </a:lnTo>
                  <a:lnTo>
                    <a:pt x="116887" y="2557"/>
                  </a:lnTo>
                  <a:lnTo>
                    <a:pt x="130234" y="6534"/>
                  </a:lnTo>
                  <a:lnTo>
                    <a:pt x="153189" y="23141"/>
                  </a:lnTo>
                  <a:lnTo>
                    <a:pt x="183243" y="65465"/>
                  </a:lnTo>
                  <a:lnTo>
                    <a:pt x="204166" y="116599"/>
                  </a:lnTo>
                  <a:lnTo>
                    <a:pt x="212735" y="170345"/>
                  </a:lnTo>
                  <a:lnTo>
                    <a:pt x="214107" y="232436"/>
                  </a:lnTo>
                  <a:lnTo>
                    <a:pt x="211806" y="232913"/>
                  </a:lnTo>
                  <a:lnTo>
                    <a:pt x="208748" y="228661"/>
                  </a:lnTo>
                  <a:lnTo>
                    <a:pt x="204444" y="179004"/>
                  </a:lnTo>
                  <a:lnTo>
                    <a:pt x="210448" y="120956"/>
                  </a:lnTo>
                  <a:lnTo>
                    <a:pt x="226125" y="57694"/>
                  </a:lnTo>
                  <a:lnTo>
                    <a:pt x="234910" y="29120"/>
                  </a:lnTo>
                  <a:lnTo>
                    <a:pt x="242432" y="18149"/>
                  </a:lnTo>
                  <a:lnTo>
                    <a:pt x="262978" y="1896"/>
                  </a:lnTo>
                  <a:lnTo>
                    <a:pt x="274856" y="0"/>
                  </a:lnTo>
                  <a:lnTo>
                    <a:pt x="300240" y="6018"/>
                  </a:lnTo>
                  <a:lnTo>
                    <a:pt x="310361" y="16459"/>
                  </a:lnTo>
                  <a:lnTo>
                    <a:pt x="325670" y="48373"/>
                  </a:lnTo>
                  <a:lnTo>
                    <a:pt x="335574" y="109165"/>
                  </a:lnTo>
                  <a:lnTo>
                    <a:pt x="337891" y="153053"/>
                  </a:lnTo>
                  <a:lnTo>
                    <a:pt x="338920" y="197950"/>
                  </a:lnTo>
                  <a:lnTo>
                    <a:pt x="339500" y="259958"/>
                  </a:lnTo>
                  <a:lnTo>
                    <a:pt x="339744" y="3024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480810" y="2001835"/>
              <a:ext cx="164535" cy="301648"/>
            </a:xfrm>
            <a:custGeom>
              <a:avLst/>
              <a:gdLst/>
              <a:ahLst/>
              <a:cxnLst/>
              <a:rect l="0" t="0" r="0" b="0"/>
              <a:pathLst>
                <a:path w="164535" h="301648">
                  <a:moveTo>
                    <a:pt x="0" y="0"/>
                  </a:moveTo>
                  <a:lnTo>
                    <a:pt x="0" y="54732"/>
                  </a:lnTo>
                  <a:lnTo>
                    <a:pt x="1523" y="116935"/>
                  </a:lnTo>
                  <a:lnTo>
                    <a:pt x="7279" y="161153"/>
                  </a:lnTo>
                  <a:lnTo>
                    <a:pt x="19084" y="214315"/>
                  </a:lnTo>
                  <a:lnTo>
                    <a:pt x="32230" y="259013"/>
                  </a:lnTo>
                  <a:lnTo>
                    <a:pt x="39768" y="265607"/>
                  </a:lnTo>
                  <a:lnTo>
                    <a:pt x="49364" y="266956"/>
                  </a:lnTo>
                  <a:lnTo>
                    <a:pt x="60332" y="264808"/>
                  </a:lnTo>
                  <a:lnTo>
                    <a:pt x="67644" y="255759"/>
                  </a:lnTo>
                  <a:lnTo>
                    <a:pt x="83441" y="194629"/>
                  </a:lnTo>
                  <a:lnTo>
                    <a:pt x="92263" y="147553"/>
                  </a:lnTo>
                  <a:lnTo>
                    <a:pt x="93502" y="130361"/>
                  </a:lnTo>
                  <a:lnTo>
                    <a:pt x="95851" y="123471"/>
                  </a:lnTo>
                  <a:lnTo>
                    <a:pt x="98940" y="123448"/>
                  </a:lnTo>
                  <a:lnTo>
                    <a:pt x="102523" y="128003"/>
                  </a:lnTo>
                  <a:lnTo>
                    <a:pt x="109797" y="188521"/>
                  </a:lnTo>
                  <a:lnTo>
                    <a:pt x="121740" y="241044"/>
                  </a:lnTo>
                  <a:lnTo>
                    <a:pt x="142375" y="281659"/>
                  </a:lnTo>
                  <a:lnTo>
                    <a:pt x="164534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768745" y="1919568"/>
              <a:ext cx="27423" cy="411337"/>
            </a:xfrm>
            <a:custGeom>
              <a:avLst/>
              <a:gdLst/>
              <a:ahLst/>
              <a:cxnLst/>
              <a:rect l="0" t="0" r="0" b="0"/>
              <a:pathLst>
                <a:path w="27423" h="411337">
                  <a:moveTo>
                    <a:pt x="0" y="0"/>
                  </a:moveTo>
                  <a:lnTo>
                    <a:pt x="0" y="43673"/>
                  </a:lnTo>
                  <a:lnTo>
                    <a:pt x="4062" y="89490"/>
                  </a:lnTo>
                  <a:lnTo>
                    <a:pt x="9423" y="140322"/>
                  </a:lnTo>
                  <a:lnTo>
                    <a:pt x="11805" y="193384"/>
                  </a:lnTo>
                  <a:lnTo>
                    <a:pt x="12864" y="243373"/>
                  </a:lnTo>
                  <a:lnTo>
                    <a:pt x="13335" y="289459"/>
                  </a:lnTo>
                  <a:lnTo>
                    <a:pt x="15123" y="348140"/>
                  </a:lnTo>
                  <a:lnTo>
                    <a:pt x="27422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933279" y="1864723"/>
              <a:ext cx="41135" cy="452471"/>
            </a:xfrm>
            <a:custGeom>
              <a:avLst/>
              <a:gdLst/>
              <a:ahLst/>
              <a:cxnLst/>
              <a:rect l="0" t="0" r="0" b="0"/>
              <a:pathLst>
                <a:path w="41135" h="452471">
                  <a:moveTo>
                    <a:pt x="0" y="0"/>
                  </a:moveTo>
                  <a:lnTo>
                    <a:pt x="4063" y="59660"/>
                  </a:lnTo>
                  <a:lnTo>
                    <a:pt x="10853" y="119242"/>
                  </a:lnTo>
                  <a:lnTo>
                    <a:pt x="16927" y="182600"/>
                  </a:lnTo>
                  <a:lnTo>
                    <a:pt x="24313" y="242506"/>
                  </a:lnTo>
                  <a:lnTo>
                    <a:pt x="26041" y="289073"/>
                  </a:lnTo>
                  <a:lnTo>
                    <a:pt x="28537" y="349550"/>
                  </a:lnTo>
                  <a:lnTo>
                    <a:pt x="36724" y="403016"/>
                  </a:lnTo>
                  <a:lnTo>
                    <a:pt x="41134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905857" y="2125236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48807" y="10853"/>
                  </a:lnTo>
                  <a:lnTo>
                    <a:pt x="98252" y="12864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152659" y="2207503"/>
              <a:ext cx="13712" cy="123402"/>
            </a:xfrm>
            <a:custGeom>
              <a:avLst/>
              <a:gdLst/>
              <a:ahLst/>
              <a:cxnLst/>
              <a:rect l="0" t="0" r="0" b="0"/>
              <a:pathLst>
                <a:path w="13712" h="123402">
                  <a:moveTo>
                    <a:pt x="13711" y="0"/>
                  </a:moveTo>
                  <a:lnTo>
                    <a:pt x="9648" y="55598"/>
                  </a:lnTo>
                  <a:lnTo>
                    <a:pt x="2858" y="92139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262348" y="2098235"/>
              <a:ext cx="205184" cy="305206"/>
            </a:xfrm>
            <a:custGeom>
              <a:avLst/>
              <a:gdLst/>
              <a:ahLst/>
              <a:cxnLst/>
              <a:rect l="0" t="0" r="0" b="0"/>
              <a:pathLst>
                <a:path w="205184" h="305206">
                  <a:moveTo>
                    <a:pt x="0" y="68135"/>
                  </a:moveTo>
                  <a:lnTo>
                    <a:pt x="20369" y="113444"/>
                  </a:lnTo>
                  <a:lnTo>
                    <a:pt x="34304" y="171106"/>
                  </a:lnTo>
                  <a:lnTo>
                    <a:pt x="40634" y="225939"/>
                  </a:lnTo>
                  <a:lnTo>
                    <a:pt x="48434" y="271809"/>
                  </a:lnTo>
                  <a:lnTo>
                    <a:pt x="45394" y="300339"/>
                  </a:lnTo>
                  <a:lnTo>
                    <a:pt x="42450" y="305205"/>
                  </a:lnTo>
                  <a:lnTo>
                    <a:pt x="38965" y="303878"/>
                  </a:lnTo>
                  <a:lnTo>
                    <a:pt x="35117" y="298423"/>
                  </a:lnTo>
                  <a:lnTo>
                    <a:pt x="22424" y="247074"/>
                  </a:lnTo>
                  <a:lnTo>
                    <a:pt x="17584" y="203524"/>
                  </a:lnTo>
                  <a:lnTo>
                    <a:pt x="15433" y="157253"/>
                  </a:lnTo>
                  <a:lnTo>
                    <a:pt x="14476" y="106220"/>
                  </a:lnTo>
                  <a:lnTo>
                    <a:pt x="28496" y="47934"/>
                  </a:lnTo>
                  <a:lnTo>
                    <a:pt x="47705" y="20562"/>
                  </a:lnTo>
                  <a:lnTo>
                    <a:pt x="59226" y="8997"/>
                  </a:lnTo>
                  <a:lnTo>
                    <a:pt x="73000" y="2811"/>
                  </a:lnTo>
                  <a:lnTo>
                    <a:pt x="104555" y="0"/>
                  </a:lnTo>
                  <a:lnTo>
                    <a:pt x="156581" y="14261"/>
                  </a:lnTo>
                  <a:lnTo>
                    <a:pt x="184359" y="33527"/>
                  </a:lnTo>
                  <a:lnTo>
                    <a:pt x="196033" y="45063"/>
                  </a:lnTo>
                  <a:lnTo>
                    <a:pt x="202291" y="58847"/>
                  </a:lnTo>
                  <a:lnTo>
                    <a:pt x="205183" y="90414"/>
                  </a:lnTo>
                  <a:lnTo>
                    <a:pt x="197327" y="120694"/>
                  </a:lnTo>
                  <a:lnTo>
                    <a:pt x="190967" y="135167"/>
                  </a:lnTo>
                  <a:lnTo>
                    <a:pt x="171712" y="155311"/>
                  </a:lnTo>
                  <a:lnTo>
                    <a:pt x="160179" y="162815"/>
                  </a:lnTo>
                  <a:lnTo>
                    <a:pt x="114832" y="173377"/>
                  </a:lnTo>
                  <a:lnTo>
                    <a:pt x="92678" y="171785"/>
                  </a:lnTo>
                  <a:lnTo>
                    <a:pt x="68556" y="164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550283" y="1878435"/>
              <a:ext cx="21612" cy="370203"/>
            </a:xfrm>
            <a:custGeom>
              <a:avLst/>
              <a:gdLst/>
              <a:ahLst/>
              <a:cxnLst/>
              <a:rect l="0" t="0" r="0" b="0"/>
              <a:pathLst>
                <a:path w="21612" h="370203">
                  <a:moveTo>
                    <a:pt x="13712" y="0"/>
                  </a:moveTo>
                  <a:lnTo>
                    <a:pt x="13712" y="43672"/>
                  </a:lnTo>
                  <a:lnTo>
                    <a:pt x="17774" y="89489"/>
                  </a:lnTo>
                  <a:lnTo>
                    <a:pt x="21611" y="138798"/>
                  </a:lnTo>
                  <a:lnTo>
                    <a:pt x="18238" y="186104"/>
                  </a:lnTo>
                  <a:lnTo>
                    <a:pt x="15724" y="232520"/>
                  </a:lnTo>
                  <a:lnTo>
                    <a:pt x="10245" y="293352"/>
                  </a:lnTo>
                  <a:lnTo>
                    <a:pt x="3036" y="336260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659973" y="2056680"/>
              <a:ext cx="109691" cy="150824"/>
            </a:xfrm>
            <a:custGeom>
              <a:avLst/>
              <a:gdLst/>
              <a:ahLst/>
              <a:cxnLst/>
              <a:rect l="0" t="0" r="0" b="0"/>
              <a:pathLst>
                <a:path w="109691" h="150824">
                  <a:moveTo>
                    <a:pt x="0" y="0"/>
                  </a:moveTo>
                  <a:lnTo>
                    <a:pt x="0" y="29115"/>
                  </a:lnTo>
                  <a:lnTo>
                    <a:pt x="20369" y="82602"/>
                  </a:lnTo>
                  <a:lnTo>
                    <a:pt x="44706" y="133116"/>
                  </a:lnTo>
                  <a:lnTo>
                    <a:pt x="52656" y="143589"/>
                  </a:lnTo>
                  <a:lnTo>
                    <a:pt x="62526" y="149047"/>
                  </a:lnTo>
                  <a:lnTo>
                    <a:pt x="10969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673684" y="1988124"/>
              <a:ext cx="137113" cy="589583"/>
            </a:xfrm>
            <a:custGeom>
              <a:avLst/>
              <a:gdLst/>
              <a:ahLst/>
              <a:cxnLst/>
              <a:rect l="0" t="0" r="0" b="0"/>
              <a:pathLst>
                <a:path w="137113" h="589583">
                  <a:moveTo>
                    <a:pt x="137112" y="0"/>
                  </a:moveTo>
                  <a:lnTo>
                    <a:pt x="127689" y="46833"/>
                  </a:lnTo>
                  <a:lnTo>
                    <a:pt x="125307" y="90894"/>
                  </a:lnTo>
                  <a:lnTo>
                    <a:pt x="123966" y="152533"/>
                  </a:lnTo>
                  <a:lnTo>
                    <a:pt x="119589" y="202873"/>
                  </a:lnTo>
                  <a:lnTo>
                    <a:pt x="114090" y="256224"/>
                  </a:lnTo>
                  <a:lnTo>
                    <a:pt x="109470" y="318996"/>
                  </a:lnTo>
                  <a:lnTo>
                    <a:pt x="99130" y="371788"/>
                  </a:lnTo>
                  <a:lnTo>
                    <a:pt x="90777" y="418135"/>
                  </a:lnTo>
                  <a:lnTo>
                    <a:pt x="81987" y="465140"/>
                  </a:lnTo>
                  <a:lnTo>
                    <a:pt x="68473" y="526304"/>
                  </a:lnTo>
                  <a:lnTo>
                    <a:pt x="63930" y="542826"/>
                  </a:lnTo>
                  <a:lnTo>
                    <a:pt x="54808" y="555364"/>
                  </a:lnTo>
                  <a:lnTo>
                    <a:pt x="0" y="589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983465" y="1977661"/>
              <a:ext cx="397547" cy="316069"/>
            </a:xfrm>
            <a:custGeom>
              <a:avLst/>
              <a:gdLst/>
              <a:ahLst/>
              <a:cxnLst/>
              <a:rect l="0" t="0" r="0" b="0"/>
              <a:pathLst>
                <a:path w="397547" h="316069">
                  <a:moveTo>
                    <a:pt x="115267" y="51597"/>
                  </a:moveTo>
                  <a:lnTo>
                    <a:pt x="102797" y="20281"/>
                  </a:lnTo>
                  <a:lnTo>
                    <a:pt x="88904" y="1623"/>
                  </a:lnTo>
                  <a:lnTo>
                    <a:pt x="80933" y="0"/>
                  </a:lnTo>
                  <a:lnTo>
                    <a:pt x="72573" y="3487"/>
                  </a:lnTo>
                  <a:lnTo>
                    <a:pt x="55158" y="21074"/>
                  </a:lnTo>
                  <a:lnTo>
                    <a:pt x="23214" y="77955"/>
                  </a:lnTo>
                  <a:lnTo>
                    <a:pt x="6740" y="132025"/>
                  </a:lnTo>
                  <a:lnTo>
                    <a:pt x="0" y="175704"/>
                  </a:lnTo>
                  <a:lnTo>
                    <a:pt x="4771" y="225989"/>
                  </a:lnTo>
                  <a:lnTo>
                    <a:pt x="17356" y="268311"/>
                  </a:lnTo>
                  <a:lnTo>
                    <a:pt x="31633" y="290612"/>
                  </a:lnTo>
                  <a:lnTo>
                    <a:pt x="52197" y="306618"/>
                  </a:lnTo>
                  <a:lnTo>
                    <a:pt x="64079" y="313019"/>
                  </a:lnTo>
                  <a:lnTo>
                    <a:pt x="97595" y="316068"/>
                  </a:lnTo>
                  <a:lnTo>
                    <a:pt x="117197" y="314749"/>
                  </a:lnTo>
                  <a:lnTo>
                    <a:pt x="151164" y="301095"/>
                  </a:lnTo>
                  <a:lnTo>
                    <a:pt x="179972" y="278268"/>
                  </a:lnTo>
                  <a:lnTo>
                    <a:pt x="213320" y="231157"/>
                  </a:lnTo>
                  <a:lnTo>
                    <a:pt x="242498" y="177080"/>
                  </a:lnTo>
                  <a:lnTo>
                    <a:pt x="270441" y="116538"/>
                  </a:lnTo>
                  <a:lnTo>
                    <a:pt x="288845" y="83506"/>
                  </a:lnTo>
                  <a:lnTo>
                    <a:pt x="293447" y="80487"/>
                  </a:lnTo>
                  <a:lnTo>
                    <a:pt x="294992" y="86092"/>
                  </a:lnTo>
                  <a:lnTo>
                    <a:pt x="289888" y="130374"/>
                  </a:lnTo>
                  <a:lnTo>
                    <a:pt x="282790" y="191737"/>
                  </a:lnTo>
                  <a:lnTo>
                    <a:pt x="284749" y="254100"/>
                  </a:lnTo>
                  <a:lnTo>
                    <a:pt x="287670" y="273436"/>
                  </a:lnTo>
                  <a:lnTo>
                    <a:pt x="295712" y="284804"/>
                  </a:lnTo>
                  <a:lnTo>
                    <a:pt x="307166" y="290859"/>
                  </a:lnTo>
                  <a:lnTo>
                    <a:pt x="320896" y="293372"/>
                  </a:lnTo>
                  <a:lnTo>
                    <a:pt x="333097" y="292001"/>
                  </a:lnTo>
                  <a:lnTo>
                    <a:pt x="354778" y="282351"/>
                  </a:lnTo>
                  <a:lnTo>
                    <a:pt x="384114" y="245231"/>
                  </a:lnTo>
                  <a:lnTo>
                    <a:pt x="397546" y="195638"/>
                  </a:lnTo>
                  <a:lnTo>
                    <a:pt x="394247" y="149628"/>
                  </a:lnTo>
                  <a:lnTo>
                    <a:pt x="376342" y="107050"/>
                  </a:lnTo>
                  <a:lnTo>
                    <a:pt x="365490" y="97707"/>
                  </a:lnTo>
                  <a:lnTo>
                    <a:pt x="307223" y="790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465300" y="2048752"/>
              <a:ext cx="127036" cy="189817"/>
            </a:xfrm>
            <a:custGeom>
              <a:avLst/>
              <a:gdLst/>
              <a:ahLst/>
              <a:cxnLst/>
              <a:rect l="0" t="0" r="0" b="0"/>
              <a:pathLst>
                <a:path w="127036" h="189817">
                  <a:moveTo>
                    <a:pt x="3634" y="76484"/>
                  </a:moveTo>
                  <a:lnTo>
                    <a:pt x="25470" y="69205"/>
                  </a:lnTo>
                  <a:lnTo>
                    <a:pt x="44316" y="53444"/>
                  </a:lnTo>
                  <a:lnTo>
                    <a:pt x="67994" y="18875"/>
                  </a:lnTo>
                  <a:lnTo>
                    <a:pt x="73963" y="6085"/>
                  </a:lnTo>
                  <a:lnTo>
                    <a:pt x="73372" y="606"/>
                  </a:lnTo>
                  <a:lnTo>
                    <a:pt x="68408" y="0"/>
                  </a:lnTo>
                  <a:lnTo>
                    <a:pt x="60527" y="2643"/>
                  </a:lnTo>
                  <a:lnTo>
                    <a:pt x="27601" y="35477"/>
                  </a:lnTo>
                  <a:lnTo>
                    <a:pt x="3456" y="83801"/>
                  </a:lnTo>
                  <a:lnTo>
                    <a:pt x="0" y="114776"/>
                  </a:lnTo>
                  <a:lnTo>
                    <a:pt x="5066" y="142254"/>
                  </a:lnTo>
                  <a:lnTo>
                    <a:pt x="17474" y="164622"/>
                  </a:lnTo>
                  <a:lnTo>
                    <a:pt x="41270" y="180658"/>
                  </a:lnTo>
                  <a:lnTo>
                    <a:pt x="70635" y="189816"/>
                  </a:lnTo>
                  <a:lnTo>
                    <a:pt x="127035" y="1861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710116" y="1829969"/>
              <a:ext cx="87888" cy="459803"/>
            </a:xfrm>
            <a:custGeom>
              <a:avLst/>
              <a:gdLst/>
              <a:ahLst/>
              <a:cxnLst/>
              <a:rect l="0" t="0" r="0" b="0"/>
              <a:pathLst>
                <a:path w="87888" h="459803">
                  <a:moveTo>
                    <a:pt x="87887" y="75888"/>
                  </a:moveTo>
                  <a:lnTo>
                    <a:pt x="68909" y="20291"/>
                  </a:lnTo>
                  <a:lnTo>
                    <a:pt x="61524" y="6831"/>
                  </a:lnTo>
                  <a:lnTo>
                    <a:pt x="53553" y="904"/>
                  </a:lnTo>
                  <a:lnTo>
                    <a:pt x="45193" y="0"/>
                  </a:lnTo>
                  <a:lnTo>
                    <a:pt x="36572" y="2444"/>
                  </a:lnTo>
                  <a:lnTo>
                    <a:pt x="29301" y="10167"/>
                  </a:lnTo>
                  <a:lnTo>
                    <a:pt x="11790" y="51675"/>
                  </a:lnTo>
                  <a:lnTo>
                    <a:pt x="0" y="113064"/>
                  </a:lnTo>
                  <a:lnTo>
                    <a:pt x="2106" y="162490"/>
                  </a:lnTo>
                  <a:lnTo>
                    <a:pt x="4058" y="214927"/>
                  </a:lnTo>
                  <a:lnTo>
                    <a:pt x="6449" y="267178"/>
                  </a:lnTo>
                  <a:lnTo>
                    <a:pt x="12590" y="315791"/>
                  </a:lnTo>
                  <a:lnTo>
                    <a:pt x="24612" y="378707"/>
                  </a:lnTo>
                  <a:lnTo>
                    <a:pt x="40800" y="439043"/>
                  </a:lnTo>
                  <a:lnTo>
                    <a:pt x="46753" y="459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840764" y="1824781"/>
              <a:ext cx="108063" cy="410146"/>
            </a:xfrm>
            <a:custGeom>
              <a:avLst/>
              <a:gdLst/>
              <a:ahLst/>
              <a:cxnLst/>
              <a:rect l="0" t="0" r="0" b="0"/>
              <a:pathLst>
                <a:path w="108063" h="410146">
                  <a:moveTo>
                    <a:pt x="108062" y="39942"/>
                  </a:moveTo>
                  <a:lnTo>
                    <a:pt x="100783" y="10827"/>
                  </a:lnTo>
                  <a:lnTo>
                    <a:pt x="94069" y="3774"/>
                  </a:lnTo>
                  <a:lnTo>
                    <a:pt x="85022" y="596"/>
                  </a:lnTo>
                  <a:lnTo>
                    <a:pt x="74420" y="0"/>
                  </a:lnTo>
                  <a:lnTo>
                    <a:pt x="64306" y="5697"/>
                  </a:lnTo>
                  <a:lnTo>
                    <a:pt x="44942" y="28277"/>
                  </a:lnTo>
                  <a:lnTo>
                    <a:pt x="16911" y="82529"/>
                  </a:lnTo>
                  <a:lnTo>
                    <a:pt x="6612" y="128949"/>
                  </a:lnTo>
                  <a:lnTo>
                    <a:pt x="2034" y="178526"/>
                  </a:lnTo>
                  <a:lnTo>
                    <a:pt x="0" y="225952"/>
                  </a:lnTo>
                  <a:lnTo>
                    <a:pt x="6133" y="288198"/>
                  </a:lnTo>
                  <a:lnTo>
                    <a:pt x="10321" y="345236"/>
                  </a:lnTo>
                  <a:lnTo>
                    <a:pt x="15363" y="374187"/>
                  </a:lnTo>
                  <a:lnTo>
                    <a:pt x="25795" y="4101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715736" y="2070391"/>
              <a:ext cx="205669" cy="27424"/>
            </a:xfrm>
            <a:custGeom>
              <a:avLst/>
              <a:gdLst/>
              <a:ahLst/>
              <a:cxnLst/>
              <a:rect l="0" t="0" r="0" b="0"/>
              <a:pathLst>
                <a:path w="205669" h="27424">
                  <a:moveTo>
                    <a:pt x="0" y="27423"/>
                  </a:moveTo>
                  <a:lnTo>
                    <a:pt x="57252" y="8339"/>
                  </a:lnTo>
                  <a:lnTo>
                    <a:pt x="103970" y="2471"/>
                  </a:lnTo>
                  <a:lnTo>
                    <a:pt x="156407" y="733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003671" y="2152659"/>
              <a:ext cx="13712" cy="68557"/>
            </a:xfrm>
            <a:custGeom>
              <a:avLst/>
              <a:gdLst/>
              <a:ahLst/>
              <a:cxnLst/>
              <a:rect l="0" t="0" r="0" b="0"/>
              <a:pathLst>
                <a:path w="13712" h="68557">
                  <a:moveTo>
                    <a:pt x="0" y="0"/>
                  </a:moveTo>
                  <a:lnTo>
                    <a:pt x="10852" y="47472"/>
                  </a:lnTo>
                  <a:lnTo>
                    <a:pt x="13711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003671" y="2001835"/>
              <a:ext cx="13712" cy="13713"/>
            </a:xfrm>
            <a:custGeom>
              <a:avLst/>
              <a:gdLst/>
              <a:ahLst/>
              <a:cxnLst/>
              <a:rect l="0" t="0" r="0" b="0"/>
              <a:pathLst>
                <a:path w="13712" h="13713">
                  <a:moveTo>
                    <a:pt x="13711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120931" y="2029258"/>
              <a:ext cx="74698" cy="225397"/>
            </a:xfrm>
            <a:custGeom>
              <a:avLst/>
              <a:gdLst/>
              <a:ahLst/>
              <a:cxnLst/>
              <a:rect l="0" t="0" r="0" b="0"/>
              <a:pathLst>
                <a:path w="74698" h="225397">
                  <a:moveTo>
                    <a:pt x="47274" y="0"/>
                  </a:moveTo>
                  <a:lnTo>
                    <a:pt x="32359" y="59659"/>
                  </a:lnTo>
                  <a:lnTo>
                    <a:pt x="15044" y="121643"/>
                  </a:lnTo>
                  <a:lnTo>
                    <a:pt x="0" y="177898"/>
                  </a:lnTo>
                  <a:lnTo>
                    <a:pt x="2396" y="205514"/>
                  </a:lnTo>
                  <a:lnTo>
                    <a:pt x="9738" y="214706"/>
                  </a:lnTo>
                  <a:lnTo>
                    <a:pt x="34146" y="224919"/>
                  </a:lnTo>
                  <a:lnTo>
                    <a:pt x="53120" y="225396"/>
                  </a:lnTo>
                  <a:lnTo>
                    <a:pt x="74697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291606" y="2097814"/>
              <a:ext cx="13712" cy="123402"/>
            </a:xfrm>
            <a:custGeom>
              <a:avLst/>
              <a:gdLst/>
              <a:ahLst/>
              <a:cxnLst/>
              <a:rect l="0" t="0" r="0" b="0"/>
              <a:pathLst>
                <a:path w="13712" h="123402">
                  <a:moveTo>
                    <a:pt x="13711" y="0"/>
                  </a:moveTo>
                  <a:lnTo>
                    <a:pt x="2859" y="48807"/>
                  </a:lnTo>
                  <a:lnTo>
                    <a:pt x="847" y="90127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277895" y="205668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424244" y="2084183"/>
              <a:ext cx="61657" cy="137033"/>
            </a:xfrm>
            <a:custGeom>
              <a:avLst/>
              <a:gdLst/>
              <a:ahLst/>
              <a:cxnLst/>
              <a:rect l="0" t="0" r="0" b="0"/>
              <a:pathLst>
                <a:path w="61657" h="137033">
                  <a:moveTo>
                    <a:pt x="4474" y="27342"/>
                  </a:moveTo>
                  <a:lnTo>
                    <a:pt x="19032" y="41899"/>
                  </a:lnTo>
                  <a:lnTo>
                    <a:pt x="26367" y="43141"/>
                  </a:lnTo>
                  <a:lnTo>
                    <a:pt x="34304" y="40922"/>
                  </a:lnTo>
                  <a:lnTo>
                    <a:pt x="42642" y="36395"/>
                  </a:lnTo>
                  <a:lnTo>
                    <a:pt x="55969" y="19178"/>
                  </a:lnTo>
                  <a:lnTo>
                    <a:pt x="61656" y="8188"/>
                  </a:lnTo>
                  <a:lnTo>
                    <a:pt x="60877" y="2385"/>
                  </a:lnTo>
                  <a:lnTo>
                    <a:pt x="55787" y="40"/>
                  </a:lnTo>
                  <a:lnTo>
                    <a:pt x="47824" y="0"/>
                  </a:lnTo>
                  <a:lnTo>
                    <a:pt x="39468" y="4543"/>
                  </a:lnTo>
                  <a:lnTo>
                    <a:pt x="22058" y="21780"/>
                  </a:lnTo>
                  <a:lnTo>
                    <a:pt x="2405" y="57179"/>
                  </a:lnTo>
                  <a:lnTo>
                    <a:pt x="0" y="83260"/>
                  </a:lnTo>
                  <a:lnTo>
                    <a:pt x="1491" y="96614"/>
                  </a:lnTo>
                  <a:lnTo>
                    <a:pt x="5533" y="107039"/>
                  </a:lnTo>
                  <a:lnTo>
                    <a:pt x="31896" y="1370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553390" y="2057165"/>
              <a:ext cx="176975" cy="205184"/>
            </a:xfrm>
            <a:custGeom>
              <a:avLst/>
              <a:gdLst/>
              <a:ahLst/>
              <a:cxnLst/>
              <a:rect l="0" t="0" r="0" b="0"/>
              <a:pathLst>
                <a:path w="176975" h="205184">
                  <a:moveTo>
                    <a:pt x="12440" y="54360"/>
                  </a:moveTo>
                  <a:lnTo>
                    <a:pt x="1588" y="103167"/>
                  </a:lnTo>
                  <a:lnTo>
                    <a:pt x="0" y="121756"/>
                  </a:lnTo>
                  <a:lnTo>
                    <a:pt x="629" y="92442"/>
                  </a:lnTo>
                  <a:lnTo>
                    <a:pt x="11310" y="53456"/>
                  </a:lnTo>
                  <a:lnTo>
                    <a:pt x="25141" y="26536"/>
                  </a:lnTo>
                  <a:lnTo>
                    <a:pt x="45508" y="7462"/>
                  </a:lnTo>
                  <a:lnTo>
                    <a:pt x="57337" y="243"/>
                  </a:lnTo>
                  <a:lnTo>
                    <a:pt x="66747" y="0"/>
                  </a:lnTo>
                  <a:lnTo>
                    <a:pt x="74543" y="4409"/>
                  </a:lnTo>
                  <a:lnTo>
                    <a:pt x="81265" y="11918"/>
                  </a:lnTo>
                  <a:lnTo>
                    <a:pt x="88733" y="36513"/>
                  </a:lnTo>
                  <a:lnTo>
                    <a:pt x="92937" y="84620"/>
                  </a:lnTo>
                  <a:lnTo>
                    <a:pt x="98245" y="133405"/>
                  </a:lnTo>
                  <a:lnTo>
                    <a:pt x="106944" y="161094"/>
                  </a:lnTo>
                  <a:lnTo>
                    <a:pt x="120967" y="183557"/>
                  </a:lnTo>
                  <a:lnTo>
                    <a:pt x="130495" y="190766"/>
                  </a:lnTo>
                  <a:lnTo>
                    <a:pt x="176974" y="2051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771498" y="1851012"/>
              <a:ext cx="27424" cy="383915"/>
            </a:xfrm>
            <a:custGeom>
              <a:avLst/>
              <a:gdLst/>
              <a:ahLst/>
              <a:cxnLst/>
              <a:rect l="0" t="0" r="0" b="0"/>
              <a:pathLst>
                <a:path w="27424" h="383915">
                  <a:moveTo>
                    <a:pt x="0" y="0"/>
                  </a:moveTo>
                  <a:lnTo>
                    <a:pt x="0" y="46833"/>
                  </a:lnTo>
                  <a:lnTo>
                    <a:pt x="0" y="90894"/>
                  </a:lnTo>
                  <a:lnTo>
                    <a:pt x="0" y="152533"/>
                  </a:lnTo>
                  <a:lnTo>
                    <a:pt x="0" y="194748"/>
                  </a:lnTo>
                  <a:lnTo>
                    <a:pt x="0" y="257278"/>
                  </a:lnTo>
                  <a:lnTo>
                    <a:pt x="4063" y="314399"/>
                  </a:lnTo>
                  <a:lnTo>
                    <a:pt x="14915" y="357731"/>
                  </a:lnTo>
                  <a:lnTo>
                    <a:pt x="27423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661808" y="2042969"/>
              <a:ext cx="205670" cy="13712"/>
            </a:xfrm>
            <a:custGeom>
              <a:avLst/>
              <a:gdLst/>
              <a:ahLst/>
              <a:cxnLst/>
              <a:rect l="0" t="0" r="0" b="0"/>
              <a:pathLst>
                <a:path w="205670" h="13712">
                  <a:moveTo>
                    <a:pt x="0" y="13711"/>
                  </a:moveTo>
                  <a:lnTo>
                    <a:pt x="48808" y="2859"/>
                  </a:lnTo>
                  <a:lnTo>
                    <a:pt x="98253" y="847"/>
                  </a:lnTo>
                  <a:lnTo>
                    <a:pt x="151497" y="251"/>
                  </a:lnTo>
                  <a:lnTo>
                    <a:pt x="2056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171044" y="2525412"/>
              <a:ext cx="186729" cy="367653"/>
            </a:xfrm>
            <a:custGeom>
              <a:avLst/>
              <a:gdLst/>
              <a:ahLst/>
              <a:cxnLst/>
              <a:rect l="0" t="0" r="0" b="0"/>
              <a:pathLst>
                <a:path w="186729" h="367653">
                  <a:moveTo>
                    <a:pt x="131520" y="24871"/>
                  </a:moveTo>
                  <a:lnTo>
                    <a:pt x="74268" y="43956"/>
                  </a:lnTo>
                  <a:lnTo>
                    <a:pt x="52245" y="68901"/>
                  </a:lnTo>
                  <a:lnTo>
                    <a:pt x="22717" y="125770"/>
                  </a:lnTo>
                  <a:lnTo>
                    <a:pt x="6990" y="170264"/>
                  </a:lnTo>
                  <a:lnTo>
                    <a:pt x="0" y="220509"/>
                  </a:lnTo>
                  <a:lnTo>
                    <a:pt x="956" y="265184"/>
                  </a:lnTo>
                  <a:lnTo>
                    <a:pt x="7983" y="302305"/>
                  </a:lnTo>
                  <a:lnTo>
                    <a:pt x="21262" y="328960"/>
                  </a:lnTo>
                  <a:lnTo>
                    <a:pt x="32116" y="335763"/>
                  </a:lnTo>
                  <a:lnTo>
                    <a:pt x="60426" y="339260"/>
                  </a:lnTo>
                  <a:lnTo>
                    <a:pt x="85196" y="331673"/>
                  </a:lnTo>
                  <a:lnTo>
                    <a:pt x="106361" y="316621"/>
                  </a:lnTo>
                  <a:lnTo>
                    <a:pt x="135407" y="279405"/>
                  </a:lnTo>
                  <a:lnTo>
                    <a:pt x="160263" y="221489"/>
                  </a:lnTo>
                  <a:lnTo>
                    <a:pt x="167147" y="178274"/>
                  </a:lnTo>
                  <a:lnTo>
                    <a:pt x="171022" y="118398"/>
                  </a:lnTo>
                  <a:lnTo>
                    <a:pt x="186728" y="62062"/>
                  </a:lnTo>
                  <a:lnTo>
                    <a:pt x="186019" y="29213"/>
                  </a:lnTo>
                  <a:lnTo>
                    <a:pt x="181564" y="14055"/>
                  </a:lnTo>
                  <a:lnTo>
                    <a:pt x="174023" y="5472"/>
                  </a:lnTo>
                  <a:lnTo>
                    <a:pt x="164426" y="1275"/>
                  </a:lnTo>
                  <a:lnTo>
                    <a:pt x="153457" y="0"/>
                  </a:lnTo>
                  <a:lnTo>
                    <a:pt x="120957" y="14833"/>
                  </a:lnTo>
                  <a:lnTo>
                    <a:pt x="87215" y="40215"/>
                  </a:lnTo>
                  <a:lnTo>
                    <a:pt x="67141" y="66730"/>
                  </a:lnTo>
                  <a:lnTo>
                    <a:pt x="47274" y="114632"/>
                  </a:lnTo>
                  <a:lnTo>
                    <a:pt x="29960" y="174466"/>
                  </a:lnTo>
                  <a:lnTo>
                    <a:pt x="33211" y="221035"/>
                  </a:lnTo>
                  <a:lnTo>
                    <a:pt x="34506" y="265925"/>
                  </a:lnTo>
                  <a:lnTo>
                    <a:pt x="47269" y="304158"/>
                  </a:lnTo>
                  <a:lnTo>
                    <a:pt x="90387" y="3676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522047" y="2437195"/>
              <a:ext cx="82165" cy="414736"/>
            </a:xfrm>
            <a:custGeom>
              <a:avLst/>
              <a:gdLst/>
              <a:ahLst/>
              <a:cxnLst/>
              <a:rect l="0" t="0" r="0" b="0"/>
              <a:pathLst>
                <a:path w="82165" h="414736">
                  <a:moveTo>
                    <a:pt x="82164" y="126800"/>
                  </a:moveTo>
                  <a:lnTo>
                    <a:pt x="82163" y="67140"/>
                  </a:lnTo>
                  <a:lnTo>
                    <a:pt x="74885" y="5156"/>
                  </a:lnTo>
                  <a:lnTo>
                    <a:pt x="69694" y="0"/>
                  </a:lnTo>
                  <a:lnTo>
                    <a:pt x="63186" y="1133"/>
                  </a:lnTo>
                  <a:lnTo>
                    <a:pt x="55801" y="6459"/>
                  </a:lnTo>
                  <a:lnTo>
                    <a:pt x="43532" y="32689"/>
                  </a:lnTo>
                  <a:lnTo>
                    <a:pt x="19935" y="94345"/>
                  </a:lnTo>
                  <a:lnTo>
                    <a:pt x="2709" y="144368"/>
                  </a:lnTo>
                  <a:lnTo>
                    <a:pt x="131" y="197070"/>
                  </a:lnTo>
                  <a:lnTo>
                    <a:pt x="0" y="246900"/>
                  </a:lnTo>
                  <a:lnTo>
                    <a:pt x="1466" y="292914"/>
                  </a:lnTo>
                  <a:lnTo>
                    <a:pt x="10856" y="351556"/>
                  </a:lnTo>
                  <a:lnTo>
                    <a:pt x="27319" y="4147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467099" y="2662832"/>
              <a:ext cx="164535" cy="10853"/>
            </a:xfrm>
            <a:custGeom>
              <a:avLst/>
              <a:gdLst/>
              <a:ahLst/>
              <a:cxnLst/>
              <a:rect l="0" t="0" r="0" b="0"/>
              <a:pathLst>
                <a:path w="164535" h="10853">
                  <a:moveTo>
                    <a:pt x="0" y="10852"/>
                  </a:moveTo>
                  <a:lnTo>
                    <a:pt x="48807" y="0"/>
                  </a:lnTo>
                  <a:lnTo>
                    <a:pt x="94189" y="2051"/>
                  </a:lnTo>
                  <a:lnTo>
                    <a:pt x="132519" y="8244"/>
                  </a:lnTo>
                  <a:lnTo>
                    <a:pt x="164534" y="10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946991" y="2454305"/>
              <a:ext cx="82268" cy="466182"/>
            </a:xfrm>
            <a:custGeom>
              <a:avLst/>
              <a:gdLst/>
              <a:ahLst/>
              <a:cxnLst/>
              <a:rect l="0" t="0" r="0" b="0"/>
              <a:pathLst>
                <a:path w="82268" h="466182">
                  <a:moveTo>
                    <a:pt x="82267" y="0"/>
                  </a:moveTo>
                  <a:lnTo>
                    <a:pt x="68273" y="45309"/>
                  </a:lnTo>
                  <a:lnTo>
                    <a:pt x="41557" y="104494"/>
                  </a:lnTo>
                  <a:lnTo>
                    <a:pt x="33704" y="148007"/>
                  </a:lnTo>
                  <a:lnTo>
                    <a:pt x="26152" y="196799"/>
                  </a:lnTo>
                  <a:lnTo>
                    <a:pt x="19240" y="248954"/>
                  </a:lnTo>
                  <a:lnTo>
                    <a:pt x="16168" y="302603"/>
                  </a:lnTo>
                  <a:lnTo>
                    <a:pt x="7160" y="362361"/>
                  </a:lnTo>
                  <a:lnTo>
                    <a:pt x="2121" y="416291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097814" y="2468016"/>
              <a:ext cx="137777" cy="242722"/>
            </a:xfrm>
            <a:custGeom>
              <a:avLst/>
              <a:gdLst/>
              <a:ahLst/>
              <a:cxnLst/>
              <a:rect l="0" t="0" r="0" b="0"/>
              <a:pathLst>
                <a:path w="137777" h="242722">
                  <a:moveTo>
                    <a:pt x="109689" y="0"/>
                  </a:moveTo>
                  <a:lnTo>
                    <a:pt x="89320" y="23416"/>
                  </a:lnTo>
                  <a:lnTo>
                    <a:pt x="64312" y="83546"/>
                  </a:lnTo>
                  <a:lnTo>
                    <a:pt x="64203" y="95307"/>
                  </a:lnTo>
                  <a:lnTo>
                    <a:pt x="72207" y="116501"/>
                  </a:lnTo>
                  <a:lnTo>
                    <a:pt x="131357" y="173471"/>
                  </a:lnTo>
                  <a:lnTo>
                    <a:pt x="136322" y="184204"/>
                  </a:lnTo>
                  <a:lnTo>
                    <a:pt x="137776" y="208316"/>
                  </a:lnTo>
                  <a:lnTo>
                    <a:pt x="132985" y="218098"/>
                  </a:lnTo>
                  <a:lnTo>
                    <a:pt x="115472" y="233029"/>
                  </a:lnTo>
                  <a:lnTo>
                    <a:pt x="72639" y="242721"/>
                  </a:lnTo>
                  <a:lnTo>
                    <a:pt x="12725" y="235412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289771" y="2399460"/>
              <a:ext cx="68557" cy="287936"/>
            </a:xfrm>
            <a:custGeom>
              <a:avLst/>
              <a:gdLst/>
              <a:ahLst/>
              <a:cxnLst/>
              <a:rect l="0" t="0" r="0" b="0"/>
              <a:pathLst>
                <a:path w="68557" h="287936">
                  <a:moveTo>
                    <a:pt x="68556" y="0"/>
                  </a:moveTo>
                  <a:lnTo>
                    <a:pt x="68556" y="45309"/>
                  </a:lnTo>
                  <a:lnTo>
                    <a:pt x="68556" y="83615"/>
                  </a:lnTo>
                  <a:lnTo>
                    <a:pt x="48243" y="126032"/>
                  </a:lnTo>
                  <a:lnTo>
                    <a:pt x="21441" y="168751"/>
                  </a:lnTo>
                  <a:lnTo>
                    <a:pt x="6353" y="225538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221215" y="2563995"/>
              <a:ext cx="219380" cy="13712"/>
            </a:xfrm>
            <a:custGeom>
              <a:avLst/>
              <a:gdLst/>
              <a:ahLst/>
              <a:cxnLst/>
              <a:rect l="0" t="0" r="0" b="0"/>
              <a:pathLst>
                <a:path w="219380" h="13712">
                  <a:moveTo>
                    <a:pt x="0" y="13711"/>
                  </a:moveTo>
                  <a:lnTo>
                    <a:pt x="48356" y="12187"/>
                  </a:lnTo>
                  <a:lnTo>
                    <a:pt x="98172" y="6432"/>
                  </a:lnTo>
                  <a:lnTo>
                    <a:pt x="143673" y="2858"/>
                  </a:lnTo>
                  <a:lnTo>
                    <a:pt x="191361" y="847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610967" y="2454305"/>
              <a:ext cx="56286" cy="411337"/>
            </a:xfrm>
            <a:custGeom>
              <a:avLst/>
              <a:gdLst/>
              <a:ahLst/>
              <a:cxnLst/>
              <a:rect l="0" t="0" r="0" b="0"/>
              <a:pathLst>
                <a:path w="56286" h="411337">
                  <a:moveTo>
                    <a:pt x="49006" y="0"/>
                  </a:moveTo>
                  <a:lnTo>
                    <a:pt x="56285" y="29115"/>
                  </a:lnTo>
                  <a:lnTo>
                    <a:pt x="43608" y="63722"/>
                  </a:lnTo>
                  <a:lnTo>
                    <a:pt x="14398" y="126031"/>
                  </a:lnTo>
                  <a:lnTo>
                    <a:pt x="157" y="188674"/>
                  </a:lnTo>
                  <a:lnTo>
                    <a:pt x="0" y="241766"/>
                  </a:lnTo>
                  <a:lnTo>
                    <a:pt x="5540" y="294568"/>
                  </a:lnTo>
                  <a:lnTo>
                    <a:pt x="7181" y="354394"/>
                  </a:lnTo>
                  <a:lnTo>
                    <a:pt x="7872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481727" y="2646262"/>
              <a:ext cx="246803" cy="41134"/>
            </a:xfrm>
            <a:custGeom>
              <a:avLst/>
              <a:gdLst/>
              <a:ahLst/>
              <a:cxnLst/>
              <a:rect l="0" t="0" r="0" b="0"/>
              <a:pathLst>
                <a:path w="246803" h="41134">
                  <a:moveTo>
                    <a:pt x="0" y="41133"/>
                  </a:moveTo>
                  <a:lnTo>
                    <a:pt x="59660" y="26219"/>
                  </a:lnTo>
                  <a:lnTo>
                    <a:pt x="111117" y="13355"/>
                  </a:lnTo>
                  <a:lnTo>
                    <a:pt x="164958" y="3957"/>
                  </a:lnTo>
                  <a:lnTo>
                    <a:pt x="211380" y="1172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751620" y="2620422"/>
              <a:ext cx="88373" cy="204086"/>
            </a:xfrm>
            <a:custGeom>
              <a:avLst/>
              <a:gdLst/>
              <a:ahLst/>
              <a:cxnLst/>
              <a:rect l="0" t="0" r="0" b="0"/>
              <a:pathLst>
                <a:path w="88373" h="204086">
                  <a:moveTo>
                    <a:pt x="18043" y="121818"/>
                  </a:moveTo>
                  <a:lnTo>
                    <a:pt x="49358" y="98402"/>
                  </a:lnTo>
                  <a:lnTo>
                    <a:pt x="75734" y="62575"/>
                  </a:lnTo>
                  <a:lnTo>
                    <a:pt x="88372" y="30994"/>
                  </a:lnTo>
                  <a:lnTo>
                    <a:pt x="87781" y="18612"/>
                  </a:lnTo>
                  <a:lnTo>
                    <a:pt x="82816" y="8833"/>
                  </a:lnTo>
                  <a:lnTo>
                    <a:pt x="74936" y="791"/>
                  </a:lnTo>
                  <a:lnTo>
                    <a:pt x="66636" y="0"/>
                  </a:lnTo>
                  <a:lnTo>
                    <a:pt x="58056" y="4043"/>
                  </a:lnTo>
                  <a:lnTo>
                    <a:pt x="40397" y="22246"/>
                  </a:lnTo>
                  <a:lnTo>
                    <a:pt x="8296" y="83586"/>
                  </a:lnTo>
                  <a:lnTo>
                    <a:pt x="0" y="117014"/>
                  </a:lnTo>
                  <a:lnTo>
                    <a:pt x="1390" y="147105"/>
                  </a:lnTo>
                  <a:lnTo>
                    <a:pt x="11150" y="171652"/>
                  </a:lnTo>
                  <a:lnTo>
                    <a:pt x="18018" y="182463"/>
                  </a:lnTo>
                  <a:lnTo>
                    <a:pt x="27167" y="189670"/>
                  </a:lnTo>
                  <a:lnTo>
                    <a:pt x="72887" y="2040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934197" y="2618839"/>
              <a:ext cx="41135" cy="163629"/>
            </a:xfrm>
            <a:custGeom>
              <a:avLst/>
              <a:gdLst/>
              <a:ahLst/>
              <a:cxnLst/>
              <a:rect l="0" t="0" r="0" b="0"/>
              <a:pathLst>
                <a:path w="41135" h="163629">
                  <a:moveTo>
                    <a:pt x="0" y="82268"/>
                  </a:moveTo>
                  <a:lnTo>
                    <a:pt x="0" y="141927"/>
                  </a:lnTo>
                  <a:lnTo>
                    <a:pt x="0" y="163628"/>
                  </a:lnTo>
                  <a:lnTo>
                    <a:pt x="0" y="112693"/>
                  </a:lnTo>
                  <a:lnTo>
                    <a:pt x="20369" y="55438"/>
                  </a:lnTo>
                  <a:lnTo>
                    <a:pt x="411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135224" y="2586589"/>
              <a:ext cx="250073" cy="251631"/>
            </a:xfrm>
            <a:custGeom>
              <a:avLst/>
              <a:gdLst/>
              <a:ahLst/>
              <a:cxnLst/>
              <a:rect l="0" t="0" r="0" b="0"/>
              <a:pathLst>
                <a:path w="250073" h="251631">
                  <a:moveTo>
                    <a:pt x="45775" y="100806"/>
                  </a:moveTo>
                  <a:lnTo>
                    <a:pt x="30860" y="149614"/>
                  </a:lnTo>
                  <a:lnTo>
                    <a:pt x="13544" y="209304"/>
                  </a:lnTo>
                  <a:lnTo>
                    <a:pt x="9053" y="214271"/>
                  </a:lnTo>
                  <a:lnTo>
                    <a:pt x="4536" y="213013"/>
                  </a:lnTo>
                  <a:lnTo>
                    <a:pt x="0" y="207604"/>
                  </a:lnTo>
                  <a:lnTo>
                    <a:pt x="896" y="156318"/>
                  </a:lnTo>
                  <a:lnTo>
                    <a:pt x="10810" y="105066"/>
                  </a:lnTo>
                  <a:lnTo>
                    <a:pt x="17895" y="92982"/>
                  </a:lnTo>
                  <a:lnTo>
                    <a:pt x="37954" y="75493"/>
                  </a:lnTo>
                  <a:lnTo>
                    <a:pt x="48178" y="74790"/>
                  </a:lnTo>
                  <a:lnTo>
                    <a:pt x="58041" y="78892"/>
                  </a:lnTo>
                  <a:lnTo>
                    <a:pt x="77125" y="97160"/>
                  </a:lnTo>
                  <a:lnTo>
                    <a:pt x="95764" y="125593"/>
                  </a:lnTo>
                  <a:lnTo>
                    <a:pt x="108829" y="175860"/>
                  </a:lnTo>
                  <a:lnTo>
                    <a:pt x="105422" y="222070"/>
                  </a:lnTo>
                  <a:lnTo>
                    <a:pt x="103821" y="225829"/>
                  </a:lnTo>
                  <a:lnTo>
                    <a:pt x="102043" y="213756"/>
                  </a:lnTo>
                  <a:lnTo>
                    <a:pt x="103947" y="156352"/>
                  </a:lnTo>
                  <a:lnTo>
                    <a:pt x="122596" y="104230"/>
                  </a:lnTo>
                  <a:lnTo>
                    <a:pt x="147418" y="51716"/>
                  </a:lnTo>
                  <a:lnTo>
                    <a:pt x="165092" y="21097"/>
                  </a:lnTo>
                  <a:lnTo>
                    <a:pt x="177117" y="11103"/>
                  </a:lnTo>
                  <a:lnTo>
                    <a:pt x="206729" y="0"/>
                  </a:lnTo>
                  <a:lnTo>
                    <a:pt x="218587" y="3133"/>
                  </a:lnTo>
                  <a:lnTo>
                    <a:pt x="228015" y="11315"/>
                  </a:lnTo>
                  <a:lnTo>
                    <a:pt x="235824" y="22864"/>
                  </a:lnTo>
                  <a:lnTo>
                    <a:pt x="246815" y="68233"/>
                  </a:lnTo>
                  <a:lnTo>
                    <a:pt x="250072" y="127549"/>
                  </a:lnTo>
                  <a:lnTo>
                    <a:pt x="243758" y="178810"/>
                  </a:lnTo>
                  <a:lnTo>
                    <a:pt x="240410" y="208601"/>
                  </a:lnTo>
                  <a:lnTo>
                    <a:pt x="237731" y="2516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606046" y="2454305"/>
              <a:ext cx="68557" cy="312883"/>
            </a:xfrm>
            <a:custGeom>
              <a:avLst/>
              <a:gdLst/>
              <a:ahLst/>
              <a:cxnLst/>
              <a:rect l="0" t="0" r="0" b="0"/>
              <a:pathLst>
                <a:path w="68557" h="312883">
                  <a:moveTo>
                    <a:pt x="68556" y="0"/>
                  </a:moveTo>
                  <a:lnTo>
                    <a:pt x="68556" y="29115"/>
                  </a:lnTo>
                  <a:lnTo>
                    <a:pt x="46720" y="90894"/>
                  </a:lnTo>
                  <a:lnTo>
                    <a:pt x="35999" y="140946"/>
                  </a:lnTo>
                  <a:lnTo>
                    <a:pt x="29711" y="192138"/>
                  </a:lnTo>
                  <a:lnTo>
                    <a:pt x="21838" y="240280"/>
                  </a:lnTo>
                  <a:lnTo>
                    <a:pt x="16119" y="302930"/>
                  </a:lnTo>
                  <a:lnTo>
                    <a:pt x="13793" y="311643"/>
                  </a:lnTo>
                  <a:lnTo>
                    <a:pt x="10719" y="312882"/>
                  </a:lnTo>
                  <a:lnTo>
                    <a:pt x="7146" y="309136"/>
                  </a:lnTo>
                  <a:lnTo>
                    <a:pt x="3176" y="300913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507980" y="2605128"/>
              <a:ext cx="248890" cy="59440"/>
            </a:xfrm>
            <a:custGeom>
              <a:avLst/>
              <a:gdLst/>
              <a:ahLst/>
              <a:cxnLst/>
              <a:rect l="0" t="0" r="0" b="0"/>
              <a:pathLst>
                <a:path w="248890" h="59440">
                  <a:moveTo>
                    <a:pt x="15799" y="0"/>
                  </a:moveTo>
                  <a:lnTo>
                    <a:pt x="1241" y="14558"/>
                  </a:lnTo>
                  <a:lnTo>
                    <a:pt x="0" y="21893"/>
                  </a:lnTo>
                  <a:lnTo>
                    <a:pt x="2219" y="29830"/>
                  </a:lnTo>
                  <a:lnTo>
                    <a:pt x="6746" y="38168"/>
                  </a:lnTo>
                  <a:lnTo>
                    <a:pt x="23963" y="51496"/>
                  </a:lnTo>
                  <a:lnTo>
                    <a:pt x="34953" y="57183"/>
                  </a:lnTo>
                  <a:lnTo>
                    <a:pt x="63414" y="59439"/>
                  </a:lnTo>
                  <a:lnTo>
                    <a:pt x="117760" y="56206"/>
                  </a:lnTo>
                  <a:lnTo>
                    <a:pt x="178043" y="55248"/>
                  </a:lnTo>
                  <a:lnTo>
                    <a:pt x="222312" y="54965"/>
                  </a:lnTo>
                  <a:lnTo>
                    <a:pt x="248889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789735" y="2577706"/>
              <a:ext cx="90536" cy="219380"/>
            </a:xfrm>
            <a:custGeom>
              <a:avLst/>
              <a:gdLst/>
              <a:ahLst/>
              <a:cxnLst/>
              <a:rect l="0" t="0" r="0" b="0"/>
              <a:pathLst>
                <a:path w="90536" h="219380">
                  <a:moveTo>
                    <a:pt x="90535" y="0"/>
                  </a:moveTo>
                  <a:lnTo>
                    <a:pt x="68699" y="14557"/>
                  </a:lnTo>
                  <a:lnTo>
                    <a:pt x="31321" y="68667"/>
                  </a:lnTo>
                  <a:lnTo>
                    <a:pt x="6803" y="120217"/>
                  </a:lnTo>
                  <a:lnTo>
                    <a:pt x="0" y="156010"/>
                  </a:lnTo>
                  <a:lnTo>
                    <a:pt x="5101" y="184106"/>
                  </a:lnTo>
                  <a:lnTo>
                    <a:pt x="16001" y="203702"/>
                  </a:lnTo>
                  <a:lnTo>
                    <a:pt x="3569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930762" y="2618839"/>
              <a:ext cx="77387" cy="147637"/>
            </a:xfrm>
            <a:custGeom>
              <a:avLst/>
              <a:gdLst/>
              <a:ahLst/>
              <a:cxnLst/>
              <a:rect l="0" t="0" r="0" b="0"/>
              <a:pathLst>
                <a:path w="77387" h="147637">
                  <a:moveTo>
                    <a:pt x="45486" y="13712"/>
                  </a:moveTo>
                  <a:lnTo>
                    <a:pt x="14597" y="70964"/>
                  </a:lnTo>
                  <a:lnTo>
                    <a:pt x="109" y="110403"/>
                  </a:lnTo>
                  <a:lnTo>
                    <a:pt x="0" y="122353"/>
                  </a:lnTo>
                  <a:lnTo>
                    <a:pt x="8005" y="143756"/>
                  </a:lnTo>
                  <a:lnTo>
                    <a:pt x="14405" y="147636"/>
                  </a:lnTo>
                  <a:lnTo>
                    <a:pt x="21718" y="147175"/>
                  </a:lnTo>
                  <a:lnTo>
                    <a:pt x="37970" y="138538"/>
                  </a:lnTo>
                  <a:lnTo>
                    <a:pt x="55349" y="124543"/>
                  </a:lnTo>
                  <a:lnTo>
                    <a:pt x="74985" y="77697"/>
                  </a:lnTo>
                  <a:lnTo>
                    <a:pt x="77386" y="45196"/>
                  </a:lnTo>
                  <a:lnTo>
                    <a:pt x="7290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051237" y="2601883"/>
              <a:ext cx="116969" cy="208914"/>
            </a:xfrm>
            <a:custGeom>
              <a:avLst/>
              <a:gdLst/>
              <a:ahLst/>
              <a:cxnLst/>
              <a:rect l="0" t="0" r="0" b="0"/>
              <a:pathLst>
                <a:path w="116969" h="208914">
                  <a:moveTo>
                    <a:pt x="7278" y="44379"/>
                  </a:moveTo>
                  <a:lnTo>
                    <a:pt x="7278" y="97587"/>
                  </a:lnTo>
                  <a:lnTo>
                    <a:pt x="5755" y="139703"/>
                  </a:lnTo>
                  <a:lnTo>
                    <a:pt x="3216" y="139921"/>
                  </a:lnTo>
                  <a:lnTo>
                    <a:pt x="0" y="135496"/>
                  </a:lnTo>
                  <a:lnTo>
                    <a:pt x="489" y="114329"/>
                  </a:lnTo>
                  <a:lnTo>
                    <a:pt x="13216" y="51087"/>
                  </a:lnTo>
                  <a:lnTo>
                    <a:pt x="33244" y="5233"/>
                  </a:lnTo>
                  <a:lnTo>
                    <a:pt x="42871" y="0"/>
                  </a:lnTo>
                  <a:lnTo>
                    <a:pt x="53859" y="1082"/>
                  </a:lnTo>
                  <a:lnTo>
                    <a:pt x="65755" y="6373"/>
                  </a:lnTo>
                  <a:lnTo>
                    <a:pt x="73685" y="15995"/>
                  </a:lnTo>
                  <a:lnTo>
                    <a:pt x="82497" y="42936"/>
                  </a:lnTo>
                  <a:lnTo>
                    <a:pt x="87457" y="99643"/>
                  </a:lnTo>
                  <a:lnTo>
                    <a:pt x="96206" y="150130"/>
                  </a:lnTo>
                  <a:lnTo>
                    <a:pt x="116968" y="208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250472" y="2552484"/>
              <a:ext cx="107891" cy="254436"/>
            </a:xfrm>
            <a:custGeom>
              <a:avLst/>
              <a:gdLst/>
              <a:ahLst/>
              <a:cxnLst/>
              <a:rect l="0" t="0" r="0" b="0"/>
              <a:pathLst>
                <a:path w="107891" h="254436">
                  <a:moveTo>
                    <a:pt x="82268" y="25222"/>
                  </a:moveTo>
                  <a:lnTo>
                    <a:pt x="74989" y="3386"/>
                  </a:lnTo>
                  <a:lnTo>
                    <a:pt x="68274" y="0"/>
                  </a:lnTo>
                  <a:lnTo>
                    <a:pt x="59228" y="790"/>
                  </a:lnTo>
                  <a:lnTo>
                    <a:pt x="11869" y="23951"/>
                  </a:lnTo>
                  <a:lnTo>
                    <a:pt x="4866" y="33515"/>
                  </a:lnTo>
                  <a:lnTo>
                    <a:pt x="1720" y="44462"/>
                  </a:lnTo>
                  <a:lnTo>
                    <a:pt x="1147" y="56330"/>
                  </a:lnTo>
                  <a:lnTo>
                    <a:pt x="8635" y="81705"/>
                  </a:lnTo>
                  <a:lnTo>
                    <a:pt x="34044" y="121686"/>
                  </a:lnTo>
                  <a:lnTo>
                    <a:pt x="85904" y="178874"/>
                  </a:lnTo>
                  <a:lnTo>
                    <a:pt x="104705" y="198123"/>
                  </a:lnTo>
                  <a:lnTo>
                    <a:pt x="107890" y="207522"/>
                  </a:lnTo>
                  <a:lnTo>
                    <a:pt x="106966" y="216835"/>
                  </a:lnTo>
                  <a:lnTo>
                    <a:pt x="103304" y="226090"/>
                  </a:lnTo>
                  <a:lnTo>
                    <a:pt x="87047" y="240436"/>
                  </a:lnTo>
                  <a:lnTo>
                    <a:pt x="63063" y="250367"/>
                  </a:lnTo>
                  <a:lnTo>
                    <a:pt x="21394" y="254435"/>
                  </a:lnTo>
                  <a:lnTo>
                    <a:pt x="14263" y="252680"/>
                  </a:lnTo>
                  <a:lnTo>
                    <a:pt x="0" y="244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442429" y="2385749"/>
              <a:ext cx="27424" cy="356492"/>
            </a:xfrm>
            <a:custGeom>
              <a:avLst/>
              <a:gdLst/>
              <a:ahLst/>
              <a:cxnLst/>
              <a:rect l="0" t="0" r="0" b="0"/>
              <a:pathLst>
                <a:path w="27424" h="356492">
                  <a:moveTo>
                    <a:pt x="27423" y="0"/>
                  </a:moveTo>
                  <a:lnTo>
                    <a:pt x="25899" y="45309"/>
                  </a:lnTo>
                  <a:lnTo>
                    <a:pt x="16476" y="104494"/>
                  </a:lnTo>
                  <a:lnTo>
                    <a:pt x="8338" y="148006"/>
                  </a:lnTo>
                  <a:lnTo>
                    <a:pt x="3706" y="192736"/>
                  </a:lnTo>
                  <a:lnTo>
                    <a:pt x="1647" y="236484"/>
                  </a:lnTo>
                  <a:lnTo>
                    <a:pt x="488" y="293850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360162" y="2577706"/>
              <a:ext cx="205669" cy="54846"/>
            </a:xfrm>
            <a:custGeom>
              <a:avLst/>
              <a:gdLst/>
              <a:ahLst/>
              <a:cxnLst/>
              <a:rect l="0" t="0" r="0" b="0"/>
              <a:pathLst>
                <a:path w="205669" h="54846">
                  <a:moveTo>
                    <a:pt x="0" y="54845"/>
                  </a:moveTo>
                  <a:lnTo>
                    <a:pt x="14558" y="40287"/>
                  </a:lnTo>
                  <a:lnTo>
                    <a:pt x="67143" y="19017"/>
                  </a:lnTo>
                  <a:lnTo>
                    <a:pt x="112318" y="6312"/>
                  </a:lnTo>
                  <a:lnTo>
                    <a:pt x="166498" y="187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511032" y="2577706"/>
              <a:ext cx="301601" cy="191958"/>
            </a:xfrm>
            <a:custGeom>
              <a:avLst/>
              <a:gdLst/>
              <a:ahLst/>
              <a:cxnLst/>
              <a:rect l="0" t="0" r="0" b="0"/>
              <a:pathLst>
                <a:path w="301601" h="191958">
                  <a:moveTo>
                    <a:pt x="109643" y="0"/>
                  </a:moveTo>
                  <a:lnTo>
                    <a:pt x="78327" y="12470"/>
                  </a:lnTo>
                  <a:lnTo>
                    <a:pt x="24757" y="58593"/>
                  </a:lnTo>
                  <a:lnTo>
                    <a:pt x="24" y="97089"/>
                  </a:lnTo>
                  <a:lnTo>
                    <a:pt x="0" y="107383"/>
                  </a:lnTo>
                  <a:lnTo>
                    <a:pt x="4555" y="115769"/>
                  </a:lnTo>
                  <a:lnTo>
                    <a:pt x="12162" y="122883"/>
                  </a:lnTo>
                  <a:lnTo>
                    <a:pt x="20280" y="124579"/>
                  </a:lnTo>
                  <a:lnTo>
                    <a:pt x="28739" y="122663"/>
                  </a:lnTo>
                  <a:lnTo>
                    <a:pt x="55202" y="105408"/>
                  </a:lnTo>
                  <a:lnTo>
                    <a:pt x="71736" y="87982"/>
                  </a:lnTo>
                  <a:lnTo>
                    <a:pt x="84162" y="65002"/>
                  </a:lnTo>
                  <a:lnTo>
                    <a:pt x="86562" y="63139"/>
                  </a:lnTo>
                  <a:lnTo>
                    <a:pt x="90372" y="112286"/>
                  </a:lnTo>
                  <a:lnTo>
                    <a:pt x="96796" y="119038"/>
                  </a:lnTo>
                  <a:lnTo>
                    <a:pt x="105649" y="122016"/>
                  </a:lnTo>
                  <a:lnTo>
                    <a:pt x="116121" y="122477"/>
                  </a:lnTo>
                  <a:lnTo>
                    <a:pt x="126149" y="118215"/>
                  </a:lnTo>
                  <a:lnTo>
                    <a:pt x="145417" y="101291"/>
                  </a:lnTo>
                  <a:lnTo>
                    <a:pt x="170144" y="54427"/>
                  </a:lnTo>
                  <a:lnTo>
                    <a:pt x="172829" y="57613"/>
                  </a:lnTo>
                  <a:lnTo>
                    <a:pt x="174618" y="65831"/>
                  </a:lnTo>
                  <a:lnTo>
                    <a:pt x="169592" y="102719"/>
                  </a:lnTo>
                  <a:lnTo>
                    <a:pt x="199136" y="42402"/>
                  </a:lnTo>
                  <a:lnTo>
                    <a:pt x="215942" y="14275"/>
                  </a:lnTo>
                  <a:lnTo>
                    <a:pt x="223166" y="9517"/>
                  </a:lnTo>
                  <a:lnTo>
                    <a:pt x="229505" y="10915"/>
                  </a:lnTo>
                  <a:lnTo>
                    <a:pt x="235255" y="16417"/>
                  </a:lnTo>
                  <a:lnTo>
                    <a:pt x="250626" y="53277"/>
                  </a:lnTo>
                  <a:lnTo>
                    <a:pt x="257551" y="110071"/>
                  </a:lnTo>
                  <a:lnTo>
                    <a:pt x="267295" y="140836"/>
                  </a:lnTo>
                  <a:lnTo>
                    <a:pt x="30160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897693" y="2358327"/>
              <a:ext cx="10918" cy="411337"/>
            </a:xfrm>
            <a:custGeom>
              <a:avLst/>
              <a:gdLst/>
              <a:ahLst/>
              <a:cxnLst/>
              <a:rect l="0" t="0" r="0" b="0"/>
              <a:pathLst>
                <a:path w="10918" h="411337">
                  <a:moveTo>
                    <a:pt x="10917" y="0"/>
                  </a:moveTo>
                  <a:lnTo>
                    <a:pt x="6855" y="55597"/>
                  </a:lnTo>
                  <a:lnTo>
                    <a:pt x="65" y="112451"/>
                  </a:lnTo>
                  <a:lnTo>
                    <a:pt x="0" y="161191"/>
                  </a:lnTo>
                  <a:lnTo>
                    <a:pt x="5482" y="214326"/>
                  </a:lnTo>
                  <a:lnTo>
                    <a:pt x="1858" y="262062"/>
                  </a:lnTo>
                  <a:lnTo>
                    <a:pt x="7556" y="321572"/>
                  </a:lnTo>
                  <a:lnTo>
                    <a:pt x="10253" y="384859"/>
                  </a:lnTo>
                  <a:lnTo>
                    <a:pt x="10917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812632" y="2540278"/>
              <a:ext cx="191957" cy="23718"/>
            </a:xfrm>
            <a:custGeom>
              <a:avLst/>
              <a:gdLst/>
              <a:ahLst/>
              <a:cxnLst/>
              <a:rect l="0" t="0" r="0" b="0"/>
              <a:pathLst>
                <a:path w="191957" h="23718">
                  <a:moveTo>
                    <a:pt x="0" y="23717"/>
                  </a:moveTo>
                  <a:lnTo>
                    <a:pt x="48807" y="8802"/>
                  </a:lnTo>
                  <a:lnTo>
                    <a:pt x="98252" y="0"/>
                  </a:lnTo>
                  <a:lnTo>
                    <a:pt x="147434" y="1455"/>
                  </a:lnTo>
                  <a:lnTo>
                    <a:pt x="191956" y="10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373873" y="891228"/>
            <a:ext cx="1208735" cy="411337"/>
            <a:chOff x="4373873" y="891228"/>
            <a:chExt cx="1208735" cy="411337"/>
          </a:xfrm>
        </p:grpSpPr>
        <p:sp>
          <p:nvSpPr>
            <p:cNvPr id="74" name="Freeform 73"/>
            <p:cNvSpPr/>
            <p:nvPr/>
          </p:nvSpPr>
          <p:spPr>
            <a:xfrm>
              <a:off x="4373873" y="974395"/>
              <a:ext cx="278083" cy="328170"/>
            </a:xfrm>
            <a:custGeom>
              <a:avLst/>
              <a:gdLst/>
              <a:ahLst/>
              <a:cxnLst/>
              <a:rect l="0" t="0" r="0" b="0"/>
              <a:pathLst>
                <a:path w="278083" h="328170">
                  <a:moveTo>
                    <a:pt x="0" y="40234"/>
                  </a:moveTo>
                  <a:lnTo>
                    <a:pt x="57253" y="9345"/>
                  </a:lnTo>
                  <a:lnTo>
                    <a:pt x="103971" y="2136"/>
                  </a:lnTo>
                  <a:lnTo>
                    <a:pt x="163686" y="0"/>
                  </a:lnTo>
                  <a:lnTo>
                    <a:pt x="199197" y="7625"/>
                  </a:lnTo>
                  <a:lnTo>
                    <a:pt x="240822" y="29049"/>
                  </a:lnTo>
                  <a:lnTo>
                    <a:pt x="260902" y="47450"/>
                  </a:lnTo>
                  <a:lnTo>
                    <a:pt x="274905" y="70864"/>
                  </a:lnTo>
                  <a:lnTo>
                    <a:pt x="278082" y="100567"/>
                  </a:lnTo>
                  <a:lnTo>
                    <a:pt x="271305" y="155612"/>
                  </a:lnTo>
                  <a:lnTo>
                    <a:pt x="259648" y="216102"/>
                  </a:lnTo>
                  <a:lnTo>
                    <a:pt x="246546" y="272620"/>
                  </a:lnTo>
                  <a:lnTo>
                    <a:pt x="233091" y="3281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771498" y="1220297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990877" y="891228"/>
              <a:ext cx="26577" cy="370204"/>
            </a:xfrm>
            <a:custGeom>
              <a:avLst/>
              <a:gdLst/>
              <a:ahLst/>
              <a:cxnLst/>
              <a:rect l="0" t="0" r="0" b="0"/>
              <a:pathLst>
                <a:path w="26577" h="370204">
                  <a:moveTo>
                    <a:pt x="13711" y="0"/>
                  </a:moveTo>
                  <a:lnTo>
                    <a:pt x="24564" y="48807"/>
                  </a:lnTo>
                  <a:lnTo>
                    <a:pt x="26576" y="98252"/>
                  </a:lnTo>
                  <a:lnTo>
                    <a:pt x="23109" y="151497"/>
                  </a:lnTo>
                  <a:lnTo>
                    <a:pt x="16496" y="209930"/>
                  </a:lnTo>
                  <a:lnTo>
                    <a:pt x="14536" y="271424"/>
                  </a:lnTo>
                  <a:lnTo>
                    <a:pt x="9893" y="324177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141700" y="1083185"/>
              <a:ext cx="137114" cy="27423"/>
            </a:xfrm>
            <a:custGeom>
              <a:avLst/>
              <a:gdLst/>
              <a:ahLst/>
              <a:cxnLst/>
              <a:rect l="0" t="0" r="0" b="0"/>
              <a:pathLst>
                <a:path w="137114" h="27423">
                  <a:moveTo>
                    <a:pt x="0" y="27422"/>
                  </a:moveTo>
                  <a:lnTo>
                    <a:pt x="57252" y="8338"/>
                  </a:lnTo>
                  <a:lnTo>
                    <a:pt x="115018" y="1647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210256" y="1165452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0"/>
                  </a:moveTo>
                  <a:lnTo>
                    <a:pt x="55598" y="4063"/>
                  </a:lnTo>
                  <a:lnTo>
                    <a:pt x="10969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402213" y="955143"/>
              <a:ext cx="180395" cy="347422"/>
            </a:xfrm>
            <a:custGeom>
              <a:avLst/>
              <a:gdLst/>
              <a:ahLst/>
              <a:cxnLst/>
              <a:rect l="0" t="0" r="0" b="0"/>
              <a:pathLst>
                <a:path w="180395" h="347422">
                  <a:moveTo>
                    <a:pt x="0" y="45775"/>
                  </a:moveTo>
                  <a:lnTo>
                    <a:pt x="57253" y="26691"/>
                  </a:lnTo>
                  <a:lnTo>
                    <a:pt x="119589" y="9053"/>
                  </a:lnTo>
                  <a:lnTo>
                    <a:pt x="149129" y="0"/>
                  </a:lnTo>
                  <a:lnTo>
                    <a:pt x="160358" y="1547"/>
                  </a:lnTo>
                  <a:lnTo>
                    <a:pt x="169368" y="7149"/>
                  </a:lnTo>
                  <a:lnTo>
                    <a:pt x="176898" y="15454"/>
                  </a:lnTo>
                  <a:lnTo>
                    <a:pt x="180394" y="27084"/>
                  </a:lnTo>
                  <a:lnTo>
                    <a:pt x="178036" y="71045"/>
                  </a:lnTo>
                  <a:lnTo>
                    <a:pt x="169212" y="116740"/>
                  </a:lnTo>
                  <a:lnTo>
                    <a:pt x="165921" y="175645"/>
                  </a:lnTo>
                  <a:lnTo>
                    <a:pt x="163422" y="230846"/>
                  </a:lnTo>
                  <a:lnTo>
                    <a:pt x="155234" y="278348"/>
                  </a:lnTo>
                  <a:lnTo>
                    <a:pt x="151695" y="331972"/>
                  </a:lnTo>
                  <a:lnTo>
                    <a:pt x="150824" y="3474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Freeform 80"/>
          <p:cNvSpPr/>
          <p:nvPr/>
        </p:nvSpPr>
        <p:spPr>
          <a:xfrm>
            <a:off x="5511903" y="1963529"/>
            <a:ext cx="375106" cy="353665"/>
          </a:xfrm>
          <a:custGeom>
            <a:avLst/>
            <a:gdLst/>
            <a:ahLst/>
            <a:cxnLst/>
            <a:rect l="0" t="0" r="0" b="0"/>
            <a:pathLst>
              <a:path w="375106" h="353665">
                <a:moveTo>
                  <a:pt x="0" y="24595"/>
                </a:moveTo>
                <a:lnTo>
                  <a:pt x="53208" y="23072"/>
                </a:lnTo>
                <a:lnTo>
                  <a:pt x="105989" y="15172"/>
                </a:lnTo>
                <a:lnTo>
                  <a:pt x="161745" y="12154"/>
                </a:lnTo>
                <a:lnTo>
                  <a:pt x="222785" y="9737"/>
                </a:lnTo>
                <a:lnTo>
                  <a:pt x="272694" y="1573"/>
                </a:lnTo>
                <a:lnTo>
                  <a:pt x="323876" y="0"/>
                </a:lnTo>
                <a:lnTo>
                  <a:pt x="354183" y="5031"/>
                </a:lnTo>
                <a:lnTo>
                  <a:pt x="364093" y="13076"/>
                </a:lnTo>
                <a:lnTo>
                  <a:pt x="375105" y="38265"/>
                </a:lnTo>
                <a:lnTo>
                  <a:pt x="374025" y="86707"/>
                </a:lnTo>
                <a:lnTo>
                  <a:pt x="360011" y="146723"/>
                </a:lnTo>
                <a:lnTo>
                  <a:pt x="338510" y="202589"/>
                </a:lnTo>
                <a:lnTo>
                  <a:pt x="312652" y="257636"/>
                </a:lnTo>
                <a:lnTo>
                  <a:pt x="273266" y="311320"/>
                </a:lnTo>
                <a:lnTo>
                  <a:pt x="254643" y="335532"/>
                </a:lnTo>
                <a:lnTo>
                  <a:pt x="246802" y="353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512341" y="3002753"/>
            <a:ext cx="2627525" cy="569720"/>
            <a:chOff x="512341" y="3002753"/>
            <a:chExt cx="2627525" cy="569720"/>
          </a:xfrm>
        </p:grpSpPr>
        <p:sp>
          <p:nvSpPr>
            <p:cNvPr id="82" name="Freeform 81"/>
            <p:cNvSpPr/>
            <p:nvPr/>
          </p:nvSpPr>
          <p:spPr>
            <a:xfrm>
              <a:off x="512341" y="3043887"/>
              <a:ext cx="310332" cy="528586"/>
            </a:xfrm>
            <a:custGeom>
              <a:avLst/>
              <a:gdLst/>
              <a:ahLst/>
              <a:cxnLst/>
              <a:rect l="0" t="0" r="0" b="0"/>
              <a:pathLst>
                <a:path w="310332" h="528586">
                  <a:moveTo>
                    <a:pt x="132085" y="0"/>
                  </a:moveTo>
                  <a:lnTo>
                    <a:pt x="172824" y="12470"/>
                  </a:lnTo>
                  <a:lnTo>
                    <a:pt x="230118" y="58593"/>
                  </a:lnTo>
                  <a:lnTo>
                    <a:pt x="262527" y="104368"/>
                  </a:lnTo>
                  <a:lnTo>
                    <a:pt x="276870" y="163803"/>
                  </a:lnTo>
                  <a:lnTo>
                    <a:pt x="273841" y="215100"/>
                  </a:lnTo>
                  <a:lnTo>
                    <a:pt x="259168" y="273378"/>
                  </a:lnTo>
                  <a:lnTo>
                    <a:pt x="241600" y="328901"/>
                  </a:lnTo>
                  <a:lnTo>
                    <a:pt x="219887" y="378278"/>
                  </a:lnTo>
                  <a:lnTo>
                    <a:pt x="178883" y="441369"/>
                  </a:lnTo>
                  <a:lnTo>
                    <a:pt x="128972" y="492595"/>
                  </a:lnTo>
                  <a:lnTo>
                    <a:pt x="96678" y="513976"/>
                  </a:lnTo>
                  <a:lnTo>
                    <a:pt x="44236" y="528585"/>
                  </a:lnTo>
                  <a:lnTo>
                    <a:pt x="30862" y="526065"/>
                  </a:lnTo>
                  <a:lnTo>
                    <a:pt x="20423" y="519814"/>
                  </a:lnTo>
                  <a:lnTo>
                    <a:pt x="11940" y="511077"/>
                  </a:lnTo>
                  <a:lnTo>
                    <a:pt x="2514" y="485119"/>
                  </a:lnTo>
                  <a:lnTo>
                    <a:pt x="0" y="469666"/>
                  </a:lnTo>
                  <a:lnTo>
                    <a:pt x="5333" y="440307"/>
                  </a:lnTo>
                  <a:lnTo>
                    <a:pt x="11021" y="426079"/>
                  </a:lnTo>
                  <a:lnTo>
                    <a:pt x="33590" y="402146"/>
                  </a:lnTo>
                  <a:lnTo>
                    <a:pt x="63934" y="384399"/>
                  </a:lnTo>
                  <a:lnTo>
                    <a:pt x="116802" y="374409"/>
                  </a:lnTo>
                  <a:lnTo>
                    <a:pt x="178508" y="372972"/>
                  </a:lnTo>
                  <a:lnTo>
                    <a:pt x="233017" y="383041"/>
                  </a:lnTo>
                  <a:lnTo>
                    <a:pt x="258703" y="396729"/>
                  </a:lnTo>
                  <a:lnTo>
                    <a:pt x="276213" y="417032"/>
                  </a:lnTo>
                  <a:lnTo>
                    <a:pt x="310331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932362" y="3496356"/>
              <a:ext cx="13712" cy="13713"/>
            </a:xfrm>
            <a:custGeom>
              <a:avLst/>
              <a:gdLst/>
              <a:ahLst/>
              <a:cxnLst/>
              <a:rect l="0" t="0" r="0" b="0"/>
              <a:pathLst>
                <a:path w="13712" h="13713">
                  <a:moveTo>
                    <a:pt x="13711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226801" y="3076250"/>
              <a:ext cx="130609" cy="420107"/>
            </a:xfrm>
            <a:custGeom>
              <a:avLst/>
              <a:gdLst/>
              <a:ahLst/>
              <a:cxnLst/>
              <a:rect l="0" t="0" r="0" b="0"/>
              <a:pathLst>
                <a:path w="130609" h="420107">
                  <a:moveTo>
                    <a:pt x="130608" y="49904"/>
                  </a:moveTo>
                  <a:lnTo>
                    <a:pt x="92440" y="11736"/>
                  </a:lnTo>
                  <a:lnTo>
                    <a:pt x="66925" y="2471"/>
                  </a:lnTo>
                  <a:lnTo>
                    <a:pt x="51589" y="0"/>
                  </a:lnTo>
                  <a:lnTo>
                    <a:pt x="26425" y="5380"/>
                  </a:lnTo>
                  <a:lnTo>
                    <a:pt x="15448" y="11081"/>
                  </a:lnTo>
                  <a:lnTo>
                    <a:pt x="8131" y="22498"/>
                  </a:lnTo>
                  <a:lnTo>
                    <a:pt x="0" y="55497"/>
                  </a:lnTo>
                  <a:lnTo>
                    <a:pt x="2702" y="109622"/>
                  </a:lnTo>
                  <a:lnTo>
                    <a:pt x="9267" y="154142"/>
                  </a:lnTo>
                  <a:lnTo>
                    <a:pt x="17264" y="202875"/>
                  </a:lnTo>
                  <a:lnTo>
                    <a:pt x="25896" y="249924"/>
                  </a:lnTo>
                  <a:lnTo>
                    <a:pt x="32042" y="311959"/>
                  </a:lnTo>
                  <a:lnTo>
                    <a:pt x="33863" y="368935"/>
                  </a:lnTo>
                  <a:lnTo>
                    <a:pt x="34630" y="4201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206586" y="3290688"/>
              <a:ext cx="178246" cy="27424"/>
            </a:xfrm>
            <a:custGeom>
              <a:avLst/>
              <a:gdLst/>
              <a:ahLst/>
              <a:cxnLst/>
              <a:rect l="0" t="0" r="0" b="0"/>
              <a:pathLst>
                <a:path w="178246" h="27424">
                  <a:moveTo>
                    <a:pt x="0" y="27423"/>
                  </a:moveTo>
                  <a:lnTo>
                    <a:pt x="14557" y="12865"/>
                  </a:lnTo>
                  <a:lnTo>
                    <a:pt x="42017" y="5718"/>
                  </a:lnTo>
                  <a:lnTo>
                    <a:pt x="100303" y="1694"/>
                  </a:lnTo>
                  <a:lnTo>
                    <a:pt x="149565" y="502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465661" y="3249555"/>
              <a:ext cx="137740" cy="191958"/>
            </a:xfrm>
            <a:custGeom>
              <a:avLst/>
              <a:gdLst/>
              <a:ahLst/>
              <a:cxnLst/>
              <a:rect l="0" t="0" r="0" b="0"/>
              <a:pathLst>
                <a:path w="137740" h="191958">
                  <a:moveTo>
                    <a:pt x="124838" y="0"/>
                  </a:moveTo>
                  <a:lnTo>
                    <a:pt x="95723" y="7279"/>
                  </a:lnTo>
                  <a:lnTo>
                    <a:pt x="73304" y="23040"/>
                  </a:lnTo>
                  <a:lnTo>
                    <a:pt x="43552" y="61671"/>
                  </a:lnTo>
                  <a:lnTo>
                    <a:pt x="6202" y="122041"/>
                  </a:lnTo>
                  <a:lnTo>
                    <a:pt x="0" y="150218"/>
                  </a:lnTo>
                  <a:lnTo>
                    <a:pt x="479" y="164131"/>
                  </a:lnTo>
                  <a:lnTo>
                    <a:pt x="6893" y="171883"/>
                  </a:lnTo>
                  <a:lnTo>
                    <a:pt x="17262" y="175527"/>
                  </a:lnTo>
                  <a:lnTo>
                    <a:pt x="30269" y="176433"/>
                  </a:lnTo>
                  <a:lnTo>
                    <a:pt x="52846" y="169315"/>
                  </a:lnTo>
                  <a:lnTo>
                    <a:pt x="63132" y="163151"/>
                  </a:lnTo>
                  <a:lnTo>
                    <a:pt x="78624" y="144115"/>
                  </a:lnTo>
                  <a:lnTo>
                    <a:pt x="100983" y="87374"/>
                  </a:lnTo>
                  <a:lnTo>
                    <a:pt x="115400" y="42647"/>
                  </a:lnTo>
                  <a:lnTo>
                    <a:pt x="120070" y="37572"/>
                  </a:lnTo>
                  <a:lnTo>
                    <a:pt x="124706" y="38759"/>
                  </a:lnTo>
                  <a:lnTo>
                    <a:pt x="129321" y="44121"/>
                  </a:lnTo>
                  <a:lnTo>
                    <a:pt x="135815" y="80782"/>
                  </a:lnTo>
                  <a:lnTo>
                    <a:pt x="137739" y="137518"/>
                  </a:lnTo>
                  <a:lnTo>
                    <a:pt x="134127" y="164207"/>
                  </a:lnTo>
                  <a:lnTo>
                    <a:pt x="124838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709671" y="3235844"/>
              <a:ext cx="127631" cy="193784"/>
            </a:xfrm>
            <a:custGeom>
              <a:avLst/>
              <a:gdLst/>
              <a:ahLst/>
              <a:cxnLst/>
              <a:rect l="0" t="0" r="0" b="0"/>
              <a:pathLst>
                <a:path w="127631" h="193784">
                  <a:moveTo>
                    <a:pt x="72785" y="0"/>
                  </a:moveTo>
                  <a:lnTo>
                    <a:pt x="50949" y="7278"/>
                  </a:lnTo>
                  <a:lnTo>
                    <a:pt x="32103" y="27102"/>
                  </a:lnTo>
                  <a:lnTo>
                    <a:pt x="15094" y="57749"/>
                  </a:lnTo>
                  <a:lnTo>
                    <a:pt x="0" y="116305"/>
                  </a:lnTo>
                  <a:lnTo>
                    <a:pt x="1334" y="154271"/>
                  </a:lnTo>
                  <a:lnTo>
                    <a:pt x="8393" y="168356"/>
                  </a:lnTo>
                  <a:lnTo>
                    <a:pt x="32486" y="188069"/>
                  </a:lnTo>
                  <a:lnTo>
                    <a:pt x="59445" y="193783"/>
                  </a:lnTo>
                  <a:lnTo>
                    <a:pt x="96255" y="188435"/>
                  </a:lnTo>
                  <a:lnTo>
                    <a:pt x="12763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974413" y="3043887"/>
              <a:ext cx="13712" cy="425048"/>
            </a:xfrm>
            <a:custGeom>
              <a:avLst/>
              <a:gdLst/>
              <a:ahLst/>
              <a:cxnLst/>
              <a:rect l="0" t="0" r="0" b="0"/>
              <a:pathLst>
                <a:path w="13712" h="425048">
                  <a:moveTo>
                    <a:pt x="13711" y="0"/>
                  </a:moveTo>
                  <a:lnTo>
                    <a:pt x="9648" y="55597"/>
                  </a:lnTo>
                  <a:lnTo>
                    <a:pt x="2859" y="108389"/>
                  </a:lnTo>
                  <a:lnTo>
                    <a:pt x="1270" y="156339"/>
                  </a:lnTo>
                  <a:lnTo>
                    <a:pt x="565" y="208119"/>
                  </a:lnTo>
                  <a:lnTo>
                    <a:pt x="251" y="257539"/>
                  </a:lnTo>
                  <a:lnTo>
                    <a:pt x="111" y="303371"/>
                  </a:lnTo>
                  <a:lnTo>
                    <a:pt x="33" y="361911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933279" y="3249555"/>
              <a:ext cx="164536" cy="27423"/>
            </a:xfrm>
            <a:custGeom>
              <a:avLst/>
              <a:gdLst/>
              <a:ahLst/>
              <a:cxnLst/>
              <a:rect l="0" t="0" r="0" b="0"/>
              <a:pathLst>
                <a:path w="164536" h="27423">
                  <a:moveTo>
                    <a:pt x="0" y="27422"/>
                  </a:moveTo>
                  <a:lnTo>
                    <a:pt x="57253" y="8338"/>
                  </a:lnTo>
                  <a:lnTo>
                    <a:pt x="118065" y="1647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198169" y="3249555"/>
              <a:ext cx="110544" cy="205122"/>
            </a:xfrm>
            <a:custGeom>
              <a:avLst/>
              <a:gdLst/>
              <a:ahLst/>
              <a:cxnLst/>
              <a:rect l="0" t="0" r="0" b="0"/>
              <a:pathLst>
                <a:path w="110544" h="205122">
                  <a:moveTo>
                    <a:pt x="36757" y="54844"/>
                  </a:moveTo>
                  <a:lnTo>
                    <a:pt x="17779" y="103652"/>
                  </a:lnTo>
                  <a:lnTo>
                    <a:pt x="5470" y="135952"/>
                  </a:lnTo>
                  <a:lnTo>
                    <a:pt x="0" y="170620"/>
                  </a:lnTo>
                  <a:lnTo>
                    <a:pt x="3111" y="183826"/>
                  </a:lnTo>
                  <a:lnTo>
                    <a:pt x="9756" y="194154"/>
                  </a:lnTo>
                  <a:lnTo>
                    <a:pt x="18756" y="202562"/>
                  </a:lnTo>
                  <a:lnTo>
                    <a:pt x="27803" y="205121"/>
                  </a:lnTo>
                  <a:lnTo>
                    <a:pt x="36882" y="203780"/>
                  </a:lnTo>
                  <a:lnTo>
                    <a:pt x="45981" y="199839"/>
                  </a:lnTo>
                  <a:lnTo>
                    <a:pt x="73345" y="172456"/>
                  </a:lnTo>
                  <a:lnTo>
                    <a:pt x="98942" y="122257"/>
                  </a:lnTo>
                  <a:lnTo>
                    <a:pt x="109083" y="95470"/>
                  </a:lnTo>
                  <a:lnTo>
                    <a:pt x="110543" y="68330"/>
                  </a:lnTo>
                  <a:lnTo>
                    <a:pt x="104590" y="42556"/>
                  </a:lnTo>
                  <a:lnTo>
                    <a:pt x="778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372038" y="3225942"/>
              <a:ext cx="178246" cy="164360"/>
            </a:xfrm>
            <a:custGeom>
              <a:avLst/>
              <a:gdLst/>
              <a:ahLst/>
              <a:cxnLst/>
              <a:rect l="0" t="0" r="0" b="0"/>
              <a:pathLst>
                <a:path w="178246" h="164360">
                  <a:moveTo>
                    <a:pt x="0" y="78457"/>
                  </a:moveTo>
                  <a:lnTo>
                    <a:pt x="10946" y="130142"/>
                  </a:lnTo>
                  <a:lnTo>
                    <a:pt x="20340" y="164359"/>
                  </a:lnTo>
                  <a:lnTo>
                    <a:pt x="17673" y="157769"/>
                  </a:lnTo>
                  <a:lnTo>
                    <a:pt x="16017" y="97453"/>
                  </a:lnTo>
                  <a:lnTo>
                    <a:pt x="21338" y="67095"/>
                  </a:lnTo>
                  <a:lnTo>
                    <a:pt x="36906" y="42431"/>
                  </a:lnTo>
                  <a:lnTo>
                    <a:pt x="59060" y="22835"/>
                  </a:lnTo>
                  <a:lnTo>
                    <a:pt x="84140" y="9048"/>
                  </a:lnTo>
                  <a:lnTo>
                    <a:pt x="131234" y="0"/>
                  </a:lnTo>
                  <a:lnTo>
                    <a:pt x="143858" y="3301"/>
                  </a:lnTo>
                  <a:lnTo>
                    <a:pt x="153797" y="10071"/>
                  </a:lnTo>
                  <a:lnTo>
                    <a:pt x="178245" y="37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810796" y="3085020"/>
              <a:ext cx="41135" cy="233092"/>
            </a:xfrm>
            <a:custGeom>
              <a:avLst/>
              <a:gdLst/>
              <a:ahLst/>
              <a:cxnLst/>
              <a:rect l="0" t="0" r="0" b="0"/>
              <a:pathLst>
                <a:path w="41135" h="233092">
                  <a:moveTo>
                    <a:pt x="0" y="0"/>
                  </a:moveTo>
                  <a:lnTo>
                    <a:pt x="4063" y="59660"/>
                  </a:lnTo>
                  <a:lnTo>
                    <a:pt x="14915" y="111116"/>
                  </a:lnTo>
                  <a:lnTo>
                    <a:pt x="27779" y="164957"/>
                  </a:lnTo>
                  <a:lnTo>
                    <a:pt x="37177" y="207317"/>
                  </a:lnTo>
                  <a:lnTo>
                    <a:pt x="41134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975331" y="3002753"/>
              <a:ext cx="82268" cy="246803"/>
            </a:xfrm>
            <a:custGeom>
              <a:avLst/>
              <a:gdLst/>
              <a:ahLst/>
              <a:cxnLst/>
              <a:rect l="0" t="0" r="0" b="0"/>
              <a:pathLst>
                <a:path w="82268" h="246803">
                  <a:moveTo>
                    <a:pt x="0" y="0"/>
                  </a:moveTo>
                  <a:lnTo>
                    <a:pt x="10946" y="53209"/>
                  </a:lnTo>
                  <a:lnTo>
                    <a:pt x="24910" y="104465"/>
                  </a:lnTo>
                  <a:lnTo>
                    <a:pt x="52091" y="163502"/>
                  </a:lnTo>
                  <a:lnTo>
                    <a:pt x="72582" y="219175"/>
                  </a:lnTo>
                  <a:lnTo>
                    <a:pt x="82267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769663" y="3101537"/>
              <a:ext cx="287936" cy="52040"/>
            </a:xfrm>
            <a:custGeom>
              <a:avLst/>
              <a:gdLst/>
              <a:ahLst/>
              <a:cxnLst/>
              <a:rect l="0" t="0" r="0" b="0"/>
              <a:pathLst>
                <a:path w="287936" h="52040">
                  <a:moveTo>
                    <a:pt x="0" y="52039"/>
                  </a:moveTo>
                  <a:lnTo>
                    <a:pt x="45309" y="31670"/>
                  </a:lnTo>
                  <a:lnTo>
                    <a:pt x="104494" y="16212"/>
                  </a:lnTo>
                  <a:lnTo>
                    <a:pt x="148006" y="6662"/>
                  </a:lnTo>
                  <a:lnTo>
                    <a:pt x="208049" y="0"/>
                  </a:lnTo>
                  <a:lnTo>
                    <a:pt x="267415" y="7172"/>
                  </a:lnTo>
                  <a:lnTo>
                    <a:pt x="287935" y="109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810796" y="3153576"/>
              <a:ext cx="329070" cy="82269"/>
            </a:xfrm>
            <a:custGeom>
              <a:avLst/>
              <a:gdLst/>
              <a:ahLst/>
              <a:cxnLst/>
              <a:rect l="0" t="0" r="0" b="0"/>
              <a:pathLst>
                <a:path w="329070" h="82269">
                  <a:moveTo>
                    <a:pt x="0" y="82268"/>
                  </a:moveTo>
                  <a:lnTo>
                    <a:pt x="52870" y="67353"/>
                  </a:lnTo>
                  <a:lnTo>
                    <a:pt x="109105" y="50426"/>
                  </a:lnTo>
                  <a:lnTo>
                    <a:pt x="160299" y="30176"/>
                  </a:lnTo>
                  <a:lnTo>
                    <a:pt x="208476" y="14527"/>
                  </a:lnTo>
                  <a:lnTo>
                    <a:pt x="261345" y="4305"/>
                  </a:lnTo>
                  <a:lnTo>
                    <a:pt x="303417" y="1276"/>
                  </a:lnTo>
                  <a:lnTo>
                    <a:pt x="329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333657" y="2399460"/>
            <a:ext cx="630717" cy="987208"/>
            <a:chOff x="5333657" y="2399460"/>
            <a:chExt cx="630717" cy="987208"/>
          </a:xfrm>
        </p:grpSpPr>
        <p:sp>
          <p:nvSpPr>
            <p:cNvPr id="97" name="Freeform 96"/>
            <p:cNvSpPr/>
            <p:nvPr/>
          </p:nvSpPr>
          <p:spPr>
            <a:xfrm>
              <a:off x="5472078" y="2399460"/>
              <a:ext cx="492296" cy="364767"/>
            </a:xfrm>
            <a:custGeom>
              <a:avLst/>
              <a:gdLst/>
              <a:ahLst/>
              <a:cxnLst/>
              <a:rect l="0" t="0" r="0" b="0"/>
              <a:pathLst>
                <a:path w="492296" h="364767">
                  <a:moveTo>
                    <a:pt x="149515" y="0"/>
                  </a:moveTo>
                  <a:lnTo>
                    <a:pt x="118625" y="57252"/>
                  </a:lnTo>
                  <a:lnTo>
                    <a:pt x="97935" y="110165"/>
                  </a:lnTo>
                  <a:lnTo>
                    <a:pt x="79218" y="150964"/>
                  </a:lnTo>
                  <a:lnTo>
                    <a:pt x="76101" y="205696"/>
                  </a:lnTo>
                  <a:lnTo>
                    <a:pt x="68135" y="233103"/>
                  </a:lnTo>
                  <a:lnTo>
                    <a:pt x="38195" y="296063"/>
                  </a:lnTo>
                  <a:lnTo>
                    <a:pt x="2940" y="359113"/>
                  </a:lnTo>
                  <a:lnTo>
                    <a:pt x="0" y="364333"/>
                  </a:lnTo>
                  <a:lnTo>
                    <a:pt x="1087" y="364766"/>
                  </a:lnTo>
                  <a:lnTo>
                    <a:pt x="4859" y="362008"/>
                  </a:lnTo>
                  <a:lnTo>
                    <a:pt x="37176" y="301621"/>
                  </a:lnTo>
                  <a:lnTo>
                    <a:pt x="56814" y="252380"/>
                  </a:lnTo>
                  <a:lnTo>
                    <a:pt x="73805" y="189547"/>
                  </a:lnTo>
                  <a:lnTo>
                    <a:pt x="86964" y="126750"/>
                  </a:lnTo>
                  <a:lnTo>
                    <a:pt x="110160" y="73611"/>
                  </a:lnTo>
                  <a:lnTo>
                    <a:pt x="138017" y="14710"/>
                  </a:lnTo>
                  <a:lnTo>
                    <a:pt x="143373" y="9807"/>
                  </a:lnTo>
                  <a:lnTo>
                    <a:pt x="148467" y="11108"/>
                  </a:lnTo>
                  <a:lnTo>
                    <a:pt x="158190" y="24742"/>
                  </a:lnTo>
                  <a:lnTo>
                    <a:pt x="180908" y="74798"/>
                  </a:lnTo>
                  <a:lnTo>
                    <a:pt x="201554" y="107894"/>
                  </a:lnTo>
                  <a:lnTo>
                    <a:pt x="254480" y="159263"/>
                  </a:lnTo>
                  <a:lnTo>
                    <a:pt x="306386" y="202583"/>
                  </a:lnTo>
                  <a:lnTo>
                    <a:pt x="360891" y="245289"/>
                  </a:lnTo>
                  <a:lnTo>
                    <a:pt x="414879" y="283066"/>
                  </a:lnTo>
                  <a:lnTo>
                    <a:pt x="473636" y="338184"/>
                  </a:lnTo>
                  <a:lnTo>
                    <a:pt x="492295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333657" y="2934197"/>
              <a:ext cx="82268" cy="411337"/>
            </a:xfrm>
            <a:custGeom>
              <a:avLst/>
              <a:gdLst/>
              <a:ahLst/>
              <a:cxnLst/>
              <a:rect l="0" t="0" r="0" b="0"/>
              <a:pathLst>
                <a:path w="82268" h="411337">
                  <a:moveTo>
                    <a:pt x="82267" y="0"/>
                  </a:moveTo>
                  <a:lnTo>
                    <a:pt x="67352" y="55597"/>
                  </a:lnTo>
                  <a:lnTo>
                    <a:pt x="50037" y="109838"/>
                  </a:lnTo>
                  <a:lnTo>
                    <a:pt x="36493" y="165425"/>
                  </a:lnTo>
                  <a:lnTo>
                    <a:pt x="27391" y="212158"/>
                  </a:lnTo>
                  <a:lnTo>
                    <a:pt x="19791" y="260350"/>
                  </a:lnTo>
                  <a:lnTo>
                    <a:pt x="13989" y="321742"/>
                  </a:lnTo>
                  <a:lnTo>
                    <a:pt x="3215" y="384892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676437" y="2910880"/>
              <a:ext cx="244551" cy="475788"/>
            </a:xfrm>
            <a:custGeom>
              <a:avLst/>
              <a:gdLst/>
              <a:ahLst/>
              <a:cxnLst/>
              <a:rect l="0" t="0" r="0" b="0"/>
              <a:pathLst>
                <a:path w="244551" h="475788">
                  <a:moveTo>
                    <a:pt x="0" y="64451"/>
                  </a:moveTo>
                  <a:lnTo>
                    <a:pt x="57253" y="33561"/>
                  </a:lnTo>
                  <a:lnTo>
                    <a:pt x="110166" y="14394"/>
                  </a:lnTo>
                  <a:lnTo>
                    <a:pt x="168691" y="0"/>
                  </a:lnTo>
                  <a:lnTo>
                    <a:pt x="216548" y="1174"/>
                  </a:lnTo>
                  <a:lnTo>
                    <a:pt x="231203" y="3985"/>
                  </a:lnTo>
                  <a:lnTo>
                    <a:pt x="239450" y="11952"/>
                  </a:lnTo>
                  <a:lnTo>
                    <a:pt x="243424" y="23358"/>
                  </a:lnTo>
                  <a:lnTo>
                    <a:pt x="244550" y="37056"/>
                  </a:lnTo>
                  <a:lnTo>
                    <a:pt x="231577" y="85449"/>
                  </a:lnTo>
                  <a:lnTo>
                    <a:pt x="201157" y="138382"/>
                  </a:lnTo>
                  <a:lnTo>
                    <a:pt x="171825" y="199916"/>
                  </a:lnTo>
                  <a:lnTo>
                    <a:pt x="151361" y="256082"/>
                  </a:lnTo>
                  <a:lnTo>
                    <a:pt x="132648" y="311188"/>
                  </a:lnTo>
                  <a:lnTo>
                    <a:pt x="114281" y="366084"/>
                  </a:lnTo>
                  <a:lnTo>
                    <a:pt x="95983" y="420939"/>
                  </a:lnTo>
                  <a:lnTo>
                    <a:pt x="82268" y="4757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534737" y="3523779"/>
            <a:ext cx="4593253" cy="1124053"/>
            <a:chOff x="534737" y="3523779"/>
            <a:chExt cx="4593253" cy="1124053"/>
          </a:xfrm>
        </p:grpSpPr>
        <p:sp>
          <p:nvSpPr>
            <p:cNvPr id="101" name="Freeform 100"/>
            <p:cNvSpPr/>
            <p:nvPr/>
          </p:nvSpPr>
          <p:spPr>
            <a:xfrm>
              <a:off x="534737" y="3726045"/>
              <a:ext cx="232902" cy="500450"/>
            </a:xfrm>
            <a:custGeom>
              <a:avLst/>
              <a:gdLst/>
              <a:ahLst/>
              <a:cxnLst/>
              <a:rect l="0" t="0" r="0" b="0"/>
              <a:pathLst>
                <a:path w="232902" h="500450">
                  <a:moveTo>
                    <a:pt x="109689" y="58246"/>
                  </a:moveTo>
                  <a:lnTo>
                    <a:pt x="116968" y="29131"/>
                  </a:lnTo>
                  <a:lnTo>
                    <a:pt x="123683" y="19031"/>
                  </a:lnTo>
                  <a:lnTo>
                    <a:pt x="143331" y="3747"/>
                  </a:lnTo>
                  <a:lnTo>
                    <a:pt x="171361" y="0"/>
                  </a:lnTo>
                  <a:lnTo>
                    <a:pt x="201085" y="4937"/>
                  </a:lnTo>
                  <a:lnTo>
                    <a:pt x="224452" y="17287"/>
                  </a:lnTo>
                  <a:lnTo>
                    <a:pt x="230378" y="27893"/>
                  </a:lnTo>
                  <a:lnTo>
                    <a:pt x="232901" y="55928"/>
                  </a:lnTo>
                  <a:lnTo>
                    <a:pt x="224881" y="80576"/>
                  </a:lnTo>
                  <a:lnTo>
                    <a:pt x="176882" y="140126"/>
                  </a:lnTo>
                  <a:lnTo>
                    <a:pt x="121115" y="190135"/>
                  </a:lnTo>
                  <a:lnTo>
                    <a:pt x="115783" y="191876"/>
                  </a:lnTo>
                  <a:lnTo>
                    <a:pt x="115275" y="188467"/>
                  </a:lnTo>
                  <a:lnTo>
                    <a:pt x="117984" y="181623"/>
                  </a:lnTo>
                  <a:lnTo>
                    <a:pt x="125883" y="177061"/>
                  </a:lnTo>
                  <a:lnTo>
                    <a:pt x="150911" y="171992"/>
                  </a:lnTo>
                  <a:lnTo>
                    <a:pt x="174222" y="177864"/>
                  </a:lnTo>
                  <a:lnTo>
                    <a:pt x="214014" y="206460"/>
                  </a:lnTo>
                  <a:lnTo>
                    <a:pt x="224612" y="231778"/>
                  </a:lnTo>
                  <a:lnTo>
                    <a:pt x="227799" y="263343"/>
                  </a:lnTo>
                  <a:lnTo>
                    <a:pt x="219504" y="315373"/>
                  </a:lnTo>
                  <a:lnTo>
                    <a:pt x="198426" y="366338"/>
                  </a:lnTo>
                  <a:lnTo>
                    <a:pt x="159944" y="420525"/>
                  </a:lnTo>
                  <a:lnTo>
                    <a:pt x="133548" y="450826"/>
                  </a:lnTo>
                  <a:lnTo>
                    <a:pt x="71012" y="491043"/>
                  </a:lnTo>
                  <a:lnTo>
                    <a:pt x="43748" y="500449"/>
                  </a:lnTo>
                  <a:lnTo>
                    <a:pt x="0" y="497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95250" y="4127072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090806" y="3662024"/>
              <a:ext cx="223666" cy="465049"/>
            </a:xfrm>
            <a:custGeom>
              <a:avLst/>
              <a:gdLst/>
              <a:ahLst/>
              <a:cxnLst/>
              <a:rect l="0" t="0" r="0" b="0"/>
              <a:pathLst>
                <a:path w="223666" h="465049">
                  <a:moveTo>
                    <a:pt x="129491" y="53712"/>
                  </a:moveTo>
                  <a:lnTo>
                    <a:pt x="99661" y="106582"/>
                  </a:lnTo>
                  <a:lnTo>
                    <a:pt x="77995" y="162816"/>
                  </a:lnTo>
                  <a:lnTo>
                    <a:pt x="61927" y="218072"/>
                  </a:lnTo>
                  <a:lnTo>
                    <a:pt x="47518" y="268977"/>
                  </a:lnTo>
                  <a:lnTo>
                    <a:pt x="29000" y="327123"/>
                  </a:lnTo>
                  <a:lnTo>
                    <a:pt x="19827" y="367185"/>
                  </a:lnTo>
                  <a:lnTo>
                    <a:pt x="10672" y="412412"/>
                  </a:lnTo>
                  <a:lnTo>
                    <a:pt x="0" y="456900"/>
                  </a:lnTo>
                  <a:lnTo>
                    <a:pt x="8498" y="397760"/>
                  </a:lnTo>
                  <a:lnTo>
                    <a:pt x="16301" y="352874"/>
                  </a:lnTo>
                  <a:lnTo>
                    <a:pt x="29259" y="294869"/>
                  </a:lnTo>
                  <a:lnTo>
                    <a:pt x="42747" y="246535"/>
                  </a:lnTo>
                  <a:lnTo>
                    <a:pt x="56392" y="195820"/>
                  </a:lnTo>
                  <a:lnTo>
                    <a:pt x="78714" y="136966"/>
                  </a:lnTo>
                  <a:lnTo>
                    <a:pt x="104734" y="81329"/>
                  </a:lnTo>
                  <a:lnTo>
                    <a:pt x="144155" y="23456"/>
                  </a:lnTo>
                  <a:lnTo>
                    <a:pt x="152978" y="10689"/>
                  </a:lnTo>
                  <a:lnTo>
                    <a:pt x="163431" y="3701"/>
                  </a:lnTo>
                  <a:lnTo>
                    <a:pt x="187232" y="0"/>
                  </a:lnTo>
                  <a:lnTo>
                    <a:pt x="196931" y="5716"/>
                  </a:lnTo>
                  <a:lnTo>
                    <a:pt x="211770" y="28318"/>
                  </a:lnTo>
                  <a:lnTo>
                    <a:pt x="221410" y="89860"/>
                  </a:lnTo>
                  <a:lnTo>
                    <a:pt x="223665" y="143920"/>
                  </a:lnTo>
                  <a:lnTo>
                    <a:pt x="223144" y="197400"/>
                  </a:lnTo>
                  <a:lnTo>
                    <a:pt x="215809" y="254726"/>
                  </a:lnTo>
                  <a:lnTo>
                    <a:pt x="211435" y="311153"/>
                  </a:lnTo>
                  <a:lnTo>
                    <a:pt x="201167" y="373914"/>
                  </a:lnTo>
                  <a:lnTo>
                    <a:pt x="190000" y="427212"/>
                  </a:lnTo>
                  <a:lnTo>
                    <a:pt x="184336" y="46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206586" y="3907692"/>
              <a:ext cx="137113" cy="13713"/>
            </a:xfrm>
            <a:custGeom>
              <a:avLst/>
              <a:gdLst/>
              <a:ahLst/>
              <a:cxnLst/>
              <a:rect l="0" t="0" r="0" b="0"/>
              <a:pathLst>
                <a:path w="137113" h="13713">
                  <a:moveTo>
                    <a:pt x="0" y="0"/>
                  </a:moveTo>
                  <a:lnTo>
                    <a:pt x="59660" y="4063"/>
                  </a:lnTo>
                  <a:lnTo>
                    <a:pt x="102991" y="10853"/>
                  </a:lnTo>
                  <a:lnTo>
                    <a:pt x="137112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457068" y="3721109"/>
              <a:ext cx="194366" cy="374081"/>
            </a:xfrm>
            <a:custGeom>
              <a:avLst/>
              <a:gdLst/>
              <a:ahLst/>
              <a:cxnLst/>
              <a:rect l="0" t="0" r="0" b="0"/>
              <a:pathLst>
                <a:path w="194366" h="374081">
                  <a:moveTo>
                    <a:pt x="147143" y="159161"/>
                  </a:moveTo>
                  <a:lnTo>
                    <a:pt x="125306" y="151882"/>
                  </a:lnTo>
                  <a:lnTo>
                    <a:pt x="115827" y="152785"/>
                  </a:lnTo>
                  <a:lnTo>
                    <a:pt x="97169" y="161913"/>
                  </a:lnTo>
                  <a:lnTo>
                    <a:pt x="62256" y="191461"/>
                  </a:lnTo>
                  <a:lnTo>
                    <a:pt x="30245" y="243720"/>
                  </a:lnTo>
                  <a:lnTo>
                    <a:pt x="8741" y="300168"/>
                  </a:lnTo>
                  <a:lnTo>
                    <a:pt x="0" y="355488"/>
                  </a:lnTo>
                  <a:lnTo>
                    <a:pt x="4867" y="366219"/>
                  </a:lnTo>
                  <a:lnTo>
                    <a:pt x="14205" y="371850"/>
                  </a:lnTo>
                  <a:lnTo>
                    <a:pt x="26525" y="374080"/>
                  </a:lnTo>
                  <a:lnTo>
                    <a:pt x="39308" y="370996"/>
                  </a:lnTo>
                  <a:lnTo>
                    <a:pt x="65700" y="355382"/>
                  </a:lnTo>
                  <a:lnTo>
                    <a:pt x="98975" y="313618"/>
                  </a:lnTo>
                  <a:lnTo>
                    <a:pt x="126569" y="252810"/>
                  </a:lnTo>
                  <a:lnTo>
                    <a:pt x="141893" y="195372"/>
                  </a:lnTo>
                  <a:lnTo>
                    <a:pt x="160720" y="133475"/>
                  </a:lnTo>
                  <a:lnTo>
                    <a:pt x="174525" y="82994"/>
                  </a:lnTo>
                  <a:lnTo>
                    <a:pt x="188265" y="23857"/>
                  </a:lnTo>
                  <a:lnTo>
                    <a:pt x="194365" y="0"/>
                  </a:lnTo>
                  <a:lnTo>
                    <a:pt x="185868" y="54878"/>
                  </a:lnTo>
                  <a:lnTo>
                    <a:pt x="178065" y="102149"/>
                  </a:lnTo>
                  <a:lnTo>
                    <a:pt x="166630" y="155980"/>
                  </a:lnTo>
                  <a:lnTo>
                    <a:pt x="161042" y="212894"/>
                  </a:lnTo>
                  <a:lnTo>
                    <a:pt x="154336" y="260739"/>
                  </a:lnTo>
                  <a:lnTo>
                    <a:pt x="147143" y="3236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690626" y="3647038"/>
              <a:ext cx="184890" cy="463503"/>
            </a:xfrm>
            <a:custGeom>
              <a:avLst/>
              <a:gdLst/>
              <a:ahLst/>
              <a:cxnLst/>
              <a:rect l="0" t="0" r="0" b="0"/>
              <a:pathLst>
                <a:path w="184890" h="463503">
                  <a:moveTo>
                    <a:pt x="91830" y="356633"/>
                  </a:moveTo>
                  <a:lnTo>
                    <a:pt x="110808" y="307826"/>
                  </a:lnTo>
                  <a:lnTo>
                    <a:pt x="123117" y="274002"/>
                  </a:lnTo>
                  <a:lnTo>
                    <a:pt x="128523" y="215181"/>
                  </a:lnTo>
                  <a:lnTo>
                    <a:pt x="124388" y="182552"/>
                  </a:lnTo>
                  <a:lnTo>
                    <a:pt x="118106" y="173547"/>
                  </a:lnTo>
                  <a:lnTo>
                    <a:pt x="109347" y="169066"/>
                  </a:lnTo>
                  <a:lnTo>
                    <a:pt x="98938" y="167603"/>
                  </a:lnTo>
                  <a:lnTo>
                    <a:pt x="90475" y="171198"/>
                  </a:lnTo>
                  <a:lnTo>
                    <a:pt x="53584" y="222186"/>
                  </a:lnTo>
                  <a:lnTo>
                    <a:pt x="29318" y="274892"/>
                  </a:lnTo>
                  <a:lnTo>
                    <a:pt x="9854" y="329314"/>
                  </a:lnTo>
                  <a:lnTo>
                    <a:pt x="0" y="378500"/>
                  </a:lnTo>
                  <a:lnTo>
                    <a:pt x="1144" y="433192"/>
                  </a:lnTo>
                  <a:lnTo>
                    <a:pt x="3950" y="448805"/>
                  </a:lnTo>
                  <a:lnTo>
                    <a:pt x="11915" y="457692"/>
                  </a:lnTo>
                  <a:lnTo>
                    <a:pt x="23319" y="462092"/>
                  </a:lnTo>
                  <a:lnTo>
                    <a:pt x="37015" y="463502"/>
                  </a:lnTo>
                  <a:lnTo>
                    <a:pt x="49193" y="459872"/>
                  </a:lnTo>
                  <a:lnTo>
                    <a:pt x="70849" y="443650"/>
                  </a:lnTo>
                  <a:lnTo>
                    <a:pt x="108055" y="386574"/>
                  </a:lnTo>
                  <a:lnTo>
                    <a:pt x="126430" y="339097"/>
                  </a:lnTo>
                  <a:lnTo>
                    <a:pt x="136662" y="293994"/>
                  </a:lnTo>
                  <a:lnTo>
                    <a:pt x="150987" y="239048"/>
                  </a:lnTo>
                  <a:lnTo>
                    <a:pt x="156209" y="196207"/>
                  </a:lnTo>
                  <a:lnTo>
                    <a:pt x="163211" y="132885"/>
                  </a:lnTo>
                  <a:lnTo>
                    <a:pt x="170872" y="77052"/>
                  </a:lnTo>
                  <a:lnTo>
                    <a:pt x="177204" y="20390"/>
                  </a:lnTo>
                  <a:lnTo>
                    <a:pt x="180739" y="4500"/>
                  </a:lnTo>
                  <a:lnTo>
                    <a:pt x="183095" y="0"/>
                  </a:lnTo>
                  <a:lnTo>
                    <a:pt x="184667" y="3094"/>
                  </a:lnTo>
                  <a:lnTo>
                    <a:pt x="184889" y="21259"/>
                  </a:lnTo>
                  <a:lnTo>
                    <a:pt x="176448" y="63275"/>
                  </a:lnTo>
                  <a:lnTo>
                    <a:pt x="168541" y="112499"/>
                  </a:lnTo>
                  <a:lnTo>
                    <a:pt x="155524" y="171053"/>
                  </a:lnTo>
                  <a:lnTo>
                    <a:pt x="149297" y="224626"/>
                  </a:lnTo>
                  <a:lnTo>
                    <a:pt x="147840" y="269018"/>
                  </a:lnTo>
                  <a:lnTo>
                    <a:pt x="148717" y="316169"/>
                  </a:lnTo>
                  <a:lnTo>
                    <a:pt x="156251" y="373928"/>
                  </a:lnTo>
                  <a:lnTo>
                    <a:pt x="160386" y="4251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100719" y="3606046"/>
              <a:ext cx="24518" cy="370203"/>
            </a:xfrm>
            <a:custGeom>
              <a:avLst/>
              <a:gdLst/>
              <a:ahLst/>
              <a:cxnLst/>
              <a:rect l="0" t="0" r="0" b="0"/>
              <a:pathLst>
                <a:path w="24518" h="370203">
                  <a:moveTo>
                    <a:pt x="24517" y="0"/>
                  </a:moveTo>
                  <a:lnTo>
                    <a:pt x="24517" y="46832"/>
                  </a:lnTo>
                  <a:lnTo>
                    <a:pt x="24517" y="90894"/>
                  </a:lnTo>
                  <a:lnTo>
                    <a:pt x="17238" y="145254"/>
                  </a:lnTo>
                  <a:lnTo>
                    <a:pt x="13665" y="187958"/>
                  </a:lnTo>
                  <a:lnTo>
                    <a:pt x="7590" y="251203"/>
                  </a:lnTo>
                  <a:lnTo>
                    <a:pt x="205" y="302951"/>
                  </a:lnTo>
                  <a:lnTo>
                    <a:pt x="0" y="334219"/>
                  </a:lnTo>
                  <a:lnTo>
                    <a:pt x="10806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234926" y="3578623"/>
              <a:ext cx="27423" cy="287937"/>
            </a:xfrm>
            <a:custGeom>
              <a:avLst/>
              <a:gdLst/>
              <a:ahLst/>
              <a:cxnLst/>
              <a:rect l="0" t="0" r="0" b="0"/>
              <a:pathLst>
                <a:path w="27423" h="287937">
                  <a:moveTo>
                    <a:pt x="0" y="0"/>
                  </a:moveTo>
                  <a:lnTo>
                    <a:pt x="0" y="43673"/>
                  </a:lnTo>
                  <a:lnTo>
                    <a:pt x="4062" y="85428"/>
                  </a:lnTo>
                  <a:lnTo>
                    <a:pt x="10852" y="147697"/>
                  </a:lnTo>
                  <a:lnTo>
                    <a:pt x="16926" y="204742"/>
                  </a:lnTo>
                  <a:lnTo>
                    <a:pt x="24312" y="252114"/>
                  </a:lnTo>
                  <a:lnTo>
                    <a:pt x="27422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070391" y="3715736"/>
              <a:ext cx="260514" cy="68556"/>
            </a:xfrm>
            <a:custGeom>
              <a:avLst/>
              <a:gdLst/>
              <a:ahLst/>
              <a:cxnLst/>
              <a:rect l="0" t="0" r="0" b="0"/>
              <a:pathLst>
                <a:path w="260514" h="68556">
                  <a:moveTo>
                    <a:pt x="0" y="68555"/>
                  </a:moveTo>
                  <a:lnTo>
                    <a:pt x="34363" y="48186"/>
                  </a:lnTo>
                  <a:lnTo>
                    <a:pt x="81108" y="32728"/>
                  </a:lnTo>
                  <a:lnTo>
                    <a:pt x="133553" y="18499"/>
                  </a:lnTo>
                  <a:lnTo>
                    <a:pt x="187686" y="6158"/>
                  </a:lnTo>
                  <a:lnTo>
                    <a:pt x="244322" y="1216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152659" y="3770580"/>
              <a:ext cx="178246" cy="54846"/>
            </a:xfrm>
            <a:custGeom>
              <a:avLst/>
              <a:gdLst/>
              <a:ahLst/>
              <a:cxnLst/>
              <a:rect l="0" t="0" r="0" b="0"/>
              <a:pathLst>
                <a:path w="178246" h="54846">
                  <a:moveTo>
                    <a:pt x="0" y="54845"/>
                  </a:moveTo>
                  <a:lnTo>
                    <a:pt x="59659" y="29078"/>
                  </a:lnTo>
                  <a:lnTo>
                    <a:pt x="121643" y="9468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344615" y="3729447"/>
              <a:ext cx="144768" cy="291385"/>
            </a:xfrm>
            <a:custGeom>
              <a:avLst/>
              <a:gdLst/>
              <a:ahLst/>
              <a:cxnLst/>
              <a:rect l="0" t="0" r="0" b="0"/>
              <a:pathLst>
                <a:path w="144768" h="291385">
                  <a:moveTo>
                    <a:pt x="137112" y="0"/>
                  </a:moveTo>
                  <a:lnTo>
                    <a:pt x="88305" y="33892"/>
                  </a:lnTo>
                  <a:lnTo>
                    <a:pt x="35894" y="76266"/>
                  </a:lnTo>
                  <a:lnTo>
                    <a:pt x="31547" y="85884"/>
                  </a:lnTo>
                  <a:lnTo>
                    <a:pt x="31696" y="95342"/>
                  </a:lnTo>
                  <a:lnTo>
                    <a:pt x="34842" y="104695"/>
                  </a:lnTo>
                  <a:lnTo>
                    <a:pt x="50525" y="119150"/>
                  </a:lnTo>
                  <a:lnTo>
                    <a:pt x="109403" y="147216"/>
                  </a:lnTo>
                  <a:lnTo>
                    <a:pt x="130383" y="162424"/>
                  </a:lnTo>
                  <a:lnTo>
                    <a:pt x="141739" y="187464"/>
                  </a:lnTo>
                  <a:lnTo>
                    <a:pt x="144767" y="202673"/>
                  </a:lnTo>
                  <a:lnTo>
                    <a:pt x="140007" y="231759"/>
                  </a:lnTo>
                  <a:lnTo>
                    <a:pt x="134471" y="245914"/>
                  </a:lnTo>
                  <a:lnTo>
                    <a:pt x="116134" y="265704"/>
                  </a:lnTo>
                  <a:lnTo>
                    <a:pt x="67121" y="290823"/>
                  </a:lnTo>
                  <a:lnTo>
                    <a:pt x="53888" y="291384"/>
                  </a:lnTo>
                  <a:lnTo>
                    <a:pt x="26997" y="283882"/>
                  </a:lnTo>
                  <a:lnTo>
                    <a:pt x="17998" y="277615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721006" y="3619757"/>
              <a:ext cx="21235" cy="370204"/>
            </a:xfrm>
            <a:custGeom>
              <a:avLst/>
              <a:gdLst/>
              <a:ahLst/>
              <a:cxnLst/>
              <a:rect l="0" t="0" r="0" b="0"/>
              <a:pathLst>
                <a:path w="21235" h="370204">
                  <a:moveTo>
                    <a:pt x="21234" y="0"/>
                  </a:moveTo>
                  <a:lnTo>
                    <a:pt x="21234" y="45309"/>
                  </a:lnTo>
                  <a:lnTo>
                    <a:pt x="19711" y="104494"/>
                  </a:lnTo>
                  <a:lnTo>
                    <a:pt x="13956" y="148006"/>
                  </a:lnTo>
                  <a:lnTo>
                    <a:pt x="10382" y="192737"/>
                  </a:lnTo>
                  <a:lnTo>
                    <a:pt x="4307" y="252619"/>
                  </a:lnTo>
                  <a:lnTo>
                    <a:pt x="0" y="285950"/>
                  </a:lnTo>
                  <a:lnTo>
                    <a:pt x="5586" y="344814"/>
                  </a:lnTo>
                  <a:lnTo>
                    <a:pt x="7523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659973" y="3805838"/>
              <a:ext cx="317557" cy="149368"/>
            </a:xfrm>
            <a:custGeom>
              <a:avLst/>
              <a:gdLst/>
              <a:ahLst/>
              <a:cxnLst/>
              <a:rect l="0" t="0" r="0" b="0"/>
              <a:pathLst>
                <a:path w="317557" h="149368">
                  <a:moveTo>
                    <a:pt x="0" y="47010"/>
                  </a:moveTo>
                  <a:lnTo>
                    <a:pt x="23416" y="26640"/>
                  </a:lnTo>
                  <a:lnTo>
                    <a:pt x="74536" y="6366"/>
                  </a:lnTo>
                  <a:lnTo>
                    <a:pt x="107777" y="0"/>
                  </a:lnTo>
                  <a:lnTo>
                    <a:pt x="142864" y="2249"/>
                  </a:lnTo>
                  <a:lnTo>
                    <a:pt x="154658" y="9552"/>
                  </a:lnTo>
                  <a:lnTo>
                    <a:pt x="162520" y="20514"/>
                  </a:lnTo>
                  <a:lnTo>
                    <a:pt x="167762" y="33916"/>
                  </a:lnTo>
                  <a:lnTo>
                    <a:pt x="167861" y="89173"/>
                  </a:lnTo>
                  <a:lnTo>
                    <a:pt x="174138" y="119578"/>
                  </a:lnTo>
                  <a:lnTo>
                    <a:pt x="180077" y="131951"/>
                  </a:lnTo>
                  <a:lnTo>
                    <a:pt x="190131" y="140201"/>
                  </a:lnTo>
                  <a:lnTo>
                    <a:pt x="217552" y="149367"/>
                  </a:lnTo>
                  <a:lnTo>
                    <a:pt x="245990" y="145315"/>
                  </a:lnTo>
                  <a:lnTo>
                    <a:pt x="283632" y="125904"/>
                  </a:lnTo>
                  <a:lnTo>
                    <a:pt x="302781" y="107973"/>
                  </a:lnTo>
                  <a:lnTo>
                    <a:pt x="316370" y="84768"/>
                  </a:lnTo>
                  <a:lnTo>
                    <a:pt x="317556" y="73706"/>
                  </a:lnTo>
                  <a:lnTo>
                    <a:pt x="310749" y="53288"/>
                  </a:lnTo>
                  <a:lnTo>
                    <a:pt x="293504" y="38120"/>
                  </a:lnTo>
                  <a:lnTo>
                    <a:pt x="260513" y="195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015800" y="3729447"/>
              <a:ext cx="205593" cy="425048"/>
            </a:xfrm>
            <a:custGeom>
              <a:avLst/>
              <a:gdLst/>
              <a:ahLst/>
              <a:cxnLst/>
              <a:rect l="0" t="0" r="0" b="0"/>
              <a:pathLst>
                <a:path w="205593" h="425048">
                  <a:moveTo>
                    <a:pt x="124065" y="0"/>
                  </a:moveTo>
                  <a:lnTo>
                    <a:pt x="63327" y="48297"/>
                  </a:lnTo>
                  <a:lnTo>
                    <a:pt x="17274" y="101456"/>
                  </a:lnTo>
                  <a:lnTo>
                    <a:pt x="7167" y="117912"/>
                  </a:lnTo>
                  <a:lnTo>
                    <a:pt x="0" y="148383"/>
                  </a:lnTo>
                  <a:lnTo>
                    <a:pt x="221" y="162908"/>
                  </a:lnTo>
                  <a:lnTo>
                    <a:pt x="7986" y="171067"/>
                  </a:lnTo>
                  <a:lnTo>
                    <a:pt x="20780" y="174983"/>
                  </a:lnTo>
                  <a:lnTo>
                    <a:pt x="67055" y="173216"/>
                  </a:lnTo>
                  <a:lnTo>
                    <a:pt x="81488" y="170322"/>
                  </a:lnTo>
                  <a:lnTo>
                    <a:pt x="105650" y="154919"/>
                  </a:lnTo>
                  <a:lnTo>
                    <a:pt x="145988" y="107790"/>
                  </a:lnTo>
                  <a:lnTo>
                    <a:pt x="166785" y="67993"/>
                  </a:lnTo>
                  <a:lnTo>
                    <a:pt x="170827" y="65134"/>
                  </a:lnTo>
                  <a:lnTo>
                    <a:pt x="173521" y="69321"/>
                  </a:lnTo>
                  <a:lnTo>
                    <a:pt x="177845" y="127107"/>
                  </a:lnTo>
                  <a:lnTo>
                    <a:pt x="185873" y="189839"/>
                  </a:lnTo>
                  <a:lnTo>
                    <a:pt x="197900" y="242111"/>
                  </a:lnTo>
                  <a:lnTo>
                    <a:pt x="203834" y="301103"/>
                  </a:lnTo>
                  <a:lnTo>
                    <a:pt x="205592" y="359546"/>
                  </a:lnTo>
                  <a:lnTo>
                    <a:pt x="198834" y="408179"/>
                  </a:lnTo>
                  <a:lnTo>
                    <a:pt x="192193" y="416848"/>
                  </a:lnTo>
                  <a:lnTo>
                    <a:pt x="183195" y="421105"/>
                  </a:lnTo>
                  <a:lnTo>
                    <a:pt x="151487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331822" y="3751932"/>
              <a:ext cx="219380" cy="185022"/>
            </a:xfrm>
            <a:custGeom>
              <a:avLst/>
              <a:gdLst/>
              <a:ahLst/>
              <a:cxnLst/>
              <a:rect l="0" t="0" r="0" b="0"/>
              <a:pathLst>
                <a:path w="219380" h="185022">
                  <a:moveTo>
                    <a:pt x="0" y="59782"/>
                  </a:moveTo>
                  <a:lnTo>
                    <a:pt x="23416" y="80151"/>
                  </a:lnTo>
                  <a:lnTo>
                    <a:pt x="45447" y="90671"/>
                  </a:lnTo>
                  <a:lnTo>
                    <a:pt x="57720" y="91039"/>
                  </a:lnTo>
                  <a:lnTo>
                    <a:pt x="83545" y="83323"/>
                  </a:lnTo>
                  <a:lnTo>
                    <a:pt x="102132" y="65674"/>
                  </a:lnTo>
                  <a:lnTo>
                    <a:pt x="109222" y="54569"/>
                  </a:lnTo>
                  <a:lnTo>
                    <a:pt x="119200" y="9825"/>
                  </a:lnTo>
                  <a:lnTo>
                    <a:pt x="114506" y="2102"/>
                  </a:lnTo>
                  <a:lnTo>
                    <a:pt x="105283" y="0"/>
                  </a:lnTo>
                  <a:lnTo>
                    <a:pt x="93041" y="1645"/>
                  </a:lnTo>
                  <a:lnTo>
                    <a:pt x="81832" y="8837"/>
                  </a:lnTo>
                  <a:lnTo>
                    <a:pt x="61253" y="33077"/>
                  </a:lnTo>
                  <a:lnTo>
                    <a:pt x="32537" y="88263"/>
                  </a:lnTo>
                  <a:lnTo>
                    <a:pt x="26141" y="126778"/>
                  </a:lnTo>
                  <a:lnTo>
                    <a:pt x="26568" y="145579"/>
                  </a:lnTo>
                  <a:lnTo>
                    <a:pt x="31423" y="159637"/>
                  </a:lnTo>
                  <a:lnTo>
                    <a:pt x="49006" y="179320"/>
                  </a:lnTo>
                  <a:lnTo>
                    <a:pt x="80180" y="185021"/>
                  </a:lnTo>
                  <a:lnTo>
                    <a:pt x="114856" y="180953"/>
                  </a:lnTo>
                  <a:lnTo>
                    <a:pt x="166006" y="153514"/>
                  </a:lnTo>
                  <a:lnTo>
                    <a:pt x="219379" y="114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647229" y="3523779"/>
              <a:ext cx="13663" cy="438759"/>
            </a:xfrm>
            <a:custGeom>
              <a:avLst/>
              <a:gdLst/>
              <a:ahLst/>
              <a:cxnLst/>
              <a:rect l="0" t="0" r="0" b="0"/>
              <a:pathLst>
                <a:path w="13663" h="438759">
                  <a:moveTo>
                    <a:pt x="13662" y="0"/>
                  </a:moveTo>
                  <a:lnTo>
                    <a:pt x="4239" y="35886"/>
                  </a:lnTo>
                  <a:lnTo>
                    <a:pt x="1221" y="95100"/>
                  </a:lnTo>
                  <a:lnTo>
                    <a:pt x="515" y="149417"/>
                  </a:lnTo>
                  <a:lnTo>
                    <a:pt x="202" y="205043"/>
                  </a:lnTo>
                  <a:lnTo>
                    <a:pt x="62" y="260235"/>
                  </a:lnTo>
                  <a:lnTo>
                    <a:pt x="0" y="315234"/>
                  </a:lnTo>
                  <a:lnTo>
                    <a:pt x="4035" y="366085"/>
                  </a:lnTo>
                  <a:lnTo>
                    <a:pt x="10810" y="417225"/>
                  </a:lnTo>
                  <a:lnTo>
                    <a:pt x="13662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551201" y="3702024"/>
              <a:ext cx="246803" cy="54846"/>
            </a:xfrm>
            <a:custGeom>
              <a:avLst/>
              <a:gdLst/>
              <a:ahLst/>
              <a:cxnLst/>
              <a:rect l="0" t="0" r="0" b="0"/>
              <a:pathLst>
                <a:path w="246803" h="54846">
                  <a:moveTo>
                    <a:pt x="0" y="54845"/>
                  </a:moveTo>
                  <a:lnTo>
                    <a:pt x="59660" y="29078"/>
                  </a:lnTo>
                  <a:lnTo>
                    <a:pt x="121644" y="9468"/>
                  </a:lnTo>
                  <a:lnTo>
                    <a:pt x="178571" y="2806"/>
                  </a:lnTo>
                  <a:lnTo>
                    <a:pt x="209368" y="1247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173615" y="4284327"/>
              <a:ext cx="371216" cy="363505"/>
            </a:xfrm>
            <a:custGeom>
              <a:avLst/>
              <a:gdLst/>
              <a:ahLst/>
              <a:cxnLst/>
              <a:rect l="0" t="0" r="0" b="0"/>
              <a:pathLst>
                <a:path w="371216" h="363505">
                  <a:moveTo>
                    <a:pt x="183794" y="7279"/>
                  </a:moveTo>
                  <a:lnTo>
                    <a:pt x="161958" y="0"/>
                  </a:lnTo>
                  <a:lnTo>
                    <a:pt x="139049" y="489"/>
                  </a:lnTo>
                  <a:lnTo>
                    <a:pt x="115156" y="7308"/>
                  </a:lnTo>
                  <a:lnTo>
                    <a:pt x="94381" y="20496"/>
                  </a:lnTo>
                  <a:lnTo>
                    <a:pt x="56217" y="72634"/>
                  </a:lnTo>
                  <a:lnTo>
                    <a:pt x="23400" y="119496"/>
                  </a:lnTo>
                  <a:lnTo>
                    <a:pt x="6775" y="171039"/>
                  </a:lnTo>
                  <a:lnTo>
                    <a:pt x="0" y="217173"/>
                  </a:lnTo>
                  <a:lnTo>
                    <a:pt x="2067" y="263068"/>
                  </a:lnTo>
                  <a:lnTo>
                    <a:pt x="11795" y="317175"/>
                  </a:lnTo>
                  <a:lnTo>
                    <a:pt x="31606" y="354873"/>
                  </a:lnTo>
                  <a:lnTo>
                    <a:pt x="41201" y="360886"/>
                  </a:lnTo>
                  <a:lnTo>
                    <a:pt x="64051" y="363504"/>
                  </a:lnTo>
                  <a:lnTo>
                    <a:pt x="102611" y="349134"/>
                  </a:lnTo>
                  <a:lnTo>
                    <a:pt x="135703" y="325579"/>
                  </a:lnTo>
                  <a:lnTo>
                    <a:pt x="174182" y="268430"/>
                  </a:lnTo>
                  <a:lnTo>
                    <a:pt x="201936" y="217876"/>
                  </a:lnTo>
                  <a:lnTo>
                    <a:pt x="220295" y="187715"/>
                  </a:lnTo>
                  <a:lnTo>
                    <a:pt x="226410" y="185461"/>
                  </a:lnTo>
                  <a:lnTo>
                    <a:pt x="230486" y="191577"/>
                  </a:lnTo>
                  <a:lnTo>
                    <a:pt x="244307" y="248844"/>
                  </a:lnTo>
                  <a:lnTo>
                    <a:pt x="257246" y="293663"/>
                  </a:lnTo>
                  <a:lnTo>
                    <a:pt x="266278" y="303320"/>
                  </a:lnTo>
                  <a:lnTo>
                    <a:pt x="292564" y="314052"/>
                  </a:lnTo>
                  <a:lnTo>
                    <a:pt x="305059" y="312343"/>
                  </a:lnTo>
                  <a:lnTo>
                    <a:pt x="327066" y="298257"/>
                  </a:lnTo>
                  <a:lnTo>
                    <a:pt x="342941" y="272699"/>
                  </a:lnTo>
                  <a:lnTo>
                    <a:pt x="360443" y="224050"/>
                  </a:lnTo>
                  <a:lnTo>
                    <a:pt x="371215" y="171040"/>
                  </a:lnTo>
                  <a:lnTo>
                    <a:pt x="370344" y="116739"/>
                  </a:lnTo>
                  <a:lnTo>
                    <a:pt x="367576" y="98534"/>
                  </a:lnTo>
                  <a:lnTo>
                    <a:pt x="361160" y="84874"/>
                  </a:lnTo>
                  <a:lnTo>
                    <a:pt x="341844" y="65633"/>
                  </a:lnTo>
                  <a:lnTo>
                    <a:pt x="330294" y="62940"/>
                  </a:lnTo>
                  <a:lnTo>
                    <a:pt x="305273" y="68073"/>
                  </a:lnTo>
                  <a:lnTo>
                    <a:pt x="272771" y="88093"/>
                  </a:lnTo>
                  <a:lnTo>
                    <a:pt x="243843" y="127879"/>
                  </a:lnTo>
                  <a:lnTo>
                    <a:pt x="217718" y="183448"/>
                  </a:lnTo>
                  <a:lnTo>
                    <a:pt x="197505" y="22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590499" y="4328405"/>
              <a:ext cx="123402" cy="237439"/>
            </a:xfrm>
            <a:custGeom>
              <a:avLst/>
              <a:gdLst/>
              <a:ahLst/>
              <a:cxnLst/>
              <a:rect l="0" t="0" r="0" b="0"/>
              <a:pathLst>
                <a:path w="123402" h="237439">
                  <a:moveTo>
                    <a:pt x="0" y="155158"/>
                  </a:moveTo>
                  <a:lnTo>
                    <a:pt x="40683" y="106350"/>
                  </a:lnTo>
                  <a:lnTo>
                    <a:pt x="70329" y="46661"/>
                  </a:lnTo>
                  <a:lnTo>
                    <a:pt x="86009" y="4688"/>
                  </a:lnTo>
                  <a:lnTo>
                    <a:pt x="84762" y="0"/>
                  </a:lnTo>
                  <a:lnTo>
                    <a:pt x="79360" y="1445"/>
                  </a:lnTo>
                  <a:lnTo>
                    <a:pt x="71188" y="6978"/>
                  </a:lnTo>
                  <a:lnTo>
                    <a:pt x="37704" y="67545"/>
                  </a:lnTo>
                  <a:lnTo>
                    <a:pt x="21497" y="113964"/>
                  </a:lnTo>
                  <a:lnTo>
                    <a:pt x="17542" y="164111"/>
                  </a:lnTo>
                  <a:lnTo>
                    <a:pt x="22016" y="194177"/>
                  </a:lnTo>
                  <a:lnTo>
                    <a:pt x="33145" y="218711"/>
                  </a:lnTo>
                  <a:lnTo>
                    <a:pt x="40378" y="229520"/>
                  </a:lnTo>
                  <a:lnTo>
                    <a:pt x="51294" y="235202"/>
                  </a:lnTo>
                  <a:lnTo>
                    <a:pt x="100412" y="237438"/>
                  </a:lnTo>
                  <a:lnTo>
                    <a:pt x="123401" y="2374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796167" y="4213063"/>
              <a:ext cx="109691" cy="421324"/>
            </a:xfrm>
            <a:custGeom>
              <a:avLst/>
              <a:gdLst/>
              <a:ahLst/>
              <a:cxnLst/>
              <a:rect l="0" t="0" r="0" b="0"/>
              <a:pathLst>
                <a:path w="109691" h="421324">
                  <a:moveTo>
                    <a:pt x="109690" y="23698"/>
                  </a:moveTo>
                  <a:lnTo>
                    <a:pt x="95132" y="1862"/>
                  </a:lnTo>
                  <a:lnTo>
                    <a:pt x="86274" y="0"/>
                  </a:lnTo>
                  <a:lnTo>
                    <a:pt x="64243" y="10118"/>
                  </a:lnTo>
                  <a:lnTo>
                    <a:pt x="47342" y="37976"/>
                  </a:lnTo>
                  <a:lnTo>
                    <a:pt x="29262" y="88360"/>
                  </a:lnTo>
                  <a:lnTo>
                    <a:pt x="14257" y="148484"/>
                  </a:lnTo>
                  <a:lnTo>
                    <a:pt x="6337" y="202560"/>
                  </a:lnTo>
                  <a:lnTo>
                    <a:pt x="2816" y="257062"/>
                  </a:lnTo>
                  <a:lnTo>
                    <a:pt x="1252" y="307692"/>
                  </a:lnTo>
                  <a:lnTo>
                    <a:pt x="371" y="370897"/>
                  </a:lnTo>
                  <a:lnTo>
                    <a:pt x="0" y="4213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933279" y="4218875"/>
              <a:ext cx="54846" cy="401801"/>
            </a:xfrm>
            <a:custGeom>
              <a:avLst/>
              <a:gdLst/>
              <a:ahLst/>
              <a:cxnLst/>
              <a:rect l="0" t="0" r="0" b="0"/>
              <a:pathLst>
                <a:path w="54846" h="401801">
                  <a:moveTo>
                    <a:pt x="54845" y="31597"/>
                  </a:moveTo>
                  <a:lnTo>
                    <a:pt x="54845" y="2482"/>
                  </a:lnTo>
                  <a:lnTo>
                    <a:pt x="51798" y="0"/>
                  </a:lnTo>
                  <a:lnTo>
                    <a:pt x="46720" y="4438"/>
                  </a:lnTo>
                  <a:lnTo>
                    <a:pt x="40288" y="13491"/>
                  </a:lnTo>
                  <a:lnTo>
                    <a:pt x="23956" y="69905"/>
                  </a:lnTo>
                  <a:lnTo>
                    <a:pt x="14202" y="122765"/>
                  </a:lnTo>
                  <a:lnTo>
                    <a:pt x="6312" y="180283"/>
                  </a:lnTo>
                  <a:lnTo>
                    <a:pt x="2806" y="236315"/>
                  </a:lnTo>
                  <a:lnTo>
                    <a:pt x="1247" y="287626"/>
                  </a:lnTo>
                  <a:lnTo>
                    <a:pt x="555" y="332774"/>
                  </a:lnTo>
                  <a:lnTo>
                    <a:pt x="370" y="351212"/>
                  </a:lnTo>
                  <a:lnTo>
                    <a:pt x="0" y="40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768745" y="4442429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13711"/>
                  </a:moveTo>
                  <a:lnTo>
                    <a:pt x="48807" y="2859"/>
                  </a:lnTo>
                  <a:lnTo>
                    <a:pt x="102315" y="847"/>
                  </a:lnTo>
                  <a:lnTo>
                    <a:pt x="158287" y="25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097814" y="4483563"/>
              <a:ext cx="27423" cy="123402"/>
            </a:xfrm>
            <a:custGeom>
              <a:avLst/>
              <a:gdLst/>
              <a:ahLst/>
              <a:cxnLst/>
              <a:rect l="0" t="0" r="0" b="0"/>
              <a:pathLst>
                <a:path w="27423" h="123402">
                  <a:moveTo>
                    <a:pt x="27422" y="0"/>
                  </a:moveTo>
                  <a:lnTo>
                    <a:pt x="12507" y="55597"/>
                  </a:lnTo>
                  <a:lnTo>
                    <a:pt x="3706" y="92139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197044" y="4319029"/>
              <a:ext cx="65305" cy="274225"/>
            </a:xfrm>
            <a:custGeom>
              <a:avLst/>
              <a:gdLst/>
              <a:ahLst/>
              <a:cxnLst/>
              <a:rect l="0" t="0" r="0" b="0"/>
              <a:pathLst>
                <a:path w="65305" h="274225">
                  <a:moveTo>
                    <a:pt x="65304" y="0"/>
                  </a:moveTo>
                  <a:lnTo>
                    <a:pt x="50389" y="55597"/>
                  </a:lnTo>
                  <a:lnTo>
                    <a:pt x="25795" y="117117"/>
                  </a:lnTo>
                  <a:lnTo>
                    <a:pt x="7725" y="169951"/>
                  </a:lnTo>
                  <a:lnTo>
                    <a:pt x="0" y="224200"/>
                  </a:lnTo>
                  <a:lnTo>
                    <a:pt x="6319" y="252499"/>
                  </a:lnTo>
                  <a:lnTo>
                    <a:pt x="12269" y="264311"/>
                  </a:lnTo>
                  <a:lnTo>
                    <a:pt x="20807" y="270662"/>
                  </a:lnTo>
                  <a:lnTo>
                    <a:pt x="31069" y="273372"/>
                  </a:lnTo>
                  <a:lnTo>
                    <a:pt x="65304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358327" y="4469852"/>
              <a:ext cx="27423" cy="82268"/>
            </a:xfrm>
            <a:custGeom>
              <a:avLst/>
              <a:gdLst/>
              <a:ahLst/>
              <a:cxnLst/>
              <a:rect l="0" t="0" r="0" b="0"/>
              <a:pathLst>
                <a:path w="27423" h="82268">
                  <a:moveTo>
                    <a:pt x="27422" y="0"/>
                  </a:moveTo>
                  <a:lnTo>
                    <a:pt x="8338" y="57252"/>
                  </a:lnTo>
                  <a:lnTo>
                    <a:pt x="0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495439" y="4338326"/>
              <a:ext cx="85127" cy="186371"/>
            </a:xfrm>
            <a:custGeom>
              <a:avLst/>
              <a:gdLst/>
              <a:ahLst/>
              <a:cxnLst/>
              <a:rect l="0" t="0" r="0" b="0"/>
              <a:pathLst>
                <a:path w="85127" h="186371">
                  <a:moveTo>
                    <a:pt x="0" y="117814"/>
                  </a:moveTo>
                  <a:lnTo>
                    <a:pt x="46774" y="61617"/>
                  </a:lnTo>
                  <a:lnTo>
                    <a:pt x="78416" y="18409"/>
                  </a:lnTo>
                  <a:lnTo>
                    <a:pt x="84270" y="5840"/>
                  </a:lnTo>
                  <a:lnTo>
                    <a:pt x="85126" y="508"/>
                  </a:lnTo>
                  <a:lnTo>
                    <a:pt x="82649" y="0"/>
                  </a:lnTo>
                  <a:lnTo>
                    <a:pt x="77951" y="2708"/>
                  </a:lnTo>
                  <a:lnTo>
                    <a:pt x="40619" y="60264"/>
                  </a:lnTo>
                  <a:lnTo>
                    <a:pt x="20837" y="112273"/>
                  </a:lnTo>
                  <a:lnTo>
                    <a:pt x="10276" y="142774"/>
                  </a:lnTo>
                  <a:lnTo>
                    <a:pt x="9898" y="155783"/>
                  </a:lnTo>
                  <a:lnTo>
                    <a:pt x="17602" y="178362"/>
                  </a:lnTo>
                  <a:lnTo>
                    <a:pt x="25446" y="184078"/>
                  </a:lnTo>
                  <a:lnTo>
                    <a:pt x="35245" y="186366"/>
                  </a:lnTo>
                  <a:lnTo>
                    <a:pt x="68556" y="186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612963" y="4367749"/>
              <a:ext cx="129278" cy="184371"/>
            </a:xfrm>
            <a:custGeom>
              <a:avLst/>
              <a:gdLst/>
              <a:ahLst/>
              <a:cxnLst/>
              <a:rect l="0" t="0" r="0" b="0"/>
              <a:pathLst>
                <a:path w="129278" h="184371">
                  <a:moveTo>
                    <a:pt x="47010" y="47258"/>
                  </a:moveTo>
                  <a:lnTo>
                    <a:pt x="21243" y="102855"/>
                  </a:lnTo>
                  <a:lnTo>
                    <a:pt x="0" y="160094"/>
                  </a:lnTo>
                  <a:lnTo>
                    <a:pt x="12081" y="105639"/>
                  </a:lnTo>
                  <a:lnTo>
                    <a:pt x="31921" y="54738"/>
                  </a:lnTo>
                  <a:lnTo>
                    <a:pt x="64376" y="8340"/>
                  </a:lnTo>
                  <a:lnTo>
                    <a:pt x="75345" y="1508"/>
                  </a:lnTo>
                  <a:lnTo>
                    <a:pt x="85705" y="0"/>
                  </a:lnTo>
                  <a:lnTo>
                    <a:pt x="95659" y="2041"/>
                  </a:lnTo>
                  <a:lnTo>
                    <a:pt x="102295" y="9496"/>
                  </a:lnTo>
                  <a:lnTo>
                    <a:pt x="109668" y="34030"/>
                  </a:lnTo>
                  <a:lnTo>
                    <a:pt x="113818" y="89381"/>
                  </a:lnTo>
                  <a:lnTo>
                    <a:pt x="122327" y="146746"/>
                  </a:lnTo>
                  <a:lnTo>
                    <a:pt x="129277" y="184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851930" y="4154494"/>
              <a:ext cx="41135" cy="383914"/>
            </a:xfrm>
            <a:custGeom>
              <a:avLst/>
              <a:gdLst/>
              <a:ahLst/>
              <a:cxnLst/>
              <a:rect l="0" t="0" r="0" b="0"/>
              <a:pathLst>
                <a:path w="41135" h="383914">
                  <a:moveTo>
                    <a:pt x="41134" y="0"/>
                  </a:moveTo>
                  <a:lnTo>
                    <a:pt x="31711" y="54732"/>
                  </a:lnTo>
                  <a:lnTo>
                    <a:pt x="27169" y="115411"/>
                  </a:lnTo>
                  <a:lnTo>
                    <a:pt x="16852" y="175709"/>
                  </a:lnTo>
                  <a:lnTo>
                    <a:pt x="8505" y="224346"/>
                  </a:lnTo>
                  <a:lnTo>
                    <a:pt x="3780" y="272369"/>
                  </a:lnTo>
                  <a:lnTo>
                    <a:pt x="1120" y="334105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797085" y="4373873"/>
              <a:ext cx="164535" cy="41135"/>
            </a:xfrm>
            <a:custGeom>
              <a:avLst/>
              <a:gdLst/>
              <a:ahLst/>
              <a:cxnLst/>
              <a:rect l="0" t="0" r="0" b="0"/>
              <a:pathLst>
                <a:path w="164535" h="41135">
                  <a:moveTo>
                    <a:pt x="0" y="41134"/>
                  </a:moveTo>
                  <a:lnTo>
                    <a:pt x="57252" y="22050"/>
                  </a:lnTo>
                  <a:lnTo>
                    <a:pt x="118065" y="5936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563995" y="425047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207503" y="42230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061304" y="4280795"/>
              <a:ext cx="114994" cy="227829"/>
            </a:xfrm>
            <a:custGeom>
              <a:avLst/>
              <a:gdLst/>
              <a:ahLst/>
              <a:cxnLst/>
              <a:rect l="0" t="0" r="0" b="0"/>
              <a:pathLst>
                <a:path w="114994" h="227829">
                  <a:moveTo>
                    <a:pt x="23716" y="51945"/>
                  </a:moveTo>
                  <a:lnTo>
                    <a:pt x="8801" y="100752"/>
                  </a:lnTo>
                  <a:lnTo>
                    <a:pt x="0" y="150197"/>
                  </a:lnTo>
                  <a:lnTo>
                    <a:pt x="1455" y="199379"/>
                  </a:lnTo>
                  <a:lnTo>
                    <a:pt x="4305" y="214220"/>
                  </a:lnTo>
                  <a:lnTo>
                    <a:pt x="10775" y="222590"/>
                  </a:lnTo>
                  <a:lnTo>
                    <a:pt x="19659" y="226647"/>
                  </a:lnTo>
                  <a:lnTo>
                    <a:pt x="30152" y="227828"/>
                  </a:lnTo>
                  <a:lnTo>
                    <a:pt x="53999" y="221015"/>
                  </a:lnTo>
                  <a:lnTo>
                    <a:pt x="66757" y="214933"/>
                  </a:lnTo>
                  <a:lnTo>
                    <a:pt x="84995" y="195987"/>
                  </a:lnTo>
                  <a:lnTo>
                    <a:pt x="103827" y="155562"/>
                  </a:lnTo>
                  <a:lnTo>
                    <a:pt x="114993" y="100928"/>
                  </a:lnTo>
                  <a:lnTo>
                    <a:pt x="114558" y="63051"/>
                  </a:lnTo>
                  <a:lnTo>
                    <a:pt x="104208" y="36060"/>
                  </a:lnTo>
                  <a:lnTo>
                    <a:pt x="81251" y="3735"/>
                  </a:lnTo>
                  <a:lnTo>
                    <a:pt x="71214" y="0"/>
                  </a:lnTo>
                  <a:lnTo>
                    <a:pt x="59952" y="556"/>
                  </a:lnTo>
                  <a:lnTo>
                    <a:pt x="47873" y="3974"/>
                  </a:lnTo>
                  <a:lnTo>
                    <a:pt x="26328" y="24023"/>
                  </a:lnTo>
                  <a:lnTo>
                    <a:pt x="9642" y="53246"/>
                  </a:lnTo>
                  <a:lnTo>
                    <a:pt x="2227" y="86547"/>
                  </a:lnTo>
                  <a:lnTo>
                    <a:pt x="5331" y="139555"/>
                  </a:lnTo>
                  <a:lnTo>
                    <a:pt x="10005" y="189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249555" y="4128796"/>
              <a:ext cx="123401" cy="437035"/>
            </a:xfrm>
            <a:custGeom>
              <a:avLst/>
              <a:gdLst/>
              <a:ahLst/>
              <a:cxnLst/>
              <a:rect l="0" t="0" r="0" b="0"/>
              <a:pathLst>
                <a:path w="123401" h="437035">
                  <a:moveTo>
                    <a:pt x="123400" y="53120"/>
                  </a:moveTo>
                  <a:lnTo>
                    <a:pt x="110931" y="21805"/>
                  </a:lnTo>
                  <a:lnTo>
                    <a:pt x="97038" y="3147"/>
                  </a:lnTo>
                  <a:lnTo>
                    <a:pt x="87544" y="0"/>
                  </a:lnTo>
                  <a:lnTo>
                    <a:pt x="64807" y="4628"/>
                  </a:lnTo>
                  <a:lnTo>
                    <a:pt x="43530" y="24967"/>
                  </a:lnTo>
                  <a:lnTo>
                    <a:pt x="33590" y="38922"/>
                  </a:lnTo>
                  <a:lnTo>
                    <a:pt x="22546" y="74740"/>
                  </a:lnTo>
                  <a:lnTo>
                    <a:pt x="12266" y="129606"/>
                  </a:lnTo>
                  <a:lnTo>
                    <a:pt x="3634" y="186996"/>
                  </a:lnTo>
                  <a:lnTo>
                    <a:pt x="1615" y="234498"/>
                  </a:lnTo>
                  <a:lnTo>
                    <a:pt x="718" y="281001"/>
                  </a:lnTo>
                  <a:lnTo>
                    <a:pt x="319" y="327060"/>
                  </a:lnTo>
                  <a:lnTo>
                    <a:pt x="94" y="387691"/>
                  </a:lnTo>
                  <a:lnTo>
                    <a:pt x="0" y="4370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194710" y="4319029"/>
              <a:ext cx="137113" cy="68557"/>
            </a:xfrm>
            <a:custGeom>
              <a:avLst/>
              <a:gdLst/>
              <a:ahLst/>
              <a:cxnLst/>
              <a:rect l="0" t="0" r="0" b="0"/>
              <a:pathLst>
                <a:path w="137113" h="68557">
                  <a:moveTo>
                    <a:pt x="0" y="68556"/>
                  </a:moveTo>
                  <a:lnTo>
                    <a:pt x="57252" y="37666"/>
                  </a:lnTo>
                  <a:lnTo>
                    <a:pt x="115592" y="13856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421254" y="4270365"/>
              <a:ext cx="207044" cy="240279"/>
            </a:xfrm>
            <a:custGeom>
              <a:avLst/>
              <a:gdLst/>
              <a:ahLst/>
              <a:cxnLst/>
              <a:rect l="0" t="0" r="0" b="0"/>
              <a:pathLst>
                <a:path w="207044" h="240279">
                  <a:moveTo>
                    <a:pt x="33969" y="117220"/>
                  </a:moveTo>
                  <a:lnTo>
                    <a:pt x="19054" y="166027"/>
                  </a:lnTo>
                  <a:lnTo>
                    <a:pt x="10252" y="215471"/>
                  </a:lnTo>
                  <a:lnTo>
                    <a:pt x="9017" y="232995"/>
                  </a:lnTo>
                  <a:lnTo>
                    <a:pt x="6670" y="240107"/>
                  </a:lnTo>
                  <a:lnTo>
                    <a:pt x="3582" y="240278"/>
                  </a:lnTo>
                  <a:lnTo>
                    <a:pt x="0" y="235822"/>
                  </a:lnTo>
                  <a:lnTo>
                    <a:pt x="82" y="214620"/>
                  </a:lnTo>
                  <a:lnTo>
                    <a:pt x="8694" y="164360"/>
                  </a:lnTo>
                  <a:lnTo>
                    <a:pt x="24956" y="105288"/>
                  </a:lnTo>
                  <a:lnTo>
                    <a:pt x="49072" y="53254"/>
                  </a:lnTo>
                  <a:lnTo>
                    <a:pt x="57749" y="38012"/>
                  </a:lnTo>
                  <a:lnTo>
                    <a:pt x="68104" y="29375"/>
                  </a:lnTo>
                  <a:lnTo>
                    <a:pt x="79578" y="25140"/>
                  </a:lnTo>
                  <a:lnTo>
                    <a:pt x="91797" y="23840"/>
                  </a:lnTo>
                  <a:lnTo>
                    <a:pt x="101467" y="27544"/>
                  </a:lnTo>
                  <a:lnTo>
                    <a:pt x="116273" y="43848"/>
                  </a:lnTo>
                  <a:lnTo>
                    <a:pt x="123870" y="70391"/>
                  </a:lnTo>
                  <a:lnTo>
                    <a:pt x="128146" y="119595"/>
                  </a:lnTo>
                  <a:lnTo>
                    <a:pt x="125351" y="168705"/>
                  </a:lnTo>
                  <a:lnTo>
                    <a:pt x="122313" y="183536"/>
                  </a:lnTo>
                  <a:lnTo>
                    <a:pt x="120287" y="187330"/>
                  </a:lnTo>
                  <a:lnTo>
                    <a:pt x="118936" y="183765"/>
                  </a:lnTo>
                  <a:lnTo>
                    <a:pt x="118960" y="163553"/>
                  </a:lnTo>
                  <a:lnTo>
                    <a:pt x="131388" y="104987"/>
                  </a:lnTo>
                  <a:lnTo>
                    <a:pt x="148513" y="41677"/>
                  </a:lnTo>
                  <a:lnTo>
                    <a:pt x="169303" y="3090"/>
                  </a:lnTo>
                  <a:lnTo>
                    <a:pt x="177513" y="0"/>
                  </a:lnTo>
                  <a:lnTo>
                    <a:pt x="186033" y="2509"/>
                  </a:lnTo>
                  <a:lnTo>
                    <a:pt x="194760" y="8753"/>
                  </a:lnTo>
                  <a:lnTo>
                    <a:pt x="200578" y="19010"/>
                  </a:lnTo>
                  <a:lnTo>
                    <a:pt x="207043" y="46656"/>
                  </a:lnTo>
                  <a:lnTo>
                    <a:pt x="203403" y="103760"/>
                  </a:lnTo>
                  <a:lnTo>
                    <a:pt x="199955" y="161644"/>
                  </a:lnTo>
                  <a:lnTo>
                    <a:pt x="199149" y="190793"/>
                  </a:lnTo>
                  <a:lnTo>
                    <a:pt x="198503" y="2269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715736" y="4332740"/>
              <a:ext cx="27423" cy="178246"/>
            </a:xfrm>
            <a:custGeom>
              <a:avLst/>
              <a:gdLst/>
              <a:ahLst/>
              <a:cxnLst/>
              <a:rect l="0" t="0" r="0" b="0"/>
              <a:pathLst>
                <a:path w="27423" h="178246">
                  <a:moveTo>
                    <a:pt x="27422" y="0"/>
                  </a:moveTo>
                  <a:lnTo>
                    <a:pt x="12507" y="48807"/>
                  </a:lnTo>
                  <a:lnTo>
                    <a:pt x="3706" y="98252"/>
                  </a:lnTo>
                  <a:lnTo>
                    <a:pt x="1098" y="143371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800943" y="4126094"/>
              <a:ext cx="133219" cy="325860"/>
            </a:xfrm>
            <a:custGeom>
              <a:avLst/>
              <a:gdLst/>
              <a:ahLst/>
              <a:cxnLst/>
              <a:rect l="0" t="0" r="0" b="0"/>
              <a:pathLst>
                <a:path w="133219" h="325860">
                  <a:moveTo>
                    <a:pt x="93038" y="55822"/>
                  </a:moveTo>
                  <a:lnTo>
                    <a:pt x="107596" y="77659"/>
                  </a:lnTo>
                  <a:lnTo>
                    <a:pt x="107314" y="85615"/>
                  </a:lnTo>
                  <a:lnTo>
                    <a:pt x="102556" y="92442"/>
                  </a:lnTo>
                  <a:lnTo>
                    <a:pt x="69358" y="121625"/>
                  </a:lnTo>
                  <a:lnTo>
                    <a:pt x="34983" y="177100"/>
                  </a:lnTo>
                  <a:lnTo>
                    <a:pt x="11942" y="237711"/>
                  </a:lnTo>
                  <a:lnTo>
                    <a:pt x="1469" y="289992"/>
                  </a:lnTo>
                  <a:lnTo>
                    <a:pt x="0" y="307914"/>
                  </a:lnTo>
                  <a:lnTo>
                    <a:pt x="3590" y="318339"/>
                  </a:lnTo>
                  <a:lnTo>
                    <a:pt x="10554" y="323765"/>
                  </a:lnTo>
                  <a:lnTo>
                    <a:pt x="19767" y="325859"/>
                  </a:lnTo>
                  <a:lnTo>
                    <a:pt x="28956" y="324208"/>
                  </a:lnTo>
                  <a:lnTo>
                    <a:pt x="47291" y="314248"/>
                  </a:lnTo>
                  <a:lnTo>
                    <a:pt x="61534" y="287477"/>
                  </a:lnTo>
                  <a:lnTo>
                    <a:pt x="78118" y="233643"/>
                  </a:lnTo>
                  <a:lnTo>
                    <a:pt x="92680" y="183160"/>
                  </a:lnTo>
                  <a:lnTo>
                    <a:pt x="106643" y="131131"/>
                  </a:lnTo>
                  <a:lnTo>
                    <a:pt x="116367" y="71534"/>
                  </a:lnTo>
                  <a:lnTo>
                    <a:pt x="123310" y="19344"/>
                  </a:lnTo>
                  <a:lnTo>
                    <a:pt x="126931" y="4081"/>
                  </a:lnTo>
                  <a:lnTo>
                    <a:pt x="129344" y="0"/>
                  </a:lnTo>
                  <a:lnTo>
                    <a:pt x="130953" y="3373"/>
                  </a:lnTo>
                  <a:lnTo>
                    <a:pt x="133218" y="49423"/>
                  </a:lnTo>
                  <a:lnTo>
                    <a:pt x="132225" y="97159"/>
                  </a:lnTo>
                  <a:lnTo>
                    <a:pt x="126705" y="138688"/>
                  </a:lnTo>
                  <a:lnTo>
                    <a:pt x="123236" y="185583"/>
                  </a:lnTo>
                  <a:lnTo>
                    <a:pt x="121694" y="232324"/>
                  </a:lnTo>
                  <a:lnTo>
                    <a:pt x="121283" y="251187"/>
                  </a:lnTo>
                  <a:lnTo>
                    <a:pt x="120461" y="302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953604" y="4101912"/>
              <a:ext cx="144200" cy="350002"/>
            </a:xfrm>
            <a:custGeom>
              <a:avLst/>
              <a:gdLst/>
              <a:ahLst/>
              <a:cxnLst/>
              <a:rect l="0" t="0" r="0" b="0"/>
              <a:pathLst>
                <a:path w="144200" h="350002">
                  <a:moveTo>
                    <a:pt x="132334" y="162272"/>
                  </a:moveTo>
                  <a:lnTo>
                    <a:pt x="128272" y="106675"/>
                  </a:lnTo>
                  <a:lnTo>
                    <a:pt x="125055" y="93214"/>
                  </a:lnTo>
                  <a:lnTo>
                    <a:pt x="116817" y="87287"/>
                  </a:lnTo>
                  <a:lnTo>
                    <a:pt x="105231" y="86383"/>
                  </a:lnTo>
                  <a:lnTo>
                    <a:pt x="91413" y="88827"/>
                  </a:lnTo>
                  <a:lnTo>
                    <a:pt x="63873" y="111856"/>
                  </a:lnTo>
                  <a:lnTo>
                    <a:pt x="39445" y="145959"/>
                  </a:lnTo>
                  <a:lnTo>
                    <a:pt x="17127" y="197895"/>
                  </a:lnTo>
                  <a:lnTo>
                    <a:pt x="0" y="261224"/>
                  </a:lnTo>
                  <a:lnTo>
                    <a:pt x="700" y="313976"/>
                  </a:lnTo>
                  <a:lnTo>
                    <a:pt x="3445" y="331964"/>
                  </a:lnTo>
                  <a:lnTo>
                    <a:pt x="11368" y="342432"/>
                  </a:lnTo>
                  <a:lnTo>
                    <a:pt x="22744" y="347888"/>
                  </a:lnTo>
                  <a:lnTo>
                    <a:pt x="36422" y="350001"/>
                  </a:lnTo>
                  <a:lnTo>
                    <a:pt x="47064" y="346840"/>
                  </a:lnTo>
                  <a:lnTo>
                    <a:pt x="55682" y="340162"/>
                  </a:lnTo>
                  <a:lnTo>
                    <a:pt x="87739" y="289327"/>
                  </a:lnTo>
                  <a:lnTo>
                    <a:pt x="112466" y="231549"/>
                  </a:lnTo>
                  <a:lnTo>
                    <a:pt x="127294" y="185338"/>
                  </a:lnTo>
                  <a:lnTo>
                    <a:pt x="136696" y="140530"/>
                  </a:lnTo>
                  <a:lnTo>
                    <a:pt x="141890" y="94209"/>
                  </a:lnTo>
                  <a:lnTo>
                    <a:pt x="144199" y="49754"/>
                  </a:lnTo>
                  <a:lnTo>
                    <a:pt x="143975" y="1131"/>
                  </a:lnTo>
                  <a:lnTo>
                    <a:pt x="141618" y="0"/>
                  </a:lnTo>
                  <a:lnTo>
                    <a:pt x="134937" y="10931"/>
                  </a:lnTo>
                  <a:lnTo>
                    <a:pt x="124134" y="44304"/>
                  </a:lnTo>
                  <a:lnTo>
                    <a:pt x="120255" y="96679"/>
                  </a:lnTo>
                  <a:lnTo>
                    <a:pt x="119348" y="148862"/>
                  </a:lnTo>
                  <a:lnTo>
                    <a:pt x="111559" y="209081"/>
                  </a:lnTo>
                  <a:lnTo>
                    <a:pt x="106881" y="270427"/>
                  </a:lnTo>
                  <a:lnTo>
                    <a:pt x="109849" y="302256"/>
                  </a:lnTo>
                  <a:lnTo>
                    <a:pt x="118623" y="340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140783" y="4031093"/>
              <a:ext cx="54846" cy="356493"/>
            </a:xfrm>
            <a:custGeom>
              <a:avLst/>
              <a:gdLst/>
              <a:ahLst/>
              <a:cxnLst/>
              <a:rect l="0" t="0" r="0" b="0"/>
              <a:pathLst>
                <a:path w="54846" h="356493">
                  <a:moveTo>
                    <a:pt x="54845" y="0"/>
                  </a:moveTo>
                  <a:lnTo>
                    <a:pt x="43898" y="56256"/>
                  </a:lnTo>
                  <a:lnTo>
                    <a:pt x="35761" y="102700"/>
                  </a:lnTo>
                  <a:lnTo>
                    <a:pt x="27066" y="153810"/>
                  </a:lnTo>
                  <a:lnTo>
                    <a:pt x="18123" y="202425"/>
                  </a:lnTo>
                  <a:lnTo>
                    <a:pt x="6047" y="258537"/>
                  </a:lnTo>
                  <a:lnTo>
                    <a:pt x="1792" y="315957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209339" y="4195628"/>
              <a:ext cx="95979" cy="150824"/>
            </a:xfrm>
            <a:custGeom>
              <a:avLst/>
              <a:gdLst/>
              <a:ahLst/>
              <a:cxnLst/>
              <a:rect l="0" t="0" r="0" b="0"/>
              <a:pathLst>
                <a:path w="95979" h="150824">
                  <a:moveTo>
                    <a:pt x="0" y="150823"/>
                  </a:moveTo>
                  <a:lnTo>
                    <a:pt x="55558" y="91202"/>
                  </a:lnTo>
                  <a:lnTo>
                    <a:pt x="84270" y="40190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231403" y="4223050"/>
              <a:ext cx="73915" cy="205669"/>
            </a:xfrm>
            <a:custGeom>
              <a:avLst/>
              <a:gdLst/>
              <a:ahLst/>
              <a:cxnLst/>
              <a:rect l="0" t="0" r="0" b="0"/>
              <a:pathLst>
                <a:path w="73915" h="205669">
                  <a:moveTo>
                    <a:pt x="32781" y="0"/>
                  </a:moveTo>
                  <a:lnTo>
                    <a:pt x="7013" y="59660"/>
                  </a:lnTo>
                  <a:lnTo>
                    <a:pt x="0" y="95072"/>
                  </a:lnTo>
                  <a:lnTo>
                    <a:pt x="1961" y="136201"/>
                  </a:lnTo>
                  <a:lnTo>
                    <a:pt x="11974" y="167684"/>
                  </a:lnTo>
                  <a:lnTo>
                    <a:pt x="18909" y="180346"/>
                  </a:lnTo>
                  <a:lnTo>
                    <a:pt x="28103" y="188787"/>
                  </a:lnTo>
                  <a:lnTo>
                    <a:pt x="73914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798003" y="408593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442429" y="3962537"/>
              <a:ext cx="27424" cy="466182"/>
            </a:xfrm>
            <a:custGeom>
              <a:avLst/>
              <a:gdLst/>
              <a:ahLst/>
              <a:cxnLst/>
              <a:rect l="0" t="0" r="0" b="0"/>
              <a:pathLst>
                <a:path w="27424" h="466182">
                  <a:moveTo>
                    <a:pt x="27423" y="0"/>
                  </a:moveTo>
                  <a:lnTo>
                    <a:pt x="23360" y="59660"/>
                  </a:lnTo>
                  <a:lnTo>
                    <a:pt x="16570" y="111117"/>
                  </a:lnTo>
                  <a:lnTo>
                    <a:pt x="14559" y="164958"/>
                  </a:lnTo>
                  <a:lnTo>
                    <a:pt x="9900" y="215442"/>
                  </a:lnTo>
                  <a:lnTo>
                    <a:pt x="2933" y="263409"/>
                  </a:lnTo>
                  <a:lnTo>
                    <a:pt x="870" y="324341"/>
                  </a:lnTo>
                  <a:lnTo>
                    <a:pt x="387" y="372672"/>
                  </a:lnTo>
                  <a:lnTo>
                    <a:pt x="115" y="435089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346451" y="4223050"/>
              <a:ext cx="191957" cy="68557"/>
            </a:xfrm>
            <a:custGeom>
              <a:avLst/>
              <a:gdLst/>
              <a:ahLst/>
              <a:cxnLst/>
              <a:rect l="0" t="0" r="0" b="0"/>
              <a:pathLst>
                <a:path w="191957" h="68557">
                  <a:moveTo>
                    <a:pt x="0" y="68556"/>
                  </a:moveTo>
                  <a:lnTo>
                    <a:pt x="55597" y="49578"/>
                  </a:lnTo>
                  <a:lnTo>
                    <a:pt x="117117" y="24520"/>
                  </a:lnTo>
                  <a:lnTo>
                    <a:pt x="178941" y="4282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4515281" y="4230182"/>
              <a:ext cx="132817" cy="172107"/>
            </a:xfrm>
            <a:custGeom>
              <a:avLst/>
              <a:gdLst/>
              <a:ahLst/>
              <a:cxnLst/>
              <a:rect l="0" t="0" r="0" b="0"/>
              <a:pathLst>
                <a:path w="132817" h="172107">
                  <a:moveTo>
                    <a:pt x="77972" y="116269"/>
                  </a:moveTo>
                  <a:lnTo>
                    <a:pt x="98341" y="81906"/>
                  </a:lnTo>
                  <a:lnTo>
                    <a:pt x="108861" y="51738"/>
                  </a:lnTo>
                  <a:lnTo>
                    <a:pt x="110490" y="22079"/>
                  </a:lnTo>
                  <a:lnTo>
                    <a:pt x="108791" y="7772"/>
                  </a:lnTo>
                  <a:lnTo>
                    <a:pt x="101565" y="1281"/>
                  </a:lnTo>
                  <a:lnTo>
                    <a:pt x="90653" y="0"/>
                  </a:lnTo>
                  <a:lnTo>
                    <a:pt x="77286" y="2193"/>
                  </a:lnTo>
                  <a:lnTo>
                    <a:pt x="50244" y="20880"/>
                  </a:lnTo>
                  <a:lnTo>
                    <a:pt x="26038" y="47975"/>
                  </a:lnTo>
                  <a:lnTo>
                    <a:pt x="10202" y="75252"/>
                  </a:lnTo>
                  <a:lnTo>
                    <a:pt x="0" y="130861"/>
                  </a:lnTo>
                  <a:lnTo>
                    <a:pt x="4662" y="145802"/>
                  </a:lnTo>
                  <a:lnTo>
                    <a:pt x="13864" y="157286"/>
                  </a:lnTo>
                  <a:lnTo>
                    <a:pt x="26092" y="166466"/>
                  </a:lnTo>
                  <a:lnTo>
                    <a:pt x="38815" y="171062"/>
                  </a:lnTo>
                  <a:lnTo>
                    <a:pt x="65139" y="172106"/>
                  </a:lnTo>
                  <a:lnTo>
                    <a:pt x="88011" y="163430"/>
                  </a:lnTo>
                  <a:lnTo>
                    <a:pt x="113954" y="149540"/>
                  </a:lnTo>
                  <a:lnTo>
                    <a:pt x="132816" y="1436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4650785" y="4147761"/>
              <a:ext cx="477205" cy="285628"/>
            </a:xfrm>
            <a:custGeom>
              <a:avLst/>
              <a:gdLst/>
              <a:ahLst/>
              <a:cxnLst/>
              <a:rect l="0" t="0" r="0" b="0"/>
              <a:pathLst>
                <a:path w="477205" h="285628">
                  <a:moveTo>
                    <a:pt x="52157" y="171268"/>
                  </a:moveTo>
                  <a:lnTo>
                    <a:pt x="37242" y="226865"/>
                  </a:lnTo>
                  <a:lnTo>
                    <a:pt x="19926" y="281106"/>
                  </a:lnTo>
                  <a:lnTo>
                    <a:pt x="15435" y="285627"/>
                  </a:lnTo>
                  <a:lnTo>
                    <a:pt x="10918" y="284070"/>
                  </a:lnTo>
                  <a:lnTo>
                    <a:pt x="6383" y="278462"/>
                  </a:lnTo>
                  <a:lnTo>
                    <a:pt x="0" y="241454"/>
                  </a:lnTo>
                  <a:lnTo>
                    <a:pt x="12666" y="184615"/>
                  </a:lnTo>
                  <a:lnTo>
                    <a:pt x="27496" y="141652"/>
                  </a:lnTo>
                  <a:lnTo>
                    <a:pt x="57038" y="78702"/>
                  </a:lnTo>
                  <a:lnTo>
                    <a:pt x="90674" y="25518"/>
                  </a:lnTo>
                  <a:lnTo>
                    <a:pt x="100687" y="10116"/>
                  </a:lnTo>
                  <a:lnTo>
                    <a:pt x="111933" y="2894"/>
                  </a:lnTo>
                  <a:lnTo>
                    <a:pt x="124000" y="1127"/>
                  </a:lnTo>
                  <a:lnTo>
                    <a:pt x="136616" y="2996"/>
                  </a:lnTo>
                  <a:lnTo>
                    <a:pt x="146550" y="8812"/>
                  </a:lnTo>
                  <a:lnTo>
                    <a:pt x="161650" y="27462"/>
                  </a:lnTo>
                  <a:lnTo>
                    <a:pt x="171437" y="78214"/>
                  </a:lnTo>
                  <a:lnTo>
                    <a:pt x="174337" y="134217"/>
                  </a:lnTo>
                  <a:lnTo>
                    <a:pt x="175196" y="196684"/>
                  </a:lnTo>
                  <a:lnTo>
                    <a:pt x="178364" y="204969"/>
                  </a:lnTo>
                  <a:lnTo>
                    <a:pt x="183523" y="204400"/>
                  </a:lnTo>
                  <a:lnTo>
                    <a:pt x="190008" y="197926"/>
                  </a:lnTo>
                  <a:lnTo>
                    <a:pt x="197215" y="174483"/>
                  </a:lnTo>
                  <a:lnTo>
                    <a:pt x="205335" y="127024"/>
                  </a:lnTo>
                  <a:lnTo>
                    <a:pt x="217389" y="74367"/>
                  </a:lnTo>
                  <a:lnTo>
                    <a:pt x="227666" y="41363"/>
                  </a:lnTo>
                  <a:lnTo>
                    <a:pt x="242390" y="16538"/>
                  </a:lnTo>
                  <a:lnTo>
                    <a:pt x="250582" y="11746"/>
                  </a:lnTo>
                  <a:lnTo>
                    <a:pt x="259090" y="11599"/>
                  </a:lnTo>
                  <a:lnTo>
                    <a:pt x="267809" y="14547"/>
                  </a:lnTo>
                  <a:lnTo>
                    <a:pt x="281560" y="30011"/>
                  </a:lnTo>
                  <a:lnTo>
                    <a:pt x="287359" y="40533"/>
                  </a:lnTo>
                  <a:lnTo>
                    <a:pt x="295522" y="91736"/>
                  </a:lnTo>
                  <a:lnTo>
                    <a:pt x="297940" y="147872"/>
                  </a:lnTo>
                  <a:lnTo>
                    <a:pt x="292381" y="202871"/>
                  </a:lnTo>
                  <a:lnTo>
                    <a:pt x="296098" y="204524"/>
                  </a:lnTo>
                  <a:lnTo>
                    <a:pt x="301622" y="202580"/>
                  </a:lnTo>
                  <a:lnTo>
                    <a:pt x="311822" y="180106"/>
                  </a:lnTo>
                  <a:lnTo>
                    <a:pt x="330192" y="124627"/>
                  </a:lnTo>
                  <a:lnTo>
                    <a:pt x="354933" y="64009"/>
                  </a:lnTo>
                  <a:lnTo>
                    <a:pt x="390590" y="3489"/>
                  </a:lnTo>
                  <a:lnTo>
                    <a:pt x="401180" y="0"/>
                  </a:lnTo>
                  <a:lnTo>
                    <a:pt x="412810" y="2245"/>
                  </a:lnTo>
                  <a:lnTo>
                    <a:pt x="425134" y="8311"/>
                  </a:lnTo>
                  <a:lnTo>
                    <a:pt x="442890" y="35365"/>
                  </a:lnTo>
                  <a:lnTo>
                    <a:pt x="461451" y="93421"/>
                  </a:lnTo>
                  <a:lnTo>
                    <a:pt x="472537" y="154804"/>
                  </a:lnTo>
                  <a:lnTo>
                    <a:pt x="477204" y="212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594372" y="4497274"/>
            <a:ext cx="5603092" cy="726695"/>
            <a:chOff x="594372" y="4497274"/>
            <a:chExt cx="5603092" cy="726695"/>
          </a:xfrm>
        </p:grpSpPr>
        <p:sp>
          <p:nvSpPr>
            <p:cNvPr id="148" name="Freeform 147"/>
            <p:cNvSpPr/>
            <p:nvPr/>
          </p:nvSpPr>
          <p:spPr>
            <a:xfrm>
              <a:off x="594372" y="4826343"/>
              <a:ext cx="187167" cy="224622"/>
            </a:xfrm>
            <a:custGeom>
              <a:avLst/>
              <a:gdLst/>
              <a:ahLst/>
              <a:cxnLst/>
              <a:rect l="0" t="0" r="0" b="0"/>
              <a:pathLst>
                <a:path w="187167" h="224622">
                  <a:moveTo>
                    <a:pt x="104899" y="0"/>
                  </a:moveTo>
                  <a:lnTo>
                    <a:pt x="84530" y="34363"/>
                  </a:lnTo>
                  <a:lnTo>
                    <a:pt x="67548" y="82631"/>
                  </a:lnTo>
                  <a:lnTo>
                    <a:pt x="45420" y="142975"/>
                  </a:lnTo>
                  <a:lnTo>
                    <a:pt x="27014" y="197079"/>
                  </a:lnTo>
                  <a:lnTo>
                    <a:pt x="11376" y="222672"/>
                  </a:lnTo>
                  <a:lnTo>
                    <a:pt x="5987" y="224621"/>
                  </a:lnTo>
                  <a:lnTo>
                    <a:pt x="2395" y="219827"/>
                  </a:lnTo>
                  <a:lnTo>
                    <a:pt x="0" y="210537"/>
                  </a:lnTo>
                  <a:lnTo>
                    <a:pt x="1450" y="201297"/>
                  </a:lnTo>
                  <a:lnTo>
                    <a:pt x="11187" y="182904"/>
                  </a:lnTo>
                  <a:lnTo>
                    <a:pt x="41077" y="155420"/>
                  </a:lnTo>
                  <a:lnTo>
                    <a:pt x="78880" y="135258"/>
                  </a:lnTo>
                  <a:lnTo>
                    <a:pt x="105523" y="132733"/>
                  </a:lnTo>
                  <a:lnTo>
                    <a:pt x="159867" y="143526"/>
                  </a:lnTo>
                  <a:lnTo>
                    <a:pt x="175034" y="151642"/>
                  </a:lnTo>
                  <a:lnTo>
                    <a:pt x="187166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08961" y="4757787"/>
              <a:ext cx="82268" cy="425048"/>
            </a:xfrm>
            <a:custGeom>
              <a:avLst/>
              <a:gdLst/>
              <a:ahLst/>
              <a:cxnLst/>
              <a:rect l="0" t="0" r="0" b="0"/>
              <a:pathLst>
                <a:path w="82268" h="425048">
                  <a:moveTo>
                    <a:pt x="82267" y="0"/>
                  </a:moveTo>
                  <a:lnTo>
                    <a:pt x="74988" y="43673"/>
                  </a:lnTo>
                  <a:lnTo>
                    <a:pt x="67352" y="85427"/>
                  </a:lnTo>
                  <a:lnTo>
                    <a:pt x="58880" y="130899"/>
                  </a:lnTo>
                  <a:lnTo>
                    <a:pt x="50037" y="181578"/>
                  </a:lnTo>
                  <a:lnTo>
                    <a:pt x="45090" y="226446"/>
                  </a:lnTo>
                  <a:lnTo>
                    <a:pt x="38243" y="281904"/>
                  </a:lnTo>
                  <a:lnTo>
                    <a:pt x="22281" y="341589"/>
                  </a:lnTo>
                  <a:lnTo>
                    <a:pt x="5981" y="402242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959784" y="5059433"/>
              <a:ext cx="27424" cy="13713"/>
            </a:xfrm>
            <a:custGeom>
              <a:avLst/>
              <a:gdLst/>
              <a:ahLst/>
              <a:cxnLst/>
              <a:rect l="0" t="0" r="0" b="0"/>
              <a:pathLst>
                <a:path w="27424" h="13713">
                  <a:moveTo>
                    <a:pt x="27423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1186423" y="4798921"/>
              <a:ext cx="198652" cy="356492"/>
            </a:xfrm>
            <a:custGeom>
              <a:avLst/>
              <a:gdLst/>
              <a:ahLst/>
              <a:cxnLst/>
              <a:rect l="0" t="0" r="0" b="0"/>
              <a:pathLst>
                <a:path w="198652" h="356492">
                  <a:moveTo>
                    <a:pt x="61296" y="0"/>
                  </a:moveTo>
                  <a:lnTo>
                    <a:pt x="40927" y="46832"/>
                  </a:lnTo>
                  <a:lnTo>
                    <a:pt x="30407" y="90894"/>
                  </a:lnTo>
                  <a:lnTo>
                    <a:pt x="23198" y="152532"/>
                  </a:lnTo>
                  <a:lnTo>
                    <a:pt x="13783" y="202112"/>
                  </a:lnTo>
                  <a:lnTo>
                    <a:pt x="5647" y="243697"/>
                  </a:lnTo>
                  <a:lnTo>
                    <a:pt x="0" y="289602"/>
                  </a:lnTo>
                  <a:lnTo>
                    <a:pt x="2569" y="330317"/>
                  </a:lnTo>
                  <a:lnTo>
                    <a:pt x="11480" y="342088"/>
                  </a:lnTo>
                  <a:lnTo>
                    <a:pt x="25039" y="348413"/>
                  </a:lnTo>
                  <a:lnTo>
                    <a:pt x="41695" y="351105"/>
                  </a:lnTo>
                  <a:lnTo>
                    <a:pt x="55846" y="348330"/>
                  </a:lnTo>
                  <a:lnTo>
                    <a:pt x="79695" y="333059"/>
                  </a:lnTo>
                  <a:lnTo>
                    <a:pt x="118413" y="277006"/>
                  </a:lnTo>
                  <a:lnTo>
                    <a:pt x="140174" y="243563"/>
                  </a:lnTo>
                  <a:lnTo>
                    <a:pt x="156271" y="196583"/>
                  </a:lnTo>
                  <a:lnTo>
                    <a:pt x="170688" y="134420"/>
                  </a:lnTo>
                  <a:lnTo>
                    <a:pt x="188672" y="71820"/>
                  </a:lnTo>
                  <a:lnTo>
                    <a:pt x="198651" y="47155"/>
                  </a:lnTo>
                  <a:lnTo>
                    <a:pt x="179858" y="97975"/>
                  </a:lnTo>
                  <a:lnTo>
                    <a:pt x="171215" y="160640"/>
                  </a:lnTo>
                  <a:lnTo>
                    <a:pt x="156417" y="218610"/>
                  </a:lnTo>
                  <a:lnTo>
                    <a:pt x="147372" y="268410"/>
                  </a:lnTo>
                  <a:lnTo>
                    <a:pt x="144692" y="319221"/>
                  </a:lnTo>
                  <a:lnTo>
                    <a:pt x="143564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1384831" y="4867477"/>
              <a:ext cx="164536" cy="315358"/>
            </a:xfrm>
            <a:custGeom>
              <a:avLst/>
              <a:gdLst/>
              <a:ahLst/>
              <a:cxnLst/>
              <a:rect l="0" t="0" r="0" b="0"/>
              <a:pathLst>
                <a:path w="164536" h="315358">
                  <a:moveTo>
                    <a:pt x="164535" y="0"/>
                  </a:moveTo>
                  <a:lnTo>
                    <a:pt x="119088" y="57251"/>
                  </a:lnTo>
                  <a:lnTo>
                    <a:pt x="89597" y="119588"/>
                  </a:lnTo>
                  <a:lnTo>
                    <a:pt x="78924" y="149128"/>
                  </a:lnTo>
                  <a:lnTo>
                    <a:pt x="81289" y="177492"/>
                  </a:lnTo>
                  <a:lnTo>
                    <a:pt x="92497" y="203810"/>
                  </a:lnTo>
                  <a:lnTo>
                    <a:pt x="107635" y="225663"/>
                  </a:lnTo>
                  <a:lnTo>
                    <a:pt x="109843" y="237279"/>
                  </a:lnTo>
                  <a:lnTo>
                    <a:pt x="104172" y="262374"/>
                  </a:lnTo>
                  <a:lnTo>
                    <a:pt x="87432" y="284700"/>
                  </a:lnTo>
                  <a:lnTo>
                    <a:pt x="76570" y="294919"/>
                  </a:lnTo>
                  <a:lnTo>
                    <a:pt x="48250" y="306273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585950" y="4959891"/>
              <a:ext cx="73106" cy="209895"/>
            </a:xfrm>
            <a:custGeom>
              <a:avLst/>
              <a:gdLst/>
              <a:ahLst/>
              <a:cxnLst/>
              <a:rect l="0" t="0" r="0" b="0"/>
              <a:pathLst>
                <a:path w="73106" h="209895">
                  <a:moveTo>
                    <a:pt x="18261" y="126965"/>
                  </a:moveTo>
                  <a:lnTo>
                    <a:pt x="30730" y="95649"/>
                  </a:lnTo>
                  <a:lnTo>
                    <a:pt x="62296" y="42078"/>
                  </a:lnTo>
                  <a:lnTo>
                    <a:pt x="64239" y="16111"/>
                  </a:lnTo>
                  <a:lnTo>
                    <a:pt x="62624" y="2788"/>
                  </a:lnTo>
                  <a:lnTo>
                    <a:pt x="58500" y="0"/>
                  </a:lnTo>
                  <a:lnTo>
                    <a:pt x="52704" y="4235"/>
                  </a:lnTo>
                  <a:lnTo>
                    <a:pt x="29990" y="43373"/>
                  </a:lnTo>
                  <a:lnTo>
                    <a:pt x="8025" y="99150"/>
                  </a:lnTo>
                  <a:lnTo>
                    <a:pt x="0" y="135931"/>
                  </a:lnTo>
                  <a:lnTo>
                    <a:pt x="1512" y="172591"/>
                  </a:lnTo>
                  <a:lnTo>
                    <a:pt x="7095" y="186328"/>
                  </a:lnTo>
                  <a:lnTo>
                    <a:pt x="25486" y="205654"/>
                  </a:lnTo>
                  <a:lnTo>
                    <a:pt x="35265" y="209894"/>
                  </a:lnTo>
                  <a:lnTo>
                    <a:pt x="73105" y="2092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1878435" y="4744076"/>
              <a:ext cx="54845" cy="411337"/>
            </a:xfrm>
            <a:custGeom>
              <a:avLst/>
              <a:gdLst/>
              <a:ahLst/>
              <a:cxnLst/>
              <a:rect l="0" t="0" r="0" b="0"/>
              <a:pathLst>
                <a:path w="54845" h="411337">
                  <a:moveTo>
                    <a:pt x="54844" y="0"/>
                  </a:moveTo>
                  <a:lnTo>
                    <a:pt x="45421" y="46832"/>
                  </a:lnTo>
                  <a:lnTo>
                    <a:pt x="43039" y="90894"/>
                  </a:lnTo>
                  <a:lnTo>
                    <a:pt x="34419" y="145254"/>
                  </a:lnTo>
                  <a:lnTo>
                    <a:pt x="26469" y="187958"/>
                  </a:lnTo>
                  <a:lnTo>
                    <a:pt x="17858" y="237407"/>
                  </a:lnTo>
                  <a:lnTo>
                    <a:pt x="8952" y="289854"/>
                  </a:lnTo>
                  <a:lnTo>
                    <a:pt x="3978" y="335507"/>
                  </a:lnTo>
                  <a:lnTo>
                    <a:pt x="1178" y="383282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1796167" y="4963455"/>
              <a:ext cx="205669" cy="62745"/>
            </a:xfrm>
            <a:custGeom>
              <a:avLst/>
              <a:gdLst/>
              <a:ahLst/>
              <a:cxnLst/>
              <a:rect l="0" t="0" r="0" b="0"/>
              <a:pathLst>
                <a:path w="205669" h="62745">
                  <a:moveTo>
                    <a:pt x="0" y="54845"/>
                  </a:moveTo>
                  <a:lnTo>
                    <a:pt x="43786" y="62744"/>
                  </a:lnTo>
                  <a:lnTo>
                    <a:pt x="107054" y="52794"/>
                  </a:lnTo>
                  <a:lnTo>
                    <a:pt x="150043" y="36463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060664" y="4771498"/>
              <a:ext cx="122989" cy="364903"/>
            </a:xfrm>
            <a:custGeom>
              <a:avLst/>
              <a:gdLst/>
              <a:ahLst/>
              <a:cxnLst/>
              <a:rect l="0" t="0" r="0" b="0"/>
              <a:pathLst>
                <a:path w="122989" h="364903">
                  <a:moveTo>
                    <a:pt x="50861" y="0"/>
                  </a:moveTo>
                  <a:lnTo>
                    <a:pt x="41438" y="35886"/>
                  </a:lnTo>
                  <a:lnTo>
                    <a:pt x="38420" y="93577"/>
                  </a:lnTo>
                  <a:lnTo>
                    <a:pt x="37715" y="142139"/>
                  </a:lnTo>
                  <a:lnTo>
                    <a:pt x="33338" y="194191"/>
                  </a:lnTo>
                  <a:lnTo>
                    <a:pt x="27838" y="246271"/>
                  </a:lnTo>
                  <a:lnTo>
                    <a:pt x="25394" y="294809"/>
                  </a:lnTo>
                  <a:lnTo>
                    <a:pt x="9460" y="357682"/>
                  </a:lnTo>
                  <a:lnTo>
                    <a:pt x="4979" y="364902"/>
                  </a:lnTo>
                  <a:lnTo>
                    <a:pt x="1991" y="363622"/>
                  </a:lnTo>
                  <a:lnTo>
                    <a:pt x="0" y="356675"/>
                  </a:lnTo>
                  <a:lnTo>
                    <a:pt x="7749" y="293840"/>
                  </a:lnTo>
                  <a:lnTo>
                    <a:pt x="21160" y="245504"/>
                  </a:lnTo>
                  <a:lnTo>
                    <a:pt x="43753" y="187340"/>
                  </a:lnTo>
                  <a:lnTo>
                    <a:pt x="60906" y="154865"/>
                  </a:lnTo>
                  <a:lnTo>
                    <a:pt x="71268" y="145901"/>
                  </a:lnTo>
                  <a:lnTo>
                    <a:pt x="82748" y="141447"/>
                  </a:lnTo>
                  <a:lnTo>
                    <a:pt x="94971" y="140002"/>
                  </a:lnTo>
                  <a:lnTo>
                    <a:pt x="104643" y="145133"/>
                  </a:lnTo>
                  <a:lnTo>
                    <a:pt x="119452" y="167084"/>
                  </a:lnTo>
                  <a:lnTo>
                    <a:pt x="122988" y="201215"/>
                  </a:lnTo>
                  <a:lnTo>
                    <a:pt x="120475" y="263256"/>
                  </a:lnTo>
                  <a:lnTo>
                    <a:pt x="119731" y="317694"/>
                  </a:lnTo>
                  <a:lnTo>
                    <a:pt x="119417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276624" y="4922321"/>
              <a:ext cx="87248" cy="187441"/>
            </a:xfrm>
            <a:custGeom>
              <a:avLst/>
              <a:gdLst/>
              <a:ahLst/>
              <a:cxnLst/>
              <a:rect l="0" t="0" r="0" b="0"/>
              <a:pathLst>
                <a:path w="87248" h="187441">
                  <a:moveTo>
                    <a:pt x="13147" y="41134"/>
                  </a:moveTo>
                  <a:lnTo>
                    <a:pt x="3724" y="77020"/>
                  </a:lnTo>
                  <a:lnTo>
                    <a:pt x="706" y="131664"/>
                  </a:lnTo>
                  <a:lnTo>
                    <a:pt x="0" y="168715"/>
                  </a:lnTo>
                  <a:lnTo>
                    <a:pt x="4382" y="179509"/>
                  </a:lnTo>
                  <a:lnTo>
                    <a:pt x="11874" y="185182"/>
                  </a:lnTo>
                  <a:lnTo>
                    <a:pt x="21439" y="187440"/>
                  </a:lnTo>
                  <a:lnTo>
                    <a:pt x="30863" y="184375"/>
                  </a:lnTo>
                  <a:lnTo>
                    <a:pt x="49458" y="168783"/>
                  </a:lnTo>
                  <a:lnTo>
                    <a:pt x="75277" y="112109"/>
                  </a:lnTo>
                  <a:lnTo>
                    <a:pt x="87247" y="69273"/>
                  </a:lnTo>
                  <a:lnTo>
                    <a:pt x="85182" y="41452"/>
                  </a:lnTo>
                  <a:lnTo>
                    <a:pt x="79452" y="30682"/>
                  </a:lnTo>
                  <a:lnTo>
                    <a:pt x="60897" y="14652"/>
                  </a:lnTo>
                  <a:lnTo>
                    <a:pt x="268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2330904" y="4867477"/>
              <a:ext cx="127333" cy="356492"/>
            </a:xfrm>
            <a:custGeom>
              <a:avLst/>
              <a:gdLst/>
              <a:ahLst/>
              <a:cxnLst/>
              <a:rect l="0" t="0" r="0" b="0"/>
              <a:pathLst>
                <a:path w="127333" h="356492">
                  <a:moveTo>
                    <a:pt x="109690" y="0"/>
                  </a:moveTo>
                  <a:lnTo>
                    <a:pt x="124247" y="21836"/>
                  </a:lnTo>
                  <a:lnTo>
                    <a:pt x="127332" y="48807"/>
                  </a:lnTo>
                  <a:lnTo>
                    <a:pt x="116899" y="108496"/>
                  </a:lnTo>
                  <a:lnTo>
                    <a:pt x="103214" y="165822"/>
                  </a:lnTo>
                  <a:lnTo>
                    <a:pt x="105571" y="216544"/>
                  </a:lnTo>
                  <a:lnTo>
                    <a:pt x="96451" y="267120"/>
                  </a:lnTo>
                  <a:lnTo>
                    <a:pt x="82985" y="291887"/>
                  </a:lnTo>
                  <a:lnTo>
                    <a:pt x="40091" y="331090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303482" y="4826343"/>
              <a:ext cx="287936" cy="388226"/>
            </a:xfrm>
            <a:custGeom>
              <a:avLst/>
              <a:gdLst/>
              <a:ahLst/>
              <a:cxnLst/>
              <a:rect l="0" t="0" r="0" b="0"/>
              <a:pathLst>
                <a:path w="287936" h="388226">
                  <a:moveTo>
                    <a:pt x="287935" y="0"/>
                  </a:moveTo>
                  <a:lnTo>
                    <a:pt x="236250" y="12470"/>
                  </a:lnTo>
                  <a:lnTo>
                    <a:pt x="207072" y="26363"/>
                  </a:lnTo>
                  <a:lnTo>
                    <a:pt x="152212" y="79871"/>
                  </a:lnTo>
                  <a:lnTo>
                    <a:pt x="142608" y="89810"/>
                  </a:lnTo>
                  <a:lnTo>
                    <a:pt x="131937" y="117104"/>
                  </a:lnTo>
                  <a:lnTo>
                    <a:pt x="129092" y="132914"/>
                  </a:lnTo>
                  <a:lnTo>
                    <a:pt x="131765" y="144978"/>
                  </a:lnTo>
                  <a:lnTo>
                    <a:pt x="138118" y="154543"/>
                  </a:lnTo>
                  <a:lnTo>
                    <a:pt x="157364" y="169235"/>
                  </a:lnTo>
                  <a:lnTo>
                    <a:pt x="190848" y="189118"/>
                  </a:lnTo>
                  <a:lnTo>
                    <a:pt x="205683" y="210500"/>
                  </a:lnTo>
                  <a:lnTo>
                    <a:pt x="209229" y="243363"/>
                  </a:lnTo>
                  <a:lnTo>
                    <a:pt x="208042" y="262791"/>
                  </a:lnTo>
                  <a:lnTo>
                    <a:pt x="194535" y="292503"/>
                  </a:lnTo>
                  <a:lnTo>
                    <a:pt x="133276" y="355688"/>
                  </a:lnTo>
                  <a:lnTo>
                    <a:pt x="106461" y="372892"/>
                  </a:lnTo>
                  <a:lnTo>
                    <a:pt x="74230" y="385617"/>
                  </a:lnTo>
                  <a:lnTo>
                    <a:pt x="43656" y="388225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536572" y="4942141"/>
              <a:ext cx="99156" cy="199560"/>
            </a:xfrm>
            <a:custGeom>
              <a:avLst/>
              <a:gdLst/>
              <a:ahLst/>
              <a:cxnLst/>
              <a:rect l="0" t="0" r="0" b="0"/>
              <a:pathLst>
                <a:path w="99156" h="199560">
                  <a:moveTo>
                    <a:pt x="0" y="103581"/>
                  </a:moveTo>
                  <a:lnTo>
                    <a:pt x="57252" y="77218"/>
                  </a:lnTo>
                  <a:lnTo>
                    <a:pt x="75212" y="56824"/>
                  </a:lnTo>
                  <a:lnTo>
                    <a:pt x="99155" y="6492"/>
                  </a:lnTo>
                  <a:lnTo>
                    <a:pt x="96573" y="769"/>
                  </a:lnTo>
                  <a:lnTo>
                    <a:pt x="88758" y="0"/>
                  </a:lnTo>
                  <a:lnTo>
                    <a:pt x="77454" y="2534"/>
                  </a:lnTo>
                  <a:lnTo>
                    <a:pt x="56768" y="21600"/>
                  </a:lnTo>
                  <a:lnTo>
                    <a:pt x="32055" y="66595"/>
                  </a:lnTo>
                  <a:lnTo>
                    <a:pt x="23388" y="100854"/>
                  </a:lnTo>
                  <a:lnTo>
                    <a:pt x="24614" y="136393"/>
                  </a:lnTo>
                  <a:lnTo>
                    <a:pt x="34299" y="164376"/>
                  </a:lnTo>
                  <a:lnTo>
                    <a:pt x="41148" y="176104"/>
                  </a:lnTo>
                  <a:lnTo>
                    <a:pt x="50284" y="183922"/>
                  </a:lnTo>
                  <a:lnTo>
                    <a:pt x="95979" y="1995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851930" y="4730364"/>
              <a:ext cx="54846" cy="301648"/>
            </a:xfrm>
            <a:custGeom>
              <a:avLst/>
              <a:gdLst/>
              <a:ahLst/>
              <a:cxnLst/>
              <a:rect l="0" t="0" r="0" b="0"/>
              <a:pathLst>
                <a:path w="54846" h="301648">
                  <a:moveTo>
                    <a:pt x="54845" y="0"/>
                  </a:moveTo>
                  <a:lnTo>
                    <a:pt x="39930" y="52870"/>
                  </a:lnTo>
                  <a:lnTo>
                    <a:pt x="27066" y="113167"/>
                  </a:lnTo>
                  <a:lnTo>
                    <a:pt x="18123" y="156940"/>
                  </a:lnTo>
                  <a:lnTo>
                    <a:pt x="9070" y="201785"/>
                  </a:lnTo>
                  <a:lnTo>
                    <a:pt x="2687" y="262579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989042" y="4675520"/>
              <a:ext cx="13712" cy="260513"/>
            </a:xfrm>
            <a:custGeom>
              <a:avLst/>
              <a:gdLst/>
              <a:ahLst/>
              <a:cxnLst/>
              <a:rect l="0" t="0" r="0" b="0"/>
              <a:pathLst>
                <a:path w="13712" h="260513">
                  <a:moveTo>
                    <a:pt x="0" y="0"/>
                  </a:moveTo>
                  <a:lnTo>
                    <a:pt x="0" y="54732"/>
                  </a:lnTo>
                  <a:lnTo>
                    <a:pt x="1524" y="115411"/>
                  </a:lnTo>
                  <a:lnTo>
                    <a:pt x="9423" y="172662"/>
                  </a:lnTo>
                  <a:lnTo>
                    <a:pt x="12864" y="234414"/>
                  </a:lnTo>
                  <a:lnTo>
                    <a:pt x="13711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797085" y="4826343"/>
              <a:ext cx="191958" cy="68557"/>
            </a:xfrm>
            <a:custGeom>
              <a:avLst/>
              <a:gdLst/>
              <a:ahLst/>
              <a:cxnLst/>
              <a:rect l="0" t="0" r="0" b="0"/>
              <a:pathLst>
                <a:path w="191958" h="68557">
                  <a:moveTo>
                    <a:pt x="0" y="68556"/>
                  </a:moveTo>
                  <a:lnTo>
                    <a:pt x="57252" y="49472"/>
                  </a:lnTo>
                  <a:lnTo>
                    <a:pt x="110165" y="31834"/>
                  </a:lnTo>
                  <a:lnTo>
                    <a:pt x="160566" y="1368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838219" y="4881188"/>
              <a:ext cx="178246" cy="68557"/>
            </a:xfrm>
            <a:custGeom>
              <a:avLst/>
              <a:gdLst/>
              <a:ahLst/>
              <a:cxnLst/>
              <a:rect l="0" t="0" r="0" b="0"/>
              <a:pathLst>
                <a:path w="178246" h="68557">
                  <a:moveTo>
                    <a:pt x="0" y="68556"/>
                  </a:moveTo>
                  <a:lnTo>
                    <a:pt x="57252" y="37666"/>
                  </a:lnTo>
                  <a:lnTo>
                    <a:pt x="110165" y="18499"/>
                  </a:lnTo>
                  <a:lnTo>
                    <a:pt x="156503" y="4105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043887" y="4785209"/>
              <a:ext cx="123401" cy="342781"/>
            </a:xfrm>
            <a:custGeom>
              <a:avLst/>
              <a:gdLst/>
              <a:ahLst/>
              <a:cxnLst/>
              <a:rect l="0" t="0" r="0" b="0"/>
              <a:pathLst>
                <a:path w="123401" h="342781">
                  <a:moveTo>
                    <a:pt x="123400" y="0"/>
                  </a:moveTo>
                  <a:lnTo>
                    <a:pt x="92085" y="23416"/>
                  </a:lnTo>
                  <a:lnTo>
                    <a:pt x="38514" y="76267"/>
                  </a:lnTo>
                  <a:lnTo>
                    <a:pt x="33293" y="87408"/>
                  </a:lnTo>
                  <a:lnTo>
                    <a:pt x="32860" y="99406"/>
                  </a:lnTo>
                  <a:lnTo>
                    <a:pt x="35618" y="111975"/>
                  </a:lnTo>
                  <a:lnTo>
                    <a:pt x="42027" y="121877"/>
                  </a:lnTo>
                  <a:lnTo>
                    <a:pt x="97901" y="161268"/>
                  </a:lnTo>
                  <a:lnTo>
                    <a:pt x="116130" y="186951"/>
                  </a:lnTo>
                  <a:lnTo>
                    <a:pt x="123124" y="202331"/>
                  </a:lnTo>
                  <a:lnTo>
                    <a:pt x="122770" y="235670"/>
                  </a:lnTo>
                  <a:lnTo>
                    <a:pt x="112456" y="267754"/>
                  </a:lnTo>
                  <a:lnTo>
                    <a:pt x="97716" y="292169"/>
                  </a:lnTo>
                  <a:lnTo>
                    <a:pt x="65008" y="323045"/>
                  </a:lnTo>
                  <a:lnTo>
                    <a:pt x="39557" y="334009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318111" y="4894899"/>
              <a:ext cx="256909" cy="215551"/>
            </a:xfrm>
            <a:custGeom>
              <a:avLst/>
              <a:gdLst/>
              <a:ahLst/>
              <a:cxnLst/>
              <a:rect l="0" t="0" r="0" b="0"/>
              <a:pathLst>
                <a:path w="256909" h="215551">
                  <a:moveTo>
                    <a:pt x="0" y="27422"/>
                  </a:moveTo>
                  <a:lnTo>
                    <a:pt x="0" y="72731"/>
                  </a:lnTo>
                  <a:lnTo>
                    <a:pt x="0" y="131917"/>
                  </a:lnTo>
                  <a:lnTo>
                    <a:pt x="0" y="175429"/>
                  </a:lnTo>
                  <a:lnTo>
                    <a:pt x="4570" y="191603"/>
                  </a:lnTo>
                  <a:lnTo>
                    <a:pt x="12187" y="203908"/>
                  </a:lnTo>
                  <a:lnTo>
                    <a:pt x="21836" y="213636"/>
                  </a:lnTo>
                  <a:lnTo>
                    <a:pt x="31315" y="215550"/>
                  </a:lnTo>
                  <a:lnTo>
                    <a:pt x="40682" y="212256"/>
                  </a:lnTo>
                  <a:lnTo>
                    <a:pt x="49973" y="205490"/>
                  </a:lnTo>
                  <a:lnTo>
                    <a:pt x="64360" y="185784"/>
                  </a:lnTo>
                  <a:lnTo>
                    <a:pt x="86009" y="135892"/>
                  </a:lnTo>
                  <a:lnTo>
                    <a:pt x="90855" y="131728"/>
                  </a:lnTo>
                  <a:lnTo>
                    <a:pt x="95610" y="133523"/>
                  </a:lnTo>
                  <a:lnTo>
                    <a:pt x="121466" y="169242"/>
                  </a:lnTo>
                  <a:lnTo>
                    <a:pt x="132775" y="175290"/>
                  </a:lnTo>
                  <a:lnTo>
                    <a:pt x="161591" y="177948"/>
                  </a:lnTo>
                  <a:lnTo>
                    <a:pt x="186586" y="169988"/>
                  </a:lnTo>
                  <a:lnTo>
                    <a:pt x="207851" y="154771"/>
                  </a:lnTo>
                  <a:lnTo>
                    <a:pt x="235430" y="120508"/>
                  </a:lnTo>
                  <a:lnTo>
                    <a:pt x="248349" y="94693"/>
                  </a:lnTo>
                  <a:lnTo>
                    <a:pt x="256908" y="47185"/>
                  </a:lnTo>
                  <a:lnTo>
                    <a:pt x="254848" y="24526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592335" y="4702942"/>
              <a:ext cx="68557" cy="479893"/>
            </a:xfrm>
            <a:custGeom>
              <a:avLst/>
              <a:gdLst/>
              <a:ahLst/>
              <a:cxnLst/>
              <a:rect l="0" t="0" r="0" b="0"/>
              <a:pathLst>
                <a:path w="68557" h="479893">
                  <a:moveTo>
                    <a:pt x="68556" y="0"/>
                  </a:moveTo>
                  <a:lnTo>
                    <a:pt x="68556" y="54732"/>
                  </a:lnTo>
                  <a:lnTo>
                    <a:pt x="68556" y="95421"/>
                  </a:lnTo>
                  <a:lnTo>
                    <a:pt x="64493" y="142958"/>
                  </a:lnTo>
                  <a:lnTo>
                    <a:pt x="57610" y="194555"/>
                  </a:lnTo>
                  <a:lnTo>
                    <a:pt x="49472" y="247957"/>
                  </a:lnTo>
                  <a:lnTo>
                    <a:pt x="36325" y="307575"/>
                  </a:lnTo>
                  <a:lnTo>
                    <a:pt x="22781" y="368743"/>
                  </a:lnTo>
                  <a:lnTo>
                    <a:pt x="9120" y="420552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762681" y="4785209"/>
              <a:ext cx="76456" cy="301648"/>
            </a:xfrm>
            <a:custGeom>
              <a:avLst/>
              <a:gdLst/>
              <a:ahLst/>
              <a:cxnLst/>
              <a:rect l="0" t="0" r="0" b="0"/>
              <a:pathLst>
                <a:path w="76456" h="301648">
                  <a:moveTo>
                    <a:pt x="7899" y="0"/>
                  </a:moveTo>
                  <a:lnTo>
                    <a:pt x="0" y="45309"/>
                  </a:lnTo>
                  <a:lnTo>
                    <a:pt x="6405" y="102971"/>
                  </a:lnTo>
                  <a:lnTo>
                    <a:pt x="17951" y="157804"/>
                  </a:lnTo>
                  <a:lnTo>
                    <a:pt x="39564" y="218050"/>
                  </a:lnTo>
                  <a:lnTo>
                    <a:pt x="65444" y="273962"/>
                  </a:lnTo>
                  <a:lnTo>
                    <a:pt x="76455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674602" y="4785209"/>
              <a:ext cx="178247" cy="342781"/>
            </a:xfrm>
            <a:custGeom>
              <a:avLst/>
              <a:gdLst/>
              <a:ahLst/>
              <a:cxnLst/>
              <a:rect l="0" t="0" r="0" b="0"/>
              <a:pathLst>
                <a:path w="178247" h="342781">
                  <a:moveTo>
                    <a:pt x="178246" y="0"/>
                  </a:moveTo>
                  <a:lnTo>
                    <a:pt x="157876" y="34363"/>
                  </a:lnTo>
                  <a:lnTo>
                    <a:pt x="133540" y="90127"/>
                  </a:lnTo>
                  <a:lnTo>
                    <a:pt x="99843" y="153223"/>
                  </a:lnTo>
                  <a:lnTo>
                    <a:pt x="72917" y="202316"/>
                  </a:lnTo>
                  <a:lnTo>
                    <a:pt x="45642" y="260366"/>
                  </a:lnTo>
                  <a:lnTo>
                    <a:pt x="12176" y="321761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4099649" y="4666579"/>
              <a:ext cx="68557" cy="420278"/>
            </a:xfrm>
            <a:custGeom>
              <a:avLst/>
              <a:gdLst/>
              <a:ahLst/>
              <a:cxnLst/>
              <a:rect l="0" t="0" r="0" b="0"/>
              <a:pathLst>
                <a:path w="68557" h="420278">
                  <a:moveTo>
                    <a:pt x="68556" y="50074"/>
                  </a:moveTo>
                  <a:lnTo>
                    <a:pt x="30388" y="101"/>
                  </a:lnTo>
                  <a:lnTo>
                    <a:pt x="23306" y="0"/>
                  </a:lnTo>
                  <a:lnTo>
                    <a:pt x="17061" y="6027"/>
                  </a:lnTo>
                  <a:lnTo>
                    <a:pt x="11374" y="16139"/>
                  </a:lnTo>
                  <a:lnTo>
                    <a:pt x="9118" y="39562"/>
                  </a:lnTo>
                  <a:lnTo>
                    <a:pt x="12804" y="99118"/>
                  </a:lnTo>
                  <a:lnTo>
                    <a:pt x="20722" y="151613"/>
                  </a:lnTo>
                  <a:lnTo>
                    <a:pt x="25437" y="213040"/>
                  </a:lnTo>
                  <a:lnTo>
                    <a:pt x="19556" y="272205"/>
                  </a:lnTo>
                  <a:lnTo>
                    <a:pt x="15443" y="328330"/>
                  </a:lnTo>
                  <a:lnTo>
                    <a:pt x="4631" y="387895"/>
                  </a:lnTo>
                  <a:lnTo>
                    <a:pt x="0" y="420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017382" y="4867477"/>
              <a:ext cx="164535" cy="68556"/>
            </a:xfrm>
            <a:custGeom>
              <a:avLst/>
              <a:gdLst/>
              <a:ahLst/>
              <a:cxnLst/>
              <a:rect l="0" t="0" r="0" b="0"/>
              <a:pathLst>
                <a:path w="164535" h="68556">
                  <a:moveTo>
                    <a:pt x="0" y="68555"/>
                  </a:moveTo>
                  <a:lnTo>
                    <a:pt x="48807" y="49578"/>
                  </a:lnTo>
                  <a:lnTo>
                    <a:pt x="108497" y="24519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250472" y="4881188"/>
              <a:ext cx="98462" cy="134118"/>
            </a:xfrm>
            <a:custGeom>
              <a:avLst/>
              <a:gdLst/>
              <a:ahLst/>
              <a:cxnLst/>
              <a:rect l="0" t="0" r="0" b="0"/>
              <a:pathLst>
                <a:path w="98462" h="134118">
                  <a:moveTo>
                    <a:pt x="0" y="68556"/>
                  </a:moveTo>
                  <a:lnTo>
                    <a:pt x="0" y="97670"/>
                  </a:lnTo>
                  <a:lnTo>
                    <a:pt x="8125" y="120090"/>
                  </a:lnTo>
                  <a:lnTo>
                    <a:pt x="14558" y="130334"/>
                  </a:lnTo>
                  <a:lnTo>
                    <a:pt x="23417" y="134117"/>
                  </a:lnTo>
                  <a:lnTo>
                    <a:pt x="33893" y="133592"/>
                  </a:lnTo>
                  <a:lnTo>
                    <a:pt x="45448" y="130194"/>
                  </a:lnTo>
                  <a:lnTo>
                    <a:pt x="66411" y="114232"/>
                  </a:lnTo>
                  <a:lnTo>
                    <a:pt x="84361" y="90380"/>
                  </a:lnTo>
                  <a:lnTo>
                    <a:pt x="97417" y="59466"/>
                  </a:lnTo>
                  <a:lnTo>
                    <a:pt x="98461" y="45738"/>
                  </a:lnTo>
                  <a:lnTo>
                    <a:pt x="91496" y="22359"/>
                  </a:lnTo>
                  <a:lnTo>
                    <a:pt x="82307" y="9937"/>
                  </a:lnTo>
                  <a:lnTo>
                    <a:pt x="685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380306" y="4844176"/>
              <a:ext cx="116969" cy="195081"/>
            </a:xfrm>
            <a:custGeom>
              <a:avLst/>
              <a:gdLst/>
              <a:ahLst/>
              <a:cxnLst/>
              <a:rect l="0" t="0" r="0" b="0"/>
              <a:pathLst>
                <a:path w="116969" h="195081">
                  <a:moveTo>
                    <a:pt x="7279" y="91856"/>
                  </a:moveTo>
                  <a:lnTo>
                    <a:pt x="7279" y="146588"/>
                  </a:lnTo>
                  <a:lnTo>
                    <a:pt x="5755" y="195080"/>
                  </a:lnTo>
                  <a:lnTo>
                    <a:pt x="3216" y="194189"/>
                  </a:lnTo>
                  <a:lnTo>
                    <a:pt x="0" y="187500"/>
                  </a:lnTo>
                  <a:lnTo>
                    <a:pt x="2752" y="148972"/>
                  </a:lnTo>
                  <a:lnTo>
                    <a:pt x="13216" y="91683"/>
                  </a:lnTo>
                  <a:lnTo>
                    <a:pt x="33244" y="41023"/>
                  </a:lnTo>
                  <a:lnTo>
                    <a:pt x="58475" y="4345"/>
                  </a:lnTo>
                  <a:lnTo>
                    <a:pt x="67309" y="0"/>
                  </a:lnTo>
                  <a:lnTo>
                    <a:pt x="76244" y="149"/>
                  </a:lnTo>
                  <a:lnTo>
                    <a:pt x="85249" y="3296"/>
                  </a:lnTo>
                  <a:lnTo>
                    <a:pt x="99316" y="18980"/>
                  </a:lnTo>
                  <a:lnTo>
                    <a:pt x="116968" y="507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4641957" y="4785209"/>
              <a:ext cx="80153" cy="235834"/>
            </a:xfrm>
            <a:custGeom>
              <a:avLst/>
              <a:gdLst/>
              <a:ahLst/>
              <a:cxnLst/>
              <a:rect l="0" t="0" r="0" b="0"/>
              <a:pathLst>
                <a:path w="80153" h="235834">
                  <a:moveTo>
                    <a:pt x="47274" y="0"/>
                  </a:moveTo>
                  <a:lnTo>
                    <a:pt x="32359" y="52870"/>
                  </a:lnTo>
                  <a:lnTo>
                    <a:pt x="19495" y="109105"/>
                  </a:lnTo>
                  <a:lnTo>
                    <a:pt x="6034" y="164361"/>
                  </a:lnTo>
                  <a:lnTo>
                    <a:pt x="0" y="199497"/>
                  </a:lnTo>
                  <a:lnTo>
                    <a:pt x="2396" y="230348"/>
                  </a:lnTo>
                  <a:lnTo>
                    <a:pt x="8214" y="235833"/>
                  </a:lnTo>
                  <a:lnTo>
                    <a:pt x="16664" y="234919"/>
                  </a:lnTo>
                  <a:lnTo>
                    <a:pt x="26867" y="229739"/>
                  </a:lnTo>
                  <a:lnTo>
                    <a:pt x="42267" y="211796"/>
                  </a:lnTo>
                  <a:lnTo>
                    <a:pt x="69467" y="149825"/>
                  </a:lnTo>
                  <a:lnTo>
                    <a:pt x="78974" y="122957"/>
                  </a:lnTo>
                  <a:lnTo>
                    <a:pt x="80152" y="95781"/>
                  </a:lnTo>
                  <a:lnTo>
                    <a:pt x="74074" y="69992"/>
                  </a:lnTo>
                  <a:lnTo>
                    <a:pt x="47274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4812632" y="4620675"/>
              <a:ext cx="13712" cy="397626"/>
            </a:xfrm>
            <a:custGeom>
              <a:avLst/>
              <a:gdLst/>
              <a:ahLst/>
              <a:cxnLst/>
              <a:rect l="0" t="0" r="0" b="0"/>
              <a:pathLst>
                <a:path w="13712" h="397626">
                  <a:moveTo>
                    <a:pt x="0" y="0"/>
                  </a:moveTo>
                  <a:lnTo>
                    <a:pt x="9423" y="35886"/>
                  </a:lnTo>
                  <a:lnTo>
                    <a:pt x="12441" y="93577"/>
                  </a:lnTo>
                  <a:lnTo>
                    <a:pt x="13146" y="142139"/>
                  </a:lnTo>
                  <a:lnTo>
                    <a:pt x="13460" y="190128"/>
                  </a:lnTo>
                  <a:lnTo>
                    <a:pt x="13599" y="235324"/>
                  </a:lnTo>
                  <a:lnTo>
                    <a:pt x="13678" y="295030"/>
                  </a:lnTo>
                  <a:lnTo>
                    <a:pt x="13701" y="348267"/>
                  </a:lnTo>
                  <a:lnTo>
                    <a:pt x="13711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4730364" y="4798921"/>
              <a:ext cx="178247" cy="80362"/>
            </a:xfrm>
            <a:custGeom>
              <a:avLst/>
              <a:gdLst/>
              <a:ahLst/>
              <a:cxnLst/>
              <a:rect l="0" t="0" r="0" b="0"/>
              <a:pathLst>
                <a:path w="178247" h="80362">
                  <a:moveTo>
                    <a:pt x="0" y="68556"/>
                  </a:moveTo>
                  <a:lnTo>
                    <a:pt x="59660" y="79408"/>
                  </a:lnTo>
                  <a:lnTo>
                    <a:pt x="76337" y="80361"/>
                  </a:lnTo>
                  <a:lnTo>
                    <a:pt x="102992" y="73295"/>
                  </a:lnTo>
                  <a:lnTo>
                    <a:pt x="144930" y="4393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928754" y="4675520"/>
              <a:ext cx="130680" cy="287936"/>
            </a:xfrm>
            <a:custGeom>
              <a:avLst/>
              <a:gdLst/>
              <a:ahLst/>
              <a:cxnLst/>
              <a:rect l="0" t="0" r="0" b="0"/>
              <a:pathLst>
                <a:path w="130680" h="287936">
                  <a:moveTo>
                    <a:pt x="7278" y="0"/>
                  </a:moveTo>
                  <a:lnTo>
                    <a:pt x="7278" y="45309"/>
                  </a:lnTo>
                  <a:lnTo>
                    <a:pt x="7278" y="104494"/>
                  </a:lnTo>
                  <a:lnTo>
                    <a:pt x="7278" y="148006"/>
                  </a:lnTo>
                  <a:lnTo>
                    <a:pt x="7278" y="208049"/>
                  </a:lnTo>
                  <a:lnTo>
                    <a:pt x="7278" y="264434"/>
                  </a:lnTo>
                  <a:lnTo>
                    <a:pt x="5755" y="272268"/>
                  </a:lnTo>
                  <a:lnTo>
                    <a:pt x="3216" y="272920"/>
                  </a:lnTo>
                  <a:lnTo>
                    <a:pt x="0" y="268784"/>
                  </a:lnTo>
                  <a:lnTo>
                    <a:pt x="489" y="247938"/>
                  </a:lnTo>
                  <a:lnTo>
                    <a:pt x="13216" y="192181"/>
                  </a:lnTo>
                  <a:lnTo>
                    <a:pt x="33244" y="136332"/>
                  </a:lnTo>
                  <a:lnTo>
                    <a:pt x="58475" y="86098"/>
                  </a:lnTo>
                  <a:lnTo>
                    <a:pt x="68832" y="78727"/>
                  </a:lnTo>
                  <a:lnTo>
                    <a:pt x="80307" y="76860"/>
                  </a:lnTo>
                  <a:lnTo>
                    <a:pt x="92527" y="78663"/>
                  </a:lnTo>
                  <a:lnTo>
                    <a:pt x="102198" y="87481"/>
                  </a:lnTo>
                  <a:lnTo>
                    <a:pt x="117005" y="117593"/>
                  </a:lnTo>
                  <a:lnTo>
                    <a:pt x="126628" y="177371"/>
                  </a:lnTo>
                  <a:lnTo>
                    <a:pt x="129479" y="236047"/>
                  </a:lnTo>
                  <a:lnTo>
                    <a:pt x="130679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5098982" y="4744023"/>
              <a:ext cx="92058" cy="202843"/>
            </a:xfrm>
            <a:custGeom>
              <a:avLst/>
              <a:gdLst/>
              <a:ahLst/>
              <a:cxnLst/>
              <a:rect l="0" t="0" r="0" b="0"/>
              <a:pathLst>
                <a:path w="92058" h="202843">
                  <a:moveTo>
                    <a:pt x="29007" y="109742"/>
                  </a:moveTo>
                  <a:lnTo>
                    <a:pt x="50844" y="102464"/>
                  </a:lnTo>
                  <a:lnTo>
                    <a:pt x="69690" y="86702"/>
                  </a:lnTo>
                  <a:lnTo>
                    <a:pt x="78981" y="76101"/>
                  </a:lnTo>
                  <a:lnTo>
                    <a:pt x="89304" y="48071"/>
                  </a:lnTo>
                  <a:lnTo>
                    <a:pt x="92057" y="32065"/>
                  </a:lnTo>
                  <a:lnTo>
                    <a:pt x="89322" y="19871"/>
                  </a:lnTo>
                  <a:lnTo>
                    <a:pt x="82928" y="10218"/>
                  </a:lnTo>
                  <a:lnTo>
                    <a:pt x="74096" y="2259"/>
                  </a:lnTo>
                  <a:lnTo>
                    <a:pt x="65160" y="0"/>
                  </a:lnTo>
                  <a:lnTo>
                    <a:pt x="56156" y="1541"/>
                  </a:lnTo>
                  <a:lnTo>
                    <a:pt x="47107" y="5615"/>
                  </a:lnTo>
                  <a:lnTo>
                    <a:pt x="32989" y="26392"/>
                  </a:lnTo>
                  <a:lnTo>
                    <a:pt x="12413" y="76413"/>
                  </a:lnTo>
                  <a:lnTo>
                    <a:pt x="304" y="114734"/>
                  </a:lnTo>
                  <a:lnTo>
                    <a:pt x="0" y="147001"/>
                  </a:lnTo>
                  <a:lnTo>
                    <a:pt x="15673" y="190861"/>
                  </a:lnTo>
                  <a:lnTo>
                    <a:pt x="24688" y="198861"/>
                  </a:lnTo>
                  <a:lnTo>
                    <a:pt x="35269" y="202672"/>
                  </a:lnTo>
                  <a:lnTo>
                    <a:pt x="56166" y="202842"/>
                  </a:lnTo>
                  <a:lnTo>
                    <a:pt x="83852" y="1920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5228032" y="4702942"/>
              <a:ext cx="146760" cy="219997"/>
            </a:xfrm>
            <a:custGeom>
              <a:avLst/>
              <a:gdLst/>
              <a:ahLst/>
              <a:cxnLst/>
              <a:rect l="0" t="0" r="0" b="0"/>
              <a:pathLst>
                <a:path w="146760" h="219997">
                  <a:moveTo>
                    <a:pt x="23358" y="137112"/>
                  </a:moveTo>
                  <a:lnTo>
                    <a:pt x="23358" y="196772"/>
                  </a:lnTo>
                  <a:lnTo>
                    <a:pt x="23358" y="213448"/>
                  </a:lnTo>
                  <a:lnTo>
                    <a:pt x="20311" y="219996"/>
                  </a:lnTo>
                  <a:lnTo>
                    <a:pt x="15233" y="219790"/>
                  </a:lnTo>
                  <a:lnTo>
                    <a:pt x="8801" y="215083"/>
                  </a:lnTo>
                  <a:lnTo>
                    <a:pt x="1653" y="193602"/>
                  </a:lnTo>
                  <a:lnTo>
                    <a:pt x="0" y="165266"/>
                  </a:lnTo>
                  <a:lnTo>
                    <a:pt x="9158" y="122094"/>
                  </a:lnTo>
                  <a:lnTo>
                    <a:pt x="38779" y="61809"/>
                  </a:lnTo>
                  <a:lnTo>
                    <a:pt x="73970" y="19657"/>
                  </a:lnTo>
                  <a:lnTo>
                    <a:pt x="100189" y="8736"/>
                  </a:lnTo>
                  <a:lnTo>
                    <a:pt x="14675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5429636" y="4497274"/>
              <a:ext cx="144712" cy="467963"/>
            </a:xfrm>
            <a:custGeom>
              <a:avLst/>
              <a:gdLst/>
              <a:ahLst/>
              <a:cxnLst/>
              <a:rect l="0" t="0" r="0" b="0"/>
              <a:pathLst>
                <a:path w="144712" h="467963">
                  <a:moveTo>
                    <a:pt x="27422" y="0"/>
                  </a:moveTo>
                  <a:lnTo>
                    <a:pt x="27422" y="46833"/>
                  </a:lnTo>
                  <a:lnTo>
                    <a:pt x="27422" y="90894"/>
                  </a:lnTo>
                  <a:lnTo>
                    <a:pt x="27422" y="145009"/>
                  </a:lnTo>
                  <a:lnTo>
                    <a:pt x="27422" y="203084"/>
                  </a:lnTo>
                  <a:lnTo>
                    <a:pt x="27422" y="259364"/>
                  </a:lnTo>
                  <a:lnTo>
                    <a:pt x="27422" y="310784"/>
                  </a:lnTo>
                  <a:lnTo>
                    <a:pt x="27422" y="357506"/>
                  </a:lnTo>
                  <a:lnTo>
                    <a:pt x="25898" y="407405"/>
                  </a:lnTo>
                  <a:lnTo>
                    <a:pt x="23359" y="408715"/>
                  </a:lnTo>
                  <a:lnTo>
                    <a:pt x="20143" y="405019"/>
                  </a:lnTo>
                  <a:lnTo>
                    <a:pt x="15617" y="363422"/>
                  </a:lnTo>
                  <a:lnTo>
                    <a:pt x="21554" y="302854"/>
                  </a:lnTo>
                  <a:lnTo>
                    <a:pt x="40241" y="243943"/>
                  </a:lnTo>
                  <a:lnTo>
                    <a:pt x="65075" y="195173"/>
                  </a:lnTo>
                  <a:lnTo>
                    <a:pt x="76900" y="186483"/>
                  </a:lnTo>
                  <a:lnTo>
                    <a:pt x="106288" y="180891"/>
                  </a:lnTo>
                  <a:lnTo>
                    <a:pt x="118086" y="184580"/>
                  </a:lnTo>
                  <a:lnTo>
                    <a:pt x="127475" y="191609"/>
                  </a:lnTo>
                  <a:lnTo>
                    <a:pt x="135258" y="200866"/>
                  </a:lnTo>
                  <a:lnTo>
                    <a:pt x="143905" y="227401"/>
                  </a:lnTo>
                  <a:lnTo>
                    <a:pt x="144711" y="280663"/>
                  </a:lnTo>
                  <a:lnTo>
                    <a:pt x="135301" y="336563"/>
                  </a:lnTo>
                  <a:lnTo>
                    <a:pt x="124119" y="368963"/>
                  </a:lnTo>
                  <a:lnTo>
                    <a:pt x="83763" y="431291"/>
                  </a:lnTo>
                  <a:lnTo>
                    <a:pt x="63127" y="452198"/>
                  </a:lnTo>
                  <a:lnTo>
                    <a:pt x="38721" y="466568"/>
                  </a:lnTo>
                  <a:lnTo>
                    <a:pt x="28860" y="467962"/>
                  </a:lnTo>
                  <a:lnTo>
                    <a:pt x="20763" y="465845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5596964" y="4675520"/>
              <a:ext cx="76457" cy="238871"/>
            </a:xfrm>
            <a:custGeom>
              <a:avLst/>
              <a:gdLst/>
              <a:ahLst/>
              <a:cxnLst/>
              <a:rect l="0" t="0" r="0" b="0"/>
              <a:pathLst>
                <a:path w="76457" h="238871">
                  <a:moveTo>
                    <a:pt x="10917" y="41133"/>
                  </a:moveTo>
                  <a:lnTo>
                    <a:pt x="9394" y="86442"/>
                  </a:lnTo>
                  <a:lnTo>
                    <a:pt x="1494" y="144104"/>
                  </a:lnTo>
                  <a:lnTo>
                    <a:pt x="0" y="198937"/>
                  </a:lnTo>
                  <a:lnTo>
                    <a:pt x="5049" y="230099"/>
                  </a:lnTo>
                  <a:lnTo>
                    <a:pt x="11576" y="237190"/>
                  </a:lnTo>
                  <a:lnTo>
                    <a:pt x="20497" y="238870"/>
                  </a:lnTo>
                  <a:lnTo>
                    <a:pt x="31015" y="236943"/>
                  </a:lnTo>
                  <a:lnTo>
                    <a:pt x="39550" y="231089"/>
                  </a:lnTo>
                  <a:lnTo>
                    <a:pt x="53097" y="212395"/>
                  </a:lnTo>
                  <a:lnTo>
                    <a:pt x="72683" y="152208"/>
                  </a:lnTo>
                  <a:lnTo>
                    <a:pt x="76456" y="117414"/>
                  </a:lnTo>
                  <a:lnTo>
                    <a:pt x="70007" y="85700"/>
                  </a:lnTo>
                  <a:lnTo>
                    <a:pt x="48319" y="28100"/>
                  </a:lnTo>
                  <a:lnTo>
                    <a:pt x="3834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5676437" y="4661808"/>
              <a:ext cx="150825" cy="233092"/>
            </a:xfrm>
            <a:custGeom>
              <a:avLst/>
              <a:gdLst/>
              <a:ahLst/>
              <a:cxnLst/>
              <a:rect l="0" t="0" r="0" b="0"/>
              <a:pathLst>
                <a:path w="150825" h="233092">
                  <a:moveTo>
                    <a:pt x="0" y="0"/>
                  </a:moveTo>
                  <a:lnTo>
                    <a:pt x="18978" y="59660"/>
                  </a:lnTo>
                  <a:lnTo>
                    <a:pt x="51315" y="121644"/>
                  </a:lnTo>
                  <a:lnTo>
                    <a:pt x="96466" y="176375"/>
                  </a:lnTo>
                  <a:lnTo>
                    <a:pt x="150824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5717571" y="4606964"/>
              <a:ext cx="123402" cy="383914"/>
            </a:xfrm>
            <a:custGeom>
              <a:avLst/>
              <a:gdLst/>
              <a:ahLst/>
              <a:cxnLst/>
              <a:rect l="0" t="0" r="0" b="0"/>
              <a:pathLst>
                <a:path w="123402" h="383914">
                  <a:moveTo>
                    <a:pt x="123401" y="0"/>
                  </a:moveTo>
                  <a:lnTo>
                    <a:pt x="97634" y="59659"/>
                  </a:lnTo>
                  <a:lnTo>
                    <a:pt x="78695" y="115178"/>
                  </a:lnTo>
                  <a:lnTo>
                    <a:pt x="57849" y="171747"/>
                  </a:lnTo>
                  <a:lnTo>
                    <a:pt x="37157" y="231807"/>
                  </a:lnTo>
                  <a:lnTo>
                    <a:pt x="23028" y="288401"/>
                  </a:lnTo>
                  <a:lnTo>
                    <a:pt x="6129" y="350828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827261" y="4607293"/>
              <a:ext cx="278603" cy="260185"/>
            </a:xfrm>
            <a:custGeom>
              <a:avLst/>
              <a:gdLst/>
              <a:ahLst/>
              <a:cxnLst/>
              <a:rect l="0" t="0" r="0" b="0"/>
              <a:pathLst>
                <a:path w="278603" h="260185">
                  <a:moveTo>
                    <a:pt x="0" y="191628"/>
                  </a:moveTo>
                  <a:lnTo>
                    <a:pt x="57252" y="160738"/>
                  </a:lnTo>
                  <a:lnTo>
                    <a:pt x="89413" y="138972"/>
                  </a:lnTo>
                  <a:lnTo>
                    <a:pt x="118239" y="105946"/>
                  </a:lnTo>
                  <a:lnTo>
                    <a:pt x="121483" y="94896"/>
                  </a:lnTo>
                  <a:lnTo>
                    <a:pt x="120598" y="84483"/>
                  </a:lnTo>
                  <a:lnTo>
                    <a:pt x="116962" y="74494"/>
                  </a:lnTo>
                  <a:lnTo>
                    <a:pt x="109967" y="72405"/>
                  </a:lnTo>
                  <a:lnTo>
                    <a:pt x="100734" y="75582"/>
                  </a:lnTo>
                  <a:lnTo>
                    <a:pt x="60354" y="106243"/>
                  </a:lnTo>
                  <a:lnTo>
                    <a:pt x="32271" y="147201"/>
                  </a:lnTo>
                  <a:lnTo>
                    <a:pt x="26022" y="180515"/>
                  </a:lnTo>
                  <a:lnTo>
                    <a:pt x="26489" y="197930"/>
                  </a:lnTo>
                  <a:lnTo>
                    <a:pt x="32894" y="209541"/>
                  </a:lnTo>
                  <a:lnTo>
                    <a:pt x="43257" y="217281"/>
                  </a:lnTo>
                  <a:lnTo>
                    <a:pt x="56260" y="222441"/>
                  </a:lnTo>
                  <a:lnTo>
                    <a:pt x="69500" y="222834"/>
                  </a:lnTo>
                  <a:lnTo>
                    <a:pt x="96398" y="215146"/>
                  </a:lnTo>
                  <a:lnTo>
                    <a:pt x="149382" y="185383"/>
                  </a:lnTo>
                  <a:lnTo>
                    <a:pt x="190769" y="146101"/>
                  </a:lnTo>
                  <a:lnTo>
                    <a:pt x="214964" y="108058"/>
                  </a:lnTo>
                  <a:lnTo>
                    <a:pt x="236789" y="46979"/>
                  </a:lnTo>
                  <a:lnTo>
                    <a:pt x="237079" y="32733"/>
                  </a:lnTo>
                  <a:lnTo>
                    <a:pt x="229277" y="8779"/>
                  </a:lnTo>
                  <a:lnTo>
                    <a:pt x="219884" y="2696"/>
                  </a:lnTo>
                  <a:lnTo>
                    <a:pt x="193197" y="0"/>
                  </a:lnTo>
                  <a:lnTo>
                    <a:pt x="185166" y="5984"/>
                  </a:lnTo>
                  <a:lnTo>
                    <a:pt x="181335" y="16067"/>
                  </a:lnTo>
                  <a:lnTo>
                    <a:pt x="180306" y="28883"/>
                  </a:lnTo>
                  <a:lnTo>
                    <a:pt x="184189" y="38951"/>
                  </a:lnTo>
                  <a:lnTo>
                    <a:pt x="246748" y="96209"/>
                  </a:lnTo>
                  <a:lnTo>
                    <a:pt x="263535" y="115703"/>
                  </a:lnTo>
                  <a:lnTo>
                    <a:pt x="276075" y="139602"/>
                  </a:lnTo>
                  <a:lnTo>
                    <a:pt x="278602" y="165458"/>
                  </a:lnTo>
                  <a:lnTo>
                    <a:pt x="273122" y="190661"/>
                  </a:lnTo>
                  <a:lnTo>
                    <a:pt x="260531" y="212019"/>
                  </a:lnTo>
                  <a:lnTo>
                    <a:pt x="229033" y="241173"/>
                  </a:lnTo>
                  <a:lnTo>
                    <a:pt x="207927" y="251734"/>
                  </a:lnTo>
                  <a:lnTo>
                    <a:pt x="178245" y="2601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183752" y="4661808"/>
              <a:ext cx="13712" cy="27424"/>
            </a:xfrm>
            <a:custGeom>
              <a:avLst/>
              <a:gdLst/>
              <a:ahLst/>
              <a:cxnLst/>
              <a:rect l="0" t="0" r="0" b="0"/>
              <a:pathLst>
                <a:path w="13712" h="27424">
                  <a:moveTo>
                    <a:pt x="13711" y="0"/>
                  </a:moveTo>
                  <a:lnTo>
                    <a:pt x="0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7472605" y="1535655"/>
            <a:ext cx="315359" cy="397625"/>
            <a:chOff x="7472605" y="1535655"/>
            <a:chExt cx="315359" cy="397625"/>
          </a:xfrm>
        </p:grpSpPr>
        <p:sp>
          <p:nvSpPr>
            <p:cNvPr id="187" name="Freeform 186"/>
            <p:cNvSpPr/>
            <p:nvPr/>
          </p:nvSpPr>
          <p:spPr>
            <a:xfrm>
              <a:off x="7568583" y="1535655"/>
              <a:ext cx="219381" cy="356492"/>
            </a:xfrm>
            <a:custGeom>
              <a:avLst/>
              <a:gdLst/>
              <a:ahLst/>
              <a:cxnLst/>
              <a:rect l="0" t="0" r="0" b="0"/>
              <a:pathLst>
                <a:path w="219381" h="356492">
                  <a:moveTo>
                    <a:pt x="0" y="0"/>
                  </a:moveTo>
                  <a:lnTo>
                    <a:pt x="29830" y="59659"/>
                  </a:lnTo>
                  <a:lnTo>
                    <a:pt x="64461" y="121643"/>
                  </a:lnTo>
                  <a:lnTo>
                    <a:pt x="98828" y="171292"/>
                  </a:lnTo>
                  <a:lnTo>
                    <a:pt x="130677" y="224597"/>
                  </a:lnTo>
                  <a:lnTo>
                    <a:pt x="168737" y="286257"/>
                  </a:lnTo>
                  <a:lnTo>
                    <a:pt x="201533" y="334323"/>
                  </a:lnTo>
                  <a:lnTo>
                    <a:pt x="21938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472605" y="1604211"/>
              <a:ext cx="274225" cy="329069"/>
            </a:xfrm>
            <a:custGeom>
              <a:avLst/>
              <a:gdLst/>
              <a:ahLst/>
              <a:cxnLst/>
              <a:rect l="0" t="0" r="0" b="0"/>
              <a:pathLst>
                <a:path w="274225" h="329069">
                  <a:moveTo>
                    <a:pt x="274224" y="0"/>
                  </a:moveTo>
                  <a:lnTo>
                    <a:pt x="227450" y="60738"/>
                  </a:lnTo>
                  <a:lnTo>
                    <a:pt x="182675" y="116898"/>
                  </a:lnTo>
                  <a:lnTo>
                    <a:pt x="148073" y="167516"/>
                  </a:lnTo>
                  <a:lnTo>
                    <a:pt x="93911" y="223071"/>
                  </a:lnTo>
                  <a:lnTo>
                    <a:pt x="34237" y="285504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6499110" y="2497909"/>
            <a:ext cx="507315" cy="450000"/>
            <a:chOff x="6499110" y="2497909"/>
            <a:chExt cx="507315" cy="450000"/>
          </a:xfrm>
        </p:grpSpPr>
        <p:sp>
          <p:nvSpPr>
            <p:cNvPr id="190" name="Freeform 189"/>
            <p:cNvSpPr/>
            <p:nvPr/>
          </p:nvSpPr>
          <p:spPr>
            <a:xfrm>
              <a:off x="6499110" y="2497909"/>
              <a:ext cx="216182" cy="436289"/>
            </a:xfrm>
            <a:custGeom>
              <a:avLst/>
              <a:gdLst/>
              <a:ahLst/>
              <a:cxnLst/>
              <a:rect l="0" t="0" r="0" b="0"/>
              <a:pathLst>
                <a:path w="216182" h="436289">
                  <a:moveTo>
                    <a:pt x="0" y="24952"/>
                  </a:moveTo>
                  <a:lnTo>
                    <a:pt x="55597" y="10037"/>
                  </a:lnTo>
                  <a:lnTo>
                    <a:pt x="100264" y="1235"/>
                  </a:lnTo>
                  <a:lnTo>
                    <a:pt x="117117" y="0"/>
                  </a:lnTo>
                  <a:lnTo>
                    <a:pt x="143967" y="6753"/>
                  </a:lnTo>
                  <a:lnTo>
                    <a:pt x="184339" y="35810"/>
                  </a:lnTo>
                  <a:lnTo>
                    <a:pt x="200590" y="50472"/>
                  </a:lnTo>
                  <a:lnTo>
                    <a:pt x="209900" y="64818"/>
                  </a:lnTo>
                  <a:lnTo>
                    <a:pt x="216181" y="92944"/>
                  </a:lnTo>
                  <a:lnTo>
                    <a:pt x="211153" y="141753"/>
                  </a:lnTo>
                  <a:lnTo>
                    <a:pt x="200014" y="194810"/>
                  </a:lnTo>
                  <a:lnTo>
                    <a:pt x="179785" y="249125"/>
                  </a:lnTo>
                  <a:lnTo>
                    <a:pt x="161774" y="303813"/>
                  </a:lnTo>
                  <a:lnTo>
                    <a:pt x="139510" y="358611"/>
                  </a:lnTo>
                  <a:lnTo>
                    <a:pt x="117160" y="416205"/>
                  </a:lnTo>
                  <a:lnTo>
                    <a:pt x="109689" y="4362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773334" y="2659973"/>
              <a:ext cx="233091" cy="205669"/>
            </a:xfrm>
            <a:custGeom>
              <a:avLst/>
              <a:gdLst/>
              <a:ahLst/>
              <a:cxnLst/>
              <a:rect l="0" t="0" r="0" b="0"/>
              <a:pathLst>
                <a:path w="233091" h="205669">
                  <a:moveTo>
                    <a:pt x="0" y="0"/>
                  </a:moveTo>
                  <a:lnTo>
                    <a:pt x="23416" y="20369"/>
                  </a:lnTo>
                  <a:lnTo>
                    <a:pt x="56196" y="38874"/>
                  </a:lnTo>
                  <a:lnTo>
                    <a:pt x="115500" y="99749"/>
                  </a:lnTo>
                  <a:lnTo>
                    <a:pt x="171731" y="146147"/>
                  </a:lnTo>
                  <a:lnTo>
                    <a:pt x="23309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6732200" y="2591417"/>
              <a:ext cx="191957" cy="356492"/>
            </a:xfrm>
            <a:custGeom>
              <a:avLst/>
              <a:gdLst/>
              <a:ahLst/>
              <a:cxnLst/>
              <a:rect l="0" t="0" r="0" b="0"/>
              <a:pathLst>
                <a:path w="191957" h="356492">
                  <a:moveTo>
                    <a:pt x="191956" y="0"/>
                  </a:moveTo>
                  <a:lnTo>
                    <a:pt x="170064" y="24940"/>
                  </a:lnTo>
                  <a:lnTo>
                    <a:pt x="136399" y="85388"/>
                  </a:lnTo>
                  <a:lnTo>
                    <a:pt x="100408" y="148731"/>
                  </a:lnTo>
                  <a:lnTo>
                    <a:pt x="73085" y="205895"/>
                  </a:lnTo>
                  <a:lnTo>
                    <a:pt x="36555" y="266708"/>
                  </a:lnTo>
                  <a:lnTo>
                    <a:pt x="12185" y="325826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3455223" y="4867477"/>
            <a:ext cx="4140783" cy="709222"/>
            <a:chOff x="3455223" y="4867477"/>
            <a:chExt cx="4140783" cy="709222"/>
          </a:xfrm>
        </p:grpSpPr>
        <p:sp>
          <p:nvSpPr>
            <p:cNvPr id="194" name="Freeform 193"/>
            <p:cNvSpPr/>
            <p:nvPr/>
          </p:nvSpPr>
          <p:spPr>
            <a:xfrm>
              <a:off x="3455223" y="5183287"/>
              <a:ext cx="201218" cy="393412"/>
            </a:xfrm>
            <a:custGeom>
              <a:avLst/>
              <a:gdLst/>
              <a:ahLst/>
              <a:cxnLst/>
              <a:rect l="0" t="0" r="0" b="0"/>
              <a:pathLst>
                <a:path w="201218" h="393412">
                  <a:moveTo>
                    <a:pt x="178246" y="40681"/>
                  </a:moveTo>
                  <a:lnTo>
                    <a:pt x="120993" y="2512"/>
                  </a:lnTo>
                  <a:lnTo>
                    <a:pt x="108084" y="0"/>
                  </a:lnTo>
                  <a:lnTo>
                    <a:pt x="81554" y="5335"/>
                  </a:lnTo>
                  <a:lnTo>
                    <a:pt x="71127" y="12546"/>
                  </a:lnTo>
                  <a:lnTo>
                    <a:pt x="55480" y="32747"/>
                  </a:lnTo>
                  <a:lnTo>
                    <a:pt x="33021" y="93902"/>
                  </a:lnTo>
                  <a:lnTo>
                    <a:pt x="20110" y="146673"/>
                  </a:lnTo>
                  <a:lnTo>
                    <a:pt x="17131" y="190239"/>
                  </a:lnTo>
                  <a:lnTo>
                    <a:pt x="19038" y="190661"/>
                  </a:lnTo>
                  <a:lnTo>
                    <a:pt x="40323" y="165777"/>
                  </a:lnTo>
                  <a:lnTo>
                    <a:pt x="72378" y="147657"/>
                  </a:lnTo>
                  <a:lnTo>
                    <a:pt x="101740" y="145609"/>
                  </a:lnTo>
                  <a:lnTo>
                    <a:pt x="133578" y="151301"/>
                  </a:lnTo>
                  <a:lnTo>
                    <a:pt x="162964" y="163988"/>
                  </a:lnTo>
                  <a:lnTo>
                    <a:pt x="183133" y="183845"/>
                  </a:lnTo>
                  <a:lnTo>
                    <a:pt x="190645" y="195539"/>
                  </a:lnTo>
                  <a:lnTo>
                    <a:pt x="201217" y="241112"/>
                  </a:lnTo>
                  <a:lnTo>
                    <a:pt x="197070" y="285931"/>
                  </a:lnTo>
                  <a:lnTo>
                    <a:pt x="178914" y="328156"/>
                  </a:lnTo>
                  <a:lnTo>
                    <a:pt x="146959" y="362335"/>
                  </a:lnTo>
                  <a:lnTo>
                    <a:pt x="108544" y="384480"/>
                  </a:lnTo>
                  <a:lnTo>
                    <a:pt x="60938" y="393411"/>
                  </a:lnTo>
                  <a:lnTo>
                    <a:pt x="0" y="3834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729447" y="5470769"/>
              <a:ext cx="27423" cy="13713"/>
            </a:xfrm>
            <a:custGeom>
              <a:avLst/>
              <a:gdLst/>
              <a:ahLst/>
              <a:cxnLst/>
              <a:rect l="0" t="0" r="0" b="0"/>
              <a:pathLst>
                <a:path w="27423" h="13713">
                  <a:moveTo>
                    <a:pt x="27422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876006" y="5139613"/>
              <a:ext cx="263842" cy="348778"/>
            </a:xfrm>
            <a:custGeom>
              <a:avLst/>
              <a:gdLst/>
              <a:ahLst/>
              <a:cxnLst/>
              <a:rect l="0" t="0" r="0" b="0"/>
              <a:pathLst>
                <a:path w="263842" h="348778">
                  <a:moveTo>
                    <a:pt x="223643" y="15799"/>
                  </a:moveTo>
                  <a:lnTo>
                    <a:pt x="201807" y="1241"/>
                  </a:lnTo>
                  <a:lnTo>
                    <a:pt x="190804" y="0"/>
                  </a:lnTo>
                  <a:lnTo>
                    <a:pt x="166391" y="6746"/>
                  </a:lnTo>
                  <a:lnTo>
                    <a:pt x="113478" y="37426"/>
                  </a:lnTo>
                  <a:lnTo>
                    <a:pt x="52614" y="91830"/>
                  </a:lnTo>
                  <a:lnTo>
                    <a:pt x="30609" y="127703"/>
                  </a:lnTo>
                  <a:lnTo>
                    <a:pt x="14440" y="181836"/>
                  </a:lnTo>
                  <a:lnTo>
                    <a:pt x="0" y="238839"/>
                  </a:lnTo>
                  <a:lnTo>
                    <a:pt x="631" y="287045"/>
                  </a:lnTo>
                  <a:lnTo>
                    <a:pt x="10775" y="312059"/>
                  </a:lnTo>
                  <a:lnTo>
                    <a:pt x="17745" y="322995"/>
                  </a:lnTo>
                  <a:lnTo>
                    <a:pt x="37678" y="339209"/>
                  </a:lnTo>
                  <a:lnTo>
                    <a:pt x="49392" y="345666"/>
                  </a:lnTo>
                  <a:lnTo>
                    <a:pt x="82721" y="348777"/>
                  </a:lnTo>
                  <a:lnTo>
                    <a:pt x="119877" y="343559"/>
                  </a:lnTo>
                  <a:lnTo>
                    <a:pt x="166491" y="321966"/>
                  </a:lnTo>
                  <a:lnTo>
                    <a:pt x="223187" y="274496"/>
                  </a:lnTo>
                  <a:lnTo>
                    <a:pt x="247816" y="248082"/>
                  </a:lnTo>
                  <a:lnTo>
                    <a:pt x="263841" y="221108"/>
                  </a:lnTo>
                  <a:lnTo>
                    <a:pt x="262629" y="213611"/>
                  </a:lnTo>
                  <a:lnTo>
                    <a:pt x="255728" y="210136"/>
                  </a:lnTo>
                  <a:lnTo>
                    <a:pt x="245033" y="209342"/>
                  </a:lnTo>
                  <a:lnTo>
                    <a:pt x="220962" y="216586"/>
                  </a:lnTo>
                  <a:lnTo>
                    <a:pt x="157781" y="243676"/>
                  </a:lnTo>
                  <a:lnTo>
                    <a:pt x="127665" y="26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158930" y="5179223"/>
              <a:ext cx="146388" cy="318970"/>
            </a:xfrm>
            <a:custGeom>
              <a:avLst/>
              <a:gdLst/>
              <a:ahLst/>
              <a:cxnLst/>
              <a:rect l="0" t="0" r="0" b="0"/>
              <a:pathLst>
                <a:path w="146388" h="318970">
                  <a:moveTo>
                    <a:pt x="146387" y="17322"/>
                  </a:moveTo>
                  <a:lnTo>
                    <a:pt x="131829" y="2765"/>
                  </a:lnTo>
                  <a:lnTo>
                    <a:pt x="122971" y="0"/>
                  </a:lnTo>
                  <a:lnTo>
                    <a:pt x="100940" y="991"/>
                  </a:lnTo>
                  <a:lnTo>
                    <a:pt x="79977" y="14634"/>
                  </a:lnTo>
                  <a:lnTo>
                    <a:pt x="41692" y="60634"/>
                  </a:lnTo>
                  <a:lnTo>
                    <a:pt x="15735" y="123154"/>
                  </a:lnTo>
                  <a:lnTo>
                    <a:pt x="0" y="185157"/>
                  </a:lnTo>
                  <a:lnTo>
                    <a:pt x="941" y="233617"/>
                  </a:lnTo>
                  <a:lnTo>
                    <a:pt x="8618" y="262753"/>
                  </a:lnTo>
                  <a:lnTo>
                    <a:pt x="28547" y="300281"/>
                  </a:lnTo>
                  <a:lnTo>
                    <a:pt x="50409" y="318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4333359" y="5100567"/>
              <a:ext cx="218761" cy="371467"/>
            </a:xfrm>
            <a:custGeom>
              <a:avLst/>
              <a:gdLst/>
              <a:ahLst/>
              <a:cxnLst/>
              <a:rect l="0" t="0" r="0" b="0"/>
              <a:pathLst>
                <a:path w="218761" h="371467">
                  <a:moveTo>
                    <a:pt x="54226" y="123401"/>
                  </a:moveTo>
                  <a:lnTo>
                    <a:pt x="44802" y="176609"/>
                  </a:lnTo>
                  <a:lnTo>
                    <a:pt x="40261" y="229389"/>
                  </a:lnTo>
                  <a:lnTo>
                    <a:pt x="31468" y="283622"/>
                  </a:lnTo>
                  <a:lnTo>
                    <a:pt x="26662" y="336762"/>
                  </a:lnTo>
                  <a:lnTo>
                    <a:pt x="20138" y="367528"/>
                  </a:lnTo>
                  <a:lnTo>
                    <a:pt x="17790" y="371466"/>
                  </a:lnTo>
                  <a:lnTo>
                    <a:pt x="16224" y="367998"/>
                  </a:lnTo>
                  <a:lnTo>
                    <a:pt x="6432" y="318646"/>
                  </a:lnTo>
                  <a:lnTo>
                    <a:pt x="1470" y="260641"/>
                  </a:lnTo>
                  <a:lnTo>
                    <a:pt x="0" y="202490"/>
                  </a:lnTo>
                  <a:lnTo>
                    <a:pt x="6843" y="146665"/>
                  </a:lnTo>
                  <a:lnTo>
                    <a:pt x="24327" y="85678"/>
                  </a:lnTo>
                  <a:lnTo>
                    <a:pt x="38906" y="62962"/>
                  </a:lnTo>
                  <a:lnTo>
                    <a:pt x="59605" y="46773"/>
                  </a:lnTo>
                  <a:lnTo>
                    <a:pt x="110133" y="16687"/>
                  </a:lnTo>
                  <a:lnTo>
                    <a:pt x="157797" y="4944"/>
                  </a:lnTo>
                  <a:lnTo>
                    <a:pt x="2187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373873" y="5295318"/>
              <a:ext cx="123402" cy="10918"/>
            </a:xfrm>
            <a:custGeom>
              <a:avLst/>
              <a:gdLst/>
              <a:ahLst/>
              <a:cxnLst/>
              <a:rect l="0" t="0" r="0" b="0"/>
              <a:pathLst>
                <a:path w="123402" h="10918">
                  <a:moveTo>
                    <a:pt x="0" y="10917"/>
                  </a:moveTo>
                  <a:lnTo>
                    <a:pt x="48807" y="65"/>
                  </a:lnTo>
                  <a:lnTo>
                    <a:pt x="78061" y="0"/>
                  </a:lnTo>
                  <a:lnTo>
                    <a:pt x="123401" y="10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671840" y="5186266"/>
              <a:ext cx="110250" cy="243371"/>
            </a:xfrm>
            <a:custGeom>
              <a:avLst/>
              <a:gdLst/>
              <a:ahLst/>
              <a:cxnLst/>
              <a:rect l="0" t="0" r="0" b="0"/>
              <a:pathLst>
                <a:path w="110250" h="243371">
                  <a:moveTo>
                    <a:pt x="17391" y="65124"/>
                  </a:moveTo>
                  <a:lnTo>
                    <a:pt x="7968" y="118333"/>
                  </a:lnTo>
                  <a:lnTo>
                    <a:pt x="4950" y="171113"/>
                  </a:lnTo>
                  <a:lnTo>
                    <a:pt x="4244" y="207193"/>
                  </a:lnTo>
                  <a:lnTo>
                    <a:pt x="8627" y="220775"/>
                  </a:lnTo>
                  <a:lnTo>
                    <a:pt x="25683" y="239929"/>
                  </a:lnTo>
                  <a:lnTo>
                    <a:pt x="36630" y="242600"/>
                  </a:lnTo>
                  <a:lnTo>
                    <a:pt x="60982" y="237441"/>
                  </a:lnTo>
                  <a:lnTo>
                    <a:pt x="70827" y="230277"/>
                  </a:lnTo>
                  <a:lnTo>
                    <a:pt x="85829" y="210128"/>
                  </a:lnTo>
                  <a:lnTo>
                    <a:pt x="102839" y="173090"/>
                  </a:lnTo>
                  <a:lnTo>
                    <a:pt x="110249" y="125891"/>
                  </a:lnTo>
                  <a:lnTo>
                    <a:pt x="101807" y="66294"/>
                  </a:lnTo>
                  <a:lnTo>
                    <a:pt x="94011" y="38221"/>
                  </a:lnTo>
                  <a:lnTo>
                    <a:pt x="77343" y="14573"/>
                  </a:lnTo>
                  <a:lnTo>
                    <a:pt x="66500" y="4001"/>
                  </a:lnTo>
                  <a:lnTo>
                    <a:pt x="56224" y="0"/>
                  </a:lnTo>
                  <a:lnTo>
                    <a:pt x="46327" y="379"/>
                  </a:lnTo>
                  <a:lnTo>
                    <a:pt x="36682" y="3679"/>
                  </a:lnTo>
                  <a:lnTo>
                    <a:pt x="21902" y="19534"/>
                  </a:lnTo>
                  <a:lnTo>
                    <a:pt x="0" y="66952"/>
                  </a:lnTo>
                  <a:lnTo>
                    <a:pt x="219" y="121357"/>
                  </a:lnTo>
                  <a:lnTo>
                    <a:pt x="9933" y="171162"/>
                  </a:lnTo>
                  <a:lnTo>
                    <a:pt x="14076" y="200613"/>
                  </a:lnTo>
                  <a:lnTo>
                    <a:pt x="17391" y="243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867477" y="5018736"/>
              <a:ext cx="109690" cy="438323"/>
            </a:xfrm>
            <a:custGeom>
              <a:avLst/>
              <a:gdLst/>
              <a:ahLst/>
              <a:cxnLst/>
              <a:rect l="0" t="0" r="0" b="0"/>
              <a:pathLst>
                <a:path w="109690" h="438323">
                  <a:moveTo>
                    <a:pt x="109689" y="95542"/>
                  </a:moveTo>
                  <a:lnTo>
                    <a:pt x="108165" y="42334"/>
                  </a:lnTo>
                  <a:lnTo>
                    <a:pt x="102410" y="7401"/>
                  </a:lnTo>
                  <a:lnTo>
                    <a:pt x="95696" y="218"/>
                  </a:lnTo>
                  <a:lnTo>
                    <a:pt x="86649" y="0"/>
                  </a:lnTo>
                  <a:lnTo>
                    <a:pt x="76047" y="4425"/>
                  </a:lnTo>
                  <a:lnTo>
                    <a:pt x="60205" y="21529"/>
                  </a:lnTo>
                  <a:lnTo>
                    <a:pt x="37622" y="69750"/>
                  </a:lnTo>
                  <a:lnTo>
                    <a:pt x="23165" y="124294"/>
                  </a:lnTo>
                  <a:lnTo>
                    <a:pt x="17913" y="170783"/>
                  </a:lnTo>
                  <a:lnTo>
                    <a:pt x="14055" y="217344"/>
                  </a:lnTo>
                  <a:lnTo>
                    <a:pt x="4841" y="272298"/>
                  </a:lnTo>
                  <a:lnTo>
                    <a:pt x="1434" y="333947"/>
                  </a:lnTo>
                  <a:lnTo>
                    <a:pt x="425" y="388437"/>
                  </a:lnTo>
                  <a:lnTo>
                    <a:pt x="0" y="4383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812632" y="5237679"/>
              <a:ext cx="150824" cy="54846"/>
            </a:xfrm>
            <a:custGeom>
              <a:avLst/>
              <a:gdLst/>
              <a:ahLst/>
              <a:cxnLst/>
              <a:rect l="0" t="0" r="0" b="0"/>
              <a:pathLst>
                <a:path w="150824" h="54846">
                  <a:moveTo>
                    <a:pt x="0" y="54845"/>
                  </a:moveTo>
                  <a:lnTo>
                    <a:pt x="57252" y="23956"/>
                  </a:lnTo>
                  <a:lnTo>
                    <a:pt x="119655" y="4208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5061770" y="5188816"/>
              <a:ext cx="107354" cy="227109"/>
            </a:xfrm>
            <a:custGeom>
              <a:avLst/>
              <a:gdLst/>
              <a:ahLst/>
              <a:cxnLst/>
              <a:rect l="0" t="0" r="0" b="0"/>
              <a:pathLst>
                <a:path w="107354" h="227109">
                  <a:moveTo>
                    <a:pt x="52508" y="144841"/>
                  </a:moveTo>
                  <a:lnTo>
                    <a:pt x="71592" y="87589"/>
                  </a:lnTo>
                  <a:lnTo>
                    <a:pt x="77460" y="40871"/>
                  </a:lnTo>
                  <a:lnTo>
                    <a:pt x="70707" y="14334"/>
                  </a:lnTo>
                  <a:lnTo>
                    <a:pt x="64641" y="2992"/>
                  </a:lnTo>
                  <a:lnTo>
                    <a:pt x="57550" y="0"/>
                  </a:lnTo>
                  <a:lnTo>
                    <a:pt x="49775" y="2577"/>
                  </a:lnTo>
                  <a:lnTo>
                    <a:pt x="24276" y="28039"/>
                  </a:lnTo>
                  <a:lnTo>
                    <a:pt x="15405" y="39551"/>
                  </a:lnTo>
                  <a:lnTo>
                    <a:pt x="5549" y="68592"/>
                  </a:lnTo>
                  <a:lnTo>
                    <a:pt x="0" y="119202"/>
                  </a:lnTo>
                  <a:lnTo>
                    <a:pt x="1749" y="151728"/>
                  </a:lnTo>
                  <a:lnTo>
                    <a:pt x="12683" y="176340"/>
                  </a:lnTo>
                  <a:lnTo>
                    <a:pt x="35968" y="207326"/>
                  </a:lnTo>
                  <a:lnTo>
                    <a:pt x="61407" y="218316"/>
                  </a:lnTo>
                  <a:lnTo>
                    <a:pt x="107353" y="2271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5187841" y="5140854"/>
              <a:ext cx="142917" cy="254654"/>
            </a:xfrm>
            <a:custGeom>
              <a:avLst/>
              <a:gdLst/>
              <a:ahLst/>
              <a:cxnLst/>
              <a:rect l="0" t="0" r="0" b="0"/>
              <a:pathLst>
                <a:path w="142917" h="254654">
                  <a:moveTo>
                    <a:pt x="132105" y="14558"/>
                  </a:moveTo>
                  <a:lnTo>
                    <a:pt x="117548" y="0"/>
                  </a:lnTo>
                  <a:lnTo>
                    <a:pt x="110212" y="282"/>
                  </a:lnTo>
                  <a:lnTo>
                    <a:pt x="93937" y="12783"/>
                  </a:lnTo>
                  <a:lnTo>
                    <a:pt x="60365" y="60074"/>
                  </a:lnTo>
                  <a:lnTo>
                    <a:pt x="36030" y="107772"/>
                  </a:lnTo>
                  <a:lnTo>
                    <a:pt x="11892" y="165409"/>
                  </a:lnTo>
                  <a:lnTo>
                    <a:pt x="2504" y="208558"/>
                  </a:lnTo>
                  <a:lnTo>
                    <a:pt x="0" y="230729"/>
                  </a:lnTo>
                  <a:lnTo>
                    <a:pt x="4425" y="243986"/>
                  </a:lnTo>
                  <a:lnTo>
                    <a:pt x="13469" y="251301"/>
                  </a:lnTo>
                  <a:lnTo>
                    <a:pt x="25592" y="254653"/>
                  </a:lnTo>
                  <a:lnTo>
                    <a:pt x="36721" y="253842"/>
                  </a:lnTo>
                  <a:lnTo>
                    <a:pt x="57211" y="244815"/>
                  </a:lnTo>
                  <a:lnTo>
                    <a:pt x="72412" y="222521"/>
                  </a:lnTo>
                  <a:lnTo>
                    <a:pt x="93598" y="183835"/>
                  </a:lnTo>
                  <a:lnTo>
                    <a:pt x="108897" y="158348"/>
                  </a:lnTo>
                  <a:lnTo>
                    <a:pt x="126075" y="104220"/>
                  </a:lnTo>
                  <a:lnTo>
                    <a:pt x="139290" y="56359"/>
                  </a:lnTo>
                  <a:lnTo>
                    <a:pt x="142916" y="21964"/>
                  </a:lnTo>
                  <a:lnTo>
                    <a:pt x="142359" y="16448"/>
                  </a:lnTo>
                  <a:lnTo>
                    <a:pt x="140465" y="18865"/>
                  </a:lnTo>
                  <a:lnTo>
                    <a:pt x="135820" y="39324"/>
                  </a:lnTo>
                  <a:lnTo>
                    <a:pt x="131682" y="93668"/>
                  </a:lnTo>
                  <a:lnTo>
                    <a:pt x="124532" y="156490"/>
                  </a:lnTo>
                  <a:lnTo>
                    <a:pt x="129184" y="209805"/>
                  </a:lnTo>
                  <a:lnTo>
                    <a:pt x="132105" y="2476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5394658" y="5155412"/>
              <a:ext cx="130957" cy="270987"/>
            </a:xfrm>
            <a:custGeom>
              <a:avLst/>
              <a:gdLst/>
              <a:ahLst/>
              <a:cxnLst/>
              <a:rect l="0" t="0" r="0" b="0"/>
              <a:pathLst>
                <a:path w="130957" h="270987">
                  <a:moveTo>
                    <a:pt x="62400" y="0"/>
                  </a:moveTo>
                  <a:lnTo>
                    <a:pt x="42031" y="35886"/>
                  </a:lnTo>
                  <a:lnTo>
                    <a:pt x="25049" y="92054"/>
                  </a:lnTo>
                  <a:lnTo>
                    <a:pt x="9744" y="134860"/>
                  </a:lnTo>
                  <a:lnTo>
                    <a:pt x="911" y="179276"/>
                  </a:lnTo>
                  <a:lnTo>
                    <a:pt x="0" y="238982"/>
                  </a:lnTo>
                  <a:lnTo>
                    <a:pt x="2519" y="255299"/>
                  </a:lnTo>
                  <a:lnTo>
                    <a:pt x="10292" y="264654"/>
                  </a:lnTo>
                  <a:lnTo>
                    <a:pt x="21567" y="269367"/>
                  </a:lnTo>
                  <a:lnTo>
                    <a:pt x="35178" y="270986"/>
                  </a:lnTo>
                  <a:lnTo>
                    <a:pt x="47299" y="265971"/>
                  </a:lnTo>
                  <a:lnTo>
                    <a:pt x="68892" y="244149"/>
                  </a:lnTo>
                  <a:lnTo>
                    <a:pt x="98178" y="197603"/>
                  </a:lnTo>
                  <a:lnTo>
                    <a:pt x="118874" y="145217"/>
                  </a:lnTo>
                  <a:lnTo>
                    <a:pt x="130956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5526043" y="5073145"/>
              <a:ext cx="106827" cy="408981"/>
            </a:xfrm>
            <a:custGeom>
              <a:avLst/>
              <a:gdLst/>
              <a:ahLst/>
              <a:cxnLst/>
              <a:rect l="0" t="0" r="0" b="0"/>
              <a:pathLst>
                <a:path w="106827" h="408981">
                  <a:moveTo>
                    <a:pt x="54416" y="0"/>
                  </a:moveTo>
                  <a:lnTo>
                    <a:pt x="39858" y="14557"/>
                  </a:lnTo>
                  <a:lnTo>
                    <a:pt x="23527" y="60004"/>
                  </a:lnTo>
                  <a:lnTo>
                    <a:pt x="17836" y="108427"/>
                  </a:lnTo>
                  <a:lnTo>
                    <a:pt x="13783" y="159403"/>
                  </a:lnTo>
                  <a:lnTo>
                    <a:pt x="4459" y="218366"/>
                  </a:lnTo>
                  <a:lnTo>
                    <a:pt x="1744" y="266156"/>
                  </a:lnTo>
                  <a:lnTo>
                    <a:pt x="537" y="313803"/>
                  </a:lnTo>
                  <a:lnTo>
                    <a:pt x="0" y="358847"/>
                  </a:lnTo>
                  <a:lnTo>
                    <a:pt x="1222" y="407802"/>
                  </a:lnTo>
                  <a:lnTo>
                    <a:pt x="3719" y="408980"/>
                  </a:lnTo>
                  <a:lnTo>
                    <a:pt x="6906" y="405195"/>
                  </a:lnTo>
                  <a:lnTo>
                    <a:pt x="13547" y="355334"/>
                  </a:lnTo>
                  <a:lnTo>
                    <a:pt x="23856" y="306043"/>
                  </a:lnTo>
                  <a:lnTo>
                    <a:pt x="40988" y="247670"/>
                  </a:lnTo>
                  <a:lnTo>
                    <a:pt x="59042" y="184849"/>
                  </a:lnTo>
                  <a:lnTo>
                    <a:pt x="72714" y="139068"/>
                  </a:lnTo>
                  <a:lnTo>
                    <a:pt x="78802" y="132322"/>
                  </a:lnTo>
                  <a:lnTo>
                    <a:pt x="85908" y="130871"/>
                  </a:lnTo>
                  <a:lnTo>
                    <a:pt x="93692" y="132952"/>
                  </a:lnTo>
                  <a:lnTo>
                    <a:pt x="98882" y="141955"/>
                  </a:lnTo>
                  <a:lnTo>
                    <a:pt x="106185" y="191022"/>
                  </a:lnTo>
                  <a:lnTo>
                    <a:pt x="106826" y="250756"/>
                  </a:lnTo>
                  <a:lnTo>
                    <a:pt x="98228" y="313430"/>
                  </a:lnTo>
                  <a:lnTo>
                    <a:pt x="9555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778339" y="5100567"/>
              <a:ext cx="131190" cy="309594"/>
            </a:xfrm>
            <a:custGeom>
              <a:avLst/>
              <a:gdLst/>
              <a:ahLst/>
              <a:cxnLst/>
              <a:rect l="0" t="0" r="0" b="0"/>
              <a:pathLst>
                <a:path w="131190" h="309594">
                  <a:moveTo>
                    <a:pt x="21499" y="95978"/>
                  </a:moveTo>
                  <a:lnTo>
                    <a:pt x="12076" y="149187"/>
                  </a:lnTo>
                  <a:lnTo>
                    <a:pt x="9058" y="203490"/>
                  </a:lnTo>
                  <a:lnTo>
                    <a:pt x="6641" y="265623"/>
                  </a:lnTo>
                  <a:lnTo>
                    <a:pt x="0" y="309593"/>
                  </a:lnTo>
                  <a:lnTo>
                    <a:pt x="5798" y="263154"/>
                  </a:lnTo>
                  <a:lnTo>
                    <a:pt x="11261" y="202388"/>
                  </a:lnTo>
                  <a:lnTo>
                    <a:pt x="26591" y="140203"/>
                  </a:lnTo>
                  <a:lnTo>
                    <a:pt x="50430" y="87245"/>
                  </a:lnTo>
                  <a:lnTo>
                    <a:pt x="69397" y="58581"/>
                  </a:lnTo>
                  <a:lnTo>
                    <a:pt x="1311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956868" y="5118095"/>
              <a:ext cx="103484" cy="263025"/>
            </a:xfrm>
            <a:custGeom>
              <a:avLst/>
              <a:gdLst/>
              <a:ahLst/>
              <a:cxnLst/>
              <a:rect l="0" t="0" r="0" b="0"/>
              <a:pathLst>
                <a:path w="103484" h="263025">
                  <a:moveTo>
                    <a:pt x="21216" y="133295"/>
                  </a:moveTo>
                  <a:lnTo>
                    <a:pt x="6301" y="192955"/>
                  </a:lnTo>
                  <a:lnTo>
                    <a:pt x="876" y="225320"/>
                  </a:lnTo>
                  <a:lnTo>
                    <a:pt x="3543" y="254939"/>
                  </a:lnTo>
                  <a:lnTo>
                    <a:pt x="9434" y="261618"/>
                  </a:lnTo>
                  <a:lnTo>
                    <a:pt x="17932" y="263024"/>
                  </a:lnTo>
                  <a:lnTo>
                    <a:pt x="28167" y="260915"/>
                  </a:lnTo>
                  <a:lnTo>
                    <a:pt x="47665" y="242320"/>
                  </a:lnTo>
                  <a:lnTo>
                    <a:pt x="77731" y="188009"/>
                  </a:lnTo>
                  <a:lnTo>
                    <a:pt x="93483" y="139689"/>
                  </a:lnTo>
                  <a:lnTo>
                    <a:pt x="100520" y="86777"/>
                  </a:lnTo>
                  <a:lnTo>
                    <a:pt x="95327" y="39784"/>
                  </a:lnTo>
                  <a:lnTo>
                    <a:pt x="84116" y="15054"/>
                  </a:lnTo>
                  <a:lnTo>
                    <a:pt x="76861" y="4193"/>
                  </a:lnTo>
                  <a:lnTo>
                    <a:pt x="68977" y="0"/>
                  </a:lnTo>
                  <a:lnTo>
                    <a:pt x="60673" y="251"/>
                  </a:lnTo>
                  <a:lnTo>
                    <a:pt x="52091" y="3466"/>
                  </a:lnTo>
                  <a:lnTo>
                    <a:pt x="38493" y="23287"/>
                  </a:lnTo>
                  <a:lnTo>
                    <a:pt x="18210" y="72770"/>
                  </a:lnTo>
                  <a:lnTo>
                    <a:pt x="1028" y="131612"/>
                  </a:lnTo>
                  <a:lnTo>
                    <a:pt x="0" y="183579"/>
                  </a:lnTo>
                  <a:lnTo>
                    <a:pt x="2501" y="198810"/>
                  </a:lnTo>
                  <a:lnTo>
                    <a:pt x="10263" y="208965"/>
                  </a:lnTo>
                  <a:lnTo>
                    <a:pt x="35138" y="220247"/>
                  </a:lnTo>
                  <a:lnTo>
                    <a:pt x="47255" y="220209"/>
                  </a:lnTo>
                  <a:lnTo>
                    <a:pt x="68844" y="212042"/>
                  </a:lnTo>
                  <a:lnTo>
                    <a:pt x="103483" y="188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6105191" y="5114278"/>
              <a:ext cx="234588" cy="239123"/>
            </a:xfrm>
            <a:custGeom>
              <a:avLst/>
              <a:gdLst/>
              <a:ahLst/>
              <a:cxnLst/>
              <a:rect l="0" t="0" r="0" b="0"/>
              <a:pathLst>
                <a:path w="234588" h="239123">
                  <a:moveTo>
                    <a:pt x="23716" y="54845"/>
                  </a:moveTo>
                  <a:lnTo>
                    <a:pt x="8801" y="114505"/>
                  </a:lnTo>
                  <a:lnTo>
                    <a:pt x="0" y="165961"/>
                  </a:lnTo>
                  <a:lnTo>
                    <a:pt x="988" y="200208"/>
                  </a:lnTo>
                  <a:lnTo>
                    <a:pt x="11583" y="230664"/>
                  </a:lnTo>
                  <a:lnTo>
                    <a:pt x="20198" y="237567"/>
                  </a:lnTo>
                  <a:lnTo>
                    <a:pt x="30512" y="239122"/>
                  </a:lnTo>
                  <a:lnTo>
                    <a:pt x="41958" y="237111"/>
                  </a:lnTo>
                  <a:lnTo>
                    <a:pt x="51112" y="231201"/>
                  </a:lnTo>
                  <a:lnTo>
                    <a:pt x="65346" y="212446"/>
                  </a:lnTo>
                  <a:lnTo>
                    <a:pt x="74321" y="207139"/>
                  </a:lnTo>
                  <a:lnTo>
                    <a:pt x="96482" y="205306"/>
                  </a:lnTo>
                  <a:lnTo>
                    <a:pt x="146425" y="211973"/>
                  </a:lnTo>
                  <a:lnTo>
                    <a:pt x="167630" y="202884"/>
                  </a:lnTo>
                  <a:lnTo>
                    <a:pt x="196698" y="173359"/>
                  </a:lnTo>
                  <a:lnTo>
                    <a:pt x="222871" y="122435"/>
                  </a:lnTo>
                  <a:lnTo>
                    <a:pt x="233091" y="95549"/>
                  </a:lnTo>
                  <a:lnTo>
                    <a:pt x="234587" y="68365"/>
                  </a:lnTo>
                  <a:lnTo>
                    <a:pt x="228650" y="42572"/>
                  </a:lnTo>
                  <a:lnTo>
                    <a:pt x="215854" y="20952"/>
                  </a:lnTo>
                  <a:lnTo>
                    <a:pt x="204074" y="9312"/>
                  </a:lnTo>
                  <a:lnTo>
                    <a:pt x="1882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6456730" y="4922321"/>
              <a:ext cx="193204" cy="348023"/>
            </a:xfrm>
            <a:custGeom>
              <a:avLst/>
              <a:gdLst/>
              <a:ahLst/>
              <a:cxnLst/>
              <a:rect l="0" t="0" r="0" b="0"/>
              <a:pathLst>
                <a:path w="193204" h="348023">
                  <a:moveTo>
                    <a:pt x="97224" y="0"/>
                  </a:moveTo>
                  <a:lnTo>
                    <a:pt x="97224" y="45309"/>
                  </a:lnTo>
                  <a:lnTo>
                    <a:pt x="97224" y="106018"/>
                  </a:lnTo>
                  <a:lnTo>
                    <a:pt x="97224" y="155286"/>
                  </a:lnTo>
                  <a:lnTo>
                    <a:pt x="89946" y="212576"/>
                  </a:lnTo>
                  <a:lnTo>
                    <a:pt x="92698" y="273055"/>
                  </a:lnTo>
                  <a:lnTo>
                    <a:pt x="95213" y="316869"/>
                  </a:lnTo>
                  <a:lnTo>
                    <a:pt x="95883" y="339218"/>
                  </a:lnTo>
                  <a:lnTo>
                    <a:pt x="93283" y="348022"/>
                  </a:lnTo>
                  <a:lnTo>
                    <a:pt x="88504" y="347799"/>
                  </a:lnTo>
                  <a:lnTo>
                    <a:pt x="76591" y="332823"/>
                  </a:lnTo>
                  <a:lnTo>
                    <a:pt x="51812" y="272913"/>
                  </a:lnTo>
                  <a:lnTo>
                    <a:pt x="30617" y="239981"/>
                  </a:lnTo>
                  <a:lnTo>
                    <a:pt x="22350" y="236161"/>
                  </a:lnTo>
                  <a:lnTo>
                    <a:pt x="13792" y="236661"/>
                  </a:lnTo>
                  <a:lnTo>
                    <a:pt x="5040" y="240041"/>
                  </a:lnTo>
                  <a:lnTo>
                    <a:pt x="728" y="246865"/>
                  </a:lnTo>
                  <a:lnTo>
                    <a:pt x="0" y="266635"/>
                  </a:lnTo>
                  <a:lnTo>
                    <a:pt x="6510" y="275259"/>
                  </a:lnTo>
                  <a:lnTo>
                    <a:pt x="29992" y="288903"/>
                  </a:lnTo>
                  <a:lnTo>
                    <a:pt x="56679" y="291920"/>
                  </a:lnTo>
                  <a:lnTo>
                    <a:pt x="111052" y="281444"/>
                  </a:lnTo>
                  <a:lnTo>
                    <a:pt x="171382" y="249408"/>
                  </a:lnTo>
                  <a:lnTo>
                    <a:pt x="193203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6672368" y="5063245"/>
              <a:ext cx="142100" cy="254032"/>
            </a:xfrm>
            <a:custGeom>
              <a:avLst/>
              <a:gdLst/>
              <a:ahLst/>
              <a:cxnLst/>
              <a:rect l="0" t="0" r="0" b="0"/>
              <a:pathLst>
                <a:path w="142100" h="254032">
                  <a:moveTo>
                    <a:pt x="142099" y="23611"/>
                  </a:moveTo>
                  <a:lnTo>
                    <a:pt x="127542" y="9053"/>
                  </a:lnTo>
                  <a:lnTo>
                    <a:pt x="104145" y="1906"/>
                  </a:lnTo>
                  <a:lnTo>
                    <a:pt x="89374" y="0"/>
                  </a:lnTo>
                  <a:lnTo>
                    <a:pt x="60775" y="10070"/>
                  </a:lnTo>
                  <a:lnTo>
                    <a:pt x="46749" y="19154"/>
                  </a:lnTo>
                  <a:lnTo>
                    <a:pt x="27102" y="49560"/>
                  </a:lnTo>
                  <a:lnTo>
                    <a:pt x="7477" y="109504"/>
                  </a:lnTo>
                  <a:lnTo>
                    <a:pt x="0" y="151670"/>
                  </a:lnTo>
                  <a:lnTo>
                    <a:pt x="1755" y="190723"/>
                  </a:lnTo>
                  <a:lnTo>
                    <a:pt x="18586" y="239691"/>
                  </a:lnTo>
                  <a:lnTo>
                    <a:pt x="27765" y="248408"/>
                  </a:lnTo>
                  <a:lnTo>
                    <a:pt x="38453" y="252696"/>
                  </a:lnTo>
                  <a:lnTo>
                    <a:pt x="50150" y="254031"/>
                  </a:lnTo>
                  <a:lnTo>
                    <a:pt x="71272" y="247389"/>
                  </a:lnTo>
                  <a:lnTo>
                    <a:pt x="114677" y="2155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6862683" y="5073145"/>
              <a:ext cx="87067" cy="160018"/>
            </a:xfrm>
            <a:custGeom>
              <a:avLst/>
              <a:gdLst/>
              <a:ahLst/>
              <a:cxnLst/>
              <a:rect l="0" t="0" r="0" b="0"/>
              <a:pathLst>
                <a:path w="87067" h="160018">
                  <a:moveTo>
                    <a:pt x="20340" y="13711"/>
                  </a:moveTo>
                  <a:lnTo>
                    <a:pt x="5425" y="66580"/>
                  </a:lnTo>
                  <a:lnTo>
                    <a:pt x="0" y="104241"/>
                  </a:lnTo>
                  <a:lnTo>
                    <a:pt x="2667" y="141292"/>
                  </a:lnTo>
                  <a:lnTo>
                    <a:pt x="10081" y="152086"/>
                  </a:lnTo>
                  <a:lnTo>
                    <a:pt x="21118" y="157759"/>
                  </a:lnTo>
                  <a:lnTo>
                    <a:pt x="34570" y="160017"/>
                  </a:lnTo>
                  <a:lnTo>
                    <a:pt x="46584" y="158476"/>
                  </a:lnTo>
                  <a:lnTo>
                    <a:pt x="68060" y="148638"/>
                  </a:lnTo>
                  <a:lnTo>
                    <a:pt x="75005" y="138702"/>
                  </a:lnTo>
                  <a:lnTo>
                    <a:pt x="84780" y="95603"/>
                  </a:lnTo>
                  <a:lnTo>
                    <a:pt x="87066" y="61787"/>
                  </a:lnTo>
                  <a:lnTo>
                    <a:pt x="79958" y="34570"/>
                  </a:lnTo>
                  <a:lnTo>
                    <a:pt x="73796" y="23047"/>
                  </a:lnTo>
                  <a:lnTo>
                    <a:pt x="66641" y="15364"/>
                  </a:lnTo>
                  <a:lnTo>
                    <a:pt x="3405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7006424" y="4867477"/>
              <a:ext cx="27424" cy="397625"/>
            </a:xfrm>
            <a:custGeom>
              <a:avLst/>
              <a:gdLst/>
              <a:ahLst/>
              <a:cxnLst/>
              <a:rect l="0" t="0" r="0" b="0"/>
              <a:pathLst>
                <a:path w="27424" h="397625">
                  <a:moveTo>
                    <a:pt x="0" y="0"/>
                  </a:moveTo>
                  <a:lnTo>
                    <a:pt x="7279" y="21836"/>
                  </a:lnTo>
                  <a:lnTo>
                    <a:pt x="4527" y="71809"/>
                  </a:lnTo>
                  <a:lnTo>
                    <a:pt x="8620" y="120302"/>
                  </a:lnTo>
                  <a:lnTo>
                    <a:pt x="11448" y="165696"/>
                  </a:lnTo>
                  <a:lnTo>
                    <a:pt x="12706" y="218371"/>
                  </a:lnTo>
                  <a:lnTo>
                    <a:pt x="13265" y="267174"/>
                  </a:lnTo>
                  <a:lnTo>
                    <a:pt x="13579" y="330196"/>
                  </a:lnTo>
                  <a:lnTo>
                    <a:pt x="17715" y="360547"/>
                  </a:lnTo>
                  <a:lnTo>
                    <a:pt x="27423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7088858" y="4990877"/>
              <a:ext cx="123235" cy="287937"/>
            </a:xfrm>
            <a:custGeom>
              <a:avLst/>
              <a:gdLst/>
              <a:ahLst/>
              <a:cxnLst/>
              <a:rect l="0" t="0" r="0" b="0"/>
              <a:pathLst>
                <a:path w="123235" h="287937">
                  <a:moveTo>
                    <a:pt x="13544" y="0"/>
                  </a:moveTo>
                  <a:lnTo>
                    <a:pt x="4121" y="46833"/>
                  </a:lnTo>
                  <a:lnTo>
                    <a:pt x="1739" y="90895"/>
                  </a:lnTo>
                  <a:lnTo>
                    <a:pt x="398" y="152533"/>
                  </a:lnTo>
                  <a:lnTo>
                    <a:pt x="0" y="209391"/>
                  </a:lnTo>
                  <a:lnTo>
                    <a:pt x="4515" y="223385"/>
                  </a:lnTo>
                  <a:lnTo>
                    <a:pt x="21719" y="242996"/>
                  </a:lnTo>
                  <a:lnTo>
                    <a:pt x="31182" y="245788"/>
                  </a:lnTo>
                  <a:lnTo>
                    <a:pt x="40537" y="244603"/>
                  </a:lnTo>
                  <a:lnTo>
                    <a:pt x="49821" y="240765"/>
                  </a:lnTo>
                  <a:lnTo>
                    <a:pt x="64199" y="224314"/>
                  </a:lnTo>
                  <a:lnTo>
                    <a:pt x="74144" y="200244"/>
                  </a:lnTo>
                  <a:lnTo>
                    <a:pt x="81266" y="150909"/>
                  </a:lnTo>
                  <a:lnTo>
                    <a:pt x="90825" y="90249"/>
                  </a:lnTo>
                  <a:lnTo>
                    <a:pt x="94334" y="46715"/>
                  </a:lnTo>
                  <a:lnTo>
                    <a:pt x="95519" y="93301"/>
                  </a:lnTo>
                  <a:lnTo>
                    <a:pt x="95724" y="154093"/>
                  </a:lnTo>
                  <a:lnTo>
                    <a:pt x="99848" y="212223"/>
                  </a:lnTo>
                  <a:lnTo>
                    <a:pt x="110719" y="254330"/>
                  </a:lnTo>
                  <a:lnTo>
                    <a:pt x="123234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7267104" y="5042581"/>
              <a:ext cx="95812" cy="236233"/>
            </a:xfrm>
            <a:custGeom>
              <a:avLst/>
              <a:gdLst/>
              <a:ahLst/>
              <a:cxnLst/>
              <a:rect l="0" t="0" r="0" b="0"/>
              <a:pathLst>
                <a:path w="95812" h="236233">
                  <a:moveTo>
                    <a:pt x="13544" y="3141"/>
                  </a:moveTo>
                  <a:lnTo>
                    <a:pt x="13544" y="48450"/>
                  </a:lnTo>
                  <a:lnTo>
                    <a:pt x="12021" y="106112"/>
                  </a:lnTo>
                  <a:lnTo>
                    <a:pt x="4121" y="162468"/>
                  </a:lnTo>
                  <a:lnTo>
                    <a:pt x="1104" y="205573"/>
                  </a:lnTo>
                  <a:lnTo>
                    <a:pt x="0" y="149382"/>
                  </a:lnTo>
                  <a:lnTo>
                    <a:pt x="7161" y="101824"/>
                  </a:lnTo>
                  <a:lnTo>
                    <a:pt x="18931" y="51508"/>
                  </a:lnTo>
                  <a:lnTo>
                    <a:pt x="32068" y="5285"/>
                  </a:lnTo>
                  <a:lnTo>
                    <a:pt x="39604" y="0"/>
                  </a:lnTo>
                  <a:lnTo>
                    <a:pt x="49199" y="1047"/>
                  </a:lnTo>
                  <a:lnTo>
                    <a:pt x="60167" y="6315"/>
                  </a:lnTo>
                  <a:lnTo>
                    <a:pt x="67478" y="17445"/>
                  </a:lnTo>
                  <a:lnTo>
                    <a:pt x="77768" y="69503"/>
                  </a:lnTo>
                  <a:lnTo>
                    <a:pt x="80816" y="131647"/>
                  </a:lnTo>
                  <a:lnTo>
                    <a:pt x="83243" y="186285"/>
                  </a:lnTo>
                  <a:lnTo>
                    <a:pt x="95811" y="2362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7390337" y="5044311"/>
              <a:ext cx="41135" cy="179658"/>
            </a:xfrm>
            <a:custGeom>
              <a:avLst/>
              <a:gdLst/>
              <a:ahLst/>
              <a:cxnLst/>
              <a:rect l="0" t="0" r="0" b="0"/>
              <a:pathLst>
                <a:path w="41135" h="179658">
                  <a:moveTo>
                    <a:pt x="0" y="42545"/>
                  </a:moveTo>
                  <a:lnTo>
                    <a:pt x="0" y="6151"/>
                  </a:lnTo>
                  <a:lnTo>
                    <a:pt x="3047" y="0"/>
                  </a:lnTo>
                  <a:lnTo>
                    <a:pt x="8125" y="471"/>
                  </a:lnTo>
                  <a:lnTo>
                    <a:pt x="14558" y="5355"/>
                  </a:lnTo>
                  <a:lnTo>
                    <a:pt x="21705" y="27031"/>
                  </a:lnTo>
                  <a:lnTo>
                    <a:pt x="25728" y="73496"/>
                  </a:lnTo>
                  <a:lnTo>
                    <a:pt x="30984" y="125858"/>
                  </a:lnTo>
                  <a:lnTo>
                    <a:pt x="41134" y="1796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7500194" y="4999156"/>
              <a:ext cx="95812" cy="278354"/>
            </a:xfrm>
            <a:custGeom>
              <a:avLst/>
              <a:gdLst/>
              <a:ahLst/>
              <a:cxnLst/>
              <a:rect l="0" t="0" r="0" b="0"/>
              <a:pathLst>
                <a:path w="95812" h="278354">
                  <a:moveTo>
                    <a:pt x="13544" y="5432"/>
                  </a:moveTo>
                  <a:lnTo>
                    <a:pt x="12020" y="50742"/>
                  </a:lnTo>
                  <a:lnTo>
                    <a:pt x="4122" y="109927"/>
                  </a:lnTo>
                  <a:lnTo>
                    <a:pt x="1739" y="153439"/>
                  </a:lnTo>
                  <a:lnTo>
                    <a:pt x="398" y="213482"/>
                  </a:lnTo>
                  <a:lnTo>
                    <a:pt x="0" y="269867"/>
                  </a:lnTo>
                  <a:lnTo>
                    <a:pt x="1468" y="277701"/>
                  </a:lnTo>
                  <a:lnTo>
                    <a:pt x="3970" y="278353"/>
                  </a:lnTo>
                  <a:lnTo>
                    <a:pt x="7162" y="274217"/>
                  </a:lnTo>
                  <a:lnTo>
                    <a:pt x="12283" y="223793"/>
                  </a:lnTo>
                  <a:lnTo>
                    <a:pt x="13171" y="169835"/>
                  </a:lnTo>
                  <a:lnTo>
                    <a:pt x="13378" y="122681"/>
                  </a:lnTo>
                  <a:lnTo>
                    <a:pt x="20774" y="59301"/>
                  </a:lnTo>
                  <a:lnTo>
                    <a:pt x="39893" y="9205"/>
                  </a:lnTo>
                  <a:lnTo>
                    <a:pt x="47869" y="1854"/>
                  </a:lnTo>
                  <a:lnTo>
                    <a:pt x="56232" y="0"/>
                  </a:lnTo>
                  <a:lnTo>
                    <a:pt x="64855" y="1810"/>
                  </a:lnTo>
                  <a:lnTo>
                    <a:pt x="70604" y="9112"/>
                  </a:lnTo>
                  <a:lnTo>
                    <a:pt x="76991" y="33474"/>
                  </a:lnTo>
                  <a:lnTo>
                    <a:pt x="79830" y="76803"/>
                  </a:lnTo>
                  <a:lnTo>
                    <a:pt x="82615" y="128561"/>
                  </a:lnTo>
                  <a:lnTo>
                    <a:pt x="88930" y="176955"/>
                  </a:lnTo>
                  <a:lnTo>
                    <a:pt x="92753" y="211667"/>
                  </a:lnTo>
                  <a:lnTo>
                    <a:pt x="95811" y="2522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8651768" y="1494521"/>
            <a:ext cx="356492" cy="329070"/>
            <a:chOff x="8651768" y="1494521"/>
            <a:chExt cx="356492" cy="329070"/>
          </a:xfrm>
        </p:grpSpPr>
        <p:sp>
          <p:nvSpPr>
            <p:cNvPr id="219" name="Freeform 218"/>
            <p:cNvSpPr/>
            <p:nvPr/>
          </p:nvSpPr>
          <p:spPr>
            <a:xfrm>
              <a:off x="8761457" y="1494521"/>
              <a:ext cx="246803" cy="329070"/>
            </a:xfrm>
            <a:custGeom>
              <a:avLst/>
              <a:gdLst/>
              <a:ahLst/>
              <a:cxnLst/>
              <a:rect l="0" t="0" r="0" b="0"/>
              <a:pathLst>
                <a:path w="246803" h="329070">
                  <a:moveTo>
                    <a:pt x="0" y="0"/>
                  </a:moveTo>
                  <a:lnTo>
                    <a:pt x="21893" y="24940"/>
                  </a:lnTo>
                  <a:lnTo>
                    <a:pt x="59621" y="85388"/>
                  </a:lnTo>
                  <a:lnTo>
                    <a:pt x="110634" y="148731"/>
                  </a:lnTo>
                  <a:lnTo>
                    <a:pt x="151104" y="198616"/>
                  </a:lnTo>
                  <a:lnTo>
                    <a:pt x="194777" y="260643"/>
                  </a:lnTo>
                  <a:lnTo>
                    <a:pt x="228683" y="313747"/>
                  </a:lnTo>
                  <a:lnTo>
                    <a:pt x="246802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8651768" y="1521943"/>
              <a:ext cx="205669" cy="274225"/>
            </a:xfrm>
            <a:custGeom>
              <a:avLst/>
              <a:gdLst/>
              <a:ahLst/>
              <a:cxnLst/>
              <a:rect l="0" t="0" r="0" b="0"/>
              <a:pathLst>
                <a:path w="205669" h="274225">
                  <a:moveTo>
                    <a:pt x="205668" y="0"/>
                  </a:moveTo>
                  <a:lnTo>
                    <a:pt x="171776" y="48808"/>
                  </a:lnTo>
                  <a:lnTo>
                    <a:pt x="129401" y="101219"/>
                  </a:lnTo>
                  <a:lnTo>
                    <a:pt x="82268" y="159758"/>
                  </a:lnTo>
                  <a:lnTo>
                    <a:pt x="42037" y="211947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2" name="Freeform 221"/>
          <p:cNvSpPr/>
          <p:nvPr/>
        </p:nvSpPr>
        <p:spPr>
          <a:xfrm>
            <a:off x="8706613" y="2400291"/>
            <a:ext cx="345740" cy="492774"/>
          </a:xfrm>
          <a:custGeom>
            <a:avLst/>
            <a:gdLst/>
            <a:ahLst/>
            <a:cxnLst/>
            <a:rect l="0" t="0" r="0" b="0"/>
            <a:pathLst>
              <a:path w="345740" h="492774">
                <a:moveTo>
                  <a:pt x="0" y="54014"/>
                </a:moveTo>
                <a:lnTo>
                  <a:pt x="59659" y="28247"/>
                </a:lnTo>
                <a:lnTo>
                  <a:pt x="111116" y="13371"/>
                </a:lnTo>
                <a:lnTo>
                  <a:pt x="169020" y="3377"/>
                </a:lnTo>
                <a:lnTo>
                  <a:pt x="212232" y="1039"/>
                </a:lnTo>
                <a:lnTo>
                  <a:pt x="256828" y="0"/>
                </a:lnTo>
                <a:lnTo>
                  <a:pt x="317482" y="6694"/>
                </a:lnTo>
                <a:lnTo>
                  <a:pt x="330485" y="14850"/>
                </a:lnTo>
                <a:lnTo>
                  <a:pt x="339154" y="26381"/>
                </a:lnTo>
                <a:lnTo>
                  <a:pt x="344933" y="40163"/>
                </a:lnTo>
                <a:lnTo>
                  <a:pt x="345739" y="53921"/>
                </a:lnTo>
                <a:lnTo>
                  <a:pt x="332315" y="96643"/>
                </a:lnTo>
                <a:lnTo>
                  <a:pt x="309041" y="147220"/>
                </a:lnTo>
                <a:lnTo>
                  <a:pt x="282848" y="199276"/>
                </a:lnTo>
                <a:lnTo>
                  <a:pt x="246699" y="254521"/>
                </a:lnTo>
                <a:lnTo>
                  <a:pt x="202939" y="317062"/>
                </a:lnTo>
                <a:lnTo>
                  <a:pt x="161230" y="372976"/>
                </a:lnTo>
                <a:lnTo>
                  <a:pt x="123651" y="435480"/>
                </a:lnTo>
                <a:lnTo>
                  <a:pt x="95978" y="49277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5" name="Group 224"/>
          <p:cNvGrpSpPr/>
          <p:nvPr/>
        </p:nvGrpSpPr>
        <p:grpSpPr>
          <a:xfrm>
            <a:off x="6732200" y="3510068"/>
            <a:ext cx="219380" cy="342781"/>
            <a:chOff x="6732200" y="3510068"/>
            <a:chExt cx="219380" cy="342781"/>
          </a:xfrm>
        </p:grpSpPr>
        <p:sp>
          <p:nvSpPr>
            <p:cNvPr id="223" name="Freeform 222"/>
            <p:cNvSpPr/>
            <p:nvPr/>
          </p:nvSpPr>
          <p:spPr>
            <a:xfrm>
              <a:off x="6773334" y="3537490"/>
              <a:ext cx="123401" cy="315359"/>
            </a:xfrm>
            <a:custGeom>
              <a:avLst/>
              <a:gdLst/>
              <a:ahLst/>
              <a:cxnLst/>
              <a:rect l="0" t="0" r="0" b="0"/>
              <a:pathLst>
                <a:path w="123401" h="315359">
                  <a:moveTo>
                    <a:pt x="0" y="0"/>
                  </a:moveTo>
                  <a:lnTo>
                    <a:pt x="29830" y="48807"/>
                  </a:lnTo>
                  <a:lnTo>
                    <a:pt x="64461" y="101218"/>
                  </a:lnTo>
                  <a:lnTo>
                    <a:pt x="89696" y="161281"/>
                  </a:lnTo>
                  <a:lnTo>
                    <a:pt x="109351" y="218737"/>
                  </a:lnTo>
                  <a:lnTo>
                    <a:pt x="119238" y="264385"/>
                  </a:lnTo>
                  <a:lnTo>
                    <a:pt x="12340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6732200" y="3510068"/>
              <a:ext cx="219380" cy="342781"/>
            </a:xfrm>
            <a:custGeom>
              <a:avLst/>
              <a:gdLst/>
              <a:ahLst/>
              <a:cxnLst/>
              <a:rect l="0" t="0" r="0" b="0"/>
              <a:pathLst>
                <a:path w="219380" h="342781">
                  <a:moveTo>
                    <a:pt x="219379" y="0"/>
                  </a:moveTo>
                  <a:lnTo>
                    <a:pt x="181211" y="45446"/>
                  </a:lnTo>
                  <a:lnTo>
                    <a:pt x="154918" y="98102"/>
                  </a:lnTo>
                  <a:lnTo>
                    <a:pt x="118736" y="152822"/>
                  </a:lnTo>
                  <a:lnTo>
                    <a:pt x="82248" y="206063"/>
                  </a:lnTo>
                  <a:lnTo>
                    <a:pt x="45700" y="260590"/>
                  </a:lnTo>
                  <a:lnTo>
                    <a:pt x="12188" y="320225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6" name="Freeform 225"/>
          <p:cNvSpPr/>
          <p:nvPr/>
        </p:nvSpPr>
        <p:spPr>
          <a:xfrm>
            <a:off x="7856518" y="3304399"/>
            <a:ext cx="1" cy="397626"/>
          </a:xfrm>
          <a:custGeom>
            <a:avLst/>
            <a:gdLst/>
            <a:ahLst/>
            <a:cxnLst/>
            <a:rect l="0" t="0" r="0" b="0"/>
            <a:pathLst>
              <a:path w="1" h="397626">
                <a:moveTo>
                  <a:pt x="0" y="0"/>
                </a:moveTo>
                <a:lnTo>
                  <a:pt x="0" y="59660"/>
                </a:lnTo>
                <a:lnTo>
                  <a:pt x="0" y="119242"/>
                </a:lnTo>
                <a:lnTo>
                  <a:pt x="0" y="167257"/>
                </a:lnTo>
                <a:lnTo>
                  <a:pt x="0" y="213988"/>
                </a:lnTo>
                <a:lnTo>
                  <a:pt x="0" y="260148"/>
                </a:lnTo>
                <a:lnTo>
                  <a:pt x="0" y="304532"/>
                </a:lnTo>
                <a:lnTo>
                  <a:pt x="0" y="359209"/>
                </a:lnTo>
                <a:lnTo>
                  <a:pt x="0" y="39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1" name="Group 240"/>
          <p:cNvGrpSpPr/>
          <p:nvPr/>
        </p:nvGrpSpPr>
        <p:grpSpPr>
          <a:xfrm>
            <a:off x="6735441" y="3715736"/>
            <a:ext cx="1915337" cy="1000918"/>
            <a:chOff x="6735441" y="3715736"/>
            <a:chExt cx="1915337" cy="1000918"/>
          </a:xfrm>
        </p:grpSpPr>
        <p:sp>
          <p:nvSpPr>
            <p:cNvPr id="227" name="Freeform 226"/>
            <p:cNvSpPr/>
            <p:nvPr/>
          </p:nvSpPr>
          <p:spPr>
            <a:xfrm>
              <a:off x="6735441" y="4017382"/>
              <a:ext cx="147583" cy="699272"/>
            </a:xfrm>
            <a:custGeom>
              <a:avLst/>
              <a:gdLst/>
              <a:ahLst/>
              <a:cxnLst/>
              <a:rect l="0" t="0" r="0" b="0"/>
              <a:pathLst>
                <a:path w="147583" h="699272">
                  <a:moveTo>
                    <a:pt x="147582" y="0"/>
                  </a:moveTo>
                  <a:lnTo>
                    <a:pt x="97609" y="57253"/>
                  </a:lnTo>
                  <a:lnTo>
                    <a:pt x="70227" y="113212"/>
                  </a:lnTo>
                  <a:lnTo>
                    <a:pt x="47304" y="169810"/>
                  </a:lnTo>
                  <a:lnTo>
                    <a:pt x="25138" y="231424"/>
                  </a:lnTo>
                  <a:lnTo>
                    <a:pt x="14816" y="277793"/>
                  </a:lnTo>
                  <a:lnTo>
                    <a:pt x="4049" y="340777"/>
                  </a:lnTo>
                  <a:lnTo>
                    <a:pt x="0" y="381500"/>
                  </a:lnTo>
                  <a:lnTo>
                    <a:pt x="1782" y="443629"/>
                  </a:lnTo>
                  <a:lnTo>
                    <a:pt x="7895" y="499109"/>
                  </a:lnTo>
                  <a:lnTo>
                    <a:pt x="13770" y="555666"/>
                  </a:lnTo>
                  <a:lnTo>
                    <a:pt x="29222" y="601369"/>
                  </a:lnTo>
                  <a:lnTo>
                    <a:pt x="54462" y="657757"/>
                  </a:lnTo>
                  <a:lnTo>
                    <a:pt x="65315" y="6992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6965290" y="4277895"/>
              <a:ext cx="150825" cy="260513"/>
            </a:xfrm>
            <a:custGeom>
              <a:avLst/>
              <a:gdLst/>
              <a:ahLst/>
              <a:cxnLst/>
              <a:rect l="0" t="0" r="0" b="0"/>
              <a:pathLst>
                <a:path w="150825" h="260513">
                  <a:moveTo>
                    <a:pt x="0" y="0"/>
                  </a:moveTo>
                  <a:lnTo>
                    <a:pt x="26364" y="57252"/>
                  </a:lnTo>
                  <a:lnTo>
                    <a:pt x="60110" y="119588"/>
                  </a:lnTo>
                  <a:lnTo>
                    <a:pt x="96116" y="177492"/>
                  </a:lnTo>
                  <a:lnTo>
                    <a:pt x="138654" y="234232"/>
                  </a:lnTo>
                  <a:lnTo>
                    <a:pt x="150824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6979001" y="4195628"/>
              <a:ext cx="123402" cy="315358"/>
            </a:xfrm>
            <a:custGeom>
              <a:avLst/>
              <a:gdLst/>
              <a:ahLst/>
              <a:cxnLst/>
              <a:rect l="0" t="0" r="0" b="0"/>
              <a:pathLst>
                <a:path w="123402" h="315358">
                  <a:moveTo>
                    <a:pt x="123401" y="0"/>
                  </a:moveTo>
                  <a:lnTo>
                    <a:pt x="104424" y="48807"/>
                  </a:lnTo>
                  <a:lnTo>
                    <a:pt x="80708" y="102314"/>
                  </a:lnTo>
                  <a:lnTo>
                    <a:pt x="58445" y="162349"/>
                  </a:lnTo>
                  <a:lnTo>
                    <a:pt x="38138" y="214669"/>
                  </a:lnTo>
                  <a:lnTo>
                    <a:pt x="11258" y="273293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7253225" y="4154494"/>
              <a:ext cx="13713" cy="301647"/>
            </a:xfrm>
            <a:custGeom>
              <a:avLst/>
              <a:gdLst/>
              <a:ahLst/>
              <a:cxnLst/>
              <a:rect l="0" t="0" r="0" b="0"/>
              <a:pathLst>
                <a:path w="13713" h="301647">
                  <a:moveTo>
                    <a:pt x="13712" y="0"/>
                  </a:moveTo>
                  <a:lnTo>
                    <a:pt x="13712" y="54732"/>
                  </a:lnTo>
                  <a:lnTo>
                    <a:pt x="13712" y="115411"/>
                  </a:lnTo>
                  <a:lnTo>
                    <a:pt x="12188" y="172662"/>
                  </a:lnTo>
                  <a:lnTo>
                    <a:pt x="4289" y="228220"/>
                  </a:lnTo>
                  <a:lnTo>
                    <a:pt x="847" y="285337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7129824" y="4305317"/>
              <a:ext cx="164536" cy="27424"/>
            </a:xfrm>
            <a:custGeom>
              <a:avLst/>
              <a:gdLst/>
              <a:ahLst/>
              <a:cxnLst/>
              <a:rect l="0" t="0" r="0" b="0"/>
              <a:pathLst>
                <a:path w="164536" h="27424">
                  <a:moveTo>
                    <a:pt x="0" y="27423"/>
                  </a:moveTo>
                  <a:lnTo>
                    <a:pt x="45309" y="18000"/>
                  </a:lnTo>
                  <a:lnTo>
                    <a:pt x="101448" y="13459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7445182" y="4135687"/>
              <a:ext cx="144550" cy="375299"/>
            </a:xfrm>
            <a:custGeom>
              <a:avLst/>
              <a:gdLst/>
              <a:ahLst/>
              <a:cxnLst/>
              <a:rect l="0" t="0" r="0" b="0"/>
              <a:pathLst>
                <a:path w="144550" h="375299">
                  <a:moveTo>
                    <a:pt x="0" y="32518"/>
                  </a:moveTo>
                  <a:lnTo>
                    <a:pt x="14558" y="17961"/>
                  </a:lnTo>
                  <a:lnTo>
                    <a:pt x="52726" y="1629"/>
                  </a:lnTo>
                  <a:lnTo>
                    <a:pt x="81326" y="0"/>
                  </a:lnTo>
                  <a:lnTo>
                    <a:pt x="107748" y="5878"/>
                  </a:lnTo>
                  <a:lnTo>
                    <a:pt x="129647" y="18647"/>
                  </a:lnTo>
                  <a:lnTo>
                    <a:pt x="136706" y="30888"/>
                  </a:lnTo>
                  <a:lnTo>
                    <a:pt x="144549" y="64802"/>
                  </a:lnTo>
                  <a:lnTo>
                    <a:pt x="141686" y="119442"/>
                  </a:lnTo>
                  <a:lnTo>
                    <a:pt x="123910" y="174226"/>
                  </a:lnTo>
                  <a:lnTo>
                    <a:pt x="106624" y="229053"/>
                  </a:lnTo>
                  <a:lnTo>
                    <a:pt x="84575" y="283892"/>
                  </a:lnTo>
                  <a:lnTo>
                    <a:pt x="60775" y="343024"/>
                  </a:lnTo>
                  <a:lnTo>
                    <a:pt x="41134" y="3752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7568583" y="3948826"/>
              <a:ext cx="120468" cy="658139"/>
            </a:xfrm>
            <a:custGeom>
              <a:avLst/>
              <a:gdLst/>
              <a:ahLst/>
              <a:cxnLst/>
              <a:rect l="0" t="0" r="0" b="0"/>
              <a:pathLst>
                <a:path w="120468" h="658139">
                  <a:moveTo>
                    <a:pt x="13712" y="0"/>
                  </a:moveTo>
                  <a:lnTo>
                    <a:pt x="60485" y="56197"/>
                  </a:lnTo>
                  <a:lnTo>
                    <a:pt x="92127" y="99406"/>
                  </a:lnTo>
                  <a:lnTo>
                    <a:pt x="108548" y="150315"/>
                  </a:lnTo>
                  <a:lnTo>
                    <a:pt x="116800" y="197825"/>
                  </a:lnTo>
                  <a:lnTo>
                    <a:pt x="120467" y="249410"/>
                  </a:lnTo>
                  <a:lnTo>
                    <a:pt x="118034" y="306868"/>
                  </a:lnTo>
                  <a:lnTo>
                    <a:pt x="111875" y="361859"/>
                  </a:lnTo>
                  <a:lnTo>
                    <a:pt x="99842" y="420036"/>
                  </a:lnTo>
                  <a:lnTo>
                    <a:pt x="85105" y="473668"/>
                  </a:lnTo>
                  <a:lnTo>
                    <a:pt x="63641" y="520705"/>
                  </a:lnTo>
                  <a:lnTo>
                    <a:pt x="45433" y="572559"/>
                  </a:lnTo>
                  <a:lnTo>
                    <a:pt x="16818" y="632487"/>
                  </a:lnTo>
                  <a:lnTo>
                    <a:pt x="0" y="6581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7788778" y="3880270"/>
              <a:ext cx="95163" cy="658138"/>
            </a:xfrm>
            <a:custGeom>
              <a:avLst/>
              <a:gdLst/>
              <a:ahLst/>
              <a:cxnLst/>
              <a:rect l="0" t="0" r="0" b="0"/>
              <a:pathLst>
                <a:path w="95163" h="658138">
                  <a:moveTo>
                    <a:pt x="81452" y="0"/>
                  </a:moveTo>
                  <a:lnTo>
                    <a:pt x="62474" y="52870"/>
                  </a:lnTo>
                  <a:lnTo>
                    <a:pt x="42821" y="109104"/>
                  </a:lnTo>
                  <a:lnTo>
                    <a:pt x="27349" y="160298"/>
                  </a:lnTo>
                  <a:lnTo>
                    <a:pt x="13116" y="208476"/>
                  </a:lnTo>
                  <a:lnTo>
                    <a:pt x="3313" y="269470"/>
                  </a:lnTo>
                  <a:lnTo>
                    <a:pt x="1019" y="319338"/>
                  </a:lnTo>
                  <a:lnTo>
                    <a:pt x="0" y="371972"/>
                  </a:lnTo>
                  <a:lnTo>
                    <a:pt x="6705" y="431158"/>
                  </a:lnTo>
                  <a:lnTo>
                    <a:pt x="25619" y="484919"/>
                  </a:lnTo>
                  <a:lnTo>
                    <a:pt x="43242" y="539442"/>
                  </a:lnTo>
                  <a:lnTo>
                    <a:pt x="62844" y="601514"/>
                  </a:lnTo>
                  <a:lnTo>
                    <a:pt x="76785" y="639329"/>
                  </a:lnTo>
                  <a:lnTo>
                    <a:pt x="95162" y="6581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7952497" y="4099649"/>
              <a:ext cx="164535" cy="356492"/>
            </a:xfrm>
            <a:custGeom>
              <a:avLst/>
              <a:gdLst/>
              <a:ahLst/>
              <a:cxnLst/>
              <a:rect l="0" t="0" r="0" b="0"/>
              <a:pathLst>
                <a:path w="164535" h="356492">
                  <a:moveTo>
                    <a:pt x="0" y="0"/>
                  </a:moveTo>
                  <a:lnTo>
                    <a:pt x="29829" y="48807"/>
                  </a:lnTo>
                  <a:lnTo>
                    <a:pt x="64461" y="101218"/>
                  </a:lnTo>
                  <a:lnTo>
                    <a:pt x="91548" y="153222"/>
                  </a:lnTo>
                  <a:lnTo>
                    <a:pt x="118872" y="209595"/>
                  </a:lnTo>
                  <a:lnTo>
                    <a:pt x="146264" y="264893"/>
                  </a:lnTo>
                  <a:lnTo>
                    <a:pt x="159121" y="319872"/>
                  </a:lnTo>
                  <a:lnTo>
                    <a:pt x="164534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7883940" y="4127072"/>
              <a:ext cx="191959" cy="383914"/>
            </a:xfrm>
            <a:custGeom>
              <a:avLst/>
              <a:gdLst/>
              <a:ahLst/>
              <a:cxnLst/>
              <a:rect l="0" t="0" r="0" b="0"/>
              <a:pathLst>
                <a:path w="191959" h="383914">
                  <a:moveTo>
                    <a:pt x="191958" y="0"/>
                  </a:moveTo>
                  <a:lnTo>
                    <a:pt x="161068" y="57252"/>
                  </a:lnTo>
                  <a:lnTo>
                    <a:pt x="132023" y="111249"/>
                  </a:lnTo>
                  <a:lnTo>
                    <a:pt x="109029" y="160934"/>
                  </a:lnTo>
                  <a:lnTo>
                    <a:pt x="78187" y="218668"/>
                  </a:lnTo>
                  <a:lnTo>
                    <a:pt x="55845" y="274083"/>
                  </a:lnTo>
                  <a:lnTo>
                    <a:pt x="29482" y="336319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8226721" y="4113361"/>
              <a:ext cx="13712" cy="260513"/>
            </a:xfrm>
            <a:custGeom>
              <a:avLst/>
              <a:gdLst/>
              <a:ahLst/>
              <a:cxnLst/>
              <a:rect l="0" t="0" r="0" b="0"/>
              <a:pathLst>
                <a:path w="13712" h="260513">
                  <a:moveTo>
                    <a:pt x="13711" y="0"/>
                  </a:moveTo>
                  <a:lnTo>
                    <a:pt x="13711" y="54731"/>
                  </a:lnTo>
                  <a:lnTo>
                    <a:pt x="12188" y="115411"/>
                  </a:lnTo>
                  <a:lnTo>
                    <a:pt x="4288" y="172661"/>
                  </a:lnTo>
                  <a:lnTo>
                    <a:pt x="847" y="234413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8117031" y="4236761"/>
              <a:ext cx="178247" cy="27424"/>
            </a:xfrm>
            <a:custGeom>
              <a:avLst/>
              <a:gdLst/>
              <a:ahLst/>
              <a:cxnLst/>
              <a:rect l="0" t="0" r="0" b="0"/>
              <a:pathLst>
                <a:path w="178247" h="27424">
                  <a:moveTo>
                    <a:pt x="0" y="27423"/>
                  </a:moveTo>
                  <a:lnTo>
                    <a:pt x="59661" y="16570"/>
                  </a:lnTo>
                  <a:lnTo>
                    <a:pt x="121644" y="6997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8446100" y="4072227"/>
              <a:ext cx="13713" cy="329070"/>
            </a:xfrm>
            <a:custGeom>
              <a:avLst/>
              <a:gdLst/>
              <a:ahLst/>
              <a:cxnLst/>
              <a:rect l="0" t="0" r="0" b="0"/>
              <a:pathLst>
                <a:path w="13713" h="329070">
                  <a:moveTo>
                    <a:pt x="13712" y="0"/>
                  </a:moveTo>
                  <a:lnTo>
                    <a:pt x="2859" y="48807"/>
                  </a:lnTo>
                  <a:lnTo>
                    <a:pt x="847" y="98252"/>
                  </a:lnTo>
                  <a:lnTo>
                    <a:pt x="251" y="155560"/>
                  </a:lnTo>
                  <a:lnTo>
                    <a:pt x="74" y="216720"/>
                  </a:lnTo>
                  <a:lnTo>
                    <a:pt x="22" y="273436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8432389" y="3715736"/>
              <a:ext cx="218389" cy="781539"/>
            </a:xfrm>
            <a:custGeom>
              <a:avLst/>
              <a:gdLst/>
              <a:ahLst/>
              <a:cxnLst/>
              <a:rect l="0" t="0" r="0" b="0"/>
              <a:pathLst>
                <a:path w="218389" h="781539">
                  <a:moveTo>
                    <a:pt x="0" y="0"/>
                  </a:moveTo>
                  <a:lnTo>
                    <a:pt x="52726" y="45446"/>
                  </a:lnTo>
                  <a:lnTo>
                    <a:pt x="98324" y="96830"/>
                  </a:lnTo>
                  <a:lnTo>
                    <a:pt x="136672" y="150991"/>
                  </a:lnTo>
                  <a:lnTo>
                    <a:pt x="160342" y="196069"/>
                  </a:lnTo>
                  <a:lnTo>
                    <a:pt x="189267" y="258616"/>
                  </a:lnTo>
                  <a:lnTo>
                    <a:pt x="208087" y="308363"/>
                  </a:lnTo>
                  <a:lnTo>
                    <a:pt x="214361" y="355921"/>
                  </a:lnTo>
                  <a:lnTo>
                    <a:pt x="217149" y="408036"/>
                  </a:lnTo>
                  <a:lnTo>
                    <a:pt x="218388" y="451510"/>
                  </a:lnTo>
                  <a:lnTo>
                    <a:pt x="211807" y="510246"/>
                  </a:lnTo>
                  <a:lnTo>
                    <a:pt x="192929" y="566244"/>
                  </a:lnTo>
                  <a:lnTo>
                    <a:pt x="175317" y="614152"/>
                  </a:lnTo>
                  <a:lnTo>
                    <a:pt x="153171" y="664571"/>
                  </a:lnTo>
                  <a:lnTo>
                    <a:pt x="120034" y="725383"/>
                  </a:lnTo>
                  <a:lnTo>
                    <a:pt x="95978" y="7815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Freeform 241"/>
          <p:cNvSpPr/>
          <p:nvPr/>
        </p:nvSpPr>
        <p:spPr>
          <a:xfrm>
            <a:off x="6403750" y="3551201"/>
            <a:ext cx="2260724" cy="1313941"/>
          </a:xfrm>
          <a:custGeom>
            <a:avLst/>
            <a:gdLst/>
            <a:ahLst/>
            <a:cxnLst/>
            <a:rect l="0" t="0" r="0" b="0"/>
            <a:pathLst>
              <a:path w="2260724" h="1313941">
                <a:moveTo>
                  <a:pt x="2234307" y="27422"/>
                </a:moveTo>
                <a:lnTo>
                  <a:pt x="2185499" y="38275"/>
                </a:lnTo>
                <a:lnTo>
                  <a:pt x="2136054" y="44349"/>
                </a:lnTo>
                <a:lnTo>
                  <a:pt x="2078748" y="55798"/>
                </a:lnTo>
                <a:lnTo>
                  <a:pt x="2017587" y="68839"/>
                </a:lnTo>
                <a:lnTo>
                  <a:pt x="1960871" y="78288"/>
                </a:lnTo>
                <a:lnTo>
                  <a:pt x="1909534" y="85151"/>
                </a:lnTo>
                <a:lnTo>
                  <a:pt x="1861315" y="92770"/>
                </a:lnTo>
                <a:lnTo>
                  <a:pt x="1804371" y="99091"/>
                </a:lnTo>
                <a:lnTo>
                  <a:pt x="1759859" y="106502"/>
                </a:lnTo>
                <a:lnTo>
                  <a:pt x="1709607" y="114875"/>
                </a:lnTo>
                <a:lnTo>
                  <a:pt x="1656803" y="123674"/>
                </a:lnTo>
                <a:lnTo>
                  <a:pt x="1607436" y="132663"/>
                </a:lnTo>
                <a:lnTo>
                  <a:pt x="1549379" y="146289"/>
                </a:lnTo>
                <a:lnTo>
                  <a:pt x="1501800" y="155410"/>
                </a:lnTo>
                <a:lnTo>
                  <a:pt x="1450185" y="164542"/>
                </a:lnTo>
                <a:lnTo>
                  <a:pt x="1399822" y="173679"/>
                </a:lnTo>
                <a:lnTo>
                  <a:pt x="1357125" y="182818"/>
                </a:lnTo>
                <a:lnTo>
                  <a:pt x="1305649" y="191958"/>
                </a:lnTo>
                <a:lnTo>
                  <a:pt x="1248746" y="201098"/>
                </a:lnTo>
                <a:lnTo>
                  <a:pt x="1192987" y="210239"/>
                </a:lnTo>
                <a:lnTo>
                  <a:pt x="1137735" y="215317"/>
                </a:lnTo>
                <a:lnTo>
                  <a:pt x="1082710" y="219097"/>
                </a:lnTo>
                <a:lnTo>
                  <a:pt x="1027786" y="225855"/>
                </a:lnTo>
                <a:lnTo>
                  <a:pt x="976968" y="229875"/>
                </a:lnTo>
                <a:lnTo>
                  <a:pt x="927467" y="231661"/>
                </a:lnTo>
                <a:lnTo>
                  <a:pt x="874997" y="232455"/>
                </a:lnTo>
                <a:lnTo>
                  <a:pt x="825271" y="232808"/>
                </a:lnTo>
                <a:lnTo>
                  <a:pt x="776255" y="234488"/>
                </a:lnTo>
                <a:lnTo>
                  <a:pt x="724002" y="240314"/>
                </a:lnTo>
                <a:lnTo>
                  <a:pt x="670308" y="247981"/>
                </a:lnTo>
                <a:lnTo>
                  <a:pt x="617499" y="256467"/>
                </a:lnTo>
                <a:lnTo>
                  <a:pt x="568637" y="265316"/>
                </a:lnTo>
                <a:lnTo>
                  <a:pt x="521530" y="274328"/>
                </a:lnTo>
                <a:lnTo>
                  <a:pt x="475201" y="283411"/>
                </a:lnTo>
                <a:lnTo>
                  <a:pt x="429221" y="292526"/>
                </a:lnTo>
                <a:lnTo>
                  <a:pt x="367787" y="306223"/>
                </a:lnTo>
                <a:lnTo>
                  <a:pt x="325621" y="315361"/>
                </a:lnTo>
                <a:lnTo>
                  <a:pt x="267181" y="329070"/>
                </a:lnTo>
                <a:lnTo>
                  <a:pt x="216857" y="342781"/>
                </a:lnTo>
                <a:lnTo>
                  <a:pt x="167414" y="356491"/>
                </a:lnTo>
                <a:lnTo>
                  <a:pt x="109762" y="382052"/>
                </a:lnTo>
                <a:lnTo>
                  <a:pt x="65309" y="417965"/>
                </a:lnTo>
                <a:lnTo>
                  <a:pt x="45949" y="441705"/>
                </a:lnTo>
                <a:lnTo>
                  <a:pt x="41090" y="454434"/>
                </a:lnTo>
                <a:lnTo>
                  <a:pt x="40177" y="515827"/>
                </a:lnTo>
                <a:lnTo>
                  <a:pt x="40415" y="574331"/>
                </a:lnTo>
                <a:lnTo>
                  <a:pt x="40485" y="634322"/>
                </a:lnTo>
                <a:lnTo>
                  <a:pt x="40502" y="678022"/>
                </a:lnTo>
                <a:lnTo>
                  <a:pt x="40509" y="722836"/>
                </a:lnTo>
                <a:lnTo>
                  <a:pt x="40512" y="772207"/>
                </a:lnTo>
                <a:lnTo>
                  <a:pt x="38990" y="823095"/>
                </a:lnTo>
                <a:lnTo>
                  <a:pt x="33236" y="871103"/>
                </a:lnTo>
                <a:lnTo>
                  <a:pt x="29663" y="921894"/>
                </a:lnTo>
                <a:lnTo>
                  <a:pt x="26551" y="973414"/>
                </a:lnTo>
                <a:lnTo>
                  <a:pt x="20089" y="1021702"/>
                </a:lnTo>
                <a:lnTo>
                  <a:pt x="16202" y="1068555"/>
                </a:lnTo>
                <a:lnTo>
                  <a:pt x="9950" y="1129632"/>
                </a:lnTo>
                <a:lnTo>
                  <a:pt x="2512" y="1184800"/>
                </a:lnTo>
                <a:lnTo>
                  <a:pt x="309" y="1245327"/>
                </a:lnTo>
                <a:lnTo>
                  <a:pt x="0" y="1264406"/>
                </a:lnTo>
                <a:lnTo>
                  <a:pt x="4364" y="1278649"/>
                </a:lnTo>
                <a:lnTo>
                  <a:pt x="11844" y="1289668"/>
                </a:lnTo>
                <a:lnTo>
                  <a:pt x="21401" y="1298537"/>
                </a:lnTo>
                <a:lnTo>
                  <a:pt x="52332" y="1308392"/>
                </a:lnTo>
                <a:lnTo>
                  <a:pt x="112572" y="1313940"/>
                </a:lnTo>
                <a:lnTo>
                  <a:pt x="174601" y="1311521"/>
                </a:lnTo>
                <a:lnTo>
                  <a:pt x="231575" y="1305218"/>
                </a:lnTo>
                <a:lnTo>
                  <a:pt x="291113" y="1303351"/>
                </a:lnTo>
                <a:lnTo>
                  <a:pt x="336232" y="1301390"/>
                </a:lnTo>
                <a:lnTo>
                  <a:pt x="386753" y="1295441"/>
                </a:lnTo>
                <a:lnTo>
                  <a:pt x="439676" y="1291781"/>
                </a:lnTo>
                <a:lnTo>
                  <a:pt x="493667" y="1288631"/>
                </a:lnTo>
                <a:lnTo>
                  <a:pt x="548133" y="1282153"/>
                </a:lnTo>
                <a:lnTo>
                  <a:pt x="606872" y="1278258"/>
                </a:lnTo>
                <a:lnTo>
                  <a:pt x="662431" y="1275003"/>
                </a:lnTo>
                <a:lnTo>
                  <a:pt x="720929" y="1266129"/>
                </a:lnTo>
                <a:lnTo>
                  <a:pt x="776179" y="1261299"/>
                </a:lnTo>
                <a:lnTo>
                  <a:pt x="831143" y="1252420"/>
                </a:lnTo>
                <a:lnTo>
                  <a:pt x="884500" y="1247589"/>
                </a:lnTo>
                <a:lnTo>
                  <a:pt x="931457" y="1237186"/>
                </a:lnTo>
                <a:lnTo>
                  <a:pt x="983287" y="1225978"/>
                </a:lnTo>
                <a:lnTo>
                  <a:pt x="1037238" y="1220457"/>
                </a:lnTo>
                <a:lnTo>
                  <a:pt x="1091818" y="1211373"/>
                </a:lnTo>
                <a:lnTo>
                  <a:pt x="1148108" y="1206481"/>
                </a:lnTo>
                <a:lnTo>
                  <a:pt x="1210829" y="1197583"/>
                </a:lnTo>
                <a:lnTo>
                  <a:pt x="1268685" y="1192746"/>
                </a:lnTo>
                <a:lnTo>
                  <a:pt x="1324421" y="1182341"/>
                </a:lnTo>
                <a:lnTo>
                  <a:pt x="1381054" y="1171134"/>
                </a:lnTo>
                <a:lnTo>
                  <a:pt x="1443876" y="1165612"/>
                </a:lnTo>
                <a:lnTo>
                  <a:pt x="1501762" y="1155005"/>
                </a:lnTo>
                <a:lnTo>
                  <a:pt x="1559031" y="1143736"/>
                </a:lnTo>
                <a:lnTo>
                  <a:pt x="1622043" y="1138197"/>
                </a:lnTo>
                <a:lnTo>
                  <a:pt x="1679984" y="1129108"/>
                </a:lnTo>
                <a:lnTo>
                  <a:pt x="1735747" y="1124214"/>
                </a:lnTo>
                <a:lnTo>
                  <a:pt x="1795434" y="1113793"/>
                </a:lnTo>
                <a:lnTo>
                  <a:pt x="1849327" y="1105422"/>
                </a:lnTo>
                <a:lnTo>
                  <a:pt x="1908826" y="1100685"/>
                </a:lnTo>
                <a:lnTo>
                  <a:pt x="1967772" y="1098580"/>
                </a:lnTo>
                <a:lnTo>
                  <a:pt x="2019361" y="1097645"/>
                </a:lnTo>
                <a:lnTo>
                  <a:pt x="2067680" y="1097229"/>
                </a:lnTo>
                <a:lnTo>
                  <a:pt x="2113023" y="1097044"/>
                </a:lnTo>
                <a:lnTo>
                  <a:pt x="2172810" y="1096940"/>
                </a:lnTo>
                <a:lnTo>
                  <a:pt x="2226073" y="1093862"/>
                </a:lnTo>
                <a:lnTo>
                  <a:pt x="2251468" y="1082345"/>
                </a:lnTo>
                <a:lnTo>
                  <a:pt x="2257935" y="1073484"/>
                </a:lnTo>
                <a:lnTo>
                  <a:pt x="2260723" y="1063007"/>
                </a:lnTo>
                <a:lnTo>
                  <a:pt x="2257369" y="1018299"/>
                </a:lnTo>
                <a:lnTo>
                  <a:pt x="2246727" y="960872"/>
                </a:lnTo>
                <a:lnTo>
                  <a:pt x="2233924" y="905261"/>
                </a:lnTo>
                <a:lnTo>
                  <a:pt x="2216420" y="850190"/>
                </a:lnTo>
                <a:lnTo>
                  <a:pt x="2195998" y="799341"/>
                </a:lnTo>
                <a:lnTo>
                  <a:pt x="2180299" y="739078"/>
                </a:lnTo>
                <a:lnTo>
                  <a:pt x="2170693" y="683447"/>
                </a:lnTo>
                <a:lnTo>
                  <a:pt x="2161346" y="623174"/>
                </a:lnTo>
                <a:lnTo>
                  <a:pt x="2156176" y="560839"/>
                </a:lnTo>
                <a:lnTo>
                  <a:pt x="2152354" y="502157"/>
                </a:lnTo>
                <a:lnTo>
                  <a:pt x="2145578" y="455764"/>
                </a:lnTo>
                <a:lnTo>
                  <a:pt x="2140477" y="395385"/>
                </a:lnTo>
                <a:lnTo>
                  <a:pt x="2135220" y="349402"/>
                </a:lnTo>
                <a:lnTo>
                  <a:pt x="2129329" y="301543"/>
                </a:lnTo>
                <a:lnTo>
                  <a:pt x="2126711" y="259959"/>
                </a:lnTo>
                <a:lnTo>
                  <a:pt x="2125548" y="213039"/>
                </a:lnTo>
                <a:lnTo>
                  <a:pt x="2123507" y="163240"/>
                </a:lnTo>
                <a:lnTo>
                  <a:pt x="2117522" y="115716"/>
                </a:lnTo>
                <a:lnTo>
                  <a:pt x="2112867" y="53414"/>
                </a:lnTo>
                <a:lnTo>
                  <a:pt x="211090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0" name="Group 249"/>
          <p:cNvGrpSpPr/>
          <p:nvPr/>
        </p:nvGrpSpPr>
        <p:grpSpPr>
          <a:xfrm>
            <a:off x="6457976" y="5987318"/>
            <a:ext cx="2481728" cy="2382891"/>
            <a:chOff x="6457976" y="5987318"/>
            <a:chExt cx="2481728" cy="2382891"/>
          </a:xfrm>
        </p:grpSpPr>
        <p:sp>
          <p:nvSpPr>
            <p:cNvPr id="243" name="Freeform 242"/>
            <p:cNvSpPr/>
            <p:nvPr/>
          </p:nvSpPr>
          <p:spPr>
            <a:xfrm>
              <a:off x="6512820" y="6025593"/>
              <a:ext cx="95646" cy="2344616"/>
            </a:xfrm>
            <a:custGeom>
              <a:avLst/>
              <a:gdLst/>
              <a:ahLst/>
              <a:cxnLst/>
              <a:rect l="0" t="0" r="0" b="0"/>
              <a:pathLst>
                <a:path w="95646" h="2344616">
                  <a:moveTo>
                    <a:pt x="82268" y="0"/>
                  </a:moveTo>
                  <a:lnTo>
                    <a:pt x="67353" y="59660"/>
                  </a:lnTo>
                  <a:lnTo>
                    <a:pt x="58552" y="111116"/>
                  </a:lnTo>
                  <a:lnTo>
                    <a:pt x="55943" y="164957"/>
                  </a:lnTo>
                  <a:lnTo>
                    <a:pt x="55578" y="183098"/>
                  </a:lnTo>
                  <a:lnTo>
                    <a:pt x="61428" y="199762"/>
                  </a:lnTo>
                  <a:lnTo>
                    <a:pt x="91158" y="248099"/>
                  </a:lnTo>
                  <a:lnTo>
                    <a:pt x="95228" y="309309"/>
                  </a:lnTo>
                  <a:lnTo>
                    <a:pt x="95645" y="353295"/>
                  </a:lnTo>
                  <a:lnTo>
                    <a:pt x="91768" y="402298"/>
                  </a:lnTo>
                  <a:lnTo>
                    <a:pt x="86490" y="451500"/>
                  </a:lnTo>
                  <a:lnTo>
                    <a:pt x="84145" y="493680"/>
                  </a:lnTo>
                  <a:lnTo>
                    <a:pt x="79040" y="540865"/>
                  </a:lnTo>
                  <a:lnTo>
                    <a:pt x="73216" y="589258"/>
                  </a:lnTo>
                  <a:lnTo>
                    <a:pt x="70628" y="631079"/>
                  </a:lnTo>
                  <a:lnTo>
                    <a:pt x="65415" y="678105"/>
                  </a:lnTo>
                  <a:lnTo>
                    <a:pt x="59543" y="726427"/>
                  </a:lnTo>
                  <a:lnTo>
                    <a:pt x="56238" y="787892"/>
                  </a:lnTo>
                  <a:lnTo>
                    <a:pt x="55258" y="849269"/>
                  </a:lnTo>
                  <a:lnTo>
                    <a:pt x="55029" y="903556"/>
                  </a:lnTo>
                  <a:lnTo>
                    <a:pt x="50865" y="951045"/>
                  </a:lnTo>
                  <a:lnTo>
                    <a:pt x="44017" y="1012039"/>
                  </a:lnTo>
                  <a:lnTo>
                    <a:pt x="41989" y="1068707"/>
                  </a:lnTo>
                  <a:lnTo>
                    <a:pt x="37325" y="1124092"/>
                  </a:lnTo>
                  <a:lnTo>
                    <a:pt x="31824" y="1165351"/>
                  </a:lnTo>
                  <a:lnTo>
                    <a:pt x="29380" y="1219236"/>
                  </a:lnTo>
                  <a:lnTo>
                    <a:pt x="28293" y="1266545"/>
                  </a:lnTo>
                  <a:lnTo>
                    <a:pt x="27682" y="1327440"/>
                  </a:lnTo>
                  <a:lnTo>
                    <a:pt x="27500" y="1384077"/>
                  </a:lnTo>
                  <a:lnTo>
                    <a:pt x="27447" y="1439453"/>
                  </a:lnTo>
                  <a:lnTo>
                    <a:pt x="23367" y="1494455"/>
                  </a:lnTo>
                  <a:lnTo>
                    <a:pt x="16573" y="1549346"/>
                  </a:lnTo>
                  <a:lnTo>
                    <a:pt x="14984" y="1590491"/>
                  </a:lnTo>
                  <a:lnTo>
                    <a:pt x="14277" y="1644325"/>
                  </a:lnTo>
                  <a:lnTo>
                    <a:pt x="13963" y="1691611"/>
                  </a:lnTo>
                  <a:lnTo>
                    <a:pt x="13823" y="1737510"/>
                  </a:lnTo>
                  <a:lnTo>
                    <a:pt x="13761" y="1793458"/>
                  </a:lnTo>
                  <a:lnTo>
                    <a:pt x="13734" y="1853870"/>
                  </a:lnTo>
                  <a:lnTo>
                    <a:pt x="13722" y="1916268"/>
                  </a:lnTo>
                  <a:lnTo>
                    <a:pt x="13717" y="1979548"/>
                  </a:lnTo>
                  <a:lnTo>
                    <a:pt x="9651" y="2039157"/>
                  </a:lnTo>
                  <a:lnTo>
                    <a:pt x="4289" y="2096120"/>
                  </a:lnTo>
                  <a:lnTo>
                    <a:pt x="1906" y="2151906"/>
                  </a:lnTo>
                  <a:lnTo>
                    <a:pt x="848" y="2203106"/>
                  </a:lnTo>
                  <a:lnTo>
                    <a:pt x="377" y="2249730"/>
                  </a:lnTo>
                  <a:lnTo>
                    <a:pt x="111" y="2305668"/>
                  </a:lnTo>
                  <a:lnTo>
                    <a:pt x="0" y="23446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6457976" y="5987318"/>
              <a:ext cx="2481728" cy="120544"/>
            </a:xfrm>
            <a:custGeom>
              <a:avLst/>
              <a:gdLst/>
              <a:ahLst/>
              <a:cxnLst/>
              <a:rect l="0" t="0" r="0" b="0"/>
              <a:pathLst>
                <a:path w="2481728" h="120544">
                  <a:moveTo>
                    <a:pt x="0" y="10853"/>
                  </a:moveTo>
                  <a:lnTo>
                    <a:pt x="48807" y="0"/>
                  </a:lnTo>
                  <a:lnTo>
                    <a:pt x="98252" y="2051"/>
                  </a:lnTo>
                  <a:lnTo>
                    <a:pt x="151497" y="8245"/>
                  </a:lnTo>
                  <a:lnTo>
                    <a:pt x="205868" y="10081"/>
                  </a:lnTo>
                  <a:lnTo>
                    <a:pt x="260572" y="10624"/>
                  </a:lnTo>
                  <a:lnTo>
                    <a:pt x="315375" y="14848"/>
                  </a:lnTo>
                  <a:lnTo>
                    <a:pt x="374270" y="21685"/>
                  </a:lnTo>
                  <a:lnTo>
                    <a:pt x="435901" y="23711"/>
                  </a:lnTo>
                  <a:lnTo>
                    <a:pt x="496819" y="28373"/>
                  </a:lnTo>
                  <a:lnTo>
                    <a:pt x="540736" y="33875"/>
                  </a:lnTo>
                  <a:lnTo>
                    <a:pt x="585647" y="36319"/>
                  </a:lnTo>
                  <a:lnTo>
                    <a:pt x="630997" y="37406"/>
                  </a:lnTo>
                  <a:lnTo>
                    <a:pt x="676544" y="39412"/>
                  </a:lnTo>
                  <a:lnTo>
                    <a:pt x="722179" y="45382"/>
                  </a:lnTo>
                  <a:lnTo>
                    <a:pt x="767852" y="49051"/>
                  </a:lnTo>
                  <a:lnTo>
                    <a:pt x="828265" y="55179"/>
                  </a:lnTo>
                  <a:lnTo>
                    <a:pt x="883236" y="62581"/>
                  </a:lnTo>
                  <a:lnTo>
                    <a:pt x="925763" y="64313"/>
                  </a:lnTo>
                  <a:lnTo>
                    <a:pt x="970055" y="65082"/>
                  </a:lnTo>
                  <a:lnTo>
                    <a:pt x="1015131" y="65424"/>
                  </a:lnTo>
                  <a:lnTo>
                    <a:pt x="1075208" y="69679"/>
                  </a:lnTo>
                  <a:lnTo>
                    <a:pt x="1130080" y="76525"/>
                  </a:lnTo>
                  <a:lnTo>
                    <a:pt x="1174107" y="78127"/>
                  </a:lnTo>
                  <a:lnTo>
                    <a:pt x="1224143" y="78839"/>
                  </a:lnTo>
                  <a:lnTo>
                    <a:pt x="1272789" y="79156"/>
                  </a:lnTo>
                  <a:lnTo>
                    <a:pt x="1321324" y="79296"/>
                  </a:lnTo>
                  <a:lnTo>
                    <a:pt x="1373363" y="79358"/>
                  </a:lnTo>
                  <a:lnTo>
                    <a:pt x="1422899" y="83449"/>
                  </a:lnTo>
                  <a:lnTo>
                    <a:pt x="1471830" y="88822"/>
                  </a:lnTo>
                  <a:lnTo>
                    <a:pt x="1524046" y="91209"/>
                  </a:lnTo>
                  <a:lnTo>
                    <a:pt x="1573660" y="92271"/>
                  </a:lnTo>
                  <a:lnTo>
                    <a:pt x="1621102" y="92743"/>
                  </a:lnTo>
                  <a:lnTo>
                    <a:pt x="1667578" y="92952"/>
                  </a:lnTo>
                  <a:lnTo>
                    <a:pt x="1717689" y="93045"/>
                  </a:lnTo>
                  <a:lnTo>
                    <a:pt x="1768905" y="93087"/>
                  </a:lnTo>
                  <a:lnTo>
                    <a:pt x="1817059" y="93105"/>
                  </a:lnTo>
                  <a:lnTo>
                    <a:pt x="1863852" y="93114"/>
                  </a:lnTo>
                  <a:lnTo>
                    <a:pt x="1910040" y="93117"/>
                  </a:lnTo>
                  <a:lnTo>
                    <a:pt x="1955959" y="93119"/>
                  </a:lnTo>
                  <a:lnTo>
                    <a:pt x="2001759" y="89057"/>
                  </a:lnTo>
                  <a:lnTo>
                    <a:pt x="2045982" y="83696"/>
                  </a:lnTo>
                  <a:lnTo>
                    <a:pt x="2105139" y="80679"/>
                  </a:lnTo>
                  <a:lnTo>
                    <a:pt x="2161261" y="81308"/>
                  </a:lnTo>
                  <a:lnTo>
                    <a:pt x="2216485" y="88943"/>
                  </a:lnTo>
                  <a:lnTo>
                    <a:pt x="2272965" y="91882"/>
                  </a:lnTo>
                  <a:lnTo>
                    <a:pt x="2334219" y="94277"/>
                  </a:lnTo>
                  <a:lnTo>
                    <a:pt x="2384192" y="102434"/>
                  </a:lnTo>
                  <a:lnTo>
                    <a:pt x="2446775" y="110026"/>
                  </a:lnTo>
                  <a:lnTo>
                    <a:pt x="2481727" y="1205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8747747" y="6080438"/>
              <a:ext cx="95979" cy="2042969"/>
            </a:xfrm>
            <a:custGeom>
              <a:avLst/>
              <a:gdLst/>
              <a:ahLst/>
              <a:cxnLst/>
              <a:rect l="0" t="0" r="0" b="0"/>
              <a:pathLst>
                <a:path w="95979" h="2042969">
                  <a:moveTo>
                    <a:pt x="95978" y="0"/>
                  </a:moveTo>
                  <a:lnTo>
                    <a:pt x="85125" y="48807"/>
                  </a:lnTo>
                  <a:lnTo>
                    <a:pt x="83114" y="98252"/>
                  </a:lnTo>
                  <a:lnTo>
                    <a:pt x="82518" y="151496"/>
                  </a:lnTo>
                  <a:lnTo>
                    <a:pt x="82341" y="205868"/>
                  </a:lnTo>
                  <a:lnTo>
                    <a:pt x="82289" y="260572"/>
                  </a:lnTo>
                  <a:lnTo>
                    <a:pt x="82273" y="315375"/>
                  </a:lnTo>
                  <a:lnTo>
                    <a:pt x="82269" y="374270"/>
                  </a:lnTo>
                  <a:lnTo>
                    <a:pt x="78205" y="435901"/>
                  </a:lnTo>
                  <a:lnTo>
                    <a:pt x="67352" y="496819"/>
                  </a:lnTo>
                  <a:lnTo>
                    <a:pt x="60403" y="540736"/>
                  </a:lnTo>
                  <a:lnTo>
                    <a:pt x="57315" y="585647"/>
                  </a:lnTo>
                  <a:lnTo>
                    <a:pt x="55942" y="630997"/>
                  </a:lnTo>
                  <a:lnTo>
                    <a:pt x="53809" y="676544"/>
                  </a:lnTo>
                  <a:lnTo>
                    <a:pt x="47782" y="722179"/>
                  </a:lnTo>
                  <a:lnTo>
                    <a:pt x="44088" y="771914"/>
                  </a:lnTo>
                  <a:lnTo>
                    <a:pt x="40923" y="819918"/>
                  </a:lnTo>
                  <a:lnTo>
                    <a:pt x="32099" y="875685"/>
                  </a:lnTo>
                  <a:lnTo>
                    <a:pt x="27284" y="939097"/>
                  </a:lnTo>
                  <a:lnTo>
                    <a:pt x="20759" y="983598"/>
                  </a:lnTo>
                  <a:lnTo>
                    <a:pt x="16844" y="1028768"/>
                  </a:lnTo>
                  <a:lnTo>
                    <a:pt x="15103" y="1074235"/>
                  </a:lnTo>
                  <a:lnTo>
                    <a:pt x="14329" y="1119833"/>
                  </a:lnTo>
                  <a:lnTo>
                    <a:pt x="13985" y="1165489"/>
                  </a:lnTo>
                  <a:lnTo>
                    <a:pt x="13832" y="1211173"/>
                  </a:lnTo>
                  <a:lnTo>
                    <a:pt x="13765" y="1256868"/>
                  </a:lnTo>
                  <a:lnTo>
                    <a:pt x="13727" y="1318139"/>
                  </a:lnTo>
                  <a:lnTo>
                    <a:pt x="6436" y="1367610"/>
                  </a:lnTo>
                  <a:lnTo>
                    <a:pt x="1907" y="1418493"/>
                  </a:lnTo>
                  <a:lnTo>
                    <a:pt x="565" y="1472164"/>
                  </a:lnTo>
                  <a:lnTo>
                    <a:pt x="7445" y="1526660"/>
                  </a:lnTo>
                  <a:lnTo>
                    <a:pt x="4575" y="1581402"/>
                  </a:lnTo>
                  <a:lnTo>
                    <a:pt x="1355" y="1636216"/>
                  </a:lnTo>
                  <a:lnTo>
                    <a:pt x="7680" y="1683773"/>
                  </a:lnTo>
                  <a:lnTo>
                    <a:pt x="11924" y="1734089"/>
                  </a:lnTo>
                  <a:lnTo>
                    <a:pt x="13181" y="1787591"/>
                  </a:lnTo>
                  <a:lnTo>
                    <a:pt x="13553" y="1849318"/>
                  </a:lnTo>
                  <a:lnTo>
                    <a:pt x="6385" y="1908571"/>
                  </a:lnTo>
                  <a:lnTo>
                    <a:pt x="1892" y="1964722"/>
                  </a:lnTo>
                  <a:lnTo>
                    <a:pt x="840" y="1997528"/>
                  </a:lnTo>
                  <a:lnTo>
                    <a:pt x="0" y="20429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471687" y="8137118"/>
              <a:ext cx="2248638" cy="219381"/>
            </a:xfrm>
            <a:custGeom>
              <a:avLst/>
              <a:gdLst/>
              <a:ahLst/>
              <a:cxnLst/>
              <a:rect l="0" t="0" r="0" b="0"/>
              <a:pathLst>
                <a:path w="2248638" h="219381">
                  <a:moveTo>
                    <a:pt x="2248637" y="0"/>
                  </a:moveTo>
                  <a:lnTo>
                    <a:pt x="2193040" y="14915"/>
                  </a:lnTo>
                  <a:lnTo>
                    <a:pt x="2148373" y="23716"/>
                  </a:lnTo>
                  <a:lnTo>
                    <a:pt x="2085964" y="33969"/>
                  </a:lnTo>
                  <a:lnTo>
                    <a:pt x="2028963" y="46289"/>
                  </a:lnTo>
                  <a:lnTo>
                    <a:pt x="1985962" y="51043"/>
                  </a:lnTo>
                  <a:lnTo>
                    <a:pt x="1941459" y="54678"/>
                  </a:lnTo>
                  <a:lnTo>
                    <a:pt x="1896289" y="61373"/>
                  </a:lnTo>
                  <a:lnTo>
                    <a:pt x="1835312" y="66428"/>
                  </a:lnTo>
                  <a:lnTo>
                    <a:pt x="1793252" y="67611"/>
                  </a:lnTo>
                  <a:lnTo>
                    <a:pt x="1730811" y="68276"/>
                  </a:lnTo>
                  <a:lnTo>
                    <a:pt x="1669652" y="68473"/>
                  </a:lnTo>
                  <a:lnTo>
                    <a:pt x="1625678" y="70043"/>
                  </a:lnTo>
                  <a:lnTo>
                    <a:pt x="1580743" y="75819"/>
                  </a:lnTo>
                  <a:lnTo>
                    <a:pt x="1535381" y="83463"/>
                  </a:lnTo>
                  <a:lnTo>
                    <a:pt x="1489829" y="91939"/>
                  </a:lnTo>
                  <a:lnTo>
                    <a:pt x="1444193" y="100785"/>
                  </a:lnTo>
                  <a:lnTo>
                    <a:pt x="1394456" y="105732"/>
                  </a:lnTo>
                  <a:lnTo>
                    <a:pt x="1343405" y="109454"/>
                  </a:lnTo>
                  <a:lnTo>
                    <a:pt x="1295324" y="116187"/>
                  </a:lnTo>
                  <a:lnTo>
                    <a:pt x="1239988" y="128542"/>
                  </a:lnTo>
                  <a:lnTo>
                    <a:pt x="1197056" y="137365"/>
                  </a:lnTo>
                  <a:lnTo>
                    <a:pt x="1149028" y="146366"/>
                  </a:lnTo>
                  <a:lnTo>
                    <a:pt x="1102293" y="155444"/>
                  </a:lnTo>
                  <a:lnTo>
                    <a:pt x="1052067" y="164557"/>
                  </a:lnTo>
                  <a:lnTo>
                    <a:pt x="999275" y="173685"/>
                  </a:lnTo>
                  <a:lnTo>
                    <a:pt x="945342" y="182820"/>
                  </a:lnTo>
                  <a:lnTo>
                    <a:pt x="890903" y="191958"/>
                  </a:lnTo>
                  <a:lnTo>
                    <a:pt x="837762" y="199575"/>
                  </a:lnTo>
                  <a:lnTo>
                    <a:pt x="788753" y="202960"/>
                  </a:lnTo>
                  <a:lnTo>
                    <a:pt x="741580" y="204464"/>
                  </a:lnTo>
                  <a:lnTo>
                    <a:pt x="695224" y="205132"/>
                  </a:lnTo>
                  <a:lnTo>
                    <a:pt x="649230" y="205430"/>
                  </a:lnTo>
                  <a:lnTo>
                    <a:pt x="603396" y="205563"/>
                  </a:lnTo>
                  <a:lnTo>
                    <a:pt x="559158" y="205621"/>
                  </a:lnTo>
                  <a:lnTo>
                    <a:pt x="499993" y="205654"/>
                  </a:lnTo>
                  <a:lnTo>
                    <a:pt x="443868" y="204140"/>
                  </a:lnTo>
                  <a:lnTo>
                    <a:pt x="388644" y="196244"/>
                  </a:lnTo>
                  <a:lnTo>
                    <a:pt x="333687" y="191703"/>
                  </a:lnTo>
                  <a:lnTo>
                    <a:pt x="278809" y="182910"/>
                  </a:lnTo>
                  <a:lnTo>
                    <a:pt x="222430" y="179628"/>
                  </a:lnTo>
                  <a:lnTo>
                    <a:pt x="159683" y="178655"/>
                  </a:lnTo>
                  <a:lnTo>
                    <a:pt x="103343" y="179891"/>
                  </a:lnTo>
                  <a:lnTo>
                    <a:pt x="58550" y="190751"/>
                  </a:lnTo>
                  <a:lnTo>
                    <a:pt x="0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7532590" y="6011882"/>
              <a:ext cx="35735" cy="354046"/>
            </a:xfrm>
            <a:custGeom>
              <a:avLst/>
              <a:gdLst/>
              <a:ahLst/>
              <a:cxnLst/>
              <a:rect l="0" t="0" r="0" b="0"/>
              <a:pathLst>
                <a:path w="35735" h="354046">
                  <a:moveTo>
                    <a:pt x="22282" y="0"/>
                  </a:moveTo>
                  <a:lnTo>
                    <a:pt x="12859" y="35886"/>
                  </a:lnTo>
                  <a:lnTo>
                    <a:pt x="8317" y="89007"/>
                  </a:lnTo>
                  <a:lnTo>
                    <a:pt x="1048" y="136570"/>
                  </a:lnTo>
                  <a:lnTo>
                    <a:pt x="4141" y="188580"/>
                  </a:lnTo>
                  <a:lnTo>
                    <a:pt x="0" y="224480"/>
                  </a:lnTo>
                  <a:lnTo>
                    <a:pt x="4380" y="239538"/>
                  </a:lnTo>
                  <a:lnTo>
                    <a:pt x="32044" y="276811"/>
                  </a:lnTo>
                  <a:lnTo>
                    <a:pt x="35664" y="337705"/>
                  </a:lnTo>
                  <a:lnTo>
                    <a:pt x="35734" y="3540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7541161" y="6640409"/>
              <a:ext cx="15714" cy="1592688"/>
            </a:xfrm>
            <a:custGeom>
              <a:avLst/>
              <a:gdLst/>
              <a:ahLst/>
              <a:cxnLst/>
              <a:rect l="0" t="0" r="0" b="0"/>
              <a:pathLst>
                <a:path w="15714" h="1592688">
                  <a:moveTo>
                    <a:pt x="15713" y="0"/>
                  </a:moveTo>
                  <a:lnTo>
                    <a:pt x="15616" y="2153"/>
                  </a:lnTo>
                  <a:lnTo>
                    <a:pt x="14558" y="57017"/>
                  </a:lnTo>
                  <a:lnTo>
                    <a:pt x="14088" y="111870"/>
                  </a:lnTo>
                  <a:lnTo>
                    <a:pt x="13879" y="166719"/>
                  </a:lnTo>
                  <a:lnTo>
                    <a:pt x="13786" y="225628"/>
                  </a:lnTo>
                  <a:lnTo>
                    <a:pt x="13745" y="285835"/>
                  </a:lnTo>
                  <a:lnTo>
                    <a:pt x="13726" y="343062"/>
                  </a:lnTo>
                  <a:lnTo>
                    <a:pt x="13717" y="398966"/>
                  </a:lnTo>
                  <a:lnTo>
                    <a:pt x="13714" y="454281"/>
                  </a:lnTo>
                  <a:lnTo>
                    <a:pt x="13713" y="509335"/>
                  </a:lnTo>
                  <a:lnTo>
                    <a:pt x="13712" y="564273"/>
                  </a:lnTo>
                  <a:lnTo>
                    <a:pt x="13712" y="619159"/>
                  </a:lnTo>
                  <a:lnTo>
                    <a:pt x="13711" y="674023"/>
                  </a:lnTo>
                  <a:lnTo>
                    <a:pt x="6432" y="734464"/>
                  </a:lnTo>
                  <a:lnTo>
                    <a:pt x="9170" y="795832"/>
                  </a:lnTo>
                  <a:lnTo>
                    <a:pt x="3394" y="842666"/>
                  </a:lnTo>
                  <a:lnTo>
                    <a:pt x="1508" y="887619"/>
                  </a:lnTo>
                  <a:lnTo>
                    <a:pt x="670" y="938067"/>
                  </a:lnTo>
                  <a:lnTo>
                    <a:pt x="297" y="990958"/>
                  </a:lnTo>
                  <a:lnTo>
                    <a:pt x="131" y="1044934"/>
                  </a:lnTo>
                  <a:lnTo>
                    <a:pt x="58" y="1095330"/>
                  </a:lnTo>
                  <a:lnTo>
                    <a:pt x="25" y="1143120"/>
                  </a:lnTo>
                  <a:lnTo>
                    <a:pt x="10" y="1189751"/>
                  </a:lnTo>
                  <a:lnTo>
                    <a:pt x="4" y="1235867"/>
                  </a:lnTo>
                  <a:lnTo>
                    <a:pt x="1" y="1280231"/>
                  </a:lnTo>
                  <a:lnTo>
                    <a:pt x="0" y="1340991"/>
                  </a:lnTo>
                  <a:lnTo>
                    <a:pt x="0" y="1384336"/>
                  </a:lnTo>
                  <a:lnTo>
                    <a:pt x="0" y="1444285"/>
                  </a:lnTo>
                  <a:lnTo>
                    <a:pt x="0" y="1500642"/>
                  </a:lnTo>
                  <a:lnTo>
                    <a:pt x="0" y="1555935"/>
                  </a:lnTo>
                  <a:lnTo>
                    <a:pt x="0" y="15926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471687" y="7012800"/>
              <a:ext cx="2125237" cy="82268"/>
            </a:xfrm>
            <a:custGeom>
              <a:avLst/>
              <a:gdLst/>
              <a:ahLst/>
              <a:cxnLst/>
              <a:rect l="0" t="0" r="0" b="0"/>
              <a:pathLst>
                <a:path w="2125237" h="82268">
                  <a:moveTo>
                    <a:pt x="0" y="13711"/>
                  </a:moveTo>
                  <a:lnTo>
                    <a:pt x="35886" y="23133"/>
                  </a:lnTo>
                  <a:lnTo>
                    <a:pt x="90530" y="26151"/>
                  </a:lnTo>
                  <a:lnTo>
                    <a:pt x="145993" y="25522"/>
                  </a:lnTo>
                  <a:lnTo>
                    <a:pt x="201020" y="17887"/>
                  </a:lnTo>
                  <a:lnTo>
                    <a:pt x="257443" y="14948"/>
                  </a:lnTo>
                  <a:lnTo>
                    <a:pt x="320203" y="14077"/>
                  </a:lnTo>
                  <a:lnTo>
                    <a:pt x="378070" y="12296"/>
                  </a:lnTo>
                  <a:lnTo>
                    <a:pt x="435334" y="4321"/>
                  </a:lnTo>
                  <a:lnTo>
                    <a:pt x="477862" y="1920"/>
                  </a:lnTo>
                  <a:lnTo>
                    <a:pt x="522155" y="853"/>
                  </a:lnTo>
                  <a:lnTo>
                    <a:pt x="567231" y="379"/>
                  </a:lnTo>
                  <a:lnTo>
                    <a:pt x="612657" y="168"/>
                  </a:lnTo>
                  <a:lnTo>
                    <a:pt x="658237" y="75"/>
                  </a:lnTo>
                  <a:lnTo>
                    <a:pt x="705409" y="33"/>
                  </a:lnTo>
                  <a:lnTo>
                    <a:pt x="756844" y="15"/>
                  </a:lnTo>
                  <a:lnTo>
                    <a:pt x="806111" y="6"/>
                  </a:lnTo>
                  <a:lnTo>
                    <a:pt x="854922" y="3"/>
                  </a:lnTo>
                  <a:lnTo>
                    <a:pt x="907085" y="1"/>
                  </a:lnTo>
                  <a:lnTo>
                    <a:pt x="956675" y="1"/>
                  </a:lnTo>
                  <a:lnTo>
                    <a:pt x="1005630" y="0"/>
                  </a:lnTo>
                  <a:lnTo>
                    <a:pt x="1057857" y="0"/>
                  </a:lnTo>
                  <a:lnTo>
                    <a:pt x="1107475" y="4062"/>
                  </a:lnTo>
                  <a:lnTo>
                    <a:pt x="1156443" y="9423"/>
                  </a:lnTo>
                  <a:lnTo>
                    <a:pt x="1208676" y="11805"/>
                  </a:lnTo>
                  <a:lnTo>
                    <a:pt x="1262360" y="12864"/>
                  </a:lnTo>
                  <a:lnTo>
                    <a:pt x="1315165" y="13334"/>
                  </a:lnTo>
                  <a:lnTo>
                    <a:pt x="1364025" y="13543"/>
                  </a:lnTo>
                  <a:lnTo>
                    <a:pt x="1411132" y="13636"/>
                  </a:lnTo>
                  <a:lnTo>
                    <a:pt x="1458982" y="13677"/>
                  </a:lnTo>
                  <a:lnTo>
                    <a:pt x="1510719" y="13696"/>
                  </a:lnTo>
                  <a:lnTo>
                    <a:pt x="1560120" y="13704"/>
                  </a:lnTo>
                  <a:lnTo>
                    <a:pt x="1605943" y="15231"/>
                  </a:lnTo>
                  <a:lnTo>
                    <a:pt x="1667525" y="23133"/>
                  </a:lnTo>
                  <a:lnTo>
                    <a:pt x="1730291" y="27674"/>
                  </a:lnTo>
                  <a:lnTo>
                    <a:pt x="1780711" y="36468"/>
                  </a:lnTo>
                  <a:lnTo>
                    <a:pt x="1833567" y="41274"/>
                  </a:lnTo>
                  <a:lnTo>
                    <a:pt x="1887823" y="51670"/>
                  </a:lnTo>
                  <a:lnTo>
                    <a:pt x="1942494" y="62875"/>
                  </a:lnTo>
                  <a:lnTo>
                    <a:pt x="1997287" y="66873"/>
                  </a:lnTo>
                  <a:lnTo>
                    <a:pt x="2050593" y="69580"/>
                  </a:lnTo>
                  <a:lnTo>
                    <a:pt x="2102197" y="79310"/>
                  </a:lnTo>
                  <a:lnTo>
                    <a:pt x="2125236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6650779" y="6210271"/>
            <a:ext cx="522010" cy="596862"/>
            <a:chOff x="6650779" y="6210271"/>
            <a:chExt cx="522010" cy="596862"/>
          </a:xfrm>
        </p:grpSpPr>
        <p:sp>
          <p:nvSpPr>
            <p:cNvPr id="251" name="Freeform 250"/>
            <p:cNvSpPr/>
            <p:nvPr/>
          </p:nvSpPr>
          <p:spPr>
            <a:xfrm>
              <a:off x="6650779" y="6487142"/>
              <a:ext cx="341935" cy="319991"/>
            </a:xfrm>
            <a:custGeom>
              <a:avLst/>
              <a:gdLst/>
              <a:ahLst/>
              <a:cxnLst/>
              <a:rect l="0" t="0" r="0" b="0"/>
              <a:pathLst>
                <a:path w="341935" h="319991">
                  <a:moveTo>
                    <a:pt x="12865" y="32054"/>
                  </a:moveTo>
                  <a:lnTo>
                    <a:pt x="2013" y="80862"/>
                  </a:lnTo>
                  <a:lnTo>
                    <a:pt x="0" y="134369"/>
                  </a:lnTo>
                  <a:lnTo>
                    <a:pt x="1054" y="176553"/>
                  </a:lnTo>
                  <a:lnTo>
                    <a:pt x="6600" y="220693"/>
                  </a:lnTo>
                  <a:lnTo>
                    <a:pt x="11008" y="281089"/>
                  </a:lnTo>
                  <a:lnTo>
                    <a:pt x="13151" y="287962"/>
                  </a:lnTo>
                  <a:lnTo>
                    <a:pt x="16102" y="286451"/>
                  </a:lnTo>
                  <a:lnTo>
                    <a:pt x="19594" y="279349"/>
                  </a:lnTo>
                  <a:lnTo>
                    <a:pt x="26720" y="224165"/>
                  </a:lnTo>
                  <a:lnTo>
                    <a:pt x="37114" y="170904"/>
                  </a:lnTo>
                  <a:lnTo>
                    <a:pt x="51365" y="109081"/>
                  </a:lnTo>
                  <a:lnTo>
                    <a:pt x="74208" y="53015"/>
                  </a:lnTo>
                  <a:lnTo>
                    <a:pt x="91419" y="21565"/>
                  </a:lnTo>
                  <a:lnTo>
                    <a:pt x="103321" y="11350"/>
                  </a:lnTo>
                  <a:lnTo>
                    <a:pt x="132795" y="0"/>
                  </a:lnTo>
                  <a:lnTo>
                    <a:pt x="146140" y="1544"/>
                  </a:lnTo>
                  <a:lnTo>
                    <a:pt x="169092" y="15447"/>
                  </a:lnTo>
                  <a:lnTo>
                    <a:pt x="208653" y="63136"/>
                  </a:lnTo>
                  <a:lnTo>
                    <a:pt x="233549" y="112189"/>
                  </a:lnTo>
                  <a:lnTo>
                    <a:pt x="243802" y="163795"/>
                  </a:lnTo>
                  <a:lnTo>
                    <a:pt x="251600" y="194201"/>
                  </a:lnTo>
                  <a:lnTo>
                    <a:pt x="254289" y="198044"/>
                  </a:lnTo>
                  <a:lnTo>
                    <a:pt x="256082" y="194512"/>
                  </a:lnTo>
                  <a:lnTo>
                    <a:pt x="258958" y="145058"/>
                  </a:lnTo>
                  <a:lnTo>
                    <a:pt x="266735" y="94314"/>
                  </a:lnTo>
                  <a:lnTo>
                    <a:pt x="278689" y="47962"/>
                  </a:lnTo>
                  <a:lnTo>
                    <a:pt x="286059" y="41136"/>
                  </a:lnTo>
                  <a:lnTo>
                    <a:pt x="295543" y="39632"/>
                  </a:lnTo>
                  <a:lnTo>
                    <a:pt x="306436" y="41677"/>
                  </a:lnTo>
                  <a:lnTo>
                    <a:pt x="315221" y="49133"/>
                  </a:lnTo>
                  <a:lnTo>
                    <a:pt x="329046" y="73669"/>
                  </a:lnTo>
                  <a:lnTo>
                    <a:pt x="338115" y="129022"/>
                  </a:lnTo>
                  <a:lnTo>
                    <a:pt x="340237" y="171637"/>
                  </a:lnTo>
                  <a:lnTo>
                    <a:pt x="341431" y="234392"/>
                  </a:lnTo>
                  <a:lnTo>
                    <a:pt x="341785" y="283456"/>
                  </a:lnTo>
                  <a:lnTo>
                    <a:pt x="341934" y="3199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6992997" y="6210271"/>
              <a:ext cx="179792" cy="267793"/>
            </a:xfrm>
            <a:custGeom>
              <a:avLst/>
              <a:gdLst/>
              <a:ahLst/>
              <a:cxnLst/>
              <a:rect l="0" t="0" r="0" b="0"/>
              <a:pathLst>
                <a:path w="179792" h="267793">
                  <a:moveTo>
                    <a:pt x="40850" y="7279"/>
                  </a:moveTo>
                  <a:lnTo>
                    <a:pt x="62686" y="0"/>
                  </a:lnTo>
                  <a:lnTo>
                    <a:pt x="72165" y="3950"/>
                  </a:lnTo>
                  <a:lnTo>
                    <a:pt x="121459" y="45949"/>
                  </a:lnTo>
                  <a:lnTo>
                    <a:pt x="140293" y="55911"/>
                  </a:lnTo>
                  <a:lnTo>
                    <a:pt x="165283" y="83230"/>
                  </a:lnTo>
                  <a:lnTo>
                    <a:pt x="174079" y="99047"/>
                  </a:lnTo>
                  <a:lnTo>
                    <a:pt x="179791" y="132871"/>
                  </a:lnTo>
                  <a:lnTo>
                    <a:pt x="179181" y="150423"/>
                  </a:lnTo>
                  <a:lnTo>
                    <a:pt x="166316" y="182111"/>
                  </a:lnTo>
                  <a:lnTo>
                    <a:pt x="128095" y="232416"/>
                  </a:lnTo>
                  <a:lnTo>
                    <a:pt x="93106" y="254940"/>
                  </a:lnTo>
                  <a:lnTo>
                    <a:pt x="63059" y="258017"/>
                  </a:lnTo>
                  <a:lnTo>
                    <a:pt x="46515" y="256705"/>
                  </a:lnTo>
                  <a:lnTo>
                    <a:pt x="20008" y="243059"/>
                  </a:lnTo>
                  <a:lnTo>
                    <a:pt x="8673" y="233022"/>
                  </a:lnTo>
                  <a:lnTo>
                    <a:pt x="2640" y="221760"/>
                  </a:lnTo>
                  <a:lnTo>
                    <a:pt x="0" y="197058"/>
                  </a:lnTo>
                  <a:lnTo>
                    <a:pt x="12030" y="170846"/>
                  </a:lnTo>
                  <a:lnTo>
                    <a:pt x="21637" y="157457"/>
                  </a:lnTo>
                  <a:lnTo>
                    <a:pt x="34135" y="150055"/>
                  </a:lnTo>
                  <a:lnTo>
                    <a:pt x="64271" y="145893"/>
                  </a:lnTo>
                  <a:lnTo>
                    <a:pt x="93916" y="153184"/>
                  </a:lnTo>
                  <a:lnTo>
                    <a:pt x="132239" y="174418"/>
                  </a:lnTo>
                  <a:lnTo>
                    <a:pt x="142909" y="182691"/>
                  </a:lnTo>
                  <a:lnTo>
                    <a:pt x="154764" y="208133"/>
                  </a:lnTo>
                  <a:lnTo>
                    <a:pt x="164250" y="2677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7637139" y="7338402"/>
            <a:ext cx="704750" cy="469648"/>
            <a:chOff x="7637139" y="7338402"/>
            <a:chExt cx="704750" cy="469648"/>
          </a:xfrm>
        </p:grpSpPr>
        <p:sp>
          <p:nvSpPr>
            <p:cNvPr id="254" name="Freeform 253"/>
            <p:cNvSpPr/>
            <p:nvPr/>
          </p:nvSpPr>
          <p:spPr>
            <a:xfrm>
              <a:off x="7637139" y="7533825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0"/>
                  </a:moveTo>
                  <a:lnTo>
                    <a:pt x="53209" y="0"/>
                  </a:lnTo>
                  <a:lnTo>
                    <a:pt x="104466" y="1524"/>
                  </a:lnTo>
                  <a:lnTo>
                    <a:pt x="164534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7916812" y="7338402"/>
              <a:ext cx="227642" cy="469648"/>
            </a:xfrm>
            <a:custGeom>
              <a:avLst/>
              <a:gdLst/>
              <a:ahLst/>
              <a:cxnLst/>
              <a:rect l="0" t="0" r="0" b="0"/>
              <a:pathLst>
                <a:path w="227642" h="469648">
                  <a:moveTo>
                    <a:pt x="227641" y="30889"/>
                  </a:moveTo>
                  <a:lnTo>
                    <a:pt x="204225" y="10519"/>
                  </a:lnTo>
                  <a:lnTo>
                    <a:pt x="182194" y="0"/>
                  </a:lnTo>
                  <a:lnTo>
                    <a:pt x="153105" y="2434"/>
                  </a:lnTo>
                  <a:lnTo>
                    <a:pt x="122912" y="13672"/>
                  </a:lnTo>
                  <a:lnTo>
                    <a:pt x="68933" y="54483"/>
                  </a:lnTo>
                  <a:lnTo>
                    <a:pt x="31363" y="110820"/>
                  </a:lnTo>
                  <a:lnTo>
                    <a:pt x="6812" y="156644"/>
                  </a:lnTo>
                  <a:lnTo>
                    <a:pt x="0" y="195962"/>
                  </a:lnTo>
                  <a:lnTo>
                    <a:pt x="2754" y="211018"/>
                  </a:lnTo>
                  <a:lnTo>
                    <a:pt x="9161" y="222578"/>
                  </a:lnTo>
                  <a:lnTo>
                    <a:pt x="18002" y="231808"/>
                  </a:lnTo>
                  <a:lnTo>
                    <a:pt x="31514" y="236438"/>
                  </a:lnTo>
                  <a:lnTo>
                    <a:pt x="66839" y="237520"/>
                  </a:lnTo>
                  <a:lnTo>
                    <a:pt x="114995" y="222285"/>
                  </a:lnTo>
                  <a:lnTo>
                    <a:pt x="150930" y="191194"/>
                  </a:lnTo>
                  <a:lnTo>
                    <a:pt x="188847" y="139743"/>
                  </a:lnTo>
                  <a:lnTo>
                    <a:pt x="212586" y="81506"/>
                  </a:lnTo>
                  <a:lnTo>
                    <a:pt x="217605" y="64634"/>
                  </a:lnTo>
                  <a:lnTo>
                    <a:pt x="217903" y="59480"/>
                  </a:lnTo>
                  <a:lnTo>
                    <a:pt x="215055" y="62137"/>
                  </a:lnTo>
                  <a:lnTo>
                    <a:pt x="205289" y="82864"/>
                  </a:lnTo>
                  <a:lnTo>
                    <a:pt x="191226" y="134311"/>
                  </a:lnTo>
                  <a:lnTo>
                    <a:pt x="172826" y="194186"/>
                  </a:lnTo>
                  <a:lnTo>
                    <a:pt x="154521" y="250024"/>
                  </a:lnTo>
                  <a:lnTo>
                    <a:pt x="136235" y="305064"/>
                  </a:lnTo>
                  <a:lnTo>
                    <a:pt x="117953" y="368073"/>
                  </a:lnTo>
                  <a:lnTo>
                    <a:pt x="104241" y="422792"/>
                  </a:lnTo>
                  <a:lnTo>
                    <a:pt x="90529" y="469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8117031" y="7348385"/>
              <a:ext cx="224858" cy="458971"/>
            </a:xfrm>
            <a:custGeom>
              <a:avLst/>
              <a:gdLst/>
              <a:ahLst/>
              <a:cxnLst/>
              <a:rect l="0" t="0" r="0" b="0"/>
              <a:pathLst>
                <a:path w="224858" h="458971">
                  <a:moveTo>
                    <a:pt x="109690" y="89462"/>
                  </a:moveTo>
                  <a:lnTo>
                    <a:pt x="78801" y="146714"/>
                  </a:lnTo>
                  <a:lnTo>
                    <a:pt x="64313" y="200712"/>
                  </a:lnTo>
                  <a:lnTo>
                    <a:pt x="50371" y="250396"/>
                  </a:lnTo>
                  <a:lnTo>
                    <a:pt x="33535" y="311177"/>
                  </a:lnTo>
                  <a:lnTo>
                    <a:pt x="29234" y="370134"/>
                  </a:lnTo>
                  <a:lnTo>
                    <a:pt x="28228" y="408193"/>
                  </a:lnTo>
                  <a:lnTo>
                    <a:pt x="32530" y="423827"/>
                  </a:lnTo>
                  <a:lnTo>
                    <a:pt x="49497" y="449323"/>
                  </a:lnTo>
                  <a:lnTo>
                    <a:pt x="60420" y="455817"/>
                  </a:lnTo>
                  <a:lnTo>
                    <a:pt x="84745" y="458970"/>
                  </a:lnTo>
                  <a:lnTo>
                    <a:pt x="106729" y="451230"/>
                  </a:lnTo>
                  <a:lnTo>
                    <a:pt x="145669" y="421435"/>
                  </a:lnTo>
                  <a:lnTo>
                    <a:pt x="173502" y="380627"/>
                  </a:lnTo>
                  <a:lnTo>
                    <a:pt x="193768" y="329942"/>
                  </a:lnTo>
                  <a:lnTo>
                    <a:pt x="209420" y="283608"/>
                  </a:lnTo>
                  <a:lnTo>
                    <a:pt x="223707" y="226377"/>
                  </a:lnTo>
                  <a:lnTo>
                    <a:pt x="224857" y="183321"/>
                  </a:lnTo>
                  <a:lnTo>
                    <a:pt x="221003" y="120319"/>
                  </a:lnTo>
                  <a:lnTo>
                    <a:pt x="217054" y="83371"/>
                  </a:lnTo>
                  <a:lnTo>
                    <a:pt x="197700" y="38398"/>
                  </a:lnTo>
                  <a:lnTo>
                    <a:pt x="181307" y="15476"/>
                  </a:lnTo>
                  <a:lnTo>
                    <a:pt x="151676" y="3258"/>
                  </a:lnTo>
                  <a:lnTo>
                    <a:pt x="133110" y="0"/>
                  </a:lnTo>
                  <a:lnTo>
                    <a:pt x="116163" y="3921"/>
                  </a:lnTo>
                  <a:lnTo>
                    <a:pt x="85144" y="24529"/>
                  </a:lnTo>
                  <a:lnTo>
                    <a:pt x="49265" y="70392"/>
                  </a:lnTo>
                  <a:lnTo>
                    <a:pt x="20790" y="132583"/>
                  </a:lnTo>
                  <a:lnTo>
                    <a:pt x="6837" y="194831"/>
                  </a:lnTo>
                  <a:lnTo>
                    <a:pt x="3038" y="244459"/>
                  </a:lnTo>
                  <a:lnTo>
                    <a:pt x="0" y="2951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8" name="Freeform 257"/>
          <p:cNvSpPr/>
          <p:nvPr/>
        </p:nvSpPr>
        <p:spPr>
          <a:xfrm>
            <a:off x="1000918" y="5367455"/>
            <a:ext cx="51904" cy="479893"/>
          </a:xfrm>
          <a:custGeom>
            <a:avLst/>
            <a:gdLst/>
            <a:ahLst/>
            <a:cxnLst/>
            <a:rect l="0" t="0" r="0" b="0"/>
            <a:pathLst>
              <a:path w="51904" h="479893">
                <a:moveTo>
                  <a:pt x="0" y="0"/>
                </a:moveTo>
                <a:lnTo>
                  <a:pt x="0" y="59660"/>
                </a:lnTo>
                <a:lnTo>
                  <a:pt x="4062" y="111116"/>
                </a:lnTo>
                <a:lnTo>
                  <a:pt x="10852" y="164957"/>
                </a:lnTo>
                <a:lnTo>
                  <a:pt x="16926" y="215442"/>
                </a:lnTo>
                <a:lnTo>
                  <a:pt x="32628" y="273447"/>
                </a:lnTo>
                <a:lnTo>
                  <a:pt x="38613" y="322407"/>
                </a:lnTo>
                <a:lnTo>
                  <a:pt x="50058" y="384121"/>
                </a:lnTo>
                <a:lnTo>
                  <a:pt x="51903" y="432557"/>
                </a:lnTo>
                <a:lnTo>
                  <a:pt x="41133" y="47989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2" name="Group 261"/>
          <p:cNvGrpSpPr/>
          <p:nvPr/>
        </p:nvGrpSpPr>
        <p:grpSpPr>
          <a:xfrm>
            <a:off x="1467099" y="5898697"/>
            <a:ext cx="1308518" cy="524522"/>
            <a:chOff x="1467099" y="5898697"/>
            <a:chExt cx="1308518" cy="524522"/>
          </a:xfrm>
        </p:grpSpPr>
        <p:sp>
          <p:nvSpPr>
            <p:cNvPr id="259" name="Freeform 258"/>
            <p:cNvSpPr/>
            <p:nvPr/>
          </p:nvSpPr>
          <p:spPr>
            <a:xfrm>
              <a:off x="1467099" y="6122136"/>
              <a:ext cx="356492" cy="13148"/>
            </a:xfrm>
            <a:custGeom>
              <a:avLst/>
              <a:gdLst/>
              <a:ahLst/>
              <a:cxnLst/>
              <a:rect l="0" t="0" r="0" b="0"/>
              <a:pathLst>
                <a:path w="356492" h="13148">
                  <a:moveTo>
                    <a:pt x="0" y="13147"/>
                  </a:moveTo>
                  <a:lnTo>
                    <a:pt x="59659" y="13147"/>
                  </a:lnTo>
                  <a:lnTo>
                    <a:pt x="115178" y="9085"/>
                  </a:lnTo>
                  <a:lnTo>
                    <a:pt x="157833" y="3724"/>
                  </a:lnTo>
                  <a:lnTo>
                    <a:pt x="202181" y="1341"/>
                  </a:lnTo>
                  <a:lnTo>
                    <a:pt x="262696" y="0"/>
                  </a:lnTo>
                  <a:lnTo>
                    <a:pt x="323744" y="8970"/>
                  </a:lnTo>
                  <a:lnTo>
                    <a:pt x="356491" y="131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2047127" y="5898697"/>
              <a:ext cx="319266" cy="524522"/>
            </a:xfrm>
            <a:custGeom>
              <a:avLst/>
              <a:gdLst/>
              <a:ahLst/>
              <a:cxnLst/>
              <a:rect l="0" t="0" r="0" b="0"/>
              <a:pathLst>
                <a:path w="319266" h="524522">
                  <a:moveTo>
                    <a:pt x="256355" y="85763"/>
                  </a:moveTo>
                  <a:lnTo>
                    <a:pt x="229992" y="28510"/>
                  </a:lnTo>
                  <a:lnTo>
                    <a:pt x="209598" y="10550"/>
                  </a:lnTo>
                  <a:lnTo>
                    <a:pt x="197761" y="3628"/>
                  </a:lnTo>
                  <a:lnTo>
                    <a:pt x="168359" y="0"/>
                  </a:lnTo>
                  <a:lnTo>
                    <a:pt x="151987" y="1165"/>
                  </a:lnTo>
                  <a:lnTo>
                    <a:pt x="121608" y="14647"/>
                  </a:lnTo>
                  <a:lnTo>
                    <a:pt x="60421" y="64097"/>
                  </a:lnTo>
                  <a:lnTo>
                    <a:pt x="35208" y="88321"/>
                  </a:lnTo>
                  <a:lnTo>
                    <a:pt x="9876" y="142212"/>
                  </a:lnTo>
                  <a:lnTo>
                    <a:pt x="0" y="199144"/>
                  </a:lnTo>
                  <a:lnTo>
                    <a:pt x="3185" y="214671"/>
                  </a:lnTo>
                  <a:lnTo>
                    <a:pt x="18910" y="240050"/>
                  </a:lnTo>
                  <a:lnTo>
                    <a:pt x="49260" y="253360"/>
                  </a:lnTo>
                  <a:lnTo>
                    <a:pt x="86616" y="256229"/>
                  </a:lnTo>
                  <a:lnTo>
                    <a:pt x="138860" y="240714"/>
                  </a:lnTo>
                  <a:lnTo>
                    <a:pt x="189417" y="208173"/>
                  </a:lnTo>
                  <a:lnTo>
                    <a:pt x="242963" y="172405"/>
                  </a:lnTo>
                  <a:lnTo>
                    <a:pt x="296327" y="111955"/>
                  </a:lnTo>
                  <a:lnTo>
                    <a:pt x="305855" y="98654"/>
                  </a:lnTo>
                  <a:lnTo>
                    <a:pt x="312207" y="95880"/>
                  </a:lnTo>
                  <a:lnTo>
                    <a:pt x="316442" y="100125"/>
                  </a:lnTo>
                  <a:lnTo>
                    <a:pt x="319265" y="109049"/>
                  </a:lnTo>
                  <a:lnTo>
                    <a:pt x="315959" y="150723"/>
                  </a:lnTo>
                  <a:lnTo>
                    <a:pt x="301193" y="211500"/>
                  </a:lnTo>
                  <a:lnTo>
                    <a:pt x="288091" y="271979"/>
                  </a:lnTo>
                  <a:lnTo>
                    <a:pt x="279093" y="315794"/>
                  </a:lnTo>
                  <a:lnTo>
                    <a:pt x="253765" y="352533"/>
                  </a:lnTo>
                  <a:lnTo>
                    <a:pt x="223211" y="387143"/>
                  </a:lnTo>
                  <a:lnTo>
                    <a:pt x="197445" y="446407"/>
                  </a:lnTo>
                  <a:lnTo>
                    <a:pt x="175090" y="500796"/>
                  </a:lnTo>
                  <a:lnTo>
                    <a:pt x="160376" y="5245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2417114" y="5926472"/>
              <a:ext cx="358503" cy="482952"/>
            </a:xfrm>
            <a:custGeom>
              <a:avLst/>
              <a:gdLst/>
              <a:ahLst/>
              <a:cxnLst/>
              <a:rect l="0" t="0" r="0" b="0"/>
              <a:pathLst>
                <a:path w="358503" h="482952">
                  <a:moveTo>
                    <a:pt x="119458" y="85410"/>
                  </a:moveTo>
                  <a:lnTo>
                    <a:pt x="100481" y="145069"/>
                  </a:lnTo>
                  <a:lnTo>
                    <a:pt x="75422" y="207053"/>
                  </a:lnTo>
                  <a:lnTo>
                    <a:pt x="60537" y="263982"/>
                  </a:lnTo>
                  <a:lnTo>
                    <a:pt x="34872" y="306965"/>
                  </a:lnTo>
                  <a:lnTo>
                    <a:pt x="7214" y="349937"/>
                  </a:lnTo>
                  <a:lnTo>
                    <a:pt x="0" y="389348"/>
                  </a:lnTo>
                  <a:lnTo>
                    <a:pt x="4505" y="438518"/>
                  </a:lnTo>
                  <a:lnTo>
                    <a:pt x="19617" y="463757"/>
                  </a:lnTo>
                  <a:lnTo>
                    <a:pt x="30045" y="474753"/>
                  </a:lnTo>
                  <a:lnTo>
                    <a:pt x="44615" y="480561"/>
                  </a:lnTo>
                  <a:lnTo>
                    <a:pt x="81116" y="482951"/>
                  </a:lnTo>
                  <a:lnTo>
                    <a:pt x="114605" y="474872"/>
                  </a:lnTo>
                  <a:lnTo>
                    <a:pt x="163216" y="449131"/>
                  </a:lnTo>
                  <a:lnTo>
                    <a:pt x="202892" y="422263"/>
                  </a:lnTo>
                  <a:lnTo>
                    <a:pt x="256073" y="384930"/>
                  </a:lnTo>
                  <a:lnTo>
                    <a:pt x="309575" y="328365"/>
                  </a:lnTo>
                  <a:lnTo>
                    <a:pt x="337446" y="280289"/>
                  </a:lnTo>
                  <a:lnTo>
                    <a:pt x="348074" y="222541"/>
                  </a:lnTo>
                  <a:lnTo>
                    <a:pt x="358502" y="164467"/>
                  </a:lnTo>
                  <a:lnTo>
                    <a:pt x="356682" y="115943"/>
                  </a:lnTo>
                  <a:lnTo>
                    <a:pt x="340895" y="58602"/>
                  </a:lnTo>
                  <a:lnTo>
                    <a:pt x="326549" y="30838"/>
                  </a:lnTo>
                  <a:lnTo>
                    <a:pt x="305953" y="11389"/>
                  </a:lnTo>
                  <a:lnTo>
                    <a:pt x="294063" y="4070"/>
                  </a:lnTo>
                  <a:lnTo>
                    <a:pt x="268663" y="0"/>
                  </a:lnTo>
                  <a:lnTo>
                    <a:pt x="255491" y="1048"/>
                  </a:lnTo>
                  <a:lnTo>
                    <a:pt x="232731" y="14399"/>
                  </a:lnTo>
                  <a:lnTo>
                    <a:pt x="212459" y="38615"/>
                  </a:lnTo>
                  <a:lnTo>
                    <a:pt x="183916" y="95074"/>
                  </a:lnTo>
                  <a:lnTo>
                    <a:pt x="165372" y="137949"/>
                  </a:lnTo>
                  <a:lnTo>
                    <a:pt x="151036" y="182395"/>
                  </a:lnTo>
                  <a:lnTo>
                    <a:pt x="134401" y="242117"/>
                  </a:lnTo>
                  <a:lnTo>
                    <a:pt x="119458" y="2910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713900" y="6460386"/>
            <a:ext cx="1190366" cy="762935"/>
            <a:chOff x="1713900" y="6460386"/>
            <a:chExt cx="1190366" cy="762935"/>
          </a:xfrm>
        </p:grpSpPr>
        <p:sp>
          <p:nvSpPr>
            <p:cNvPr id="263" name="Freeform 262"/>
            <p:cNvSpPr/>
            <p:nvPr/>
          </p:nvSpPr>
          <p:spPr>
            <a:xfrm>
              <a:off x="2007244" y="6460386"/>
              <a:ext cx="597885" cy="346747"/>
            </a:xfrm>
            <a:custGeom>
              <a:avLst/>
              <a:gdLst/>
              <a:ahLst/>
              <a:cxnLst/>
              <a:rect l="0" t="0" r="0" b="0"/>
              <a:pathLst>
                <a:path w="597885" h="346747">
                  <a:moveTo>
                    <a:pt x="145415" y="72521"/>
                  </a:moveTo>
                  <a:lnTo>
                    <a:pt x="126437" y="121329"/>
                  </a:lnTo>
                  <a:lnTo>
                    <a:pt x="102721" y="174836"/>
                  </a:lnTo>
                  <a:lnTo>
                    <a:pt x="76396" y="230808"/>
                  </a:lnTo>
                  <a:lnTo>
                    <a:pt x="49299" y="280401"/>
                  </a:lnTo>
                  <a:lnTo>
                    <a:pt x="12846" y="337195"/>
                  </a:lnTo>
                  <a:lnTo>
                    <a:pt x="6761" y="338856"/>
                  </a:lnTo>
                  <a:lnTo>
                    <a:pt x="2705" y="333868"/>
                  </a:lnTo>
                  <a:lnTo>
                    <a:pt x="0" y="324449"/>
                  </a:lnTo>
                  <a:lnTo>
                    <a:pt x="5121" y="301797"/>
                  </a:lnTo>
                  <a:lnTo>
                    <a:pt x="25956" y="242734"/>
                  </a:lnTo>
                  <a:lnTo>
                    <a:pt x="47388" y="190326"/>
                  </a:lnTo>
                  <a:lnTo>
                    <a:pt x="81927" y="136869"/>
                  </a:lnTo>
                  <a:lnTo>
                    <a:pt x="122153" y="74850"/>
                  </a:lnTo>
                  <a:lnTo>
                    <a:pt x="177673" y="16742"/>
                  </a:lnTo>
                  <a:lnTo>
                    <a:pt x="202409" y="3042"/>
                  </a:lnTo>
                  <a:lnTo>
                    <a:pt x="228637" y="0"/>
                  </a:lnTo>
                  <a:lnTo>
                    <a:pt x="282715" y="10461"/>
                  </a:lnTo>
                  <a:lnTo>
                    <a:pt x="344318" y="50619"/>
                  </a:lnTo>
                  <a:lnTo>
                    <a:pt x="404591" y="101034"/>
                  </a:lnTo>
                  <a:lnTo>
                    <a:pt x="463455" y="157791"/>
                  </a:lnTo>
                  <a:lnTo>
                    <a:pt x="516147" y="217506"/>
                  </a:lnTo>
                  <a:lnTo>
                    <a:pt x="558097" y="277036"/>
                  </a:lnTo>
                  <a:lnTo>
                    <a:pt x="582633" y="324681"/>
                  </a:lnTo>
                  <a:lnTo>
                    <a:pt x="597884" y="3467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1713900" y="6846177"/>
              <a:ext cx="289301" cy="377144"/>
            </a:xfrm>
            <a:custGeom>
              <a:avLst/>
              <a:gdLst/>
              <a:ahLst/>
              <a:cxnLst/>
              <a:rect l="0" t="0" r="0" b="0"/>
              <a:pathLst>
                <a:path w="289301" h="377144">
                  <a:moveTo>
                    <a:pt x="109690" y="15800"/>
                  </a:moveTo>
                  <a:lnTo>
                    <a:pt x="124247" y="1242"/>
                  </a:lnTo>
                  <a:lnTo>
                    <a:pt x="133106" y="0"/>
                  </a:lnTo>
                  <a:lnTo>
                    <a:pt x="155137" y="6747"/>
                  </a:lnTo>
                  <a:lnTo>
                    <a:pt x="193235" y="34953"/>
                  </a:lnTo>
                  <a:lnTo>
                    <a:pt x="200426" y="48373"/>
                  </a:lnTo>
                  <a:lnTo>
                    <a:pt x="204354" y="79536"/>
                  </a:lnTo>
                  <a:lnTo>
                    <a:pt x="196959" y="105573"/>
                  </a:lnTo>
                  <a:lnTo>
                    <a:pt x="190721" y="116782"/>
                  </a:lnTo>
                  <a:lnTo>
                    <a:pt x="171603" y="133299"/>
                  </a:lnTo>
                  <a:lnTo>
                    <a:pt x="160106" y="139837"/>
                  </a:lnTo>
                  <a:lnTo>
                    <a:pt x="153965" y="139625"/>
                  </a:lnTo>
                  <a:lnTo>
                    <a:pt x="151394" y="134913"/>
                  </a:lnTo>
                  <a:lnTo>
                    <a:pt x="151204" y="127201"/>
                  </a:lnTo>
                  <a:lnTo>
                    <a:pt x="158694" y="122060"/>
                  </a:lnTo>
                  <a:lnTo>
                    <a:pt x="187330" y="116348"/>
                  </a:lnTo>
                  <a:lnTo>
                    <a:pt x="213260" y="121934"/>
                  </a:lnTo>
                  <a:lnTo>
                    <a:pt x="234942" y="136097"/>
                  </a:lnTo>
                  <a:lnTo>
                    <a:pt x="283007" y="195442"/>
                  </a:lnTo>
                  <a:lnTo>
                    <a:pt x="289300" y="226151"/>
                  </a:lnTo>
                  <a:lnTo>
                    <a:pt x="285495" y="258589"/>
                  </a:lnTo>
                  <a:lnTo>
                    <a:pt x="273647" y="288241"/>
                  </a:lnTo>
                  <a:lnTo>
                    <a:pt x="235290" y="330628"/>
                  </a:lnTo>
                  <a:lnTo>
                    <a:pt x="185330" y="357576"/>
                  </a:lnTo>
                  <a:lnTo>
                    <a:pt x="131932" y="375210"/>
                  </a:lnTo>
                  <a:lnTo>
                    <a:pt x="99770" y="377143"/>
                  </a:lnTo>
                  <a:lnTo>
                    <a:pt x="51906" y="373729"/>
                  </a:lnTo>
                  <a:lnTo>
                    <a:pt x="0" y="3722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2372038" y="6830466"/>
              <a:ext cx="226755" cy="346869"/>
            </a:xfrm>
            <a:custGeom>
              <a:avLst/>
              <a:gdLst/>
              <a:ahLst/>
              <a:cxnLst/>
              <a:rect l="0" t="0" r="0" b="0"/>
              <a:pathLst>
                <a:path w="226755" h="346869">
                  <a:moveTo>
                    <a:pt x="0" y="45221"/>
                  </a:moveTo>
                  <a:lnTo>
                    <a:pt x="14557" y="23385"/>
                  </a:lnTo>
                  <a:lnTo>
                    <a:pt x="37955" y="8602"/>
                  </a:lnTo>
                  <a:lnTo>
                    <a:pt x="67143" y="0"/>
                  </a:lnTo>
                  <a:lnTo>
                    <a:pt x="95350" y="1256"/>
                  </a:lnTo>
                  <a:lnTo>
                    <a:pt x="136926" y="17806"/>
                  </a:lnTo>
                  <a:lnTo>
                    <a:pt x="170912" y="49286"/>
                  </a:lnTo>
                  <a:lnTo>
                    <a:pt x="173356" y="61642"/>
                  </a:lnTo>
                  <a:lnTo>
                    <a:pt x="170416" y="74451"/>
                  </a:lnTo>
                  <a:lnTo>
                    <a:pt x="140136" y="127846"/>
                  </a:lnTo>
                  <a:lnTo>
                    <a:pt x="118651" y="146945"/>
                  </a:lnTo>
                  <a:lnTo>
                    <a:pt x="106523" y="154170"/>
                  </a:lnTo>
                  <a:lnTo>
                    <a:pt x="99961" y="154418"/>
                  </a:lnTo>
                  <a:lnTo>
                    <a:pt x="97110" y="150012"/>
                  </a:lnTo>
                  <a:lnTo>
                    <a:pt x="96733" y="142505"/>
                  </a:lnTo>
                  <a:lnTo>
                    <a:pt x="104099" y="137499"/>
                  </a:lnTo>
                  <a:lnTo>
                    <a:pt x="132596" y="131938"/>
                  </a:lnTo>
                  <a:lnTo>
                    <a:pt x="176907" y="136086"/>
                  </a:lnTo>
                  <a:lnTo>
                    <a:pt x="201011" y="151115"/>
                  </a:lnTo>
                  <a:lnTo>
                    <a:pt x="211704" y="161521"/>
                  </a:lnTo>
                  <a:lnTo>
                    <a:pt x="223585" y="189334"/>
                  </a:lnTo>
                  <a:lnTo>
                    <a:pt x="226754" y="205282"/>
                  </a:lnTo>
                  <a:lnTo>
                    <a:pt x="224295" y="220485"/>
                  </a:lnTo>
                  <a:lnTo>
                    <a:pt x="209376" y="249564"/>
                  </a:lnTo>
                  <a:lnTo>
                    <a:pt x="175282" y="284351"/>
                  </a:lnTo>
                  <a:lnTo>
                    <a:pt x="113392" y="321880"/>
                  </a:lnTo>
                  <a:lnTo>
                    <a:pt x="54845" y="3468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2687395" y="6789497"/>
              <a:ext cx="216871" cy="335904"/>
            </a:xfrm>
            <a:custGeom>
              <a:avLst/>
              <a:gdLst/>
              <a:ahLst/>
              <a:cxnLst/>
              <a:rect l="0" t="0" r="0" b="0"/>
              <a:pathLst>
                <a:path w="216871" h="335904">
                  <a:moveTo>
                    <a:pt x="13712" y="113613"/>
                  </a:moveTo>
                  <a:lnTo>
                    <a:pt x="12188" y="166821"/>
                  </a:lnTo>
                  <a:lnTo>
                    <a:pt x="5812" y="219602"/>
                  </a:lnTo>
                  <a:lnTo>
                    <a:pt x="12217" y="273834"/>
                  </a:lnTo>
                  <a:lnTo>
                    <a:pt x="19649" y="310254"/>
                  </a:lnTo>
                  <a:lnTo>
                    <a:pt x="29858" y="322404"/>
                  </a:lnTo>
                  <a:lnTo>
                    <a:pt x="61514" y="335903"/>
                  </a:lnTo>
                  <a:lnTo>
                    <a:pt x="92849" y="333778"/>
                  </a:lnTo>
                  <a:lnTo>
                    <a:pt x="122010" y="321153"/>
                  </a:lnTo>
                  <a:lnTo>
                    <a:pt x="162599" y="288351"/>
                  </a:lnTo>
                  <a:lnTo>
                    <a:pt x="193076" y="248162"/>
                  </a:lnTo>
                  <a:lnTo>
                    <a:pt x="210909" y="198337"/>
                  </a:lnTo>
                  <a:lnTo>
                    <a:pt x="216870" y="144980"/>
                  </a:lnTo>
                  <a:lnTo>
                    <a:pt x="215589" y="92099"/>
                  </a:lnTo>
                  <a:lnTo>
                    <a:pt x="197267" y="48331"/>
                  </a:lnTo>
                  <a:lnTo>
                    <a:pt x="181114" y="25691"/>
                  </a:lnTo>
                  <a:lnTo>
                    <a:pt x="159716" y="9535"/>
                  </a:lnTo>
                  <a:lnTo>
                    <a:pt x="147611" y="3094"/>
                  </a:lnTo>
                  <a:lnTo>
                    <a:pt x="121973" y="0"/>
                  </a:lnTo>
                  <a:lnTo>
                    <a:pt x="95344" y="5226"/>
                  </a:lnTo>
                  <a:lnTo>
                    <a:pt x="68274" y="17706"/>
                  </a:lnTo>
                  <a:lnTo>
                    <a:pt x="34618" y="49141"/>
                  </a:lnTo>
                  <a:lnTo>
                    <a:pt x="12627" y="87400"/>
                  </a:lnTo>
                  <a:lnTo>
                    <a:pt x="5612" y="114151"/>
                  </a:lnTo>
                  <a:lnTo>
                    <a:pt x="0" y="1547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8" name="Freeform 267"/>
          <p:cNvSpPr/>
          <p:nvPr/>
        </p:nvSpPr>
        <p:spPr>
          <a:xfrm>
            <a:off x="1627604" y="7323909"/>
            <a:ext cx="245072" cy="472049"/>
          </a:xfrm>
          <a:custGeom>
            <a:avLst/>
            <a:gdLst/>
            <a:ahLst/>
            <a:cxnLst/>
            <a:rect l="0" t="0" r="0" b="0"/>
            <a:pathLst>
              <a:path w="245072" h="472049">
                <a:moveTo>
                  <a:pt x="58874" y="45382"/>
                </a:moveTo>
                <a:lnTo>
                  <a:pt x="73431" y="23546"/>
                </a:lnTo>
                <a:lnTo>
                  <a:pt x="92766" y="8763"/>
                </a:lnTo>
                <a:lnTo>
                  <a:pt x="104321" y="2687"/>
                </a:lnTo>
                <a:lnTo>
                  <a:pt x="133409" y="0"/>
                </a:lnTo>
                <a:lnTo>
                  <a:pt x="165127" y="5407"/>
                </a:lnTo>
                <a:lnTo>
                  <a:pt x="194459" y="17967"/>
                </a:lnTo>
                <a:lnTo>
                  <a:pt x="218667" y="41831"/>
                </a:lnTo>
                <a:lnTo>
                  <a:pt x="229388" y="56726"/>
                </a:lnTo>
                <a:lnTo>
                  <a:pt x="241301" y="93589"/>
                </a:lnTo>
                <a:lnTo>
                  <a:pt x="245071" y="136887"/>
                </a:lnTo>
                <a:lnTo>
                  <a:pt x="241669" y="186600"/>
                </a:lnTo>
                <a:lnTo>
                  <a:pt x="231189" y="244141"/>
                </a:lnTo>
                <a:lnTo>
                  <a:pt x="201529" y="307577"/>
                </a:lnTo>
                <a:lnTo>
                  <a:pt x="166143" y="366993"/>
                </a:lnTo>
                <a:lnTo>
                  <a:pt x="126713" y="420822"/>
                </a:lnTo>
                <a:lnTo>
                  <a:pt x="86084" y="455900"/>
                </a:lnTo>
                <a:lnTo>
                  <a:pt x="58779" y="470573"/>
                </a:lnTo>
                <a:lnTo>
                  <a:pt x="46623" y="472048"/>
                </a:lnTo>
                <a:lnTo>
                  <a:pt x="24991" y="465563"/>
                </a:lnTo>
                <a:lnTo>
                  <a:pt x="9283" y="444399"/>
                </a:lnTo>
                <a:lnTo>
                  <a:pt x="2961" y="430223"/>
                </a:lnTo>
                <a:lnTo>
                  <a:pt x="0" y="402285"/>
                </a:lnTo>
                <a:lnTo>
                  <a:pt x="1343" y="388437"/>
                </a:lnTo>
                <a:lnTo>
                  <a:pt x="15023" y="364924"/>
                </a:lnTo>
                <a:lnTo>
                  <a:pt x="53767" y="325003"/>
                </a:lnTo>
                <a:lnTo>
                  <a:pt x="96124" y="304277"/>
                </a:lnTo>
                <a:lnTo>
                  <a:pt x="125704" y="301621"/>
                </a:lnTo>
                <a:lnTo>
                  <a:pt x="152562" y="307042"/>
                </a:lnTo>
                <a:lnTo>
                  <a:pt x="184812" y="327225"/>
                </a:lnTo>
                <a:lnTo>
                  <a:pt x="212142" y="354025"/>
                </a:lnTo>
                <a:lnTo>
                  <a:pt x="237119" y="40187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2" name="Group 271"/>
          <p:cNvGrpSpPr/>
          <p:nvPr/>
        </p:nvGrpSpPr>
        <p:grpSpPr>
          <a:xfrm>
            <a:off x="2387143" y="7245890"/>
            <a:ext cx="568949" cy="438760"/>
            <a:chOff x="2387143" y="7245890"/>
            <a:chExt cx="568949" cy="438760"/>
          </a:xfrm>
        </p:grpSpPr>
        <p:sp>
          <p:nvSpPr>
            <p:cNvPr id="269" name="Freeform 268"/>
            <p:cNvSpPr/>
            <p:nvPr/>
          </p:nvSpPr>
          <p:spPr>
            <a:xfrm>
              <a:off x="2387143" y="7259601"/>
              <a:ext cx="245409" cy="228848"/>
            </a:xfrm>
            <a:custGeom>
              <a:avLst/>
              <a:gdLst/>
              <a:ahLst/>
              <a:cxnLst/>
              <a:rect l="0" t="0" r="0" b="0"/>
              <a:pathLst>
                <a:path w="245409" h="228848">
                  <a:moveTo>
                    <a:pt x="122007" y="0"/>
                  </a:moveTo>
                  <a:lnTo>
                    <a:pt x="103029" y="48807"/>
                  </a:lnTo>
                  <a:lnTo>
                    <a:pt x="77971" y="108497"/>
                  </a:lnTo>
                  <a:lnTo>
                    <a:pt x="38756" y="171299"/>
                  </a:lnTo>
                  <a:lnTo>
                    <a:pt x="0" y="228847"/>
                  </a:lnTo>
                  <a:lnTo>
                    <a:pt x="1059" y="228738"/>
                  </a:lnTo>
                  <a:lnTo>
                    <a:pt x="24651" y="206670"/>
                  </a:lnTo>
                  <a:lnTo>
                    <a:pt x="49284" y="198496"/>
                  </a:lnTo>
                  <a:lnTo>
                    <a:pt x="107473" y="185969"/>
                  </a:lnTo>
                  <a:lnTo>
                    <a:pt x="163743" y="180534"/>
                  </a:lnTo>
                  <a:lnTo>
                    <a:pt x="198448" y="179263"/>
                  </a:lnTo>
                  <a:lnTo>
                    <a:pt x="245408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2563995" y="7245890"/>
              <a:ext cx="109690" cy="438760"/>
            </a:xfrm>
            <a:custGeom>
              <a:avLst/>
              <a:gdLst/>
              <a:ahLst/>
              <a:cxnLst/>
              <a:rect l="0" t="0" r="0" b="0"/>
              <a:pathLst>
                <a:path w="109690" h="438760">
                  <a:moveTo>
                    <a:pt x="109689" y="0"/>
                  </a:moveTo>
                  <a:lnTo>
                    <a:pt x="94774" y="48807"/>
                  </a:lnTo>
                  <a:lnTo>
                    <a:pt x="81910" y="102314"/>
                  </a:lnTo>
                  <a:lnTo>
                    <a:pt x="74491" y="146022"/>
                  </a:lnTo>
                  <a:lnTo>
                    <a:pt x="71194" y="195916"/>
                  </a:lnTo>
                  <a:lnTo>
                    <a:pt x="61603" y="244499"/>
                  </a:lnTo>
                  <a:lnTo>
                    <a:pt x="43136" y="306551"/>
                  </a:lnTo>
                  <a:lnTo>
                    <a:pt x="23247" y="368463"/>
                  </a:lnTo>
                  <a:lnTo>
                    <a:pt x="4114" y="426342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2745627" y="7293456"/>
              <a:ext cx="210465" cy="377482"/>
            </a:xfrm>
            <a:custGeom>
              <a:avLst/>
              <a:gdLst/>
              <a:ahLst/>
              <a:cxnLst/>
              <a:rect l="0" t="0" r="0" b="0"/>
              <a:pathLst>
                <a:path w="210465" h="377482">
                  <a:moveTo>
                    <a:pt x="147437" y="7278"/>
                  </a:moveTo>
                  <a:lnTo>
                    <a:pt x="125600" y="0"/>
                  </a:lnTo>
                  <a:lnTo>
                    <a:pt x="102692" y="4551"/>
                  </a:lnTo>
                  <a:lnTo>
                    <a:pt x="78799" y="18254"/>
                  </a:lnTo>
                  <a:lnTo>
                    <a:pt x="58024" y="39579"/>
                  </a:lnTo>
                  <a:lnTo>
                    <a:pt x="30806" y="101456"/>
                  </a:lnTo>
                  <a:lnTo>
                    <a:pt x="15547" y="152828"/>
                  </a:lnTo>
                  <a:lnTo>
                    <a:pt x="805" y="215968"/>
                  </a:lnTo>
                  <a:lnTo>
                    <a:pt x="0" y="240188"/>
                  </a:lnTo>
                  <a:lnTo>
                    <a:pt x="1918" y="240248"/>
                  </a:lnTo>
                  <a:lnTo>
                    <a:pt x="32634" y="197132"/>
                  </a:lnTo>
                  <a:lnTo>
                    <a:pt x="55279" y="177479"/>
                  </a:lnTo>
                  <a:lnTo>
                    <a:pt x="84641" y="166714"/>
                  </a:lnTo>
                  <a:lnTo>
                    <a:pt x="101003" y="163843"/>
                  </a:lnTo>
                  <a:lnTo>
                    <a:pt x="127307" y="168778"/>
                  </a:lnTo>
                  <a:lnTo>
                    <a:pt x="159246" y="188688"/>
                  </a:lnTo>
                  <a:lnTo>
                    <a:pt x="197335" y="222712"/>
                  </a:lnTo>
                  <a:lnTo>
                    <a:pt x="207700" y="248772"/>
                  </a:lnTo>
                  <a:lnTo>
                    <a:pt x="210464" y="264253"/>
                  </a:lnTo>
                  <a:lnTo>
                    <a:pt x="205411" y="293641"/>
                  </a:lnTo>
                  <a:lnTo>
                    <a:pt x="185435" y="331819"/>
                  </a:lnTo>
                  <a:lnTo>
                    <a:pt x="177339" y="342469"/>
                  </a:lnTo>
                  <a:lnTo>
                    <a:pt x="148031" y="354303"/>
                  </a:lnTo>
                  <a:lnTo>
                    <a:pt x="96830" y="365027"/>
                  </a:lnTo>
                  <a:lnTo>
                    <a:pt x="52714" y="373791"/>
                  </a:lnTo>
                  <a:lnTo>
                    <a:pt x="10325" y="377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1864723" y="7792387"/>
            <a:ext cx="999859" cy="550400"/>
            <a:chOff x="1864723" y="7792387"/>
            <a:chExt cx="999859" cy="550400"/>
          </a:xfrm>
        </p:grpSpPr>
        <p:sp>
          <p:nvSpPr>
            <p:cNvPr id="273" name="Freeform 272"/>
            <p:cNvSpPr/>
            <p:nvPr/>
          </p:nvSpPr>
          <p:spPr>
            <a:xfrm>
              <a:off x="1864723" y="7890317"/>
              <a:ext cx="41135" cy="452470"/>
            </a:xfrm>
            <a:custGeom>
              <a:avLst/>
              <a:gdLst/>
              <a:ahLst/>
              <a:cxnLst/>
              <a:rect l="0" t="0" r="0" b="0"/>
              <a:pathLst>
                <a:path w="41135" h="452470">
                  <a:moveTo>
                    <a:pt x="41134" y="0"/>
                  </a:moveTo>
                  <a:lnTo>
                    <a:pt x="41134" y="53208"/>
                  </a:lnTo>
                  <a:lnTo>
                    <a:pt x="41134" y="107511"/>
                  </a:lnTo>
                  <a:lnTo>
                    <a:pt x="39611" y="168121"/>
                  </a:lnTo>
                  <a:lnTo>
                    <a:pt x="30187" y="220949"/>
                  </a:lnTo>
                  <a:lnTo>
                    <a:pt x="22050" y="267304"/>
                  </a:lnTo>
                  <a:lnTo>
                    <a:pt x="13355" y="318376"/>
                  </a:lnTo>
                  <a:lnTo>
                    <a:pt x="5936" y="368497"/>
                  </a:lnTo>
                  <a:lnTo>
                    <a:pt x="1759" y="424880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2322637" y="7878087"/>
              <a:ext cx="263755" cy="368721"/>
            </a:xfrm>
            <a:custGeom>
              <a:avLst/>
              <a:gdLst/>
              <a:ahLst/>
              <a:cxnLst/>
              <a:rect l="0" t="0" r="0" b="0"/>
              <a:pathLst>
                <a:path w="263755" h="368721">
                  <a:moveTo>
                    <a:pt x="186513" y="108208"/>
                  </a:moveTo>
                  <a:lnTo>
                    <a:pt x="193792" y="86372"/>
                  </a:lnTo>
                  <a:lnTo>
                    <a:pt x="193303" y="63464"/>
                  </a:lnTo>
                  <a:lnTo>
                    <a:pt x="186484" y="38047"/>
                  </a:lnTo>
                  <a:lnTo>
                    <a:pt x="173297" y="11516"/>
                  </a:lnTo>
                  <a:lnTo>
                    <a:pt x="162467" y="4137"/>
                  </a:lnTo>
                  <a:lnTo>
                    <a:pt x="134185" y="0"/>
                  </a:lnTo>
                  <a:lnTo>
                    <a:pt x="109427" y="7301"/>
                  </a:lnTo>
                  <a:lnTo>
                    <a:pt x="68706" y="36816"/>
                  </a:lnTo>
                  <a:lnTo>
                    <a:pt x="31321" y="93880"/>
                  </a:lnTo>
                  <a:lnTo>
                    <a:pt x="6804" y="145943"/>
                  </a:lnTo>
                  <a:lnTo>
                    <a:pt x="0" y="181855"/>
                  </a:lnTo>
                  <a:lnTo>
                    <a:pt x="2755" y="195393"/>
                  </a:lnTo>
                  <a:lnTo>
                    <a:pt x="9163" y="205941"/>
                  </a:lnTo>
                  <a:lnTo>
                    <a:pt x="18005" y="214497"/>
                  </a:lnTo>
                  <a:lnTo>
                    <a:pt x="29994" y="218678"/>
                  </a:lnTo>
                  <a:lnTo>
                    <a:pt x="59565" y="219260"/>
                  </a:lnTo>
                  <a:lnTo>
                    <a:pt x="103195" y="203744"/>
                  </a:lnTo>
                  <a:lnTo>
                    <a:pt x="137789" y="179849"/>
                  </a:lnTo>
                  <a:lnTo>
                    <a:pt x="190178" y="120520"/>
                  </a:lnTo>
                  <a:lnTo>
                    <a:pt x="220607" y="80371"/>
                  </a:lnTo>
                  <a:lnTo>
                    <a:pt x="251816" y="25858"/>
                  </a:lnTo>
                  <a:lnTo>
                    <a:pt x="257471" y="22838"/>
                  </a:lnTo>
                  <a:lnTo>
                    <a:pt x="261241" y="26920"/>
                  </a:lnTo>
                  <a:lnTo>
                    <a:pt x="263754" y="35734"/>
                  </a:lnTo>
                  <a:lnTo>
                    <a:pt x="260012" y="69976"/>
                  </a:lnTo>
                  <a:lnTo>
                    <a:pt x="241976" y="123625"/>
                  </a:lnTo>
                  <a:lnTo>
                    <a:pt x="229953" y="165842"/>
                  </a:lnTo>
                  <a:lnTo>
                    <a:pt x="214619" y="224311"/>
                  </a:lnTo>
                  <a:lnTo>
                    <a:pt x="200427" y="274642"/>
                  </a:lnTo>
                  <a:lnTo>
                    <a:pt x="186573" y="324088"/>
                  </a:lnTo>
                  <a:lnTo>
                    <a:pt x="172802" y="3687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2659973" y="7792387"/>
              <a:ext cx="204609" cy="408818"/>
            </a:xfrm>
            <a:custGeom>
              <a:avLst/>
              <a:gdLst/>
              <a:ahLst/>
              <a:cxnLst/>
              <a:rect l="0" t="0" r="0" b="0"/>
              <a:pathLst>
                <a:path w="204609" h="408818">
                  <a:moveTo>
                    <a:pt x="41134" y="97930"/>
                  </a:moveTo>
                  <a:lnTo>
                    <a:pt x="26219" y="150799"/>
                  </a:lnTo>
                  <a:lnTo>
                    <a:pt x="17747" y="191507"/>
                  </a:lnTo>
                  <a:lnTo>
                    <a:pt x="8903" y="240068"/>
                  </a:lnTo>
                  <a:lnTo>
                    <a:pt x="3957" y="288059"/>
                  </a:lnTo>
                  <a:lnTo>
                    <a:pt x="5235" y="349776"/>
                  </a:lnTo>
                  <a:lnTo>
                    <a:pt x="8060" y="366376"/>
                  </a:lnTo>
                  <a:lnTo>
                    <a:pt x="23388" y="392946"/>
                  </a:lnTo>
                  <a:lnTo>
                    <a:pt x="33873" y="404296"/>
                  </a:lnTo>
                  <a:lnTo>
                    <a:pt x="45434" y="408817"/>
                  </a:lnTo>
                  <a:lnTo>
                    <a:pt x="57712" y="408784"/>
                  </a:lnTo>
                  <a:lnTo>
                    <a:pt x="96828" y="394179"/>
                  </a:lnTo>
                  <a:lnTo>
                    <a:pt x="110256" y="386837"/>
                  </a:lnTo>
                  <a:lnTo>
                    <a:pt x="143712" y="347389"/>
                  </a:lnTo>
                  <a:lnTo>
                    <a:pt x="172922" y="297106"/>
                  </a:lnTo>
                  <a:lnTo>
                    <a:pt x="193596" y="236335"/>
                  </a:lnTo>
                  <a:lnTo>
                    <a:pt x="202091" y="177364"/>
                  </a:lnTo>
                  <a:lnTo>
                    <a:pt x="204608" y="114017"/>
                  </a:lnTo>
                  <a:lnTo>
                    <a:pt x="198075" y="61563"/>
                  </a:lnTo>
                  <a:lnTo>
                    <a:pt x="186551" y="35555"/>
                  </a:lnTo>
                  <a:lnTo>
                    <a:pt x="179212" y="24354"/>
                  </a:lnTo>
                  <a:lnTo>
                    <a:pt x="158870" y="7845"/>
                  </a:lnTo>
                  <a:lnTo>
                    <a:pt x="147047" y="1310"/>
                  </a:lnTo>
                  <a:lnTo>
                    <a:pt x="134595" y="0"/>
                  </a:lnTo>
                  <a:lnTo>
                    <a:pt x="108571" y="6670"/>
                  </a:lnTo>
                  <a:lnTo>
                    <a:pt x="85832" y="23853"/>
                  </a:lnTo>
                  <a:lnTo>
                    <a:pt x="38556" y="75874"/>
                  </a:lnTo>
                  <a:lnTo>
                    <a:pt x="15008" y="130474"/>
                  </a:lnTo>
                  <a:lnTo>
                    <a:pt x="0" y="1939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1720333" y="8336843"/>
            <a:ext cx="1054444" cy="568103"/>
            <a:chOff x="1720333" y="8336843"/>
            <a:chExt cx="1054444" cy="568103"/>
          </a:xfrm>
        </p:grpSpPr>
        <p:sp>
          <p:nvSpPr>
            <p:cNvPr id="277" name="Freeform 276"/>
            <p:cNvSpPr/>
            <p:nvPr/>
          </p:nvSpPr>
          <p:spPr>
            <a:xfrm>
              <a:off x="1741323" y="8425053"/>
              <a:ext cx="27423" cy="109691"/>
            </a:xfrm>
            <a:custGeom>
              <a:avLst/>
              <a:gdLst/>
              <a:ahLst/>
              <a:cxnLst/>
              <a:rect l="0" t="0" r="0" b="0"/>
              <a:pathLst>
                <a:path w="27423" h="109691">
                  <a:moveTo>
                    <a:pt x="27422" y="0"/>
                  </a:moveTo>
                  <a:lnTo>
                    <a:pt x="12507" y="59660"/>
                  </a:lnTo>
                  <a:lnTo>
                    <a:pt x="0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1720333" y="8605239"/>
              <a:ext cx="223090" cy="299707"/>
            </a:xfrm>
            <a:custGeom>
              <a:avLst/>
              <a:gdLst/>
              <a:ahLst/>
              <a:cxnLst/>
              <a:rect l="0" t="0" r="0" b="0"/>
              <a:pathLst>
                <a:path w="223090" h="299707">
                  <a:moveTo>
                    <a:pt x="7278" y="148883"/>
                  </a:moveTo>
                  <a:lnTo>
                    <a:pt x="0" y="170720"/>
                  </a:lnTo>
                  <a:lnTo>
                    <a:pt x="489" y="193628"/>
                  </a:lnTo>
                  <a:lnTo>
                    <a:pt x="7308" y="219044"/>
                  </a:lnTo>
                  <a:lnTo>
                    <a:pt x="20495" y="245575"/>
                  </a:lnTo>
                  <a:lnTo>
                    <a:pt x="31324" y="252954"/>
                  </a:lnTo>
                  <a:lnTo>
                    <a:pt x="59607" y="257091"/>
                  </a:lnTo>
                  <a:lnTo>
                    <a:pt x="84365" y="249789"/>
                  </a:lnTo>
                  <a:lnTo>
                    <a:pt x="132364" y="212996"/>
                  </a:lnTo>
                  <a:lnTo>
                    <a:pt x="174910" y="160193"/>
                  </a:lnTo>
                  <a:lnTo>
                    <a:pt x="208593" y="96724"/>
                  </a:lnTo>
                  <a:lnTo>
                    <a:pt x="218629" y="66286"/>
                  </a:lnTo>
                  <a:lnTo>
                    <a:pt x="223089" y="32445"/>
                  </a:lnTo>
                  <a:lnTo>
                    <a:pt x="219708" y="19460"/>
                  </a:lnTo>
                  <a:lnTo>
                    <a:pt x="212884" y="9280"/>
                  </a:lnTo>
                  <a:lnTo>
                    <a:pt x="203764" y="970"/>
                  </a:lnTo>
                  <a:lnTo>
                    <a:pt x="194637" y="0"/>
                  </a:lnTo>
                  <a:lnTo>
                    <a:pt x="185506" y="3924"/>
                  </a:lnTo>
                  <a:lnTo>
                    <a:pt x="167234" y="21995"/>
                  </a:lnTo>
                  <a:lnTo>
                    <a:pt x="139818" y="67953"/>
                  </a:lnTo>
                  <a:lnTo>
                    <a:pt x="113920" y="129136"/>
                  </a:lnTo>
                  <a:lnTo>
                    <a:pt x="101395" y="173115"/>
                  </a:lnTo>
                  <a:lnTo>
                    <a:pt x="93057" y="233421"/>
                  </a:lnTo>
                  <a:lnTo>
                    <a:pt x="91106" y="263137"/>
                  </a:lnTo>
                  <a:lnTo>
                    <a:pt x="89546" y="2997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2344615" y="8383919"/>
              <a:ext cx="68558" cy="397627"/>
            </a:xfrm>
            <a:custGeom>
              <a:avLst/>
              <a:gdLst/>
              <a:ahLst/>
              <a:cxnLst/>
              <a:rect l="0" t="0" r="0" b="0"/>
              <a:pathLst>
                <a:path w="68558" h="397627">
                  <a:moveTo>
                    <a:pt x="68557" y="0"/>
                  </a:moveTo>
                  <a:lnTo>
                    <a:pt x="53642" y="48808"/>
                  </a:lnTo>
                  <a:lnTo>
                    <a:pt x="40777" y="106378"/>
                  </a:lnTo>
                  <a:lnTo>
                    <a:pt x="31835" y="155446"/>
                  </a:lnTo>
                  <a:lnTo>
                    <a:pt x="22782" y="207723"/>
                  </a:lnTo>
                  <a:lnTo>
                    <a:pt x="13680" y="257364"/>
                  </a:lnTo>
                  <a:lnTo>
                    <a:pt x="6080" y="303294"/>
                  </a:lnTo>
                  <a:lnTo>
                    <a:pt x="1802" y="358843"/>
                  </a:lnTo>
                  <a:lnTo>
                    <a:pt x="0" y="397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2581282" y="8336843"/>
              <a:ext cx="193495" cy="417280"/>
            </a:xfrm>
            <a:custGeom>
              <a:avLst/>
              <a:gdLst/>
              <a:ahLst/>
              <a:cxnLst/>
              <a:rect l="0" t="0" r="0" b="0"/>
              <a:pathLst>
                <a:path w="193495" h="417280">
                  <a:moveTo>
                    <a:pt x="188381" y="19655"/>
                  </a:moveTo>
                  <a:lnTo>
                    <a:pt x="131128" y="570"/>
                  </a:lnTo>
                  <a:lnTo>
                    <a:pt x="105043" y="0"/>
                  </a:lnTo>
                  <a:lnTo>
                    <a:pt x="79739" y="6349"/>
                  </a:lnTo>
                  <a:lnTo>
                    <a:pt x="38667" y="35251"/>
                  </a:lnTo>
                  <a:lnTo>
                    <a:pt x="21292" y="54008"/>
                  </a:lnTo>
                  <a:lnTo>
                    <a:pt x="8492" y="77580"/>
                  </a:lnTo>
                  <a:lnTo>
                    <a:pt x="0" y="131103"/>
                  </a:lnTo>
                  <a:lnTo>
                    <a:pt x="1855" y="141181"/>
                  </a:lnTo>
                  <a:lnTo>
                    <a:pt x="6138" y="144852"/>
                  </a:lnTo>
                  <a:lnTo>
                    <a:pt x="12041" y="144253"/>
                  </a:lnTo>
                  <a:lnTo>
                    <a:pt x="46454" y="124446"/>
                  </a:lnTo>
                  <a:lnTo>
                    <a:pt x="75536" y="119549"/>
                  </a:lnTo>
                  <a:lnTo>
                    <a:pt x="104711" y="125499"/>
                  </a:lnTo>
                  <a:lnTo>
                    <a:pt x="142769" y="145979"/>
                  </a:lnTo>
                  <a:lnTo>
                    <a:pt x="162015" y="164160"/>
                  </a:lnTo>
                  <a:lnTo>
                    <a:pt x="191887" y="226296"/>
                  </a:lnTo>
                  <a:lnTo>
                    <a:pt x="193494" y="257240"/>
                  </a:lnTo>
                  <a:lnTo>
                    <a:pt x="187606" y="289782"/>
                  </a:lnTo>
                  <a:lnTo>
                    <a:pt x="174833" y="319480"/>
                  </a:lnTo>
                  <a:lnTo>
                    <a:pt x="143233" y="354616"/>
                  </a:lnTo>
                  <a:lnTo>
                    <a:pt x="91609" y="382839"/>
                  </a:lnTo>
                  <a:lnTo>
                    <a:pt x="41463" y="403085"/>
                  </a:lnTo>
                  <a:lnTo>
                    <a:pt x="10135" y="4172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1668219" y="8914836"/>
            <a:ext cx="995548" cy="565981"/>
            <a:chOff x="1668219" y="8914836"/>
            <a:chExt cx="995548" cy="565981"/>
          </a:xfrm>
        </p:grpSpPr>
        <p:sp>
          <p:nvSpPr>
            <p:cNvPr id="282" name="Freeform 281"/>
            <p:cNvSpPr/>
            <p:nvPr/>
          </p:nvSpPr>
          <p:spPr>
            <a:xfrm>
              <a:off x="1668219" y="8968406"/>
              <a:ext cx="354267" cy="512411"/>
            </a:xfrm>
            <a:custGeom>
              <a:avLst/>
              <a:gdLst/>
              <a:ahLst/>
              <a:cxnLst/>
              <a:rect l="0" t="0" r="0" b="0"/>
              <a:pathLst>
                <a:path w="354267" h="512411">
                  <a:moveTo>
                    <a:pt x="292483" y="32517"/>
                  </a:moveTo>
                  <a:lnTo>
                    <a:pt x="235231" y="1629"/>
                  </a:lnTo>
                  <a:lnTo>
                    <a:pt x="205083" y="0"/>
                  </a:lnTo>
                  <a:lnTo>
                    <a:pt x="172895" y="5878"/>
                  </a:lnTo>
                  <a:lnTo>
                    <a:pt x="130601" y="26318"/>
                  </a:lnTo>
                  <a:lnTo>
                    <a:pt x="96572" y="54718"/>
                  </a:lnTo>
                  <a:lnTo>
                    <a:pt x="53026" y="113302"/>
                  </a:lnTo>
                  <a:lnTo>
                    <a:pt x="21571" y="176615"/>
                  </a:lnTo>
                  <a:lnTo>
                    <a:pt x="2313" y="229761"/>
                  </a:lnTo>
                  <a:lnTo>
                    <a:pt x="0" y="261864"/>
                  </a:lnTo>
                  <a:lnTo>
                    <a:pt x="1516" y="276823"/>
                  </a:lnTo>
                  <a:lnTo>
                    <a:pt x="7097" y="288320"/>
                  </a:lnTo>
                  <a:lnTo>
                    <a:pt x="25486" y="305156"/>
                  </a:lnTo>
                  <a:lnTo>
                    <a:pt x="36788" y="308732"/>
                  </a:lnTo>
                  <a:lnTo>
                    <a:pt x="61534" y="308642"/>
                  </a:lnTo>
                  <a:lnTo>
                    <a:pt x="101160" y="292747"/>
                  </a:lnTo>
                  <a:lnTo>
                    <a:pt x="134569" y="268741"/>
                  </a:lnTo>
                  <a:lnTo>
                    <a:pt x="182461" y="213433"/>
                  </a:lnTo>
                  <a:lnTo>
                    <a:pt x="237876" y="152941"/>
                  </a:lnTo>
                  <a:lnTo>
                    <a:pt x="277916" y="89934"/>
                  </a:lnTo>
                  <a:lnTo>
                    <a:pt x="307887" y="33026"/>
                  </a:lnTo>
                  <a:lnTo>
                    <a:pt x="316463" y="25240"/>
                  </a:lnTo>
                  <a:lnTo>
                    <a:pt x="326751" y="21572"/>
                  </a:lnTo>
                  <a:lnTo>
                    <a:pt x="338180" y="20650"/>
                  </a:lnTo>
                  <a:lnTo>
                    <a:pt x="345800" y="27653"/>
                  </a:lnTo>
                  <a:lnTo>
                    <a:pt x="354266" y="55746"/>
                  </a:lnTo>
                  <a:lnTo>
                    <a:pt x="351753" y="99831"/>
                  </a:lnTo>
                  <a:lnTo>
                    <a:pt x="334081" y="156397"/>
                  </a:lnTo>
                  <a:lnTo>
                    <a:pt x="324106" y="214121"/>
                  </a:lnTo>
                  <a:lnTo>
                    <a:pt x="309789" y="277274"/>
                  </a:lnTo>
                  <a:lnTo>
                    <a:pt x="292290" y="333760"/>
                  </a:lnTo>
                  <a:lnTo>
                    <a:pt x="274163" y="388929"/>
                  </a:lnTo>
                  <a:lnTo>
                    <a:pt x="260479" y="444676"/>
                  </a:lnTo>
                  <a:lnTo>
                    <a:pt x="255407" y="475197"/>
                  </a:lnTo>
                  <a:lnTo>
                    <a:pt x="251349" y="5124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2180081" y="8959790"/>
              <a:ext cx="123402" cy="479894"/>
            </a:xfrm>
            <a:custGeom>
              <a:avLst/>
              <a:gdLst/>
              <a:ahLst/>
              <a:cxnLst/>
              <a:rect l="0" t="0" r="0" b="0"/>
              <a:pathLst>
                <a:path w="123402" h="479894">
                  <a:moveTo>
                    <a:pt x="123401" y="0"/>
                  </a:moveTo>
                  <a:lnTo>
                    <a:pt x="120354" y="45309"/>
                  </a:lnTo>
                  <a:lnTo>
                    <a:pt x="103032" y="102972"/>
                  </a:lnTo>
                  <a:lnTo>
                    <a:pt x="87573" y="157804"/>
                  </a:lnTo>
                  <a:lnTo>
                    <a:pt x="73344" y="205197"/>
                  </a:lnTo>
                  <a:lnTo>
                    <a:pt x="59480" y="255634"/>
                  </a:lnTo>
                  <a:lnTo>
                    <a:pt x="41146" y="318456"/>
                  </a:lnTo>
                  <a:lnTo>
                    <a:pt x="22854" y="381817"/>
                  </a:lnTo>
                  <a:lnTo>
                    <a:pt x="6094" y="444720"/>
                  </a:lnTo>
                  <a:lnTo>
                    <a:pt x="0" y="479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2414930" y="8914836"/>
              <a:ext cx="248837" cy="464394"/>
            </a:xfrm>
            <a:custGeom>
              <a:avLst/>
              <a:gdLst/>
              <a:ahLst/>
              <a:cxnLst/>
              <a:rect l="0" t="0" r="0" b="0"/>
              <a:pathLst>
                <a:path w="248837" h="464394">
                  <a:moveTo>
                    <a:pt x="39375" y="113511"/>
                  </a:moveTo>
                  <a:lnTo>
                    <a:pt x="28429" y="158819"/>
                  </a:lnTo>
                  <a:lnTo>
                    <a:pt x="15988" y="219528"/>
                  </a:lnTo>
                  <a:lnTo>
                    <a:pt x="7144" y="268796"/>
                  </a:lnTo>
                  <a:lnTo>
                    <a:pt x="2198" y="321161"/>
                  </a:lnTo>
                  <a:lnTo>
                    <a:pt x="0" y="371857"/>
                  </a:lnTo>
                  <a:lnTo>
                    <a:pt x="1810" y="431611"/>
                  </a:lnTo>
                  <a:lnTo>
                    <a:pt x="13031" y="458525"/>
                  </a:lnTo>
                  <a:lnTo>
                    <a:pt x="21812" y="463874"/>
                  </a:lnTo>
                  <a:lnTo>
                    <a:pt x="32237" y="464393"/>
                  </a:lnTo>
                  <a:lnTo>
                    <a:pt x="57531" y="455321"/>
                  </a:lnTo>
                  <a:lnTo>
                    <a:pt x="104508" y="422994"/>
                  </a:lnTo>
                  <a:lnTo>
                    <a:pt x="145004" y="377022"/>
                  </a:lnTo>
                  <a:lnTo>
                    <a:pt x="177942" y="319771"/>
                  </a:lnTo>
                  <a:lnTo>
                    <a:pt x="204340" y="270095"/>
                  </a:lnTo>
                  <a:lnTo>
                    <a:pt x="227397" y="207134"/>
                  </a:lnTo>
                  <a:lnTo>
                    <a:pt x="238724" y="162738"/>
                  </a:lnTo>
                  <a:lnTo>
                    <a:pt x="248836" y="117615"/>
                  </a:lnTo>
                  <a:lnTo>
                    <a:pt x="248537" y="63944"/>
                  </a:lnTo>
                  <a:lnTo>
                    <a:pt x="238471" y="37651"/>
                  </a:lnTo>
                  <a:lnTo>
                    <a:pt x="231521" y="26374"/>
                  </a:lnTo>
                  <a:lnTo>
                    <a:pt x="211611" y="9782"/>
                  </a:lnTo>
                  <a:lnTo>
                    <a:pt x="199903" y="3224"/>
                  </a:lnTo>
                  <a:lnTo>
                    <a:pt x="170644" y="0"/>
                  </a:lnTo>
                  <a:lnTo>
                    <a:pt x="154310" y="1274"/>
                  </a:lnTo>
                  <a:lnTo>
                    <a:pt x="123973" y="14876"/>
                  </a:lnTo>
                  <a:lnTo>
                    <a:pt x="81199" y="52293"/>
                  </a:lnTo>
                  <a:lnTo>
                    <a:pt x="47705" y="97911"/>
                  </a:lnTo>
                  <a:lnTo>
                    <a:pt x="28132" y="148498"/>
                  </a:lnTo>
                  <a:lnTo>
                    <a:pt x="12684" y="203605"/>
                  </a:lnTo>
                  <a:lnTo>
                    <a:pt x="6184" y="234295"/>
                  </a:lnTo>
                  <a:lnTo>
                    <a:pt x="11953" y="2917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6" name="Freeform 285"/>
          <p:cNvSpPr/>
          <p:nvPr/>
        </p:nvSpPr>
        <p:spPr>
          <a:xfrm>
            <a:off x="1395102" y="9131540"/>
            <a:ext cx="154265" cy="41330"/>
          </a:xfrm>
          <a:custGeom>
            <a:avLst/>
            <a:gdLst/>
            <a:ahLst/>
            <a:cxnLst/>
            <a:rect l="0" t="0" r="0" b="0"/>
            <a:pathLst>
              <a:path w="154265" h="41330">
                <a:moveTo>
                  <a:pt x="154264" y="6496"/>
                </a:moveTo>
                <a:lnTo>
                  <a:pt x="97011" y="25579"/>
                </a:lnTo>
                <a:lnTo>
                  <a:pt x="34676" y="33794"/>
                </a:lnTo>
                <a:lnTo>
                  <a:pt x="0" y="41329"/>
                </a:lnTo>
                <a:lnTo>
                  <a:pt x="1147" y="40382"/>
                </a:lnTo>
                <a:lnTo>
                  <a:pt x="58830" y="25346"/>
                </a:lnTo>
                <a:lnTo>
                  <a:pt x="108552" y="20206"/>
                </a:lnTo>
                <a:lnTo>
                  <a:pt x="138518" y="13605"/>
                </a:lnTo>
                <a:lnTo>
                  <a:pt x="143766" y="9711"/>
                </a:lnTo>
                <a:lnTo>
                  <a:pt x="142695" y="5592"/>
                </a:lnTo>
                <a:lnTo>
                  <a:pt x="137410" y="1323"/>
                </a:lnTo>
                <a:lnTo>
                  <a:pt x="129317" y="0"/>
                </a:lnTo>
                <a:lnTo>
                  <a:pt x="97613" y="5418"/>
                </a:lnTo>
                <a:lnTo>
                  <a:pt x="58285" y="202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0" name="Group 289"/>
          <p:cNvGrpSpPr/>
          <p:nvPr/>
        </p:nvGrpSpPr>
        <p:grpSpPr>
          <a:xfrm>
            <a:off x="7568583" y="6390700"/>
            <a:ext cx="831223" cy="457566"/>
            <a:chOff x="7568583" y="6390700"/>
            <a:chExt cx="831223" cy="457566"/>
          </a:xfrm>
        </p:grpSpPr>
        <p:sp>
          <p:nvSpPr>
            <p:cNvPr id="287" name="Freeform 286"/>
            <p:cNvSpPr/>
            <p:nvPr/>
          </p:nvSpPr>
          <p:spPr>
            <a:xfrm>
              <a:off x="7568583" y="6533755"/>
              <a:ext cx="219381" cy="12865"/>
            </a:xfrm>
            <a:custGeom>
              <a:avLst/>
              <a:gdLst/>
              <a:ahLst/>
              <a:cxnLst/>
              <a:rect l="0" t="0" r="0" b="0"/>
              <a:pathLst>
                <a:path w="219381" h="12865">
                  <a:moveTo>
                    <a:pt x="0" y="12864"/>
                  </a:moveTo>
                  <a:lnTo>
                    <a:pt x="48808" y="2011"/>
                  </a:lnTo>
                  <a:lnTo>
                    <a:pt x="102315" y="0"/>
                  </a:lnTo>
                  <a:lnTo>
                    <a:pt x="162350" y="3466"/>
                  </a:lnTo>
                  <a:lnTo>
                    <a:pt x="219380" y="128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7862944" y="6390700"/>
              <a:ext cx="259448" cy="430144"/>
            </a:xfrm>
            <a:custGeom>
              <a:avLst/>
              <a:gdLst/>
              <a:ahLst/>
              <a:cxnLst/>
              <a:rect l="0" t="0" r="0" b="0"/>
              <a:pathLst>
                <a:path w="259448" h="430144">
                  <a:moveTo>
                    <a:pt x="240376" y="32518"/>
                  </a:moveTo>
                  <a:lnTo>
                    <a:pt x="216960" y="12149"/>
                  </a:lnTo>
                  <a:lnTo>
                    <a:pt x="194929" y="1628"/>
                  </a:lnTo>
                  <a:lnTo>
                    <a:pt x="165840" y="0"/>
                  </a:lnTo>
                  <a:lnTo>
                    <a:pt x="115203" y="11711"/>
                  </a:lnTo>
                  <a:lnTo>
                    <a:pt x="81148" y="29364"/>
                  </a:lnTo>
                  <a:lnTo>
                    <a:pt x="37803" y="73563"/>
                  </a:lnTo>
                  <a:lnTo>
                    <a:pt x="8033" y="125254"/>
                  </a:lnTo>
                  <a:lnTo>
                    <a:pt x="0" y="161079"/>
                  </a:lnTo>
                  <a:lnTo>
                    <a:pt x="4555" y="193252"/>
                  </a:lnTo>
                  <a:lnTo>
                    <a:pt x="10036" y="208231"/>
                  </a:lnTo>
                  <a:lnTo>
                    <a:pt x="28312" y="228935"/>
                  </a:lnTo>
                  <a:lnTo>
                    <a:pt x="39585" y="236589"/>
                  </a:lnTo>
                  <a:lnTo>
                    <a:pt x="68360" y="241031"/>
                  </a:lnTo>
                  <a:lnTo>
                    <a:pt x="101462" y="236403"/>
                  </a:lnTo>
                  <a:lnTo>
                    <a:pt x="152835" y="216668"/>
                  </a:lnTo>
                  <a:lnTo>
                    <a:pt x="196156" y="190000"/>
                  </a:lnTo>
                  <a:lnTo>
                    <a:pt x="227444" y="153829"/>
                  </a:lnTo>
                  <a:lnTo>
                    <a:pt x="252435" y="100661"/>
                  </a:lnTo>
                  <a:lnTo>
                    <a:pt x="257556" y="87088"/>
                  </a:lnTo>
                  <a:lnTo>
                    <a:pt x="259447" y="85656"/>
                  </a:lnTo>
                  <a:lnTo>
                    <a:pt x="251534" y="138089"/>
                  </a:lnTo>
                  <a:lnTo>
                    <a:pt x="239620" y="191770"/>
                  </a:lnTo>
                  <a:lnTo>
                    <a:pt x="221945" y="250854"/>
                  </a:lnTo>
                  <a:lnTo>
                    <a:pt x="201060" y="307280"/>
                  </a:lnTo>
                  <a:lnTo>
                    <a:pt x="182853" y="364962"/>
                  </a:lnTo>
                  <a:lnTo>
                    <a:pt x="172662" y="394064"/>
                  </a:lnTo>
                  <a:lnTo>
                    <a:pt x="158109" y="4301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8154851" y="6574041"/>
              <a:ext cx="244955" cy="274225"/>
            </a:xfrm>
            <a:custGeom>
              <a:avLst/>
              <a:gdLst/>
              <a:ahLst/>
              <a:cxnLst/>
              <a:rect l="0" t="0" r="0" b="0"/>
              <a:pathLst>
                <a:path w="244955" h="274225">
                  <a:moveTo>
                    <a:pt x="71870" y="0"/>
                  </a:moveTo>
                  <a:lnTo>
                    <a:pt x="56955" y="48807"/>
                  </a:lnTo>
                  <a:lnTo>
                    <a:pt x="39640" y="108497"/>
                  </a:lnTo>
                  <a:lnTo>
                    <a:pt x="18817" y="157749"/>
                  </a:lnTo>
                  <a:lnTo>
                    <a:pt x="628" y="203658"/>
                  </a:lnTo>
                  <a:lnTo>
                    <a:pt x="0" y="208898"/>
                  </a:lnTo>
                  <a:lnTo>
                    <a:pt x="2628" y="207822"/>
                  </a:lnTo>
                  <a:lnTo>
                    <a:pt x="7428" y="202534"/>
                  </a:lnTo>
                  <a:lnTo>
                    <a:pt x="26075" y="148737"/>
                  </a:lnTo>
                  <a:lnTo>
                    <a:pt x="41374" y="91128"/>
                  </a:lnTo>
                  <a:lnTo>
                    <a:pt x="73068" y="33236"/>
                  </a:lnTo>
                  <a:lnTo>
                    <a:pt x="81810" y="22157"/>
                  </a:lnTo>
                  <a:lnTo>
                    <a:pt x="92208" y="16295"/>
                  </a:lnTo>
                  <a:lnTo>
                    <a:pt x="115949" y="13844"/>
                  </a:lnTo>
                  <a:lnTo>
                    <a:pt x="125631" y="18370"/>
                  </a:lnTo>
                  <a:lnTo>
                    <a:pt x="140452" y="35587"/>
                  </a:lnTo>
                  <a:lnTo>
                    <a:pt x="157361" y="78254"/>
                  </a:lnTo>
                  <a:lnTo>
                    <a:pt x="164741" y="129491"/>
                  </a:lnTo>
                  <a:lnTo>
                    <a:pt x="159335" y="189211"/>
                  </a:lnTo>
                  <a:lnTo>
                    <a:pt x="160649" y="187079"/>
                  </a:lnTo>
                  <a:lnTo>
                    <a:pt x="164648" y="168461"/>
                  </a:lnTo>
                  <a:lnTo>
                    <a:pt x="171279" y="110917"/>
                  </a:lnTo>
                  <a:lnTo>
                    <a:pt x="186807" y="47808"/>
                  </a:lnTo>
                  <a:lnTo>
                    <a:pt x="207320" y="9256"/>
                  </a:lnTo>
                  <a:lnTo>
                    <a:pt x="215491" y="4647"/>
                  </a:lnTo>
                  <a:lnTo>
                    <a:pt x="223986" y="4622"/>
                  </a:lnTo>
                  <a:lnTo>
                    <a:pt x="232696" y="7652"/>
                  </a:lnTo>
                  <a:lnTo>
                    <a:pt x="238503" y="15765"/>
                  </a:lnTo>
                  <a:lnTo>
                    <a:pt x="244954" y="41031"/>
                  </a:lnTo>
                  <a:lnTo>
                    <a:pt x="241307" y="104072"/>
                  </a:lnTo>
                  <a:lnTo>
                    <a:pt x="234521" y="150358"/>
                  </a:lnTo>
                  <a:lnTo>
                    <a:pt x="227950" y="194797"/>
                  </a:lnTo>
                  <a:lnTo>
                    <a:pt x="223731" y="256729"/>
                  </a:lnTo>
                  <a:lnTo>
                    <a:pt x="22269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6608799" y="7396713"/>
            <a:ext cx="628515" cy="534738"/>
            <a:chOff x="6608799" y="7396713"/>
            <a:chExt cx="628515" cy="534738"/>
          </a:xfrm>
        </p:grpSpPr>
        <p:sp>
          <p:nvSpPr>
            <p:cNvPr id="291" name="Freeform 290"/>
            <p:cNvSpPr/>
            <p:nvPr/>
          </p:nvSpPr>
          <p:spPr>
            <a:xfrm>
              <a:off x="6608799" y="7396713"/>
              <a:ext cx="95980" cy="534738"/>
            </a:xfrm>
            <a:custGeom>
              <a:avLst/>
              <a:gdLst/>
              <a:ahLst/>
              <a:cxnLst/>
              <a:rect l="0" t="0" r="0" b="0"/>
              <a:pathLst>
                <a:path w="95980" h="534738">
                  <a:moveTo>
                    <a:pt x="95979" y="0"/>
                  </a:moveTo>
                  <a:lnTo>
                    <a:pt x="76894" y="57252"/>
                  </a:lnTo>
                  <a:lnTo>
                    <a:pt x="71027" y="118528"/>
                  </a:lnTo>
                  <a:lnTo>
                    <a:pt x="62009" y="180018"/>
                  </a:lnTo>
                  <a:lnTo>
                    <a:pt x="56967" y="236832"/>
                  </a:lnTo>
                  <a:lnTo>
                    <a:pt x="48195" y="284981"/>
                  </a:lnTo>
                  <a:lnTo>
                    <a:pt x="35947" y="335472"/>
                  </a:lnTo>
                  <a:lnTo>
                    <a:pt x="27149" y="379143"/>
                  </a:lnTo>
                  <a:lnTo>
                    <a:pt x="18160" y="427497"/>
                  </a:lnTo>
                  <a:lnTo>
                    <a:pt x="9087" y="474379"/>
                  </a:lnTo>
                  <a:lnTo>
                    <a:pt x="0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6773967" y="7424136"/>
              <a:ext cx="133690" cy="459964"/>
            </a:xfrm>
            <a:custGeom>
              <a:avLst/>
              <a:gdLst/>
              <a:ahLst/>
              <a:cxnLst/>
              <a:rect l="0" t="0" r="0" b="0"/>
              <a:pathLst>
                <a:path w="133690" h="459964">
                  <a:moveTo>
                    <a:pt x="54212" y="27422"/>
                  </a:moveTo>
                  <a:lnTo>
                    <a:pt x="43265" y="74254"/>
                  </a:lnTo>
                  <a:lnTo>
                    <a:pt x="35127" y="118316"/>
                  </a:lnTo>
                  <a:lnTo>
                    <a:pt x="21981" y="172676"/>
                  </a:lnTo>
                  <a:lnTo>
                    <a:pt x="15715" y="225008"/>
                  </a:lnTo>
                  <a:lnTo>
                    <a:pt x="6581" y="271828"/>
                  </a:lnTo>
                  <a:lnTo>
                    <a:pt x="2573" y="312769"/>
                  </a:lnTo>
                  <a:lnTo>
                    <a:pt x="792" y="359911"/>
                  </a:lnTo>
                  <a:lnTo>
                    <a:pt x="0" y="406254"/>
                  </a:lnTo>
                  <a:lnTo>
                    <a:pt x="7774" y="440055"/>
                  </a:lnTo>
                  <a:lnTo>
                    <a:pt x="14112" y="453334"/>
                  </a:lnTo>
                  <a:lnTo>
                    <a:pt x="22908" y="459139"/>
                  </a:lnTo>
                  <a:lnTo>
                    <a:pt x="33342" y="459963"/>
                  </a:lnTo>
                  <a:lnTo>
                    <a:pt x="44869" y="457465"/>
                  </a:lnTo>
                  <a:lnTo>
                    <a:pt x="65802" y="438439"/>
                  </a:lnTo>
                  <a:lnTo>
                    <a:pt x="96788" y="383850"/>
                  </a:lnTo>
                  <a:lnTo>
                    <a:pt x="112700" y="328203"/>
                  </a:lnTo>
                  <a:lnTo>
                    <a:pt x="127063" y="278030"/>
                  </a:lnTo>
                  <a:lnTo>
                    <a:pt x="133689" y="219660"/>
                  </a:lnTo>
                  <a:lnTo>
                    <a:pt x="131176" y="176340"/>
                  </a:lnTo>
                  <a:lnTo>
                    <a:pt x="121196" y="113187"/>
                  </a:lnTo>
                  <a:lnTo>
                    <a:pt x="111405" y="77728"/>
                  </a:lnTo>
                  <a:lnTo>
                    <a:pt x="84355" y="30136"/>
                  </a:lnTo>
                  <a:lnTo>
                    <a:pt x="6792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7008405" y="7578827"/>
              <a:ext cx="228909" cy="256646"/>
            </a:xfrm>
            <a:custGeom>
              <a:avLst/>
              <a:gdLst/>
              <a:ahLst/>
              <a:cxnLst/>
              <a:rect l="0" t="0" r="0" b="0"/>
              <a:pathLst>
                <a:path w="228909" h="256646">
                  <a:moveTo>
                    <a:pt x="11730" y="105822"/>
                  </a:moveTo>
                  <a:lnTo>
                    <a:pt x="26645" y="154628"/>
                  </a:lnTo>
                  <a:lnTo>
                    <a:pt x="35447" y="204074"/>
                  </a:lnTo>
                  <a:lnTo>
                    <a:pt x="36682" y="221598"/>
                  </a:lnTo>
                  <a:lnTo>
                    <a:pt x="34459" y="230233"/>
                  </a:lnTo>
                  <a:lnTo>
                    <a:pt x="29929" y="232943"/>
                  </a:lnTo>
                  <a:lnTo>
                    <a:pt x="23863" y="231702"/>
                  </a:lnTo>
                  <a:lnTo>
                    <a:pt x="18296" y="226305"/>
                  </a:lnTo>
                  <a:lnTo>
                    <a:pt x="8047" y="208120"/>
                  </a:lnTo>
                  <a:lnTo>
                    <a:pt x="0" y="148259"/>
                  </a:lnTo>
                  <a:lnTo>
                    <a:pt x="1653" y="95713"/>
                  </a:lnTo>
                  <a:lnTo>
                    <a:pt x="20086" y="44596"/>
                  </a:lnTo>
                  <a:lnTo>
                    <a:pt x="36264" y="19703"/>
                  </a:lnTo>
                  <a:lnTo>
                    <a:pt x="46368" y="14893"/>
                  </a:lnTo>
                  <a:lnTo>
                    <a:pt x="57674" y="14734"/>
                  </a:lnTo>
                  <a:lnTo>
                    <a:pt x="69782" y="17674"/>
                  </a:lnTo>
                  <a:lnTo>
                    <a:pt x="91359" y="37190"/>
                  </a:lnTo>
                  <a:lnTo>
                    <a:pt x="109583" y="66178"/>
                  </a:lnTo>
                  <a:lnTo>
                    <a:pt x="128407" y="115234"/>
                  </a:lnTo>
                  <a:lnTo>
                    <a:pt x="144354" y="177590"/>
                  </a:lnTo>
                  <a:lnTo>
                    <a:pt x="145323" y="200181"/>
                  </a:lnTo>
                  <a:lnTo>
                    <a:pt x="143450" y="197674"/>
                  </a:lnTo>
                  <a:lnTo>
                    <a:pt x="138829" y="177114"/>
                  </a:lnTo>
                  <a:lnTo>
                    <a:pt x="137750" y="124237"/>
                  </a:lnTo>
                  <a:lnTo>
                    <a:pt x="146402" y="70822"/>
                  </a:lnTo>
                  <a:lnTo>
                    <a:pt x="160138" y="26896"/>
                  </a:lnTo>
                  <a:lnTo>
                    <a:pt x="174684" y="4219"/>
                  </a:lnTo>
                  <a:lnTo>
                    <a:pt x="182828" y="0"/>
                  </a:lnTo>
                  <a:lnTo>
                    <a:pt x="191304" y="234"/>
                  </a:lnTo>
                  <a:lnTo>
                    <a:pt x="200002" y="3437"/>
                  </a:lnTo>
                  <a:lnTo>
                    <a:pt x="213729" y="23246"/>
                  </a:lnTo>
                  <a:lnTo>
                    <a:pt x="223385" y="52363"/>
                  </a:lnTo>
                  <a:lnTo>
                    <a:pt x="228821" y="104540"/>
                  </a:lnTo>
                  <a:lnTo>
                    <a:pt x="228908" y="166041"/>
                  </a:lnTo>
                  <a:lnTo>
                    <a:pt x="221485" y="218966"/>
                  </a:lnTo>
                  <a:lnTo>
                    <a:pt x="217398" y="2566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5" name="Freeform 294"/>
          <p:cNvSpPr/>
          <p:nvPr/>
        </p:nvSpPr>
        <p:spPr>
          <a:xfrm>
            <a:off x="8844491" y="6536792"/>
            <a:ext cx="409630" cy="380030"/>
          </a:xfrm>
          <a:custGeom>
            <a:avLst/>
            <a:gdLst/>
            <a:ahLst/>
            <a:cxnLst/>
            <a:rect l="0" t="0" r="0" b="0"/>
            <a:pathLst>
              <a:path w="409630" h="380030">
                <a:moveTo>
                  <a:pt x="26657" y="37249"/>
                </a:moveTo>
                <a:lnTo>
                  <a:pt x="18757" y="82558"/>
                </a:lnTo>
                <a:lnTo>
                  <a:pt x="23639" y="140220"/>
                </a:lnTo>
                <a:lnTo>
                  <a:pt x="27286" y="196577"/>
                </a:lnTo>
                <a:lnTo>
                  <a:pt x="34291" y="251870"/>
                </a:lnTo>
                <a:lnTo>
                  <a:pt x="31066" y="288537"/>
                </a:lnTo>
                <a:lnTo>
                  <a:pt x="28072" y="296182"/>
                </a:lnTo>
                <a:lnTo>
                  <a:pt x="24554" y="296709"/>
                </a:lnTo>
                <a:lnTo>
                  <a:pt x="20684" y="292490"/>
                </a:lnTo>
                <a:lnTo>
                  <a:pt x="7959" y="257436"/>
                </a:lnTo>
                <a:lnTo>
                  <a:pt x="1819" y="201177"/>
                </a:lnTo>
                <a:lnTo>
                  <a:pt x="0" y="143542"/>
                </a:lnTo>
                <a:lnTo>
                  <a:pt x="14019" y="87871"/>
                </a:lnTo>
                <a:lnTo>
                  <a:pt x="46053" y="26936"/>
                </a:lnTo>
                <a:lnTo>
                  <a:pt x="63716" y="4227"/>
                </a:lnTo>
                <a:lnTo>
                  <a:pt x="75738" y="0"/>
                </a:lnTo>
                <a:lnTo>
                  <a:pt x="105346" y="3428"/>
                </a:lnTo>
                <a:lnTo>
                  <a:pt x="148997" y="22489"/>
                </a:lnTo>
                <a:lnTo>
                  <a:pt x="172946" y="46939"/>
                </a:lnTo>
                <a:lnTo>
                  <a:pt x="203558" y="94965"/>
                </a:lnTo>
                <a:lnTo>
                  <a:pt x="227864" y="151852"/>
                </a:lnTo>
                <a:lnTo>
                  <a:pt x="240651" y="212888"/>
                </a:lnTo>
                <a:lnTo>
                  <a:pt x="242119" y="240235"/>
                </a:lnTo>
                <a:lnTo>
                  <a:pt x="240378" y="241129"/>
                </a:lnTo>
                <a:lnTo>
                  <a:pt x="237693" y="237155"/>
                </a:lnTo>
                <a:lnTo>
                  <a:pt x="233384" y="177568"/>
                </a:lnTo>
                <a:lnTo>
                  <a:pt x="235685" y="123682"/>
                </a:lnTo>
                <a:lnTo>
                  <a:pt x="247022" y="87344"/>
                </a:lnTo>
                <a:lnTo>
                  <a:pt x="266279" y="59005"/>
                </a:lnTo>
                <a:lnTo>
                  <a:pt x="277813" y="47183"/>
                </a:lnTo>
                <a:lnTo>
                  <a:pt x="290072" y="40824"/>
                </a:lnTo>
                <a:lnTo>
                  <a:pt x="315882" y="37823"/>
                </a:lnTo>
                <a:lnTo>
                  <a:pt x="342587" y="45629"/>
                </a:lnTo>
                <a:lnTo>
                  <a:pt x="356107" y="51977"/>
                </a:lnTo>
                <a:lnTo>
                  <a:pt x="375192" y="71217"/>
                </a:lnTo>
                <a:lnTo>
                  <a:pt x="399858" y="120809"/>
                </a:lnTo>
                <a:lnTo>
                  <a:pt x="407396" y="168312"/>
                </a:lnTo>
                <a:lnTo>
                  <a:pt x="409629" y="220982"/>
                </a:lnTo>
                <a:lnTo>
                  <a:pt x="403013" y="282460"/>
                </a:lnTo>
                <a:lnTo>
                  <a:pt x="391403" y="341641"/>
                </a:lnTo>
                <a:lnTo>
                  <a:pt x="383147" y="3800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8" name="Group 297"/>
          <p:cNvGrpSpPr/>
          <p:nvPr/>
        </p:nvGrpSpPr>
        <p:grpSpPr>
          <a:xfrm>
            <a:off x="8884858" y="7283435"/>
            <a:ext cx="348326" cy="565749"/>
            <a:chOff x="8884858" y="7283435"/>
            <a:chExt cx="348326" cy="565749"/>
          </a:xfrm>
        </p:grpSpPr>
        <p:sp>
          <p:nvSpPr>
            <p:cNvPr id="296" name="Freeform 295"/>
            <p:cNvSpPr/>
            <p:nvPr/>
          </p:nvSpPr>
          <p:spPr>
            <a:xfrm>
              <a:off x="8884858" y="7328157"/>
              <a:ext cx="41135" cy="521027"/>
            </a:xfrm>
            <a:custGeom>
              <a:avLst/>
              <a:gdLst/>
              <a:ahLst/>
              <a:cxnLst/>
              <a:rect l="0" t="0" r="0" b="0"/>
              <a:pathLst>
                <a:path w="41135" h="521027">
                  <a:moveTo>
                    <a:pt x="41134" y="0"/>
                  </a:moveTo>
                  <a:lnTo>
                    <a:pt x="41134" y="54733"/>
                  </a:lnTo>
                  <a:lnTo>
                    <a:pt x="41134" y="95420"/>
                  </a:lnTo>
                  <a:lnTo>
                    <a:pt x="41134" y="142958"/>
                  </a:lnTo>
                  <a:lnTo>
                    <a:pt x="39610" y="193031"/>
                  </a:lnTo>
                  <a:lnTo>
                    <a:pt x="33856" y="240678"/>
                  </a:lnTo>
                  <a:lnTo>
                    <a:pt x="26219" y="291307"/>
                  </a:lnTo>
                  <a:lnTo>
                    <a:pt x="17747" y="342755"/>
                  </a:lnTo>
                  <a:lnTo>
                    <a:pt x="8904" y="391012"/>
                  </a:lnTo>
                  <a:lnTo>
                    <a:pt x="2638" y="453727"/>
                  </a:lnTo>
                  <a:lnTo>
                    <a:pt x="1173" y="484006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8912281" y="7283435"/>
              <a:ext cx="320903" cy="476547"/>
            </a:xfrm>
            <a:custGeom>
              <a:avLst/>
              <a:gdLst/>
              <a:ahLst/>
              <a:cxnLst/>
              <a:rect l="0" t="0" r="0" b="0"/>
              <a:pathLst>
                <a:path w="320903" h="476547">
                  <a:moveTo>
                    <a:pt x="123401" y="99567"/>
                  </a:moveTo>
                  <a:lnTo>
                    <a:pt x="108486" y="152437"/>
                  </a:lnTo>
                  <a:lnTo>
                    <a:pt x="101537" y="193144"/>
                  </a:lnTo>
                  <a:lnTo>
                    <a:pt x="98449" y="241706"/>
                  </a:lnTo>
                  <a:lnTo>
                    <a:pt x="93014" y="289696"/>
                  </a:lnTo>
                  <a:lnTo>
                    <a:pt x="89514" y="351414"/>
                  </a:lnTo>
                  <a:lnTo>
                    <a:pt x="94062" y="402708"/>
                  </a:lnTo>
                  <a:lnTo>
                    <a:pt x="98174" y="435394"/>
                  </a:lnTo>
                  <a:lnTo>
                    <a:pt x="110157" y="460078"/>
                  </a:lnTo>
                  <a:lnTo>
                    <a:pt x="120666" y="467879"/>
                  </a:lnTo>
                  <a:lnTo>
                    <a:pt x="148592" y="476546"/>
                  </a:lnTo>
                  <a:lnTo>
                    <a:pt x="191296" y="474147"/>
                  </a:lnTo>
                  <a:lnTo>
                    <a:pt x="215022" y="459526"/>
                  </a:lnTo>
                  <a:lnTo>
                    <a:pt x="264509" y="407764"/>
                  </a:lnTo>
                  <a:lnTo>
                    <a:pt x="290812" y="361174"/>
                  </a:lnTo>
                  <a:lnTo>
                    <a:pt x="308931" y="310300"/>
                  </a:lnTo>
                  <a:lnTo>
                    <a:pt x="320902" y="262556"/>
                  </a:lnTo>
                  <a:lnTo>
                    <a:pt x="316154" y="203043"/>
                  </a:lnTo>
                  <a:lnTo>
                    <a:pt x="303575" y="146139"/>
                  </a:lnTo>
                  <a:lnTo>
                    <a:pt x="281228" y="92207"/>
                  </a:lnTo>
                  <a:lnTo>
                    <a:pt x="246379" y="36328"/>
                  </a:lnTo>
                  <a:lnTo>
                    <a:pt x="237379" y="25414"/>
                  </a:lnTo>
                  <a:lnTo>
                    <a:pt x="211129" y="9227"/>
                  </a:lnTo>
                  <a:lnTo>
                    <a:pt x="180673" y="0"/>
                  </a:lnTo>
                  <a:lnTo>
                    <a:pt x="151902" y="979"/>
                  </a:lnTo>
                  <a:lnTo>
                    <a:pt x="127943" y="10554"/>
                  </a:lnTo>
                  <a:lnTo>
                    <a:pt x="80455" y="48807"/>
                  </a:lnTo>
                  <a:lnTo>
                    <a:pt x="47875" y="101624"/>
                  </a:lnTo>
                  <a:lnTo>
                    <a:pt x="32450" y="143646"/>
                  </a:lnTo>
                  <a:lnTo>
                    <a:pt x="20516" y="189237"/>
                  </a:lnTo>
                  <a:lnTo>
                    <a:pt x="10134" y="239969"/>
                  </a:lnTo>
                  <a:lnTo>
                    <a:pt x="4504" y="284861"/>
                  </a:lnTo>
                  <a:lnTo>
                    <a:pt x="1335" y="336270"/>
                  </a:lnTo>
                  <a:lnTo>
                    <a:pt x="0" y="373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9" name="Freeform 298"/>
          <p:cNvSpPr/>
          <p:nvPr/>
        </p:nvSpPr>
        <p:spPr>
          <a:xfrm>
            <a:off x="6527659" y="8605590"/>
            <a:ext cx="332953" cy="458420"/>
          </a:xfrm>
          <a:custGeom>
            <a:avLst/>
            <a:gdLst/>
            <a:ahLst/>
            <a:cxnLst/>
            <a:rect l="0" t="0" r="0" b="0"/>
            <a:pathLst>
              <a:path w="332953" h="458420">
                <a:moveTo>
                  <a:pt x="53718" y="79976"/>
                </a:moveTo>
                <a:lnTo>
                  <a:pt x="46439" y="123649"/>
                </a:lnTo>
                <a:lnTo>
                  <a:pt x="38803" y="165403"/>
                </a:lnTo>
                <a:lnTo>
                  <a:pt x="31855" y="210875"/>
                </a:lnTo>
                <a:lnTo>
                  <a:pt x="28766" y="261554"/>
                </a:lnTo>
                <a:lnTo>
                  <a:pt x="19749" y="319640"/>
                </a:lnTo>
                <a:lnTo>
                  <a:pt x="11706" y="363215"/>
                </a:lnTo>
                <a:lnTo>
                  <a:pt x="4576" y="410005"/>
                </a:lnTo>
                <a:lnTo>
                  <a:pt x="563" y="458419"/>
                </a:lnTo>
                <a:lnTo>
                  <a:pt x="0" y="457196"/>
                </a:lnTo>
                <a:lnTo>
                  <a:pt x="898" y="439586"/>
                </a:lnTo>
                <a:lnTo>
                  <a:pt x="8444" y="392365"/>
                </a:lnTo>
                <a:lnTo>
                  <a:pt x="10744" y="346787"/>
                </a:lnTo>
                <a:lnTo>
                  <a:pt x="19318" y="291572"/>
                </a:lnTo>
                <a:lnTo>
                  <a:pt x="27257" y="248669"/>
                </a:lnTo>
                <a:lnTo>
                  <a:pt x="37388" y="202178"/>
                </a:lnTo>
                <a:lnTo>
                  <a:pt x="60221" y="143267"/>
                </a:lnTo>
                <a:lnTo>
                  <a:pt x="77429" y="111152"/>
                </a:lnTo>
                <a:lnTo>
                  <a:pt x="99295" y="89770"/>
                </a:lnTo>
                <a:lnTo>
                  <a:pt x="111526" y="81935"/>
                </a:lnTo>
                <a:lnTo>
                  <a:pt x="122725" y="79758"/>
                </a:lnTo>
                <a:lnTo>
                  <a:pt x="133239" y="81355"/>
                </a:lnTo>
                <a:lnTo>
                  <a:pt x="143295" y="85466"/>
                </a:lnTo>
                <a:lnTo>
                  <a:pt x="158531" y="106284"/>
                </a:lnTo>
                <a:lnTo>
                  <a:pt x="180725" y="162023"/>
                </a:lnTo>
                <a:lnTo>
                  <a:pt x="187836" y="217869"/>
                </a:lnTo>
                <a:lnTo>
                  <a:pt x="189498" y="264662"/>
                </a:lnTo>
                <a:lnTo>
                  <a:pt x="190238" y="312882"/>
                </a:lnTo>
                <a:lnTo>
                  <a:pt x="190654" y="362101"/>
                </a:lnTo>
                <a:lnTo>
                  <a:pt x="198086" y="300866"/>
                </a:lnTo>
                <a:lnTo>
                  <a:pt x="205735" y="252800"/>
                </a:lnTo>
                <a:lnTo>
                  <a:pt x="214212" y="200967"/>
                </a:lnTo>
                <a:lnTo>
                  <a:pt x="223058" y="147460"/>
                </a:lnTo>
                <a:lnTo>
                  <a:pt x="236604" y="87784"/>
                </a:lnTo>
                <a:lnTo>
                  <a:pt x="257545" y="33877"/>
                </a:lnTo>
                <a:lnTo>
                  <a:pt x="278372" y="9721"/>
                </a:lnTo>
                <a:lnTo>
                  <a:pt x="290325" y="1147"/>
                </a:lnTo>
                <a:lnTo>
                  <a:pt x="299817" y="0"/>
                </a:lnTo>
                <a:lnTo>
                  <a:pt x="307668" y="3807"/>
                </a:lnTo>
                <a:lnTo>
                  <a:pt x="314426" y="10915"/>
                </a:lnTo>
                <a:lnTo>
                  <a:pt x="331216" y="57313"/>
                </a:lnTo>
                <a:lnTo>
                  <a:pt x="332952" y="101896"/>
                </a:lnTo>
                <a:lnTo>
                  <a:pt x="330168" y="149134"/>
                </a:lnTo>
                <a:lnTo>
                  <a:pt x="328931" y="190441"/>
                </a:lnTo>
                <a:lnTo>
                  <a:pt x="324319" y="237238"/>
                </a:lnTo>
                <a:lnTo>
                  <a:pt x="317191" y="286982"/>
                </a:lnTo>
                <a:lnTo>
                  <a:pt x="308945" y="334482"/>
                </a:lnTo>
                <a:lnTo>
                  <a:pt x="304264" y="368796"/>
                </a:lnTo>
                <a:lnTo>
                  <a:pt x="300520" y="4090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2" name="Group 301"/>
          <p:cNvGrpSpPr/>
          <p:nvPr/>
        </p:nvGrpSpPr>
        <p:grpSpPr>
          <a:xfrm>
            <a:off x="7472605" y="8373243"/>
            <a:ext cx="521027" cy="545414"/>
            <a:chOff x="7472605" y="8373243"/>
            <a:chExt cx="521027" cy="545414"/>
          </a:xfrm>
        </p:grpSpPr>
        <p:sp>
          <p:nvSpPr>
            <p:cNvPr id="300" name="Freeform 299"/>
            <p:cNvSpPr/>
            <p:nvPr/>
          </p:nvSpPr>
          <p:spPr>
            <a:xfrm>
              <a:off x="7472605" y="8565872"/>
              <a:ext cx="178246" cy="23716"/>
            </a:xfrm>
            <a:custGeom>
              <a:avLst/>
              <a:gdLst/>
              <a:ahLst/>
              <a:cxnLst/>
              <a:rect l="0" t="0" r="0" b="0"/>
              <a:pathLst>
                <a:path w="178246" h="23716">
                  <a:moveTo>
                    <a:pt x="0" y="23715"/>
                  </a:moveTo>
                  <a:lnTo>
                    <a:pt x="48806" y="8802"/>
                  </a:lnTo>
                  <a:lnTo>
                    <a:pt x="98251" y="0"/>
                  </a:lnTo>
                  <a:lnTo>
                    <a:pt x="143371" y="1454"/>
                  </a:lnTo>
                  <a:lnTo>
                    <a:pt x="178245" y="10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7730417" y="8373243"/>
              <a:ext cx="263215" cy="545414"/>
            </a:xfrm>
            <a:custGeom>
              <a:avLst/>
              <a:gdLst/>
              <a:ahLst/>
              <a:cxnLst/>
              <a:rect l="0" t="0" r="0" b="0"/>
              <a:pathLst>
                <a:path w="263215" h="545414">
                  <a:moveTo>
                    <a:pt x="263214" y="38099"/>
                  </a:moveTo>
                  <a:lnTo>
                    <a:pt x="239798" y="17730"/>
                  </a:lnTo>
                  <a:lnTo>
                    <a:pt x="217767" y="7210"/>
                  </a:lnTo>
                  <a:lnTo>
                    <a:pt x="165110" y="0"/>
                  </a:lnTo>
                  <a:lnTo>
                    <a:pt x="131251" y="6440"/>
                  </a:lnTo>
                  <a:lnTo>
                    <a:pt x="90557" y="27195"/>
                  </a:lnTo>
                  <a:lnTo>
                    <a:pt x="59201" y="56704"/>
                  </a:lnTo>
                  <a:lnTo>
                    <a:pt x="21310" y="114901"/>
                  </a:lnTo>
                  <a:lnTo>
                    <a:pt x="935" y="159881"/>
                  </a:lnTo>
                  <a:lnTo>
                    <a:pt x="0" y="174132"/>
                  </a:lnTo>
                  <a:lnTo>
                    <a:pt x="7086" y="202154"/>
                  </a:lnTo>
                  <a:lnTo>
                    <a:pt x="17812" y="211455"/>
                  </a:lnTo>
                  <a:lnTo>
                    <a:pt x="50043" y="221789"/>
                  </a:lnTo>
                  <a:lnTo>
                    <a:pt x="64731" y="221498"/>
                  </a:lnTo>
                  <a:lnTo>
                    <a:pt x="89177" y="213049"/>
                  </a:lnTo>
                  <a:lnTo>
                    <a:pt x="150015" y="174176"/>
                  </a:lnTo>
                  <a:lnTo>
                    <a:pt x="189394" y="138444"/>
                  </a:lnTo>
                  <a:lnTo>
                    <a:pt x="212520" y="100239"/>
                  </a:lnTo>
                  <a:lnTo>
                    <a:pt x="212660" y="102378"/>
                  </a:lnTo>
                  <a:lnTo>
                    <a:pt x="199511" y="153883"/>
                  </a:lnTo>
                  <a:lnTo>
                    <a:pt x="194572" y="208671"/>
                  </a:lnTo>
                  <a:lnTo>
                    <a:pt x="184137" y="259775"/>
                  </a:lnTo>
                  <a:lnTo>
                    <a:pt x="175762" y="305726"/>
                  </a:lnTo>
                  <a:lnTo>
                    <a:pt x="162483" y="361151"/>
                  </a:lnTo>
                  <a:lnTo>
                    <a:pt x="157505" y="404104"/>
                  </a:lnTo>
                  <a:lnTo>
                    <a:pt x="153770" y="450617"/>
                  </a:lnTo>
                  <a:lnTo>
                    <a:pt x="143102" y="506492"/>
                  </a:lnTo>
                  <a:lnTo>
                    <a:pt x="126101" y="5454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Group 314"/>
          <p:cNvGrpSpPr/>
          <p:nvPr/>
        </p:nvGrpSpPr>
        <p:grpSpPr>
          <a:xfrm>
            <a:off x="3702095" y="6532907"/>
            <a:ext cx="2574412" cy="987208"/>
            <a:chOff x="3702095" y="6532907"/>
            <a:chExt cx="2574412" cy="987208"/>
          </a:xfrm>
        </p:grpSpPr>
        <p:sp>
          <p:nvSpPr>
            <p:cNvPr id="303" name="Freeform 302"/>
            <p:cNvSpPr/>
            <p:nvPr/>
          </p:nvSpPr>
          <p:spPr>
            <a:xfrm>
              <a:off x="3828063" y="6879703"/>
              <a:ext cx="418514" cy="382165"/>
            </a:xfrm>
            <a:custGeom>
              <a:avLst/>
              <a:gdLst/>
              <a:ahLst/>
              <a:cxnLst/>
              <a:rect l="0" t="0" r="0" b="0"/>
              <a:pathLst>
                <a:path w="418514" h="382165">
                  <a:moveTo>
                    <a:pt x="38496" y="91963"/>
                  </a:moveTo>
                  <a:lnTo>
                    <a:pt x="38496" y="135635"/>
                  </a:lnTo>
                  <a:lnTo>
                    <a:pt x="38496" y="177389"/>
                  </a:lnTo>
                  <a:lnTo>
                    <a:pt x="38496" y="221339"/>
                  </a:lnTo>
                  <a:lnTo>
                    <a:pt x="38496" y="266262"/>
                  </a:lnTo>
                  <a:lnTo>
                    <a:pt x="38496" y="327100"/>
                  </a:lnTo>
                  <a:lnTo>
                    <a:pt x="31217" y="376442"/>
                  </a:lnTo>
                  <a:lnTo>
                    <a:pt x="27549" y="382164"/>
                  </a:lnTo>
                  <a:lnTo>
                    <a:pt x="23581" y="381408"/>
                  </a:lnTo>
                  <a:lnTo>
                    <a:pt x="19412" y="376335"/>
                  </a:lnTo>
                  <a:lnTo>
                    <a:pt x="6265" y="340078"/>
                  </a:lnTo>
                  <a:lnTo>
                    <a:pt x="0" y="283463"/>
                  </a:lnTo>
                  <a:lnTo>
                    <a:pt x="2597" y="240552"/>
                  </a:lnTo>
                  <a:lnTo>
                    <a:pt x="8830" y="196089"/>
                  </a:lnTo>
                  <a:lnTo>
                    <a:pt x="16678" y="150937"/>
                  </a:lnTo>
                  <a:lnTo>
                    <a:pt x="36941" y="89969"/>
                  </a:lnTo>
                  <a:lnTo>
                    <a:pt x="69520" y="40590"/>
                  </a:lnTo>
                  <a:lnTo>
                    <a:pt x="108119" y="4292"/>
                  </a:lnTo>
                  <a:lnTo>
                    <a:pt x="121474" y="0"/>
                  </a:lnTo>
                  <a:lnTo>
                    <a:pt x="148502" y="3355"/>
                  </a:lnTo>
                  <a:lnTo>
                    <a:pt x="171685" y="23128"/>
                  </a:lnTo>
                  <a:lnTo>
                    <a:pt x="204117" y="78197"/>
                  </a:lnTo>
                  <a:lnTo>
                    <a:pt x="220279" y="133926"/>
                  </a:lnTo>
                  <a:lnTo>
                    <a:pt x="225931" y="176631"/>
                  </a:lnTo>
                  <a:lnTo>
                    <a:pt x="228443" y="221001"/>
                  </a:lnTo>
                  <a:lnTo>
                    <a:pt x="228334" y="275095"/>
                  </a:lnTo>
                  <a:lnTo>
                    <a:pt x="225993" y="274989"/>
                  </a:lnTo>
                  <a:lnTo>
                    <a:pt x="222909" y="268825"/>
                  </a:lnTo>
                  <a:lnTo>
                    <a:pt x="218569" y="231035"/>
                  </a:lnTo>
                  <a:lnTo>
                    <a:pt x="224561" y="173964"/>
                  </a:lnTo>
                  <a:lnTo>
                    <a:pt x="243265" y="116091"/>
                  </a:lnTo>
                  <a:lnTo>
                    <a:pt x="276882" y="54411"/>
                  </a:lnTo>
                  <a:lnTo>
                    <a:pt x="294761" y="31601"/>
                  </a:lnTo>
                  <a:lnTo>
                    <a:pt x="329235" y="8907"/>
                  </a:lnTo>
                  <a:lnTo>
                    <a:pt x="340488" y="7646"/>
                  </a:lnTo>
                  <a:lnTo>
                    <a:pt x="361117" y="14371"/>
                  </a:lnTo>
                  <a:lnTo>
                    <a:pt x="389860" y="42566"/>
                  </a:lnTo>
                  <a:lnTo>
                    <a:pt x="410395" y="101702"/>
                  </a:lnTo>
                  <a:lnTo>
                    <a:pt x="417070" y="147074"/>
                  </a:lnTo>
                  <a:lnTo>
                    <a:pt x="418513" y="192630"/>
                  </a:lnTo>
                  <a:lnTo>
                    <a:pt x="414076" y="238269"/>
                  </a:lnTo>
                  <a:lnTo>
                    <a:pt x="410291" y="299508"/>
                  </a:lnTo>
                  <a:lnTo>
                    <a:pt x="409406" y="329442"/>
                  </a:lnTo>
                  <a:lnTo>
                    <a:pt x="408698" y="3661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4456140" y="6807132"/>
              <a:ext cx="34702" cy="397625"/>
            </a:xfrm>
            <a:custGeom>
              <a:avLst/>
              <a:gdLst/>
              <a:ahLst/>
              <a:cxnLst/>
              <a:rect l="0" t="0" r="0" b="0"/>
              <a:pathLst>
                <a:path w="34702" h="397625">
                  <a:moveTo>
                    <a:pt x="27423" y="0"/>
                  </a:moveTo>
                  <a:lnTo>
                    <a:pt x="34701" y="21836"/>
                  </a:lnTo>
                  <a:lnTo>
                    <a:pt x="30440" y="84154"/>
                  </a:lnTo>
                  <a:lnTo>
                    <a:pt x="28764" y="130332"/>
                  </a:lnTo>
                  <a:lnTo>
                    <a:pt x="23956" y="181326"/>
                  </a:lnTo>
                  <a:lnTo>
                    <a:pt x="16741" y="231413"/>
                  </a:lnTo>
                  <a:lnTo>
                    <a:pt x="8456" y="273986"/>
                  </a:lnTo>
                  <a:lnTo>
                    <a:pt x="3759" y="317283"/>
                  </a:lnTo>
                  <a:lnTo>
                    <a:pt x="1114" y="368234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4332740" y="7040221"/>
              <a:ext cx="246802" cy="1"/>
            </a:xfrm>
            <a:custGeom>
              <a:avLst/>
              <a:gdLst/>
              <a:ahLst/>
              <a:cxnLst/>
              <a:rect l="0" t="0" r="0" b="0"/>
              <a:pathLst>
                <a:path w="246802" h="1">
                  <a:moveTo>
                    <a:pt x="0" y="0"/>
                  </a:moveTo>
                  <a:lnTo>
                    <a:pt x="59659" y="0"/>
                  </a:lnTo>
                  <a:lnTo>
                    <a:pt x="115178" y="0"/>
                  </a:lnTo>
                  <a:lnTo>
                    <a:pt x="175809" y="0"/>
                  </a:lnTo>
                  <a:lnTo>
                    <a:pt x="220181" y="0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4730364" y="6889399"/>
              <a:ext cx="13638" cy="342781"/>
            </a:xfrm>
            <a:custGeom>
              <a:avLst/>
              <a:gdLst/>
              <a:ahLst/>
              <a:cxnLst/>
              <a:rect l="0" t="0" r="0" b="0"/>
              <a:pathLst>
                <a:path w="13638" h="342781">
                  <a:moveTo>
                    <a:pt x="0" y="0"/>
                  </a:moveTo>
                  <a:lnTo>
                    <a:pt x="10853" y="48806"/>
                  </a:lnTo>
                  <a:lnTo>
                    <a:pt x="12864" y="98252"/>
                  </a:lnTo>
                  <a:lnTo>
                    <a:pt x="13460" y="151496"/>
                  </a:lnTo>
                  <a:lnTo>
                    <a:pt x="13637" y="209930"/>
                  </a:lnTo>
                  <a:lnTo>
                    <a:pt x="9627" y="267362"/>
                  </a:lnTo>
                  <a:lnTo>
                    <a:pt x="2853" y="309262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4829514" y="6875687"/>
              <a:ext cx="142273" cy="360927"/>
            </a:xfrm>
            <a:custGeom>
              <a:avLst/>
              <a:gdLst/>
              <a:ahLst/>
              <a:cxnLst/>
              <a:rect l="0" t="0" r="0" b="0"/>
              <a:pathLst>
                <a:path w="142273" h="360927">
                  <a:moveTo>
                    <a:pt x="24251" y="0"/>
                  </a:moveTo>
                  <a:lnTo>
                    <a:pt x="22728" y="51686"/>
                  </a:lnTo>
                  <a:lnTo>
                    <a:pt x="13305" y="99613"/>
                  </a:lnTo>
                  <a:lnTo>
                    <a:pt x="5167" y="144822"/>
                  </a:lnTo>
                  <a:lnTo>
                    <a:pt x="535" y="195384"/>
                  </a:lnTo>
                  <a:lnTo>
                    <a:pt x="0" y="245278"/>
                  </a:lnTo>
                  <a:lnTo>
                    <a:pt x="8264" y="306104"/>
                  </a:lnTo>
                  <a:lnTo>
                    <a:pt x="16130" y="338667"/>
                  </a:lnTo>
                  <a:lnTo>
                    <a:pt x="24931" y="349179"/>
                  </a:lnTo>
                  <a:lnTo>
                    <a:pt x="50960" y="360859"/>
                  </a:lnTo>
                  <a:lnTo>
                    <a:pt x="63386" y="360926"/>
                  </a:lnTo>
                  <a:lnTo>
                    <a:pt x="85317" y="352877"/>
                  </a:lnTo>
                  <a:lnTo>
                    <a:pt x="105221" y="331018"/>
                  </a:lnTo>
                  <a:lnTo>
                    <a:pt x="129494" y="284450"/>
                  </a:lnTo>
                  <a:lnTo>
                    <a:pt x="142272" y="232058"/>
                  </a:lnTo>
                  <a:lnTo>
                    <a:pt x="141995" y="177940"/>
                  </a:lnTo>
                  <a:lnTo>
                    <a:pt x="132265" y="123311"/>
                  </a:lnTo>
                  <a:lnTo>
                    <a:pt x="122532" y="89845"/>
                  </a:lnTo>
                  <a:lnTo>
                    <a:pt x="95519" y="43534"/>
                  </a:lnTo>
                  <a:lnTo>
                    <a:pt x="79096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3702095" y="6587752"/>
              <a:ext cx="164465" cy="932363"/>
            </a:xfrm>
            <a:custGeom>
              <a:avLst/>
              <a:gdLst/>
              <a:ahLst/>
              <a:cxnLst/>
              <a:rect l="0" t="0" r="0" b="0"/>
              <a:pathLst>
                <a:path w="164465" h="932363">
                  <a:moveTo>
                    <a:pt x="164464" y="0"/>
                  </a:moveTo>
                  <a:lnTo>
                    <a:pt x="108267" y="56197"/>
                  </a:lnTo>
                  <a:lnTo>
                    <a:pt x="80103" y="87407"/>
                  </a:lnTo>
                  <a:lnTo>
                    <a:pt x="56166" y="142190"/>
                  </a:lnTo>
                  <a:lnTo>
                    <a:pt x="36767" y="203963"/>
                  </a:lnTo>
                  <a:lnTo>
                    <a:pt x="22863" y="253575"/>
                  </a:lnTo>
                  <a:lnTo>
                    <a:pt x="9094" y="306869"/>
                  </a:lnTo>
                  <a:lnTo>
                    <a:pt x="2645" y="368534"/>
                  </a:lnTo>
                  <a:lnTo>
                    <a:pt x="734" y="427769"/>
                  </a:lnTo>
                  <a:lnTo>
                    <a:pt x="168" y="491194"/>
                  </a:lnTo>
                  <a:lnTo>
                    <a:pt x="0" y="550951"/>
                  </a:lnTo>
                  <a:lnTo>
                    <a:pt x="7229" y="607251"/>
                  </a:lnTo>
                  <a:lnTo>
                    <a:pt x="11741" y="662527"/>
                  </a:lnTo>
                  <a:lnTo>
                    <a:pt x="20356" y="717499"/>
                  </a:lnTo>
                  <a:lnTo>
                    <a:pt x="32558" y="765103"/>
                  </a:lnTo>
                  <a:lnTo>
                    <a:pt x="53100" y="815433"/>
                  </a:lnTo>
                  <a:lnTo>
                    <a:pt x="76393" y="876087"/>
                  </a:lnTo>
                  <a:lnTo>
                    <a:pt x="95908" y="9323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4963455" y="6628886"/>
              <a:ext cx="147415" cy="795251"/>
            </a:xfrm>
            <a:custGeom>
              <a:avLst/>
              <a:gdLst/>
              <a:ahLst/>
              <a:cxnLst/>
              <a:rect l="0" t="0" r="0" b="0"/>
              <a:pathLst>
                <a:path w="147415" h="795251">
                  <a:moveTo>
                    <a:pt x="0" y="0"/>
                  </a:moveTo>
                  <a:lnTo>
                    <a:pt x="31315" y="23416"/>
                  </a:lnTo>
                  <a:lnTo>
                    <a:pt x="72485" y="78598"/>
                  </a:lnTo>
                  <a:lnTo>
                    <a:pt x="102728" y="131963"/>
                  </a:lnTo>
                  <a:lnTo>
                    <a:pt x="126596" y="190940"/>
                  </a:lnTo>
                  <a:lnTo>
                    <a:pt x="141275" y="240068"/>
                  </a:lnTo>
                  <a:lnTo>
                    <a:pt x="146579" y="287481"/>
                  </a:lnTo>
                  <a:lnTo>
                    <a:pt x="147414" y="339531"/>
                  </a:lnTo>
                  <a:lnTo>
                    <a:pt x="142706" y="382977"/>
                  </a:lnTo>
                  <a:lnTo>
                    <a:pt x="138770" y="441697"/>
                  </a:lnTo>
                  <a:lnTo>
                    <a:pt x="130324" y="490411"/>
                  </a:lnTo>
                  <a:lnTo>
                    <a:pt x="118174" y="541070"/>
                  </a:lnTo>
                  <a:lnTo>
                    <a:pt x="90996" y="601835"/>
                  </a:lnTo>
                  <a:lnTo>
                    <a:pt x="65315" y="661912"/>
                  </a:lnTo>
                  <a:lnTo>
                    <a:pt x="40173" y="718163"/>
                  </a:lnTo>
                  <a:lnTo>
                    <a:pt x="17489" y="766823"/>
                  </a:lnTo>
                  <a:lnTo>
                    <a:pt x="0" y="7952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5182905" y="6532907"/>
              <a:ext cx="109620" cy="891230"/>
            </a:xfrm>
            <a:custGeom>
              <a:avLst/>
              <a:gdLst/>
              <a:ahLst/>
              <a:cxnLst/>
              <a:rect l="0" t="0" r="0" b="0"/>
              <a:pathLst>
                <a:path w="109620" h="891230">
                  <a:moveTo>
                    <a:pt x="109619" y="0"/>
                  </a:moveTo>
                  <a:lnTo>
                    <a:pt x="97149" y="54733"/>
                  </a:lnTo>
                  <a:lnTo>
                    <a:pt x="76809" y="115412"/>
                  </a:lnTo>
                  <a:lnTo>
                    <a:pt x="60456" y="172662"/>
                  </a:lnTo>
                  <a:lnTo>
                    <a:pt x="45963" y="228220"/>
                  </a:lnTo>
                  <a:lnTo>
                    <a:pt x="32019" y="283276"/>
                  </a:lnTo>
                  <a:lnTo>
                    <a:pt x="18240" y="339708"/>
                  </a:lnTo>
                  <a:lnTo>
                    <a:pt x="6031" y="402470"/>
                  </a:lnTo>
                  <a:lnTo>
                    <a:pt x="1737" y="461861"/>
                  </a:lnTo>
                  <a:lnTo>
                    <a:pt x="732" y="504887"/>
                  </a:lnTo>
                  <a:lnTo>
                    <a:pt x="167" y="564656"/>
                  </a:lnTo>
                  <a:lnTo>
                    <a:pt x="0" y="620960"/>
                  </a:lnTo>
                  <a:lnTo>
                    <a:pt x="10889" y="683634"/>
                  </a:lnTo>
                  <a:lnTo>
                    <a:pt x="27711" y="740024"/>
                  </a:lnTo>
                  <a:lnTo>
                    <a:pt x="45704" y="795175"/>
                  </a:lnTo>
                  <a:lnTo>
                    <a:pt x="71828" y="856456"/>
                  </a:lnTo>
                  <a:lnTo>
                    <a:pt x="82196" y="8912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336182" y="6902800"/>
              <a:ext cx="380504" cy="371086"/>
            </a:xfrm>
            <a:custGeom>
              <a:avLst/>
              <a:gdLst/>
              <a:ahLst/>
              <a:cxnLst/>
              <a:rect l="0" t="0" r="0" b="0"/>
              <a:pathLst>
                <a:path w="380504" h="371086">
                  <a:moveTo>
                    <a:pt x="52320" y="68866"/>
                  </a:moveTo>
                  <a:lnTo>
                    <a:pt x="42897" y="115699"/>
                  </a:lnTo>
                  <a:lnTo>
                    <a:pt x="40515" y="159760"/>
                  </a:lnTo>
                  <a:lnTo>
                    <a:pt x="35393" y="209812"/>
                  </a:lnTo>
                  <a:lnTo>
                    <a:pt x="29563" y="261003"/>
                  </a:lnTo>
                  <a:lnTo>
                    <a:pt x="26971" y="309146"/>
                  </a:lnTo>
                  <a:lnTo>
                    <a:pt x="18233" y="364517"/>
                  </a:lnTo>
                  <a:lnTo>
                    <a:pt x="14361" y="371085"/>
                  </a:lnTo>
                  <a:lnTo>
                    <a:pt x="10256" y="370894"/>
                  </a:lnTo>
                  <a:lnTo>
                    <a:pt x="5996" y="366197"/>
                  </a:lnTo>
                  <a:lnTo>
                    <a:pt x="0" y="330470"/>
                  </a:lnTo>
                  <a:lnTo>
                    <a:pt x="8920" y="271703"/>
                  </a:lnTo>
                  <a:lnTo>
                    <a:pt x="21010" y="211572"/>
                  </a:lnTo>
                  <a:lnTo>
                    <a:pt x="35764" y="148559"/>
                  </a:lnTo>
                  <a:lnTo>
                    <a:pt x="67275" y="88839"/>
                  </a:lnTo>
                  <a:lnTo>
                    <a:pt x="86389" y="68602"/>
                  </a:lnTo>
                  <a:lnTo>
                    <a:pt x="110119" y="54530"/>
                  </a:lnTo>
                  <a:lnTo>
                    <a:pt x="139963" y="51322"/>
                  </a:lnTo>
                  <a:lnTo>
                    <a:pt x="170493" y="56498"/>
                  </a:lnTo>
                  <a:lnTo>
                    <a:pt x="194218" y="68955"/>
                  </a:lnTo>
                  <a:lnTo>
                    <a:pt x="210857" y="92773"/>
                  </a:lnTo>
                  <a:lnTo>
                    <a:pt x="221806" y="123672"/>
                  </a:lnTo>
                  <a:lnTo>
                    <a:pt x="227971" y="175328"/>
                  </a:lnTo>
                  <a:lnTo>
                    <a:pt x="228273" y="227704"/>
                  </a:lnTo>
                  <a:lnTo>
                    <a:pt x="222945" y="258291"/>
                  </a:lnTo>
                  <a:lnTo>
                    <a:pt x="220915" y="262182"/>
                  </a:lnTo>
                  <a:lnTo>
                    <a:pt x="219561" y="258682"/>
                  </a:lnTo>
                  <a:lnTo>
                    <a:pt x="219581" y="237019"/>
                  </a:lnTo>
                  <a:lnTo>
                    <a:pt x="228157" y="181998"/>
                  </a:lnTo>
                  <a:lnTo>
                    <a:pt x="240347" y="118975"/>
                  </a:lnTo>
                  <a:lnTo>
                    <a:pt x="255131" y="62554"/>
                  </a:lnTo>
                  <a:lnTo>
                    <a:pt x="269922" y="31021"/>
                  </a:lnTo>
                  <a:lnTo>
                    <a:pt x="290714" y="9897"/>
                  </a:lnTo>
                  <a:lnTo>
                    <a:pt x="302658" y="2130"/>
                  </a:lnTo>
                  <a:lnTo>
                    <a:pt x="313667" y="0"/>
                  </a:lnTo>
                  <a:lnTo>
                    <a:pt x="324053" y="1627"/>
                  </a:lnTo>
                  <a:lnTo>
                    <a:pt x="334024" y="5758"/>
                  </a:lnTo>
                  <a:lnTo>
                    <a:pt x="349166" y="22537"/>
                  </a:lnTo>
                  <a:lnTo>
                    <a:pt x="371300" y="77827"/>
                  </a:lnTo>
                  <a:lnTo>
                    <a:pt x="378400" y="136861"/>
                  </a:lnTo>
                  <a:lnTo>
                    <a:pt x="380503" y="195316"/>
                  </a:lnTo>
                  <a:lnTo>
                    <a:pt x="371791" y="258717"/>
                  </a:lnTo>
                  <a:lnTo>
                    <a:pt x="367678" y="31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5827261" y="6999088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0"/>
                  </a:moveTo>
                  <a:lnTo>
                    <a:pt x="48807" y="10853"/>
                  </a:lnTo>
                  <a:lnTo>
                    <a:pt x="108496" y="20426"/>
                  </a:lnTo>
                  <a:lnTo>
                    <a:pt x="137112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6065534" y="6828466"/>
              <a:ext cx="167190" cy="458558"/>
            </a:xfrm>
            <a:custGeom>
              <a:avLst/>
              <a:gdLst/>
              <a:ahLst/>
              <a:cxnLst/>
              <a:rect l="0" t="0" r="0" b="0"/>
              <a:pathLst>
                <a:path w="167190" h="458558">
                  <a:moveTo>
                    <a:pt x="145640" y="47221"/>
                  </a:moveTo>
                  <a:lnTo>
                    <a:pt x="138362" y="18106"/>
                  </a:lnTo>
                  <a:lnTo>
                    <a:pt x="130123" y="9530"/>
                  </a:lnTo>
                  <a:lnTo>
                    <a:pt x="104720" y="0"/>
                  </a:lnTo>
                  <a:lnTo>
                    <a:pt x="92461" y="2029"/>
                  </a:lnTo>
                  <a:lnTo>
                    <a:pt x="70715" y="16472"/>
                  </a:lnTo>
                  <a:lnTo>
                    <a:pt x="31928" y="55084"/>
                  </a:lnTo>
                  <a:lnTo>
                    <a:pt x="7167" y="101180"/>
                  </a:lnTo>
                  <a:lnTo>
                    <a:pt x="0" y="151909"/>
                  </a:lnTo>
                  <a:lnTo>
                    <a:pt x="3722" y="182110"/>
                  </a:lnTo>
                  <a:lnTo>
                    <a:pt x="9895" y="193515"/>
                  </a:lnTo>
                  <a:lnTo>
                    <a:pt x="28941" y="210251"/>
                  </a:lnTo>
                  <a:lnTo>
                    <a:pt x="40418" y="213799"/>
                  </a:lnTo>
                  <a:lnTo>
                    <a:pt x="65358" y="213679"/>
                  </a:lnTo>
                  <a:lnTo>
                    <a:pt x="87615" y="200423"/>
                  </a:lnTo>
                  <a:lnTo>
                    <a:pt x="106140" y="179297"/>
                  </a:lnTo>
                  <a:lnTo>
                    <a:pt x="130446" y="128495"/>
                  </a:lnTo>
                  <a:lnTo>
                    <a:pt x="141138" y="83998"/>
                  </a:lnTo>
                  <a:lnTo>
                    <a:pt x="142639" y="67169"/>
                  </a:lnTo>
                  <a:lnTo>
                    <a:pt x="146686" y="60520"/>
                  </a:lnTo>
                  <a:lnTo>
                    <a:pt x="152431" y="60657"/>
                  </a:lnTo>
                  <a:lnTo>
                    <a:pt x="159309" y="65319"/>
                  </a:lnTo>
                  <a:lnTo>
                    <a:pt x="166950" y="90812"/>
                  </a:lnTo>
                  <a:lnTo>
                    <a:pt x="167189" y="147991"/>
                  </a:lnTo>
                  <a:lnTo>
                    <a:pt x="161312" y="192557"/>
                  </a:lnTo>
                  <a:lnTo>
                    <a:pt x="153621" y="242833"/>
                  </a:lnTo>
                  <a:lnTo>
                    <a:pt x="145125" y="291585"/>
                  </a:lnTo>
                  <a:lnTo>
                    <a:pt x="131776" y="353731"/>
                  </a:lnTo>
                  <a:lnTo>
                    <a:pt x="113617" y="415676"/>
                  </a:lnTo>
                  <a:lnTo>
                    <a:pt x="104506" y="4585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6128907" y="6532907"/>
              <a:ext cx="147600" cy="932363"/>
            </a:xfrm>
            <a:custGeom>
              <a:avLst/>
              <a:gdLst/>
              <a:ahLst/>
              <a:cxnLst/>
              <a:rect l="0" t="0" r="0" b="0"/>
              <a:pathLst>
                <a:path w="147600" h="932363">
                  <a:moveTo>
                    <a:pt x="13711" y="0"/>
                  </a:moveTo>
                  <a:lnTo>
                    <a:pt x="69270" y="59622"/>
                  </a:lnTo>
                  <a:lnTo>
                    <a:pt x="85632" y="85914"/>
                  </a:lnTo>
                  <a:lnTo>
                    <a:pt x="108549" y="148384"/>
                  </a:lnTo>
                  <a:lnTo>
                    <a:pt x="123063" y="195296"/>
                  </a:lnTo>
                  <a:lnTo>
                    <a:pt x="132950" y="247792"/>
                  </a:lnTo>
                  <a:lnTo>
                    <a:pt x="139941" y="306003"/>
                  </a:lnTo>
                  <a:lnTo>
                    <a:pt x="147599" y="367431"/>
                  </a:lnTo>
                  <a:lnTo>
                    <a:pt x="145805" y="428289"/>
                  </a:lnTo>
                  <a:lnTo>
                    <a:pt x="139452" y="472192"/>
                  </a:lnTo>
                  <a:lnTo>
                    <a:pt x="131550" y="517096"/>
                  </a:lnTo>
                  <a:lnTo>
                    <a:pt x="122960" y="562444"/>
                  </a:lnTo>
                  <a:lnTo>
                    <a:pt x="114064" y="607990"/>
                  </a:lnTo>
                  <a:lnTo>
                    <a:pt x="105033" y="653624"/>
                  </a:lnTo>
                  <a:lnTo>
                    <a:pt x="91877" y="699297"/>
                  </a:lnTo>
                  <a:lnTo>
                    <a:pt x="75874" y="744987"/>
                  </a:lnTo>
                  <a:lnTo>
                    <a:pt x="58605" y="790685"/>
                  </a:lnTo>
                  <a:lnTo>
                    <a:pt x="31753" y="851959"/>
                  </a:lnTo>
                  <a:lnTo>
                    <a:pt x="7852" y="911740"/>
                  </a:lnTo>
                  <a:lnTo>
                    <a:pt x="0" y="9323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5978084" y="10392611"/>
            <a:ext cx="2601989" cy="2618841"/>
            <a:chOff x="5978084" y="10392611"/>
            <a:chExt cx="2601989" cy="2618841"/>
          </a:xfrm>
        </p:grpSpPr>
        <p:sp>
          <p:nvSpPr>
            <p:cNvPr id="316" name="Freeform 315"/>
            <p:cNvSpPr/>
            <p:nvPr/>
          </p:nvSpPr>
          <p:spPr>
            <a:xfrm>
              <a:off x="6060351" y="10433745"/>
              <a:ext cx="68557" cy="2577707"/>
            </a:xfrm>
            <a:custGeom>
              <a:avLst/>
              <a:gdLst/>
              <a:ahLst/>
              <a:cxnLst/>
              <a:rect l="0" t="0" r="0" b="0"/>
              <a:pathLst>
                <a:path w="68557" h="2577707">
                  <a:moveTo>
                    <a:pt x="41134" y="0"/>
                  </a:moveTo>
                  <a:lnTo>
                    <a:pt x="20764" y="23415"/>
                  </a:lnTo>
                  <a:lnTo>
                    <a:pt x="10244" y="45446"/>
                  </a:lnTo>
                  <a:lnTo>
                    <a:pt x="3035" y="90823"/>
                  </a:lnTo>
                  <a:lnTo>
                    <a:pt x="899" y="150142"/>
                  </a:lnTo>
                  <a:lnTo>
                    <a:pt x="400" y="197747"/>
                  </a:lnTo>
                  <a:lnTo>
                    <a:pt x="178" y="250898"/>
                  </a:lnTo>
                  <a:lnTo>
                    <a:pt x="79" y="310068"/>
                  </a:lnTo>
                  <a:lnTo>
                    <a:pt x="35" y="359726"/>
                  </a:lnTo>
                  <a:lnTo>
                    <a:pt x="10" y="421943"/>
                  </a:lnTo>
                  <a:lnTo>
                    <a:pt x="3" y="478971"/>
                  </a:lnTo>
                  <a:lnTo>
                    <a:pt x="0" y="538526"/>
                  </a:lnTo>
                  <a:lnTo>
                    <a:pt x="0" y="582124"/>
                  </a:lnTo>
                  <a:lnTo>
                    <a:pt x="0" y="626893"/>
                  </a:lnTo>
                  <a:lnTo>
                    <a:pt x="0" y="672181"/>
                  </a:lnTo>
                  <a:lnTo>
                    <a:pt x="0" y="717700"/>
                  </a:lnTo>
                  <a:lnTo>
                    <a:pt x="0" y="763322"/>
                  </a:lnTo>
                  <a:lnTo>
                    <a:pt x="0" y="808989"/>
                  </a:lnTo>
                  <a:lnTo>
                    <a:pt x="4570" y="856201"/>
                  </a:lnTo>
                  <a:lnTo>
                    <a:pt x="21836" y="907652"/>
                  </a:lnTo>
                  <a:lnTo>
                    <a:pt x="32557" y="960989"/>
                  </a:lnTo>
                  <a:lnTo>
                    <a:pt x="37322" y="1015164"/>
                  </a:lnTo>
                  <a:lnTo>
                    <a:pt x="39439" y="1069711"/>
                  </a:lnTo>
                  <a:lnTo>
                    <a:pt x="44444" y="1128486"/>
                  </a:lnTo>
                  <a:lnTo>
                    <a:pt x="50222" y="1188632"/>
                  </a:lnTo>
                  <a:lnTo>
                    <a:pt x="52791" y="1245834"/>
                  </a:lnTo>
                  <a:lnTo>
                    <a:pt x="53932" y="1301726"/>
                  </a:lnTo>
                  <a:lnTo>
                    <a:pt x="54439" y="1357036"/>
                  </a:lnTo>
                  <a:lnTo>
                    <a:pt x="54665" y="1412087"/>
                  </a:lnTo>
                  <a:lnTo>
                    <a:pt x="54765" y="1471087"/>
                  </a:lnTo>
                  <a:lnTo>
                    <a:pt x="54809" y="1531333"/>
                  </a:lnTo>
                  <a:lnTo>
                    <a:pt x="54830" y="1588578"/>
                  </a:lnTo>
                  <a:lnTo>
                    <a:pt x="54838" y="1648552"/>
                  </a:lnTo>
                  <a:lnTo>
                    <a:pt x="54842" y="1709232"/>
                  </a:lnTo>
                  <a:lnTo>
                    <a:pt x="54844" y="1766670"/>
                  </a:lnTo>
                  <a:lnTo>
                    <a:pt x="54844" y="1826730"/>
                  </a:lnTo>
                  <a:lnTo>
                    <a:pt x="56368" y="1887447"/>
                  </a:lnTo>
                  <a:lnTo>
                    <a:pt x="62124" y="1944902"/>
                  </a:lnTo>
                  <a:lnTo>
                    <a:pt x="65697" y="2000907"/>
                  </a:lnTo>
                  <a:lnTo>
                    <a:pt x="67285" y="2054744"/>
                  </a:lnTo>
                  <a:lnTo>
                    <a:pt x="67991" y="2104062"/>
                  </a:lnTo>
                  <a:lnTo>
                    <a:pt x="68305" y="2155435"/>
                  </a:lnTo>
                  <a:lnTo>
                    <a:pt x="68444" y="2207214"/>
                  </a:lnTo>
                  <a:lnTo>
                    <a:pt x="68506" y="2255618"/>
                  </a:lnTo>
                  <a:lnTo>
                    <a:pt x="68541" y="2318414"/>
                  </a:lnTo>
                  <a:lnTo>
                    <a:pt x="68552" y="2375615"/>
                  </a:lnTo>
                  <a:lnTo>
                    <a:pt x="68554" y="2431158"/>
                  </a:lnTo>
                  <a:lnTo>
                    <a:pt x="68556" y="2486210"/>
                  </a:lnTo>
                  <a:lnTo>
                    <a:pt x="68556" y="2541117"/>
                  </a:lnTo>
                  <a:lnTo>
                    <a:pt x="68556" y="25777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5978084" y="10392611"/>
              <a:ext cx="2601989" cy="2605128"/>
            </a:xfrm>
            <a:custGeom>
              <a:avLst/>
              <a:gdLst/>
              <a:ahLst/>
              <a:cxnLst/>
              <a:rect l="0" t="0" r="0" b="0"/>
              <a:pathLst>
                <a:path w="2601989" h="2605128">
                  <a:moveTo>
                    <a:pt x="0" y="0"/>
                  </a:moveTo>
                  <a:lnTo>
                    <a:pt x="45309" y="0"/>
                  </a:lnTo>
                  <a:lnTo>
                    <a:pt x="102970" y="0"/>
                  </a:lnTo>
                  <a:lnTo>
                    <a:pt x="160851" y="0"/>
                  </a:lnTo>
                  <a:lnTo>
                    <a:pt x="203523" y="0"/>
                  </a:lnTo>
                  <a:lnTo>
                    <a:pt x="251942" y="0"/>
                  </a:lnTo>
                  <a:lnTo>
                    <a:pt x="303931" y="0"/>
                  </a:lnTo>
                  <a:lnTo>
                    <a:pt x="357506" y="0"/>
                  </a:lnTo>
                  <a:lnTo>
                    <a:pt x="403662" y="0"/>
                  </a:lnTo>
                  <a:lnTo>
                    <a:pt x="463907" y="4062"/>
                  </a:lnTo>
                  <a:lnTo>
                    <a:pt x="506304" y="9422"/>
                  </a:lnTo>
                  <a:lnTo>
                    <a:pt x="560694" y="11805"/>
                  </a:lnTo>
                  <a:lnTo>
                    <a:pt x="608228" y="16926"/>
                  </a:lnTo>
                  <a:lnTo>
                    <a:pt x="669248" y="24313"/>
                  </a:lnTo>
                  <a:lnTo>
                    <a:pt x="725923" y="26501"/>
                  </a:lnTo>
                  <a:lnTo>
                    <a:pt x="781310" y="31212"/>
                  </a:lnTo>
                  <a:lnTo>
                    <a:pt x="836316" y="38193"/>
                  </a:lnTo>
                  <a:lnTo>
                    <a:pt x="891208" y="40262"/>
                  </a:lnTo>
                  <a:lnTo>
                    <a:pt x="950129" y="44938"/>
                  </a:lnTo>
                  <a:lnTo>
                    <a:pt x="1011768" y="51909"/>
                  </a:lnTo>
                  <a:lnTo>
                    <a:pt x="1068626" y="53975"/>
                  </a:lnTo>
                  <a:lnTo>
                    <a:pt x="1128130" y="58649"/>
                  </a:lnTo>
                  <a:lnTo>
                    <a:pt x="1189941" y="65620"/>
                  </a:lnTo>
                  <a:lnTo>
                    <a:pt x="1250913" y="71748"/>
                  </a:lnTo>
                  <a:lnTo>
                    <a:pt x="1313159" y="79150"/>
                  </a:lnTo>
                  <a:lnTo>
                    <a:pt x="1370197" y="81343"/>
                  </a:lnTo>
                  <a:lnTo>
                    <a:pt x="1425691" y="86056"/>
                  </a:lnTo>
                  <a:lnTo>
                    <a:pt x="1480728" y="93038"/>
                  </a:lnTo>
                  <a:lnTo>
                    <a:pt x="1535630" y="95107"/>
                  </a:lnTo>
                  <a:lnTo>
                    <a:pt x="1590492" y="95719"/>
                  </a:lnTo>
                  <a:lnTo>
                    <a:pt x="1645342" y="95902"/>
                  </a:lnTo>
                  <a:lnTo>
                    <a:pt x="1700188" y="95955"/>
                  </a:lnTo>
                  <a:lnTo>
                    <a:pt x="1755034" y="100034"/>
                  </a:lnTo>
                  <a:lnTo>
                    <a:pt x="1809879" y="106828"/>
                  </a:lnTo>
                  <a:lnTo>
                    <a:pt x="1864723" y="108841"/>
                  </a:lnTo>
                  <a:lnTo>
                    <a:pt x="1905857" y="109312"/>
                  </a:lnTo>
                  <a:lnTo>
                    <a:pt x="1959687" y="109522"/>
                  </a:lnTo>
                  <a:lnTo>
                    <a:pt x="2019158" y="109615"/>
                  </a:lnTo>
                  <a:lnTo>
                    <a:pt x="2075043" y="108133"/>
                  </a:lnTo>
                  <a:lnTo>
                    <a:pt x="2136771" y="101780"/>
                  </a:lnTo>
                  <a:lnTo>
                    <a:pt x="2185208" y="105158"/>
                  </a:lnTo>
                  <a:lnTo>
                    <a:pt x="2233142" y="107675"/>
                  </a:lnTo>
                  <a:lnTo>
                    <a:pt x="2278314" y="108794"/>
                  </a:lnTo>
                  <a:lnTo>
                    <a:pt x="2338005" y="109424"/>
                  </a:lnTo>
                  <a:lnTo>
                    <a:pt x="2392762" y="111134"/>
                  </a:lnTo>
                  <a:lnTo>
                    <a:pt x="2437085" y="122136"/>
                  </a:lnTo>
                  <a:lnTo>
                    <a:pt x="2459855" y="136042"/>
                  </a:lnTo>
                  <a:lnTo>
                    <a:pt x="2467146" y="147062"/>
                  </a:lnTo>
                  <a:lnTo>
                    <a:pt x="2477408" y="191689"/>
                  </a:lnTo>
                  <a:lnTo>
                    <a:pt x="2478924" y="243506"/>
                  </a:lnTo>
                  <a:lnTo>
                    <a:pt x="2470402" y="297453"/>
                  </a:lnTo>
                  <a:lnTo>
                    <a:pt x="2459751" y="353556"/>
                  </a:lnTo>
                  <a:lnTo>
                    <a:pt x="2456726" y="395812"/>
                  </a:lnTo>
                  <a:lnTo>
                    <a:pt x="2451319" y="439984"/>
                  </a:lnTo>
                  <a:lnTo>
                    <a:pt x="2445360" y="486530"/>
                  </a:lnTo>
                  <a:lnTo>
                    <a:pt x="2442712" y="537687"/>
                  </a:lnTo>
                  <a:lnTo>
                    <a:pt x="2441535" y="594956"/>
                  </a:lnTo>
                  <a:lnTo>
                    <a:pt x="2442536" y="649861"/>
                  </a:lnTo>
                  <a:lnTo>
                    <a:pt x="2450141" y="707991"/>
                  </a:lnTo>
                  <a:lnTo>
                    <a:pt x="2454595" y="767702"/>
                  </a:lnTo>
                  <a:lnTo>
                    <a:pt x="2461036" y="821601"/>
                  </a:lnTo>
                  <a:lnTo>
                    <a:pt x="2460851" y="868916"/>
                  </a:lnTo>
                  <a:lnTo>
                    <a:pt x="2460261" y="908733"/>
                  </a:lnTo>
                  <a:lnTo>
                    <a:pt x="2475536" y="958369"/>
                  </a:lnTo>
                  <a:lnTo>
                    <a:pt x="2488864" y="1010993"/>
                  </a:lnTo>
                  <a:lnTo>
                    <a:pt x="2495014" y="1069751"/>
                  </a:lnTo>
                  <a:lnTo>
                    <a:pt x="2501852" y="1123426"/>
                  </a:lnTo>
                  <a:lnTo>
                    <a:pt x="2505906" y="1170641"/>
                  </a:lnTo>
                  <a:lnTo>
                    <a:pt x="2507708" y="1216509"/>
                  </a:lnTo>
                  <a:lnTo>
                    <a:pt x="2508509" y="1272442"/>
                  </a:lnTo>
                  <a:lnTo>
                    <a:pt x="2512928" y="1320662"/>
                  </a:lnTo>
                  <a:lnTo>
                    <a:pt x="2518446" y="1366975"/>
                  </a:lnTo>
                  <a:lnTo>
                    <a:pt x="2520899" y="1423107"/>
                  </a:lnTo>
                  <a:lnTo>
                    <a:pt x="2526051" y="1471414"/>
                  </a:lnTo>
                  <a:lnTo>
                    <a:pt x="2533455" y="1532871"/>
                  </a:lnTo>
                  <a:lnTo>
                    <a:pt x="2535187" y="1575551"/>
                  </a:lnTo>
                  <a:lnTo>
                    <a:pt x="2535957" y="1630067"/>
                  </a:lnTo>
                  <a:lnTo>
                    <a:pt x="2540361" y="1677656"/>
                  </a:lnTo>
                  <a:lnTo>
                    <a:pt x="2545873" y="1723691"/>
                  </a:lnTo>
                  <a:lnTo>
                    <a:pt x="2548323" y="1779697"/>
                  </a:lnTo>
                  <a:lnTo>
                    <a:pt x="2556981" y="1842069"/>
                  </a:lnTo>
                  <a:lnTo>
                    <a:pt x="2564940" y="1886648"/>
                  </a:lnTo>
                  <a:lnTo>
                    <a:pt x="2572031" y="1936929"/>
                  </a:lnTo>
                  <a:lnTo>
                    <a:pt x="2575184" y="1989746"/>
                  </a:lnTo>
                  <a:lnTo>
                    <a:pt x="2580647" y="2035564"/>
                  </a:lnTo>
                  <a:lnTo>
                    <a:pt x="2588226" y="2095619"/>
                  </a:lnTo>
                  <a:lnTo>
                    <a:pt x="2594534" y="2147946"/>
                  </a:lnTo>
                  <a:lnTo>
                    <a:pt x="2601988" y="2196459"/>
                  </a:lnTo>
                  <a:lnTo>
                    <a:pt x="2600135" y="2245363"/>
                  </a:lnTo>
                  <a:lnTo>
                    <a:pt x="2597229" y="2260166"/>
                  </a:lnTo>
                  <a:lnTo>
                    <a:pt x="2581812" y="2284737"/>
                  </a:lnTo>
                  <a:lnTo>
                    <a:pt x="2559725" y="2304292"/>
                  </a:lnTo>
                  <a:lnTo>
                    <a:pt x="2508307" y="2333321"/>
                  </a:lnTo>
                  <a:lnTo>
                    <a:pt x="2463704" y="2354981"/>
                  </a:lnTo>
                  <a:lnTo>
                    <a:pt x="2411894" y="2375109"/>
                  </a:lnTo>
                  <a:lnTo>
                    <a:pt x="2353885" y="2396307"/>
                  </a:lnTo>
                  <a:lnTo>
                    <a:pt x="2296580" y="2412237"/>
                  </a:lnTo>
                  <a:lnTo>
                    <a:pt x="2236270" y="2431268"/>
                  </a:lnTo>
                  <a:lnTo>
                    <a:pt x="2195913" y="2440512"/>
                  </a:lnTo>
                  <a:lnTo>
                    <a:pt x="2147508" y="2449698"/>
                  </a:lnTo>
                  <a:lnTo>
                    <a:pt x="2095525" y="2458860"/>
                  </a:lnTo>
                  <a:lnTo>
                    <a:pt x="2036704" y="2472582"/>
                  </a:lnTo>
                  <a:lnTo>
                    <a:pt x="1988894" y="2481725"/>
                  </a:lnTo>
                  <a:lnTo>
                    <a:pt x="1932098" y="2489343"/>
                  </a:lnTo>
                  <a:lnTo>
                    <a:pt x="1871308" y="2492729"/>
                  </a:lnTo>
                  <a:lnTo>
                    <a:pt x="1820930" y="2498297"/>
                  </a:lnTo>
                  <a:lnTo>
                    <a:pt x="1758308" y="2505934"/>
                  </a:lnTo>
                  <a:lnTo>
                    <a:pt x="1705221" y="2512259"/>
                  </a:lnTo>
                  <a:lnTo>
                    <a:pt x="1652422" y="2519720"/>
                  </a:lnTo>
                  <a:lnTo>
                    <a:pt x="1592596" y="2525993"/>
                  </a:lnTo>
                  <a:lnTo>
                    <a:pt x="1536276" y="2533437"/>
                  </a:lnTo>
                  <a:lnTo>
                    <a:pt x="1480993" y="2539706"/>
                  </a:lnTo>
                  <a:lnTo>
                    <a:pt x="1426019" y="2547148"/>
                  </a:lnTo>
                  <a:lnTo>
                    <a:pt x="1371136" y="2553417"/>
                  </a:lnTo>
                  <a:lnTo>
                    <a:pt x="1316280" y="2560861"/>
                  </a:lnTo>
                  <a:lnTo>
                    <a:pt x="1257370" y="2567128"/>
                  </a:lnTo>
                  <a:lnTo>
                    <a:pt x="1195734" y="2574573"/>
                  </a:lnTo>
                  <a:lnTo>
                    <a:pt x="1138877" y="2580840"/>
                  </a:lnTo>
                  <a:lnTo>
                    <a:pt x="1083435" y="2588283"/>
                  </a:lnTo>
                  <a:lnTo>
                    <a:pt x="1028414" y="2590488"/>
                  </a:lnTo>
                  <a:lnTo>
                    <a:pt x="973516" y="2591141"/>
                  </a:lnTo>
                  <a:lnTo>
                    <a:pt x="918656" y="2595398"/>
                  </a:lnTo>
                  <a:lnTo>
                    <a:pt x="863808" y="2602245"/>
                  </a:lnTo>
                  <a:lnTo>
                    <a:pt x="822673" y="2603847"/>
                  </a:lnTo>
                  <a:lnTo>
                    <a:pt x="768843" y="2604558"/>
                  </a:lnTo>
                  <a:lnTo>
                    <a:pt x="721559" y="2604875"/>
                  </a:lnTo>
                  <a:lnTo>
                    <a:pt x="675660" y="2605015"/>
                  </a:lnTo>
                  <a:lnTo>
                    <a:pt x="619714" y="2605077"/>
                  </a:lnTo>
                  <a:lnTo>
                    <a:pt x="563364" y="2605106"/>
                  </a:lnTo>
                  <a:lnTo>
                    <a:pt x="507850" y="2605118"/>
                  </a:lnTo>
                  <a:lnTo>
                    <a:pt x="452708" y="2605124"/>
                  </a:lnTo>
                  <a:lnTo>
                    <a:pt x="401793" y="2605127"/>
                  </a:lnTo>
                  <a:lnTo>
                    <a:pt x="353773" y="2603603"/>
                  </a:lnTo>
                  <a:lnTo>
                    <a:pt x="307040" y="2597849"/>
                  </a:lnTo>
                  <a:lnTo>
                    <a:pt x="245183" y="2593323"/>
                  </a:lnTo>
                  <a:lnTo>
                    <a:pt x="188261" y="2591982"/>
                  </a:lnTo>
                  <a:lnTo>
                    <a:pt x="137112" y="25914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6951579" y="10433745"/>
              <a:ext cx="233091" cy="2317193"/>
            </a:xfrm>
            <a:custGeom>
              <a:avLst/>
              <a:gdLst/>
              <a:ahLst/>
              <a:cxnLst/>
              <a:rect l="0" t="0" r="0" b="0"/>
              <a:pathLst>
                <a:path w="233091" h="2317193">
                  <a:moveTo>
                    <a:pt x="0" y="0"/>
                  </a:moveTo>
                  <a:lnTo>
                    <a:pt x="0" y="45308"/>
                  </a:lnTo>
                  <a:lnTo>
                    <a:pt x="1523" y="102970"/>
                  </a:lnTo>
                  <a:lnTo>
                    <a:pt x="9423" y="160850"/>
                  </a:lnTo>
                  <a:lnTo>
                    <a:pt x="13965" y="222519"/>
                  </a:lnTo>
                  <a:lnTo>
                    <a:pt x="24281" y="275662"/>
                  </a:lnTo>
                  <a:lnTo>
                    <a:pt x="32628" y="322090"/>
                  </a:lnTo>
                  <a:lnTo>
                    <a:pt x="37353" y="377257"/>
                  </a:lnTo>
                  <a:lnTo>
                    <a:pt x="40977" y="432752"/>
                  </a:lnTo>
                  <a:lnTo>
                    <a:pt x="47666" y="477730"/>
                  </a:lnTo>
                  <a:lnTo>
                    <a:pt x="52718" y="537312"/>
                  </a:lnTo>
                  <a:lnTo>
                    <a:pt x="54215" y="593560"/>
                  </a:lnTo>
                  <a:lnTo>
                    <a:pt x="61937" y="648821"/>
                  </a:lnTo>
                  <a:lnTo>
                    <a:pt x="66595" y="711069"/>
                  </a:lnTo>
                  <a:lnTo>
                    <a:pt x="67975" y="770476"/>
                  </a:lnTo>
                  <a:lnTo>
                    <a:pt x="68384" y="833952"/>
                  </a:lnTo>
                  <a:lnTo>
                    <a:pt x="84729" y="878467"/>
                  </a:lnTo>
                  <a:lnTo>
                    <a:pt x="106213" y="923643"/>
                  </a:lnTo>
                  <a:lnTo>
                    <a:pt x="115762" y="969112"/>
                  </a:lnTo>
                  <a:lnTo>
                    <a:pt x="124068" y="1014712"/>
                  </a:lnTo>
                  <a:lnTo>
                    <a:pt x="131315" y="1060369"/>
                  </a:lnTo>
                  <a:lnTo>
                    <a:pt x="134536" y="1106052"/>
                  </a:lnTo>
                  <a:lnTo>
                    <a:pt x="135967" y="1151747"/>
                  </a:lnTo>
                  <a:lnTo>
                    <a:pt x="136603" y="1198971"/>
                  </a:lnTo>
                  <a:lnTo>
                    <a:pt x="136886" y="1250429"/>
                  </a:lnTo>
                  <a:lnTo>
                    <a:pt x="137012" y="1299706"/>
                  </a:lnTo>
                  <a:lnTo>
                    <a:pt x="137067" y="1346997"/>
                  </a:lnTo>
                  <a:lnTo>
                    <a:pt x="137092" y="1393407"/>
                  </a:lnTo>
                  <a:lnTo>
                    <a:pt x="133041" y="1439424"/>
                  </a:lnTo>
                  <a:lnTo>
                    <a:pt x="129209" y="1485268"/>
                  </a:lnTo>
                  <a:lnTo>
                    <a:pt x="132584" y="1531033"/>
                  </a:lnTo>
                  <a:lnTo>
                    <a:pt x="135099" y="1576765"/>
                  </a:lnTo>
                  <a:lnTo>
                    <a:pt x="136218" y="1622481"/>
                  </a:lnTo>
                  <a:lnTo>
                    <a:pt x="136715" y="1668192"/>
                  </a:lnTo>
                  <a:lnTo>
                    <a:pt x="140998" y="1713897"/>
                  </a:lnTo>
                  <a:lnTo>
                    <a:pt x="146457" y="1759602"/>
                  </a:lnTo>
                  <a:lnTo>
                    <a:pt x="148882" y="1805306"/>
                  </a:lnTo>
                  <a:lnTo>
                    <a:pt x="150248" y="1866584"/>
                  </a:lnTo>
                  <a:lnTo>
                    <a:pt x="157931" y="1923336"/>
                  </a:lnTo>
                  <a:lnTo>
                    <a:pt x="162578" y="1978745"/>
                  </a:lnTo>
                  <a:lnTo>
                    <a:pt x="171234" y="2033758"/>
                  </a:lnTo>
                  <a:lnTo>
                    <a:pt x="183447" y="2088652"/>
                  </a:lnTo>
                  <a:lnTo>
                    <a:pt x="192237" y="2133351"/>
                  </a:lnTo>
                  <a:lnTo>
                    <a:pt x="201222" y="2182164"/>
                  </a:lnTo>
                  <a:lnTo>
                    <a:pt x="210294" y="2229250"/>
                  </a:lnTo>
                  <a:lnTo>
                    <a:pt x="223966" y="2284026"/>
                  </a:lnTo>
                  <a:lnTo>
                    <a:pt x="233090" y="23171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6032929" y="11654041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6046640" y="11612907"/>
              <a:ext cx="2262349" cy="54846"/>
            </a:xfrm>
            <a:custGeom>
              <a:avLst/>
              <a:gdLst/>
              <a:ahLst/>
              <a:cxnLst/>
              <a:rect l="0" t="0" r="0" b="0"/>
              <a:pathLst>
                <a:path w="2262349" h="54846">
                  <a:moveTo>
                    <a:pt x="0" y="54845"/>
                  </a:moveTo>
                  <a:lnTo>
                    <a:pt x="59659" y="43992"/>
                  </a:lnTo>
                  <a:lnTo>
                    <a:pt x="111116" y="41982"/>
                  </a:lnTo>
                  <a:lnTo>
                    <a:pt x="173082" y="41386"/>
                  </a:lnTo>
                  <a:lnTo>
                    <a:pt x="224702" y="39722"/>
                  </a:lnTo>
                  <a:lnTo>
                    <a:pt x="283191" y="33905"/>
                  </a:lnTo>
                  <a:lnTo>
                    <a:pt x="344733" y="30305"/>
                  </a:lnTo>
                  <a:lnTo>
                    <a:pt x="403064" y="28703"/>
                  </a:lnTo>
                  <a:lnTo>
                    <a:pt x="449301" y="27993"/>
                  </a:lnTo>
                  <a:lnTo>
                    <a:pt x="509592" y="27592"/>
                  </a:lnTo>
                  <a:lnTo>
                    <a:pt x="566050" y="20194"/>
                  </a:lnTo>
                  <a:lnTo>
                    <a:pt x="621373" y="15633"/>
                  </a:lnTo>
                  <a:lnTo>
                    <a:pt x="676360" y="14281"/>
                  </a:lnTo>
                  <a:lnTo>
                    <a:pt x="731246" y="13880"/>
                  </a:lnTo>
                  <a:lnTo>
                    <a:pt x="793382" y="13762"/>
                  </a:lnTo>
                  <a:lnTo>
                    <a:pt x="852757" y="13726"/>
                  </a:lnTo>
                  <a:lnTo>
                    <a:pt x="916223" y="6437"/>
                  </a:lnTo>
                  <a:lnTo>
                    <a:pt x="975993" y="1907"/>
                  </a:lnTo>
                  <a:lnTo>
                    <a:pt x="1017770" y="848"/>
                  </a:lnTo>
                  <a:lnTo>
                    <a:pt x="1080053" y="251"/>
                  </a:lnTo>
                  <a:lnTo>
                    <a:pt x="1141164" y="74"/>
                  </a:lnTo>
                  <a:lnTo>
                    <a:pt x="1203452" y="22"/>
                  </a:lnTo>
                  <a:lnTo>
                    <a:pt x="1264564" y="7"/>
                  </a:lnTo>
                  <a:lnTo>
                    <a:pt x="1308527" y="3"/>
                  </a:lnTo>
                  <a:lnTo>
                    <a:pt x="1353457" y="1"/>
                  </a:lnTo>
                  <a:lnTo>
                    <a:pt x="1398817" y="0"/>
                  </a:lnTo>
                  <a:lnTo>
                    <a:pt x="1442845" y="0"/>
                  </a:lnTo>
                  <a:lnTo>
                    <a:pt x="1501891" y="0"/>
                  </a:lnTo>
                  <a:lnTo>
                    <a:pt x="1557982" y="0"/>
                  </a:lnTo>
                  <a:lnTo>
                    <a:pt x="1614719" y="0"/>
                  </a:lnTo>
                  <a:lnTo>
                    <a:pt x="1677572" y="0"/>
                  </a:lnTo>
                  <a:lnTo>
                    <a:pt x="1735468" y="0"/>
                  </a:lnTo>
                  <a:lnTo>
                    <a:pt x="1791216" y="0"/>
                  </a:lnTo>
                  <a:lnTo>
                    <a:pt x="1846329" y="1524"/>
                  </a:lnTo>
                  <a:lnTo>
                    <a:pt x="1905823" y="9423"/>
                  </a:lnTo>
                  <a:lnTo>
                    <a:pt x="1959671" y="11805"/>
                  </a:lnTo>
                  <a:lnTo>
                    <a:pt x="2015088" y="12864"/>
                  </a:lnTo>
                  <a:lnTo>
                    <a:pt x="2070187" y="13335"/>
                  </a:lnTo>
                  <a:lnTo>
                    <a:pt x="2125146" y="13545"/>
                  </a:lnTo>
                  <a:lnTo>
                    <a:pt x="2171916" y="13637"/>
                  </a:lnTo>
                  <a:lnTo>
                    <a:pt x="2224381" y="13690"/>
                  </a:lnTo>
                  <a:lnTo>
                    <a:pt x="2262348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6193237" y="10666834"/>
            <a:ext cx="401852" cy="781540"/>
            <a:chOff x="6193237" y="10666834"/>
            <a:chExt cx="401852" cy="781540"/>
          </a:xfrm>
        </p:grpSpPr>
        <p:sp>
          <p:nvSpPr>
            <p:cNvPr id="322" name="Freeform 321"/>
            <p:cNvSpPr/>
            <p:nvPr/>
          </p:nvSpPr>
          <p:spPr>
            <a:xfrm>
              <a:off x="6252480" y="10845081"/>
              <a:ext cx="40962" cy="548448"/>
            </a:xfrm>
            <a:custGeom>
              <a:avLst/>
              <a:gdLst/>
              <a:ahLst/>
              <a:cxnLst/>
              <a:rect l="0" t="0" r="0" b="0"/>
              <a:pathLst>
                <a:path w="40962" h="548448">
                  <a:moveTo>
                    <a:pt x="27250" y="0"/>
                  </a:moveTo>
                  <a:lnTo>
                    <a:pt x="17827" y="45309"/>
                  </a:lnTo>
                  <a:lnTo>
                    <a:pt x="14810" y="106017"/>
                  </a:lnTo>
                  <a:lnTo>
                    <a:pt x="14103" y="155284"/>
                  </a:lnTo>
                  <a:lnTo>
                    <a:pt x="9727" y="207650"/>
                  </a:lnTo>
                  <a:lnTo>
                    <a:pt x="4228" y="261393"/>
                  </a:lnTo>
                  <a:lnTo>
                    <a:pt x="1784" y="315749"/>
                  </a:lnTo>
                  <a:lnTo>
                    <a:pt x="697" y="366313"/>
                  </a:lnTo>
                  <a:lnTo>
                    <a:pt x="214" y="414177"/>
                  </a:lnTo>
                  <a:lnTo>
                    <a:pt x="0" y="460841"/>
                  </a:lnTo>
                  <a:lnTo>
                    <a:pt x="12092" y="494784"/>
                  </a:lnTo>
                  <a:lnTo>
                    <a:pt x="32407" y="526961"/>
                  </a:lnTo>
                  <a:lnTo>
                    <a:pt x="40961" y="5484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6193237" y="10913636"/>
              <a:ext cx="264740" cy="534738"/>
            </a:xfrm>
            <a:custGeom>
              <a:avLst/>
              <a:gdLst/>
              <a:ahLst/>
              <a:cxnLst/>
              <a:rect l="0" t="0" r="0" b="0"/>
              <a:pathLst>
                <a:path w="264740" h="534738">
                  <a:moveTo>
                    <a:pt x="209894" y="0"/>
                  </a:moveTo>
                  <a:lnTo>
                    <a:pt x="195901" y="34363"/>
                  </a:lnTo>
                  <a:lnTo>
                    <a:pt x="164614" y="81108"/>
                  </a:lnTo>
                  <a:lnTo>
                    <a:pt x="124875" y="132029"/>
                  </a:lnTo>
                  <a:lnTo>
                    <a:pt x="61687" y="190954"/>
                  </a:lnTo>
                  <a:lnTo>
                    <a:pt x="18713" y="224668"/>
                  </a:lnTo>
                  <a:lnTo>
                    <a:pt x="0" y="235441"/>
                  </a:lnTo>
                  <a:lnTo>
                    <a:pt x="1409" y="236180"/>
                  </a:lnTo>
                  <a:lnTo>
                    <a:pt x="6919" y="235150"/>
                  </a:lnTo>
                  <a:lnTo>
                    <a:pt x="61231" y="248277"/>
                  </a:lnTo>
                  <a:lnTo>
                    <a:pt x="85930" y="258122"/>
                  </a:lnTo>
                  <a:lnTo>
                    <a:pt x="143370" y="305244"/>
                  </a:lnTo>
                  <a:lnTo>
                    <a:pt x="184114" y="347779"/>
                  </a:lnTo>
                  <a:lnTo>
                    <a:pt x="220601" y="402675"/>
                  </a:lnTo>
                  <a:lnTo>
                    <a:pt x="245122" y="436432"/>
                  </a:lnTo>
                  <a:lnTo>
                    <a:pt x="260864" y="499633"/>
                  </a:lnTo>
                  <a:lnTo>
                    <a:pt x="264739" y="5347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6420389" y="10666834"/>
              <a:ext cx="174700" cy="301648"/>
            </a:xfrm>
            <a:custGeom>
              <a:avLst/>
              <a:gdLst/>
              <a:ahLst/>
              <a:cxnLst/>
              <a:rect l="0" t="0" r="0" b="0"/>
              <a:pathLst>
                <a:path w="174700" h="301648">
                  <a:moveTo>
                    <a:pt x="92431" y="0"/>
                  </a:moveTo>
                  <a:lnTo>
                    <a:pt x="142405" y="38169"/>
                  </a:lnTo>
                  <a:lnTo>
                    <a:pt x="162761" y="79019"/>
                  </a:lnTo>
                  <a:lnTo>
                    <a:pt x="171162" y="136997"/>
                  </a:lnTo>
                  <a:lnTo>
                    <a:pt x="160940" y="172101"/>
                  </a:lnTo>
                  <a:lnTo>
                    <a:pt x="124415" y="224598"/>
                  </a:lnTo>
                  <a:lnTo>
                    <a:pt x="82442" y="254781"/>
                  </a:lnTo>
                  <a:lnTo>
                    <a:pt x="52952" y="261520"/>
                  </a:lnTo>
                  <a:lnTo>
                    <a:pt x="38690" y="261184"/>
                  </a:lnTo>
                  <a:lnTo>
                    <a:pt x="26135" y="256390"/>
                  </a:lnTo>
                  <a:lnTo>
                    <a:pt x="4059" y="238876"/>
                  </a:lnTo>
                  <a:lnTo>
                    <a:pt x="0" y="227806"/>
                  </a:lnTo>
                  <a:lnTo>
                    <a:pt x="342" y="215857"/>
                  </a:lnTo>
                  <a:lnTo>
                    <a:pt x="3616" y="203320"/>
                  </a:lnTo>
                  <a:lnTo>
                    <a:pt x="10369" y="193439"/>
                  </a:lnTo>
                  <a:lnTo>
                    <a:pt x="30061" y="178397"/>
                  </a:lnTo>
                  <a:lnTo>
                    <a:pt x="58110" y="174759"/>
                  </a:lnTo>
                  <a:lnTo>
                    <a:pt x="74121" y="175921"/>
                  </a:lnTo>
                  <a:lnTo>
                    <a:pt x="104099" y="189400"/>
                  </a:lnTo>
                  <a:lnTo>
                    <a:pt x="131134" y="212149"/>
                  </a:lnTo>
                  <a:lnTo>
                    <a:pt x="160437" y="256171"/>
                  </a:lnTo>
                  <a:lnTo>
                    <a:pt x="174699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7309644" y="11873420"/>
            <a:ext cx="614607" cy="575872"/>
            <a:chOff x="7309644" y="11873420"/>
            <a:chExt cx="614607" cy="575872"/>
          </a:xfrm>
        </p:grpSpPr>
        <p:sp>
          <p:nvSpPr>
            <p:cNvPr id="326" name="Freeform 325"/>
            <p:cNvSpPr/>
            <p:nvPr/>
          </p:nvSpPr>
          <p:spPr>
            <a:xfrm>
              <a:off x="7309644" y="11928265"/>
              <a:ext cx="313785" cy="274225"/>
            </a:xfrm>
            <a:custGeom>
              <a:avLst/>
              <a:gdLst/>
              <a:ahLst/>
              <a:cxnLst/>
              <a:rect l="0" t="0" r="0" b="0"/>
              <a:pathLst>
                <a:path w="313785" h="274225">
                  <a:moveTo>
                    <a:pt x="190383" y="0"/>
                  </a:moveTo>
                  <a:lnTo>
                    <a:pt x="149701" y="48808"/>
                  </a:lnTo>
                  <a:lnTo>
                    <a:pt x="120054" y="108496"/>
                  </a:lnTo>
                  <a:lnTo>
                    <a:pt x="89817" y="157748"/>
                  </a:lnTo>
                  <a:lnTo>
                    <a:pt x="51911" y="210936"/>
                  </a:lnTo>
                  <a:lnTo>
                    <a:pt x="11735" y="250733"/>
                  </a:lnTo>
                  <a:lnTo>
                    <a:pt x="4251" y="253993"/>
                  </a:lnTo>
                  <a:lnTo>
                    <a:pt x="787" y="251596"/>
                  </a:lnTo>
                  <a:lnTo>
                    <a:pt x="0" y="245428"/>
                  </a:lnTo>
                  <a:lnTo>
                    <a:pt x="7250" y="230449"/>
                  </a:lnTo>
                  <a:lnTo>
                    <a:pt x="13449" y="222189"/>
                  </a:lnTo>
                  <a:lnTo>
                    <a:pt x="44011" y="203284"/>
                  </a:lnTo>
                  <a:lnTo>
                    <a:pt x="89291" y="188034"/>
                  </a:lnTo>
                  <a:lnTo>
                    <a:pt x="148581" y="188424"/>
                  </a:lnTo>
                  <a:lnTo>
                    <a:pt x="199833" y="205468"/>
                  </a:lnTo>
                  <a:lnTo>
                    <a:pt x="256574" y="238524"/>
                  </a:lnTo>
                  <a:lnTo>
                    <a:pt x="294640" y="266271"/>
                  </a:lnTo>
                  <a:lnTo>
                    <a:pt x="313784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7486316" y="11873420"/>
              <a:ext cx="178247" cy="575872"/>
            </a:xfrm>
            <a:custGeom>
              <a:avLst/>
              <a:gdLst/>
              <a:ahLst/>
              <a:cxnLst/>
              <a:rect l="0" t="0" r="0" b="0"/>
              <a:pathLst>
                <a:path w="178247" h="575872">
                  <a:moveTo>
                    <a:pt x="178246" y="0"/>
                  </a:moveTo>
                  <a:lnTo>
                    <a:pt x="165776" y="45310"/>
                  </a:lnTo>
                  <a:lnTo>
                    <a:pt x="145435" y="106019"/>
                  </a:lnTo>
                  <a:lnTo>
                    <a:pt x="134210" y="155285"/>
                  </a:lnTo>
                  <a:lnTo>
                    <a:pt x="112047" y="212576"/>
                  </a:lnTo>
                  <a:lnTo>
                    <a:pt x="100739" y="265775"/>
                  </a:lnTo>
                  <a:lnTo>
                    <a:pt x="76550" y="327400"/>
                  </a:lnTo>
                  <a:lnTo>
                    <a:pt x="60430" y="372755"/>
                  </a:lnTo>
                  <a:lnTo>
                    <a:pt x="46005" y="430036"/>
                  </a:lnTo>
                  <a:lnTo>
                    <a:pt x="27482" y="491881"/>
                  </a:lnTo>
                  <a:lnTo>
                    <a:pt x="9152" y="548108"/>
                  </a:lnTo>
                  <a:lnTo>
                    <a:pt x="0" y="575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7664562" y="11901632"/>
              <a:ext cx="259689" cy="510455"/>
            </a:xfrm>
            <a:custGeom>
              <a:avLst/>
              <a:gdLst/>
              <a:ahLst/>
              <a:cxnLst/>
              <a:rect l="0" t="0" r="0" b="0"/>
              <a:pathLst>
                <a:path w="259689" h="510455">
                  <a:moveTo>
                    <a:pt x="82267" y="108900"/>
                  </a:moveTo>
                  <a:lnTo>
                    <a:pt x="67352" y="165833"/>
                  </a:lnTo>
                  <a:lnTo>
                    <a:pt x="54488" y="228858"/>
                  </a:lnTo>
                  <a:lnTo>
                    <a:pt x="41028" y="282062"/>
                  </a:lnTo>
                  <a:lnTo>
                    <a:pt x="27391" y="338960"/>
                  </a:lnTo>
                  <a:lnTo>
                    <a:pt x="21314" y="386348"/>
                  </a:lnTo>
                  <a:lnTo>
                    <a:pt x="23691" y="432800"/>
                  </a:lnTo>
                  <a:lnTo>
                    <a:pt x="33595" y="487220"/>
                  </a:lnTo>
                  <a:lnTo>
                    <a:pt x="42202" y="498225"/>
                  </a:lnTo>
                  <a:lnTo>
                    <a:pt x="68016" y="510454"/>
                  </a:lnTo>
                  <a:lnTo>
                    <a:pt x="95738" y="507763"/>
                  </a:lnTo>
                  <a:lnTo>
                    <a:pt x="121770" y="496411"/>
                  </a:lnTo>
                  <a:lnTo>
                    <a:pt x="143497" y="481209"/>
                  </a:lnTo>
                  <a:lnTo>
                    <a:pt x="182271" y="418354"/>
                  </a:lnTo>
                  <a:lnTo>
                    <a:pt x="208553" y="376127"/>
                  </a:lnTo>
                  <a:lnTo>
                    <a:pt x="226666" y="313003"/>
                  </a:lnTo>
                  <a:lnTo>
                    <a:pt x="241682" y="263323"/>
                  </a:lnTo>
                  <a:lnTo>
                    <a:pt x="254255" y="216610"/>
                  </a:lnTo>
                  <a:lnTo>
                    <a:pt x="258658" y="155879"/>
                  </a:lnTo>
                  <a:lnTo>
                    <a:pt x="259688" y="112006"/>
                  </a:lnTo>
                  <a:lnTo>
                    <a:pt x="245710" y="51760"/>
                  </a:lnTo>
                  <a:lnTo>
                    <a:pt x="222271" y="9872"/>
                  </a:lnTo>
                  <a:lnTo>
                    <a:pt x="209119" y="3272"/>
                  </a:lnTo>
                  <a:lnTo>
                    <a:pt x="174194" y="0"/>
                  </a:lnTo>
                  <a:lnTo>
                    <a:pt x="141405" y="7687"/>
                  </a:lnTo>
                  <a:lnTo>
                    <a:pt x="101313" y="29144"/>
                  </a:lnTo>
                  <a:lnTo>
                    <a:pt x="60469" y="63692"/>
                  </a:lnTo>
                  <a:lnTo>
                    <a:pt x="39583" y="98044"/>
                  </a:lnTo>
                  <a:lnTo>
                    <a:pt x="23746" y="151726"/>
                  </a:lnTo>
                  <a:lnTo>
                    <a:pt x="9405" y="201318"/>
                  </a:lnTo>
                  <a:lnTo>
                    <a:pt x="4180" y="242906"/>
                  </a:lnTo>
                  <a:lnTo>
                    <a:pt x="1238" y="293335"/>
                  </a:lnTo>
                  <a:lnTo>
                    <a:pt x="0" y="3145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1754188" y="10186943"/>
            <a:ext cx="774739" cy="630716"/>
            <a:chOff x="1754188" y="10186943"/>
            <a:chExt cx="774739" cy="630716"/>
          </a:xfrm>
        </p:grpSpPr>
        <p:sp>
          <p:nvSpPr>
            <p:cNvPr id="330" name="Freeform 329"/>
            <p:cNvSpPr/>
            <p:nvPr/>
          </p:nvSpPr>
          <p:spPr>
            <a:xfrm>
              <a:off x="1878435" y="10241787"/>
              <a:ext cx="13712" cy="27424"/>
            </a:xfrm>
            <a:custGeom>
              <a:avLst/>
              <a:gdLst/>
              <a:ahLst/>
              <a:cxnLst/>
              <a:rect l="0" t="0" r="0" b="0"/>
              <a:pathLst>
                <a:path w="13712" h="27424">
                  <a:moveTo>
                    <a:pt x="13711" y="0"/>
                  </a:moveTo>
                  <a:lnTo>
                    <a:pt x="0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1754188" y="10461166"/>
              <a:ext cx="302493" cy="41135"/>
            </a:xfrm>
            <a:custGeom>
              <a:avLst/>
              <a:gdLst/>
              <a:ahLst/>
              <a:cxnLst/>
              <a:rect l="0" t="0" r="0" b="0"/>
              <a:pathLst>
                <a:path w="302493" h="41135">
                  <a:moveTo>
                    <a:pt x="14557" y="0"/>
                  </a:moveTo>
                  <a:lnTo>
                    <a:pt x="0" y="14558"/>
                  </a:lnTo>
                  <a:lnTo>
                    <a:pt x="282" y="17323"/>
                  </a:lnTo>
                  <a:lnTo>
                    <a:pt x="5040" y="17642"/>
                  </a:lnTo>
                  <a:lnTo>
                    <a:pt x="60074" y="14488"/>
                  </a:lnTo>
                  <a:lnTo>
                    <a:pt x="115050" y="13942"/>
                  </a:lnTo>
                  <a:lnTo>
                    <a:pt x="169934" y="21059"/>
                  </a:lnTo>
                  <a:lnTo>
                    <a:pt x="217512" y="32816"/>
                  </a:lnTo>
                  <a:lnTo>
                    <a:pt x="279387" y="39491"/>
                  </a:lnTo>
                  <a:lnTo>
                    <a:pt x="302492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1946991" y="10186943"/>
              <a:ext cx="191957" cy="630716"/>
            </a:xfrm>
            <a:custGeom>
              <a:avLst/>
              <a:gdLst/>
              <a:ahLst/>
              <a:cxnLst/>
              <a:rect l="0" t="0" r="0" b="0"/>
              <a:pathLst>
                <a:path w="191957" h="630716">
                  <a:moveTo>
                    <a:pt x="191956" y="0"/>
                  </a:moveTo>
                  <a:lnTo>
                    <a:pt x="172872" y="57252"/>
                  </a:lnTo>
                  <a:lnTo>
                    <a:pt x="159726" y="118528"/>
                  </a:lnTo>
                  <a:lnTo>
                    <a:pt x="146182" y="180018"/>
                  </a:lnTo>
                  <a:lnTo>
                    <a:pt x="132520" y="229552"/>
                  </a:lnTo>
                  <a:lnTo>
                    <a:pt x="111545" y="280454"/>
                  </a:lnTo>
                  <a:lnTo>
                    <a:pt x="88106" y="341302"/>
                  </a:lnTo>
                  <a:lnTo>
                    <a:pt x="68806" y="397332"/>
                  </a:lnTo>
                  <a:lnTo>
                    <a:pt x="50324" y="452411"/>
                  </a:lnTo>
                  <a:lnTo>
                    <a:pt x="32002" y="507303"/>
                  </a:lnTo>
                  <a:lnTo>
                    <a:pt x="13713" y="562157"/>
                  </a:lnTo>
                  <a:lnTo>
                    <a:pt x="4063" y="599230"/>
                  </a:lnTo>
                  <a:lnTo>
                    <a:pt x="0" y="6307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2256753" y="10214481"/>
              <a:ext cx="272174" cy="482314"/>
            </a:xfrm>
            <a:custGeom>
              <a:avLst/>
              <a:gdLst/>
              <a:ahLst/>
              <a:cxnLst/>
              <a:rect l="0" t="0" r="0" b="0"/>
              <a:pathLst>
                <a:path w="272174" h="482314">
                  <a:moveTo>
                    <a:pt x="60440" y="95863"/>
                  </a:moveTo>
                  <a:lnTo>
                    <a:pt x="45525" y="151460"/>
                  </a:lnTo>
                  <a:lnTo>
                    <a:pt x="28209" y="205701"/>
                  </a:lnTo>
                  <a:lnTo>
                    <a:pt x="14666" y="268566"/>
                  </a:lnTo>
                  <a:lnTo>
                    <a:pt x="1004" y="330527"/>
                  </a:lnTo>
                  <a:lnTo>
                    <a:pt x="0" y="372817"/>
                  </a:lnTo>
                  <a:lnTo>
                    <a:pt x="8000" y="431327"/>
                  </a:lnTo>
                  <a:lnTo>
                    <a:pt x="11769" y="447476"/>
                  </a:lnTo>
                  <a:lnTo>
                    <a:pt x="18852" y="459767"/>
                  </a:lnTo>
                  <a:lnTo>
                    <a:pt x="38909" y="477484"/>
                  </a:lnTo>
                  <a:lnTo>
                    <a:pt x="71184" y="482313"/>
                  </a:lnTo>
                  <a:lnTo>
                    <a:pt x="90455" y="481467"/>
                  </a:lnTo>
                  <a:lnTo>
                    <a:pt x="124054" y="468340"/>
                  </a:lnTo>
                  <a:lnTo>
                    <a:pt x="168665" y="431192"/>
                  </a:lnTo>
                  <a:lnTo>
                    <a:pt x="202704" y="385653"/>
                  </a:lnTo>
                  <a:lnTo>
                    <a:pt x="227854" y="329320"/>
                  </a:lnTo>
                  <a:lnTo>
                    <a:pt x="247492" y="269610"/>
                  </a:lnTo>
                  <a:lnTo>
                    <a:pt x="256819" y="224882"/>
                  </a:lnTo>
                  <a:lnTo>
                    <a:pt x="266042" y="178595"/>
                  </a:lnTo>
                  <a:lnTo>
                    <a:pt x="272173" y="132632"/>
                  </a:lnTo>
                  <a:lnTo>
                    <a:pt x="269819" y="86813"/>
                  </a:lnTo>
                  <a:lnTo>
                    <a:pt x="259929" y="32751"/>
                  </a:lnTo>
                  <a:lnTo>
                    <a:pt x="252848" y="20272"/>
                  </a:lnTo>
                  <a:lnTo>
                    <a:pt x="232792" y="2343"/>
                  </a:lnTo>
                  <a:lnTo>
                    <a:pt x="219522" y="0"/>
                  </a:lnTo>
                  <a:lnTo>
                    <a:pt x="188527" y="5522"/>
                  </a:lnTo>
                  <a:lnTo>
                    <a:pt x="162564" y="22194"/>
                  </a:lnTo>
                  <a:lnTo>
                    <a:pt x="113047" y="73861"/>
                  </a:lnTo>
                  <a:lnTo>
                    <a:pt x="85164" y="124355"/>
                  </a:lnTo>
                  <a:lnTo>
                    <a:pt x="63703" y="168798"/>
                  </a:lnTo>
                  <a:lnTo>
                    <a:pt x="42803" y="231131"/>
                  </a:lnTo>
                  <a:lnTo>
                    <a:pt x="35917" y="280840"/>
                  </a:lnTo>
                  <a:lnTo>
                    <a:pt x="26598" y="341442"/>
                  </a:lnTo>
                  <a:lnTo>
                    <a:pt x="19307" y="383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6082455" y="9857873"/>
            <a:ext cx="265832" cy="507316"/>
            <a:chOff x="6082455" y="9857873"/>
            <a:chExt cx="265832" cy="507316"/>
          </a:xfrm>
        </p:grpSpPr>
        <p:sp>
          <p:nvSpPr>
            <p:cNvPr id="335" name="Freeform 334"/>
            <p:cNvSpPr/>
            <p:nvPr/>
          </p:nvSpPr>
          <p:spPr>
            <a:xfrm>
              <a:off x="6101485" y="9857873"/>
              <a:ext cx="26502" cy="356493"/>
            </a:xfrm>
            <a:custGeom>
              <a:avLst/>
              <a:gdLst/>
              <a:ahLst/>
              <a:cxnLst/>
              <a:rect l="0" t="0" r="0" b="0"/>
              <a:pathLst>
                <a:path w="26502" h="356493">
                  <a:moveTo>
                    <a:pt x="0" y="0"/>
                  </a:moveTo>
                  <a:lnTo>
                    <a:pt x="10852" y="59660"/>
                  </a:lnTo>
                  <a:lnTo>
                    <a:pt x="16927" y="111117"/>
                  </a:lnTo>
                  <a:lnTo>
                    <a:pt x="24312" y="164958"/>
                  </a:lnTo>
                  <a:lnTo>
                    <a:pt x="26501" y="223567"/>
                  </a:lnTo>
                  <a:lnTo>
                    <a:pt x="23087" y="285114"/>
                  </a:lnTo>
                  <a:lnTo>
                    <a:pt x="16489" y="329756"/>
                  </a:lnTo>
                  <a:lnTo>
                    <a:pt x="13711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6082455" y="9871585"/>
              <a:ext cx="265832" cy="493604"/>
            </a:xfrm>
            <a:custGeom>
              <a:avLst/>
              <a:gdLst/>
              <a:ahLst/>
              <a:cxnLst/>
              <a:rect l="0" t="0" r="0" b="0"/>
              <a:pathLst>
                <a:path w="265832" h="493604">
                  <a:moveTo>
                    <a:pt x="210986" y="0"/>
                  </a:moveTo>
                  <a:lnTo>
                    <a:pt x="177094" y="48807"/>
                  </a:lnTo>
                  <a:lnTo>
                    <a:pt x="125102" y="111660"/>
                  </a:lnTo>
                  <a:lnTo>
                    <a:pt x="66341" y="168877"/>
                  </a:lnTo>
                  <a:lnTo>
                    <a:pt x="11052" y="205623"/>
                  </a:lnTo>
                  <a:lnTo>
                    <a:pt x="0" y="214779"/>
                  </a:lnTo>
                  <a:lnTo>
                    <a:pt x="1773" y="222406"/>
                  </a:lnTo>
                  <a:lnTo>
                    <a:pt x="62171" y="253719"/>
                  </a:lnTo>
                  <a:lnTo>
                    <a:pt x="115603" y="289985"/>
                  </a:lnTo>
                  <a:lnTo>
                    <a:pt x="173695" y="335906"/>
                  </a:lnTo>
                  <a:lnTo>
                    <a:pt x="214510" y="396211"/>
                  </a:lnTo>
                  <a:lnTo>
                    <a:pt x="247851" y="458679"/>
                  </a:lnTo>
                  <a:lnTo>
                    <a:pt x="265831" y="4936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5476165" y="10790235"/>
            <a:ext cx="282541" cy="617005"/>
            <a:chOff x="5476165" y="10790235"/>
            <a:chExt cx="282541" cy="617005"/>
          </a:xfrm>
        </p:grpSpPr>
        <p:sp>
          <p:nvSpPr>
            <p:cNvPr id="338" name="Freeform 337"/>
            <p:cNvSpPr/>
            <p:nvPr/>
          </p:nvSpPr>
          <p:spPr>
            <a:xfrm>
              <a:off x="5539325" y="10790235"/>
              <a:ext cx="20427" cy="493604"/>
            </a:xfrm>
            <a:custGeom>
              <a:avLst/>
              <a:gdLst/>
              <a:ahLst/>
              <a:cxnLst/>
              <a:rect l="0" t="0" r="0" b="0"/>
              <a:pathLst>
                <a:path w="20427" h="493604">
                  <a:moveTo>
                    <a:pt x="0" y="0"/>
                  </a:moveTo>
                  <a:lnTo>
                    <a:pt x="0" y="53209"/>
                  </a:lnTo>
                  <a:lnTo>
                    <a:pt x="1524" y="109036"/>
                  </a:lnTo>
                  <a:lnTo>
                    <a:pt x="7279" y="156627"/>
                  </a:lnTo>
                  <a:lnTo>
                    <a:pt x="10853" y="208247"/>
                  </a:lnTo>
                  <a:lnTo>
                    <a:pt x="13965" y="260135"/>
                  </a:lnTo>
                  <a:lnTo>
                    <a:pt x="20426" y="308588"/>
                  </a:lnTo>
                  <a:lnTo>
                    <a:pt x="20250" y="355514"/>
                  </a:lnTo>
                  <a:lnTo>
                    <a:pt x="15094" y="401762"/>
                  </a:lnTo>
                  <a:lnTo>
                    <a:pt x="5150" y="463005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5476165" y="10913636"/>
              <a:ext cx="282541" cy="493604"/>
            </a:xfrm>
            <a:custGeom>
              <a:avLst/>
              <a:gdLst/>
              <a:ahLst/>
              <a:cxnLst/>
              <a:rect l="0" t="0" r="0" b="0"/>
              <a:pathLst>
                <a:path w="282541" h="493604">
                  <a:moveTo>
                    <a:pt x="200272" y="0"/>
                  </a:moveTo>
                  <a:lnTo>
                    <a:pt x="174505" y="55598"/>
                  </a:lnTo>
                  <a:lnTo>
                    <a:pt x="155566" y="92139"/>
                  </a:lnTo>
                  <a:lnTo>
                    <a:pt x="103980" y="150486"/>
                  </a:lnTo>
                  <a:lnTo>
                    <a:pt x="49422" y="205639"/>
                  </a:lnTo>
                  <a:lnTo>
                    <a:pt x="29632" y="222413"/>
                  </a:lnTo>
                  <a:lnTo>
                    <a:pt x="5602" y="234946"/>
                  </a:lnTo>
                  <a:lnTo>
                    <a:pt x="412" y="235852"/>
                  </a:lnTo>
                  <a:lnTo>
                    <a:pt x="0" y="233408"/>
                  </a:lnTo>
                  <a:lnTo>
                    <a:pt x="2772" y="228731"/>
                  </a:lnTo>
                  <a:lnTo>
                    <a:pt x="28509" y="214872"/>
                  </a:lnTo>
                  <a:lnTo>
                    <a:pt x="72360" y="208395"/>
                  </a:lnTo>
                  <a:lnTo>
                    <a:pt x="123947" y="221033"/>
                  </a:lnTo>
                  <a:lnTo>
                    <a:pt x="183503" y="262025"/>
                  </a:lnTo>
                  <a:lnTo>
                    <a:pt x="206023" y="282006"/>
                  </a:lnTo>
                  <a:lnTo>
                    <a:pt x="228552" y="324942"/>
                  </a:lnTo>
                  <a:lnTo>
                    <a:pt x="244876" y="376259"/>
                  </a:lnTo>
                  <a:lnTo>
                    <a:pt x="273919" y="430058"/>
                  </a:lnTo>
                  <a:lnTo>
                    <a:pt x="282263" y="458252"/>
                  </a:lnTo>
                  <a:lnTo>
                    <a:pt x="282540" y="4936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1669560" y="10927347"/>
            <a:ext cx="1276682" cy="1206292"/>
            <a:chOff x="1669560" y="10927347"/>
            <a:chExt cx="1276682" cy="1206292"/>
          </a:xfrm>
        </p:grpSpPr>
        <p:sp>
          <p:nvSpPr>
            <p:cNvPr id="341" name="Freeform 340"/>
            <p:cNvSpPr/>
            <p:nvPr/>
          </p:nvSpPr>
          <p:spPr>
            <a:xfrm>
              <a:off x="1727611" y="10927347"/>
              <a:ext cx="164536" cy="548450"/>
            </a:xfrm>
            <a:custGeom>
              <a:avLst/>
              <a:gdLst/>
              <a:ahLst/>
              <a:cxnLst/>
              <a:rect l="0" t="0" r="0" b="0"/>
              <a:pathLst>
                <a:path w="164536" h="548450">
                  <a:moveTo>
                    <a:pt x="164535" y="0"/>
                  </a:moveTo>
                  <a:lnTo>
                    <a:pt x="163011" y="51685"/>
                  </a:lnTo>
                  <a:lnTo>
                    <a:pt x="153588" y="99613"/>
                  </a:lnTo>
                  <a:lnTo>
                    <a:pt x="145451" y="144821"/>
                  </a:lnTo>
                  <a:lnTo>
                    <a:pt x="139583" y="207107"/>
                  </a:lnTo>
                  <a:lnTo>
                    <a:pt x="130566" y="256877"/>
                  </a:lnTo>
                  <a:lnTo>
                    <a:pt x="118245" y="307849"/>
                  </a:lnTo>
                  <a:lnTo>
                    <a:pt x="109430" y="351630"/>
                  </a:lnTo>
                  <a:lnTo>
                    <a:pt x="104946" y="376103"/>
                  </a:lnTo>
                  <a:lnTo>
                    <a:pt x="79652" y="415482"/>
                  </a:lnTo>
                  <a:lnTo>
                    <a:pt x="49112" y="449742"/>
                  </a:lnTo>
                  <a:lnTo>
                    <a:pt x="23354" y="500243"/>
                  </a:lnTo>
                  <a:lnTo>
                    <a:pt x="0" y="5484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1941105" y="11004062"/>
              <a:ext cx="224897" cy="442049"/>
            </a:xfrm>
            <a:custGeom>
              <a:avLst/>
              <a:gdLst/>
              <a:ahLst/>
              <a:cxnLst/>
              <a:rect l="0" t="0" r="0" b="0"/>
              <a:pathLst>
                <a:path w="224897" h="442049">
                  <a:moveTo>
                    <a:pt x="60730" y="60398"/>
                  </a:moveTo>
                  <a:lnTo>
                    <a:pt x="68630" y="115129"/>
                  </a:lnTo>
                  <a:lnTo>
                    <a:pt x="62225" y="175809"/>
                  </a:lnTo>
                  <a:lnTo>
                    <a:pt x="52202" y="236106"/>
                  </a:lnTo>
                  <a:lnTo>
                    <a:pt x="49322" y="284743"/>
                  </a:lnTo>
                  <a:lnTo>
                    <a:pt x="42461" y="304416"/>
                  </a:lnTo>
                  <a:lnTo>
                    <a:pt x="9783" y="349709"/>
                  </a:lnTo>
                  <a:lnTo>
                    <a:pt x="0" y="382969"/>
                  </a:lnTo>
                  <a:lnTo>
                    <a:pt x="3778" y="414001"/>
                  </a:lnTo>
                  <a:lnTo>
                    <a:pt x="9051" y="428674"/>
                  </a:lnTo>
                  <a:lnTo>
                    <a:pt x="18660" y="436933"/>
                  </a:lnTo>
                  <a:lnTo>
                    <a:pt x="31160" y="440917"/>
                  </a:lnTo>
                  <a:lnTo>
                    <a:pt x="45587" y="442048"/>
                  </a:lnTo>
                  <a:lnTo>
                    <a:pt x="58252" y="438232"/>
                  </a:lnTo>
                  <a:lnTo>
                    <a:pt x="116722" y="395206"/>
                  </a:lnTo>
                  <a:lnTo>
                    <a:pt x="157218" y="361547"/>
                  </a:lnTo>
                  <a:lnTo>
                    <a:pt x="195624" y="299773"/>
                  </a:lnTo>
                  <a:lnTo>
                    <a:pt x="211075" y="255656"/>
                  </a:lnTo>
                  <a:lnTo>
                    <a:pt x="218959" y="210657"/>
                  </a:lnTo>
                  <a:lnTo>
                    <a:pt x="222462" y="165266"/>
                  </a:lnTo>
                  <a:lnTo>
                    <a:pt x="224019" y="119701"/>
                  </a:lnTo>
                  <a:lnTo>
                    <a:pt x="224896" y="58502"/>
                  </a:lnTo>
                  <a:lnTo>
                    <a:pt x="217877" y="9054"/>
                  </a:lnTo>
                  <a:lnTo>
                    <a:pt x="209675" y="1793"/>
                  </a:lnTo>
                  <a:lnTo>
                    <a:pt x="198114" y="0"/>
                  </a:lnTo>
                  <a:lnTo>
                    <a:pt x="184312" y="1851"/>
                  </a:lnTo>
                  <a:lnTo>
                    <a:pt x="172064" y="10702"/>
                  </a:lnTo>
                  <a:lnTo>
                    <a:pt x="150330" y="40849"/>
                  </a:lnTo>
                  <a:lnTo>
                    <a:pt x="130514" y="83702"/>
                  </a:lnTo>
                  <a:lnTo>
                    <a:pt x="106290" y="147031"/>
                  </a:lnTo>
                  <a:lnTo>
                    <a:pt x="89464" y="202866"/>
                  </a:lnTo>
                  <a:lnTo>
                    <a:pt x="78893" y="263590"/>
                  </a:lnTo>
                  <a:lnTo>
                    <a:pt x="75760" y="307989"/>
                  </a:lnTo>
                  <a:lnTo>
                    <a:pt x="74442" y="3346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2411260" y="11050748"/>
              <a:ext cx="330981" cy="159071"/>
            </a:xfrm>
            <a:custGeom>
              <a:avLst/>
              <a:gdLst/>
              <a:ahLst/>
              <a:cxnLst/>
              <a:rect l="0" t="0" r="0" b="0"/>
              <a:pathLst>
                <a:path w="330981" h="159071">
                  <a:moveTo>
                    <a:pt x="70467" y="0"/>
                  </a:moveTo>
                  <a:lnTo>
                    <a:pt x="55553" y="52870"/>
                  </a:lnTo>
                  <a:lnTo>
                    <a:pt x="38626" y="105042"/>
                  </a:lnTo>
                  <a:lnTo>
                    <a:pt x="5609" y="156338"/>
                  </a:lnTo>
                  <a:lnTo>
                    <a:pt x="1330" y="159070"/>
                  </a:lnTo>
                  <a:lnTo>
                    <a:pt x="0" y="156321"/>
                  </a:lnTo>
                  <a:lnTo>
                    <a:pt x="637" y="149919"/>
                  </a:lnTo>
                  <a:lnTo>
                    <a:pt x="5632" y="144126"/>
                  </a:lnTo>
                  <a:lnTo>
                    <a:pt x="23370" y="133628"/>
                  </a:lnTo>
                  <a:lnTo>
                    <a:pt x="73609" y="126432"/>
                  </a:lnTo>
                  <a:lnTo>
                    <a:pt x="129460" y="124299"/>
                  </a:lnTo>
                  <a:lnTo>
                    <a:pt x="191881" y="123668"/>
                  </a:lnTo>
                  <a:lnTo>
                    <a:pt x="244062" y="130759"/>
                  </a:lnTo>
                  <a:lnTo>
                    <a:pt x="307492" y="126435"/>
                  </a:lnTo>
                  <a:lnTo>
                    <a:pt x="330980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2522861" y="10941059"/>
              <a:ext cx="233092" cy="548448"/>
            </a:xfrm>
            <a:custGeom>
              <a:avLst/>
              <a:gdLst/>
              <a:ahLst/>
              <a:cxnLst/>
              <a:rect l="0" t="0" r="0" b="0"/>
              <a:pathLst>
                <a:path w="233092" h="548448">
                  <a:moveTo>
                    <a:pt x="233091" y="0"/>
                  </a:moveTo>
                  <a:lnTo>
                    <a:pt x="218176" y="52870"/>
                  </a:lnTo>
                  <a:lnTo>
                    <a:pt x="208180" y="93577"/>
                  </a:lnTo>
                  <a:lnTo>
                    <a:pt x="193581" y="142138"/>
                  </a:lnTo>
                  <a:lnTo>
                    <a:pt x="175511" y="199032"/>
                  </a:lnTo>
                  <a:lnTo>
                    <a:pt x="155756" y="259202"/>
                  </a:lnTo>
                  <a:lnTo>
                    <a:pt x="141790" y="305828"/>
                  </a:lnTo>
                  <a:lnTo>
                    <a:pt x="132590" y="350732"/>
                  </a:lnTo>
                  <a:lnTo>
                    <a:pt x="103109" y="388971"/>
                  </a:lnTo>
                  <a:lnTo>
                    <a:pt x="67155" y="421201"/>
                  </a:lnTo>
                  <a:lnTo>
                    <a:pt x="38349" y="466565"/>
                  </a:lnTo>
                  <a:lnTo>
                    <a:pt x="14967" y="523528"/>
                  </a:lnTo>
                  <a:lnTo>
                    <a:pt x="0" y="5484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1669560" y="11681464"/>
              <a:ext cx="304854" cy="452175"/>
            </a:xfrm>
            <a:custGeom>
              <a:avLst/>
              <a:gdLst/>
              <a:ahLst/>
              <a:cxnLst/>
              <a:rect l="0" t="0" r="0" b="0"/>
              <a:pathLst>
                <a:path w="304854" h="452175">
                  <a:moveTo>
                    <a:pt x="71763" y="0"/>
                  </a:moveTo>
                  <a:lnTo>
                    <a:pt x="100878" y="0"/>
                  </a:lnTo>
                  <a:lnTo>
                    <a:pt x="123297" y="8126"/>
                  </a:lnTo>
                  <a:lnTo>
                    <a:pt x="169796" y="38168"/>
                  </a:lnTo>
                  <a:lnTo>
                    <a:pt x="202204" y="79019"/>
                  </a:lnTo>
                  <a:lnTo>
                    <a:pt x="216547" y="136995"/>
                  </a:lnTo>
                  <a:lnTo>
                    <a:pt x="215839" y="180224"/>
                  </a:lnTo>
                  <a:lnTo>
                    <a:pt x="206875" y="239263"/>
                  </a:lnTo>
                  <a:lnTo>
                    <a:pt x="186446" y="293826"/>
                  </a:lnTo>
                  <a:lnTo>
                    <a:pt x="155509" y="346048"/>
                  </a:lnTo>
                  <a:lnTo>
                    <a:pt x="110480" y="405548"/>
                  </a:lnTo>
                  <a:lnTo>
                    <a:pt x="71047" y="443476"/>
                  </a:lnTo>
                  <a:lnTo>
                    <a:pt x="57574" y="449520"/>
                  </a:lnTo>
                  <a:lnTo>
                    <a:pt x="30417" y="452174"/>
                  </a:lnTo>
                  <a:lnTo>
                    <a:pt x="19823" y="447703"/>
                  </a:lnTo>
                  <a:lnTo>
                    <a:pt x="3990" y="430546"/>
                  </a:lnTo>
                  <a:lnTo>
                    <a:pt x="0" y="399561"/>
                  </a:lnTo>
                  <a:lnTo>
                    <a:pt x="4828" y="363445"/>
                  </a:lnTo>
                  <a:lnTo>
                    <a:pt x="32755" y="303020"/>
                  </a:lnTo>
                  <a:lnTo>
                    <a:pt x="41187" y="288851"/>
                  </a:lnTo>
                  <a:lnTo>
                    <a:pt x="66806" y="269045"/>
                  </a:lnTo>
                  <a:lnTo>
                    <a:pt x="82170" y="261630"/>
                  </a:lnTo>
                  <a:lnTo>
                    <a:pt x="115490" y="257455"/>
                  </a:lnTo>
                  <a:lnTo>
                    <a:pt x="149089" y="262201"/>
                  </a:lnTo>
                  <a:lnTo>
                    <a:pt x="211961" y="290075"/>
                  </a:lnTo>
                  <a:lnTo>
                    <a:pt x="243763" y="310215"/>
                  </a:lnTo>
                  <a:lnTo>
                    <a:pt x="277273" y="354290"/>
                  </a:lnTo>
                  <a:lnTo>
                    <a:pt x="304853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2311380" y="11667752"/>
              <a:ext cx="293749" cy="364313"/>
            </a:xfrm>
            <a:custGeom>
              <a:avLst/>
              <a:gdLst/>
              <a:ahLst/>
              <a:cxnLst/>
              <a:rect l="0" t="0" r="0" b="0"/>
              <a:pathLst>
                <a:path w="293749" h="364313">
                  <a:moveTo>
                    <a:pt x="115503" y="0"/>
                  </a:moveTo>
                  <a:lnTo>
                    <a:pt x="137339" y="7279"/>
                  </a:lnTo>
                  <a:lnTo>
                    <a:pt x="172755" y="33642"/>
                  </a:lnTo>
                  <a:lnTo>
                    <a:pt x="204916" y="70400"/>
                  </a:lnTo>
                  <a:lnTo>
                    <a:pt x="226463" y="117515"/>
                  </a:lnTo>
                  <a:lnTo>
                    <a:pt x="229312" y="152270"/>
                  </a:lnTo>
                  <a:lnTo>
                    <a:pt x="223976" y="188029"/>
                  </a:lnTo>
                  <a:lnTo>
                    <a:pt x="202319" y="242422"/>
                  </a:lnTo>
                  <a:lnTo>
                    <a:pt x="169156" y="294086"/>
                  </a:lnTo>
                  <a:lnTo>
                    <a:pt x="125819" y="340383"/>
                  </a:lnTo>
                  <a:lnTo>
                    <a:pt x="113239" y="350323"/>
                  </a:lnTo>
                  <a:lnTo>
                    <a:pt x="83012" y="361366"/>
                  </a:lnTo>
                  <a:lnTo>
                    <a:pt x="66420" y="364312"/>
                  </a:lnTo>
                  <a:lnTo>
                    <a:pt x="35796" y="359460"/>
                  </a:lnTo>
                  <a:lnTo>
                    <a:pt x="21231" y="353899"/>
                  </a:lnTo>
                  <a:lnTo>
                    <a:pt x="11521" y="344099"/>
                  </a:lnTo>
                  <a:lnTo>
                    <a:pt x="733" y="316959"/>
                  </a:lnTo>
                  <a:lnTo>
                    <a:pt x="0" y="288648"/>
                  </a:lnTo>
                  <a:lnTo>
                    <a:pt x="1938" y="274699"/>
                  </a:lnTo>
                  <a:lnTo>
                    <a:pt x="16279" y="247013"/>
                  </a:lnTo>
                  <a:lnTo>
                    <a:pt x="50048" y="209794"/>
                  </a:lnTo>
                  <a:lnTo>
                    <a:pt x="62725" y="199278"/>
                  </a:lnTo>
                  <a:lnTo>
                    <a:pt x="93062" y="187593"/>
                  </a:lnTo>
                  <a:lnTo>
                    <a:pt x="109683" y="184477"/>
                  </a:lnTo>
                  <a:lnTo>
                    <a:pt x="144401" y="189141"/>
                  </a:lnTo>
                  <a:lnTo>
                    <a:pt x="177097" y="201369"/>
                  </a:lnTo>
                  <a:lnTo>
                    <a:pt x="240093" y="242869"/>
                  </a:lnTo>
                  <a:lnTo>
                    <a:pt x="258729" y="264858"/>
                  </a:lnTo>
                  <a:lnTo>
                    <a:pt x="277786" y="298871"/>
                  </a:lnTo>
                  <a:lnTo>
                    <a:pt x="293748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2701938" y="11634495"/>
              <a:ext cx="244304" cy="416549"/>
            </a:xfrm>
            <a:custGeom>
              <a:avLst/>
              <a:gdLst/>
              <a:ahLst/>
              <a:cxnLst/>
              <a:rect l="0" t="0" r="0" b="0"/>
              <a:pathLst>
                <a:path w="244304" h="416549">
                  <a:moveTo>
                    <a:pt x="54014" y="74391"/>
                  </a:moveTo>
                  <a:lnTo>
                    <a:pt x="28246" y="134050"/>
                  </a:lnTo>
                  <a:lnTo>
                    <a:pt x="8636" y="196033"/>
                  </a:lnTo>
                  <a:lnTo>
                    <a:pt x="1974" y="252962"/>
                  </a:lnTo>
                  <a:lnTo>
                    <a:pt x="0" y="310794"/>
                  </a:lnTo>
                  <a:lnTo>
                    <a:pt x="13972" y="366524"/>
                  </a:lnTo>
                  <a:lnTo>
                    <a:pt x="37233" y="395168"/>
                  </a:lnTo>
                  <a:lnTo>
                    <a:pt x="51967" y="407072"/>
                  </a:lnTo>
                  <a:lnTo>
                    <a:pt x="66361" y="413485"/>
                  </a:lnTo>
                  <a:lnTo>
                    <a:pt x="94541" y="416548"/>
                  </a:lnTo>
                  <a:lnTo>
                    <a:pt x="122300" y="404707"/>
                  </a:lnTo>
                  <a:lnTo>
                    <a:pt x="177361" y="359864"/>
                  </a:lnTo>
                  <a:lnTo>
                    <a:pt x="211253" y="305906"/>
                  </a:lnTo>
                  <a:lnTo>
                    <a:pt x="233314" y="248953"/>
                  </a:lnTo>
                  <a:lnTo>
                    <a:pt x="242220" y="186205"/>
                  </a:lnTo>
                  <a:lnTo>
                    <a:pt x="244303" y="141860"/>
                  </a:lnTo>
                  <a:lnTo>
                    <a:pt x="242182" y="99807"/>
                  </a:lnTo>
                  <a:lnTo>
                    <a:pt x="223858" y="50436"/>
                  </a:lnTo>
                  <a:lnTo>
                    <a:pt x="207705" y="21087"/>
                  </a:lnTo>
                  <a:lnTo>
                    <a:pt x="196084" y="11433"/>
                  </a:lnTo>
                  <a:lnTo>
                    <a:pt x="166923" y="705"/>
                  </a:lnTo>
                  <a:lnTo>
                    <a:pt x="137712" y="0"/>
                  </a:lnTo>
                  <a:lnTo>
                    <a:pt x="123523" y="1945"/>
                  </a:lnTo>
                  <a:lnTo>
                    <a:pt x="111018" y="9335"/>
                  </a:lnTo>
                  <a:lnTo>
                    <a:pt x="78860" y="48852"/>
                  </a:lnTo>
                  <a:lnTo>
                    <a:pt x="51557" y="100678"/>
                  </a:lnTo>
                  <a:lnTo>
                    <a:pt x="33142" y="162076"/>
                  </a:lnTo>
                  <a:lnTo>
                    <a:pt x="17334" y="221939"/>
                  </a:lnTo>
                  <a:lnTo>
                    <a:pt x="12880" y="2389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5" name="Group 354"/>
          <p:cNvGrpSpPr/>
          <p:nvPr/>
        </p:nvGrpSpPr>
        <p:grpSpPr>
          <a:xfrm>
            <a:off x="1784858" y="12239281"/>
            <a:ext cx="1148411" cy="1238350"/>
            <a:chOff x="1784858" y="12239281"/>
            <a:chExt cx="1148411" cy="1238350"/>
          </a:xfrm>
        </p:grpSpPr>
        <p:sp>
          <p:nvSpPr>
            <p:cNvPr id="349" name="Freeform 348"/>
            <p:cNvSpPr/>
            <p:nvPr/>
          </p:nvSpPr>
          <p:spPr>
            <a:xfrm>
              <a:off x="1784858" y="12293961"/>
              <a:ext cx="259527" cy="415844"/>
            </a:xfrm>
            <a:custGeom>
              <a:avLst/>
              <a:gdLst/>
              <a:ahLst/>
              <a:cxnLst/>
              <a:rect l="0" t="0" r="0" b="0"/>
              <a:pathLst>
                <a:path w="259527" h="415844">
                  <a:moveTo>
                    <a:pt x="216977" y="59352"/>
                  </a:moveTo>
                  <a:lnTo>
                    <a:pt x="193561" y="38982"/>
                  </a:lnTo>
                  <a:lnTo>
                    <a:pt x="133432" y="13975"/>
                  </a:lnTo>
                  <a:lnTo>
                    <a:pt x="93198" y="32"/>
                  </a:lnTo>
                  <a:lnTo>
                    <a:pt x="81136" y="0"/>
                  </a:lnTo>
                  <a:lnTo>
                    <a:pt x="59609" y="8090"/>
                  </a:lnTo>
                  <a:lnTo>
                    <a:pt x="30360" y="37054"/>
                  </a:lnTo>
                  <a:lnTo>
                    <a:pt x="19776" y="65692"/>
                  </a:lnTo>
                  <a:lnTo>
                    <a:pt x="5703" y="126451"/>
                  </a:lnTo>
                  <a:lnTo>
                    <a:pt x="0" y="183167"/>
                  </a:lnTo>
                  <a:lnTo>
                    <a:pt x="2246" y="193693"/>
                  </a:lnTo>
                  <a:lnTo>
                    <a:pt x="6791" y="197663"/>
                  </a:lnTo>
                  <a:lnTo>
                    <a:pt x="12867" y="197263"/>
                  </a:lnTo>
                  <a:lnTo>
                    <a:pt x="27744" y="188693"/>
                  </a:lnTo>
                  <a:lnTo>
                    <a:pt x="47560" y="176252"/>
                  </a:lnTo>
                  <a:lnTo>
                    <a:pt x="76679" y="165644"/>
                  </a:lnTo>
                  <a:lnTo>
                    <a:pt x="105872" y="163977"/>
                  </a:lnTo>
                  <a:lnTo>
                    <a:pt x="161853" y="175319"/>
                  </a:lnTo>
                  <a:lnTo>
                    <a:pt x="195905" y="195108"/>
                  </a:lnTo>
                  <a:lnTo>
                    <a:pt x="244032" y="242083"/>
                  </a:lnTo>
                  <a:lnTo>
                    <a:pt x="253296" y="254299"/>
                  </a:lnTo>
                  <a:lnTo>
                    <a:pt x="259526" y="288185"/>
                  </a:lnTo>
                  <a:lnTo>
                    <a:pt x="255693" y="324066"/>
                  </a:lnTo>
                  <a:lnTo>
                    <a:pt x="243833" y="350170"/>
                  </a:lnTo>
                  <a:lnTo>
                    <a:pt x="212747" y="381996"/>
                  </a:lnTo>
                  <a:lnTo>
                    <a:pt x="174590" y="403444"/>
                  </a:lnTo>
                  <a:lnTo>
                    <a:pt x="127060" y="412169"/>
                  </a:lnTo>
                  <a:lnTo>
                    <a:pt x="74382" y="414754"/>
                  </a:lnTo>
                  <a:lnTo>
                    <a:pt x="38732" y="415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2412705" y="12239281"/>
              <a:ext cx="178713" cy="480030"/>
            </a:xfrm>
            <a:custGeom>
              <a:avLst/>
              <a:gdLst/>
              <a:ahLst/>
              <a:cxnLst/>
              <a:rect l="0" t="0" r="0" b="0"/>
              <a:pathLst>
                <a:path w="178713" h="480030">
                  <a:moveTo>
                    <a:pt x="137578" y="72898"/>
                  </a:moveTo>
                  <a:lnTo>
                    <a:pt x="125109" y="41582"/>
                  </a:lnTo>
                  <a:lnTo>
                    <a:pt x="111216" y="22924"/>
                  </a:lnTo>
                  <a:lnTo>
                    <a:pt x="78985" y="2569"/>
                  </a:lnTo>
                  <a:lnTo>
                    <a:pt x="53645" y="0"/>
                  </a:lnTo>
                  <a:lnTo>
                    <a:pt x="40489" y="1447"/>
                  </a:lnTo>
                  <a:lnTo>
                    <a:pt x="28672" y="8506"/>
                  </a:lnTo>
                  <a:lnTo>
                    <a:pt x="7416" y="32599"/>
                  </a:lnTo>
                  <a:lnTo>
                    <a:pt x="0" y="63621"/>
                  </a:lnTo>
                  <a:lnTo>
                    <a:pt x="4391" y="115346"/>
                  </a:lnTo>
                  <a:lnTo>
                    <a:pt x="14398" y="149655"/>
                  </a:lnTo>
                  <a:lnTo>
                    <a:pt x="58063" y="212985"/>
                  </a:lnTo>
                  <a:lnTo>
                    <a:pt x="103421" y="276446"/>
                  </a:lnTo>
                  <a:lnTo>
                    <a:pt x="132367" y="326350"/>
                  </a:lnTo>
                  <a:lnTo>
                    <a:pt x="145683" y="387010"/>
                  </a:lnTo>
                  <a:lnTo>
                    <a:pt x="142350" y="438668"/>
                  </a:lnTo>
                  <a:lnTo>
                    <a:pt x="127511" y="464491"/>
                  </a:lnTo>
                  <a:lnTo>
                    <a:pt x="117156" y="475642"/>
                  </a:lnTo>
                  <a:lnTo>
                    <a:pt x="105682" y="480029"/>
                  </a:lnTo>
                  <a:lnTo>
                    <a:pt x="93462" y="479909"/>
                  </a:lnTo>
                  <a:lnTo>
                    <a:pt x="80745" y="476779"/>
                  </a:lnTo>
                  <a:lnTo>
                    <a:pt x="70744" y="470124"/>
                  </a:lnTo>
                  <a:lnTo>
                    <a:pt x="55568" y="450541"/>
                  </a:lnTo>
                  <a:lnTo>
                    <a:pt x="45739" y="406541"/>
                  </a:lnTo>
                  <a:lnTo>
                    <a:pt x="50105" y="354910"/>
                  </a:lnTo>
                  <a:lnTo>
                    <a:pt x="61047" y="293738"/>
                  </a:lnTo>
                  <a:lnTo>
                    <a:pt x="87816" y="233094"/>
                  </a:lnTo>
                  <a:lnTo>
                    <a:pt x="105907" y="177070"/>
                  </a:lnTo>
                  <a:lnTo>
                    <a:pt x="138545" y="115650"/>
                  </a:lnTo>
                  <a:lnTo>
                    <a:pt x="161225" y="77440"/>
                  </a:lnTo>
                  <a:lnTo>
                    <a:pt x="178712" y="454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1823590" y="12915472"/>
              <a:ext cx="82268" cy="562159"/>
            </a:xfrm>
            <a:custGeom>
              <a:avLst/>
              <a:gdLst/>
              <a:ahLst/>
              <a:cxnLst/>
              <a:rect l="0" t="0" r="0" b="0"/>
              <a:pathLst>
                <a:path w="82268" h="562159">
                  <a:moveTo>
                    <a:pt x="82267" y="0"/>
                  </a:moveTo>
                  <a:lnTo>
                    <a:pt x="71414" y="59660"/>
                  </a:lnTo>
                  <a:lnTo>
                    <a:pt x="61842" y="121642"/>
                  </a:lnTo>
                  <a:lnTo>
                    <a:pt x="53892" y="162229"/>
                  </a:lnTo>
                  <a:lnTo>
                    <a:pt x="45280" y="212260"/>
                  </a:lnTo>
                  <a:lnTo>
                    <a:pt x="36375" y="270044"/>
                  </a:lnTo>
                  <a:lnTo>
                    <a:pt x="27338" y="327211"/>
                  </a:lnTo>
                  <a:lnTo>
                    <a:pt x="18244" y="381564"/>
                  </a:lnTo>
                  <a:lnTo>
                    <a:pt x="9124" y="431113"/>
                  </a:lnTo>
                  <a:lnTo>
                    <a:pt x="4055" y="478524"/>
                  </a:lnTo>
                  <a:lnTo>
                    <a:pt x="1201" y="531791"/>
                  </a:lnTo>
                  <a:lnTo>
                    <a:pt x="0" y="5621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2221933" y="12970317"/>
              <a:ext cx="314640" cy="184278"/>
            </a:xfrm>
            <a:custGeom>
              <a:avLst/>
              <a:gdLst/>
              <a:ahLst/>
              <a:cxnLst/>
              <a:rect l="0" t="0" r="0" b="0"/>
              <a:pathLst>
                <a:path w="314640" h="184278">
                  <a:moveTo>
                    <a:pt x="40415" y="0"/>
                  </a:moveTo>
                  <a:lnTo>
                    <a:pt x="48315" y="43785"/>
                  </a:lnTo>
                  <a:lnTo>
                    <a:pt x="40386" y="93548"/>
                  </a:lnTo>
                  <a:lnTo>
                    <a:pt x="19417" y="145363"/>
                  </a:lnTo>
                  <a:lnTo>
                    <a:pt x="0" y="182722"/>
                  </a:lnTo>
                  <a:lnTo>
                    <a:pt x="1284" y="184277"/>
                  </a:lnTo>
                  <a:lnTo>
                    <a:pt x="60772" y="148944"/>
                  </a:lnTo>
                  <a:lnTo>
                    <a:pt x="121287" y="121168"/>
                  </a:lnTo>
                  <a:lnTo>
                    <a:pt x="170681" y="113091"/>
                  </a:lnTo>
                  <a:lnTo>
                    <a:pt x="223911" y="110697"/>
                  </a:lnTo>
                  <a:lnTo>
                    <a:pt x="278278" y="117267"/>
                  </a:lnTo>
                  <a:lnTo>
                    <a:pt x="314639" y="123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2495439" y="12819493"/>
              <a:ext cx="82268" cy="521027"/>
            </a:xfrm>
            <a:custGeom>
              <a:avLst/>
              <a:gdLst/>
              <a:ahLst/>
              <a:cxnLst/>
              <a:rect l="0" t="0" r="0" b="0"/>
              <a:pathLst>
                <a:path w="82268" h="521027">
                  <a:moveTo>
                    <a:pt x="82267" y="0"/>
                  </a:moveTo>
                  <a:lnTo>
                    <a:pt x="71320" y="46833"/>
                  </a:lnTo>
                  <a:lnTo>
                    <a:pt x="63183" y="90894"/>
                  </a:lnTo>
                  <a:lnTo>
                    <a:pt x="58550" y="140947"/>
                  </a:lnTo>
                  <a:lnTo>
                    <a:pt x="54968" y="189091"/>
                  </a:lnTo>
                  <a:lnTo>
                    <a:pt x="44386" y="241890"/>
                  </a:lnTo>
                  <a:lnTo>
                    <a:pt x="31602" y="291049"/>
                  </a:lnTo>
                  <a:lnTo>
                    <a:pt x="22678" y="336547"/>
                  </a:lnTo>
                  <a:lnTo>
                    <a:pt x="17696" y="387237"/>
                  </a:lnTo>
                  <a:lnTo>
                    <a:pt x="13959" y="437189"/>
                  </a:lnTo>
                  <a:lnTo>
                    <a:pt x="4813" y="493477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2703229" y="12773833"/>
              <a:ext cx="230040" cy="477110"/>
            </a:xfrm>
            <a:custGeom>
              <a:avLst/>
              <a:gdLst/>
              <a:ahLst/>
              <a:cxnLst/>
              <a:rect l="0" t="0" r="0" b="0"/>
              <a:pathLst>
                <a:path w="230040" h="477110">
                  <a:moveTo>
                    <a:pt x="39011" y="86794"/>
                  </a:moveTo>
                  <a:lnTo>
                    <a:pt x="28065" y="141526"/>
                  </a:lnTo>
                  <a:lnTo>
                    <a:pt x="17148" y="202205"/>
                  </a:lnTo>
                  <a:lnTo>
                    <a:pt x="11712" y="257933"/>
                  </a:lnTo>
                  <a:lnTo>
                    <a:pt x="2654" y="308638"/>
                  </a:lnTo>
                  <a:lnTo>
                    <a:pt x="0" y="354496"/>
                  </a:lnTo>
                  <a:lnTo>
                    <a:pt x="5785" y="417146"/>
                  </a:lnTo>
                  <a:lnTo>
                    <a:pt x="17135" y="447411"/>
                  </a:lnTo>
                  <a:lnTo>
                    <a:pt x="24427" y="459747"/>
                  </a:lnTo>
                  <a:lnTo>
                    <a:pt x="35382" y="467971"/>
                  </a:lnTo>
                  <a:lnTo>
                    <a:pt x="63805" y="477109"/>
                  </a:lnTo>
                  <a:lnTo>
                    <a:pt x="92688" y="473044"/>
                  </a:lnTo>
                  <a:lnTo>
                    <a:pt x="106788" y="467695"/>
                  </a:lnTo>
                  <a:lnTo>
                    <a:pt x="130581" y="445501"/>
                  </a:lnTo>
                  <a:lnTo>
                    <a:pt x="165168" y="398746"/>
                  </a:lnTo>
                  <a:lnTo>
                    <a:pt x="203244" y="335632"/>
                  </a:lnTo>
                  <a:lnTo>
                    <a:pt x="220384" y="278507"/>
                  </a:lnTo>
                  <a:lnTo>
                    <a:pt x="226264" y="231415"/>
                  </a:lnTo>
                  <a:lnTo>
                    <a:pt x="228877" y="181539"/>
                  </a:lnTo>
                  <a:lnTo>
                    <a:pt x="230039" y="133981"/>
                  </a:lnTo>
                  <a:lnTo>
                    <a:pt x="223414" y="71660"/>
                  </a:lnTo>
                  <a:lnTo>
                    <a:pt x="204524" y="21880"/>
                  </a:lnTo>
                  <a:lnTo>
                    <a:pt x="193533" y="11525"/>
                  </a:lnTo>
                  <a:lnTo>
                    <a:pt x="165072" y="21"/>
                  </a:lnTo>
                  <a:lnTo>
                    <a:pt x="151997" y="0"/>
                  </a:lnTo>
                  <a:lnTo>
                    <a:pt x="129345" y="8101"/>
                  </a:lnTo>
                  <a:lnTo>
                    <a:pt x="109121" y="29983"/>
                  </a:lnTo>
                  <a:lnTo>
                    <a:pt x="80605" y="80626"/>
                  </a:lnTo>
                  <a:lnTo>
                    <a:pt x="56922" y="143874"/>
                  </a:lnTo>
                  <a:lnTo>
                    <a:pt x="46972" y="189859"/>
                  </a:lnTo>
                  <a:lnTo>
                    <a:pt x="42549" y="240766"/>
                  </a:lnTo>
                  <a:lnTo>
                    <a:pt x="40584" y="273549"/>
                  </a:lnTo>
                  <a:lnTo>
                    <a:pt x="39011" y="3061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1508232" y="12243623"/>
            <a:ext cx="671850" cy="54846"/>
            <a:chOff x="1508232" y="12243623"/>
            <a:chExt cx="671850" cy="54846"/>
          </a:xfrm>
        </p:grpSpPr>
        <p:sp>
          <p:nvSpPr>
            <p:cNvPr id="356" name="Freeform 355"/>
            <p:cNvSpPr/>
            <p:nvPr/>
          </p:nvSpPr>
          <p:spPr>
            <a:xfrm>
              <a:off x="1508232" y="12298467"/>
              <a:ext cx="95980" cy="2"/>
            </a:xfrm>
            <a:custGeom>
              <a:avLst/>
              <a:gdLst/>
              <a:ahLst/>
              <a:cxnLst/>
              <a:rect l="0" t="0" r="0" b="0"/>
              <a:pathLst>
                <a:path w="95980" h="2">
                  <a:moveTo>
                    <a:pt x="0" y="1"/>
                  </a:moveTo>
                  <a:lnTo>
                    <a:pt x="55597" y="0"/>
                  </a:lnTo>
                  <a:lnTo>
                    <a:pt x="95979" y="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2138947" y="12243623"/>
              <a:ext cx="41135" cy="13712"/>
            </a:xfrm>
            <a:custGeom>
              <a:avLst/>
              <a:gdLst/>
              <a:ahLst/>
              <a:cxnLst/>
              <a:rect l="0" t="0" r="0" b="0"/>
              <a:pathLst>
                <a:path w="41135" h="13712">
                  <a:moveTo>
                    <a:pt x="0" y="0"/>
                  </a:moveTo>
                  <a:lnTo>
                    <a:pt x="41134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7088691" y="10899925"/>
            <a:ext cx="795250" cy="479893"/>
            <a:chOff x="7088691" y="10899925"/>
            <a:chExt cx="795250" cy="479893"/>
          </a:xfrm>
        </p:grpSpPr>
        <p:sp>
          <p:nvSpPr>
            <p:cNvPr id="359" name="Freeform 358"/>
            <p:cNvSpPr/>
            <p:nvPr/>
          </p:nvSpPr>
          <p:spPr>
            <a:xfrm>
              <a:off x="7088691" y="10995903"/>
              <a:ext cx="287936" cy="41135"/>
            </a:xfrm>
            <a:custGeom>
              <a:avLst/>
              <a:gdLst/>
              <a:ahLst/>
              <a:cxnLst/>
              <a:rect l="0" t="0" r="0" b="0"/>
              <a:pathLst>
                <a:path w="287936" h="41135">
                  <a:moveTo>
                    <a:pt x="0" y="0"/>
                  </a:moveTo>
                  <a:lnTo>
                    <a:pt x="54732" y="9424"/>
                  </a:lnTo>
                  <a:lnTo>
                    <a:pt x="115412" y="13965"/>
                  </a:lnTo>
                  <a:lnTo>
                    <a:pt x="174186" y="24282"/>
                  </a:lnTo>
                  <a:lnTo>
                    <a:pt x="234596" y="35464"/>
                  </a:lnTo>
                  <a:lnTo>
                    <a:pt x="287935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7376626" y="10899925"/>
              <a:ext cx="277474" cy="394378"/>
            </a:xfrm>
            <a:custGeom>
              <a:avLst/>
              <a:gdLst/>
              <a:ahLst/>
              <a:cxnLst/>
              <a:rect l="0" t="0" r="0" b="0"/>
              <a:pathLst>
                <a:path w="277474" h="394378">
                  <a:moveTo>
                    <a:pt x="178246" y="0"/>
                  </a:moveTo>
                  <a:lnTo>
                    <a:pt x="146930" y="12469"/>
                  </a:lnTo>
                  <a:lnTo>
                    <a:pt x="93359" y="58594"/>
                  </a:lnTo>
                  <a:lnTo>
                    <a:pt x="32566" y="118357"/>
                  </a:lnTo>
                  <a:lnTo>
                    <a:pt x="30851" y="123085"/>
                  </a:lnTo>
                  <a:lnTo>
                    <a:pt x="34279" y="124714"/>
                  </a:lnTo>
                  <a:lnTo>
                    <a:pt x="72619" y="116382"/>
                  </a:lnTo>
                  <a:lnTo>
                    <a:pt x="124204" y="103112"/>
                  </a:lnTo>
                  <a:lnTo>
                    <a:pt x="151180" y="105751"/>
                  </a:lnTo>
                  <a:lnTo>
                    <a:pt x="192063" y="123080"/>
                  </a:lnTo>
                  <a:lnTo>
                    <a:pt x="233122" y="154791"/>
                  </a:lnTo>
                  <a:lnTo>
                    <a:pt x="259676" y="193132"/>
                  </a:lnTo>
                  <a:lnTo>
                    <a:pt x="277192" y="240717"/>
                  </a:lnTo>
                  <a:lnTo>
                    <a:pt x="277473" y="293412"/>
                  </a:lnTo>
                  <a:lnTo>
                    <a:pt x="260630" y="340340"/>
                  </a:lnTo>
                  <a:lnTo>
                    <a:pt x="236698" y="360992"/>
                  </a:lnTo>
                  <a:lnTo>
                    <a:pt x="178958" y="386665"/>
                  </a:lnTo>
                  <a:lnTo>
                    <a:pt x="130044" y="394377"/>
                  </a:lnTo>
                  <a:lnTo>
                    <a:pt x="68345" y="386037"/>
                  </a:lnTo>
                  <a:lnTo>
                    <a:pt x="15307" y="373782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7659360" y="10941059"/>
              <a:ext cx="46337" cy="425048"/>
            </a:xfrm>
            <a:custGeom>
              <a:avLst/>
              <a:gdLst/>
              <a:ahLst/>
              <a:cxnLst/>
              <a:rect l="0" t="0" r="0" b="0"/>
              <a:pathLst>
                <a:path w="46337" h="425048">
                  <a:moveTo>
                    <a:pt x="46336" y="0"/>
                  </a:moveTo>
                  <a:lnTo>
                    <a:pt x="35483" y="48807"/>
                  </a:lnTo>
                  <a:lnTo>
                    <a:pt x="33470" y="102314"/>
                  </a:lnTo>
                  <a:lnTo>
                    <a:pt x="31477" y="144498"/>
                  </a:lnTo>
                  <a:lnTo>
                    <a:pt x="25512" y="188638"/>
                  </a:lnTo>
                  <a:lnTo>
                    <a:pt x="21846" y="233647"/>
                  </a:lnTo>
                  <a:lnTo>
                    <a:pt x="18692" y="277518"/>
                  </a:lnTo>
                  <a:lnTo>
                    <a:pt x="8353" y="334954"/>
                  </a:lnTo>
                  <a:lnTo>
                    <a:pt x="0" y="366724"/>
                  </a:lnTo>
                  <a:lnTo>
                    <a:pt x="1734" y="380071"/>
                  </a:lnTo>
                  <a:lnTo>
                    <a:pt x="32624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7642599" y="10927347"/>
              <a:ext cx="241342" cy="452471"/>
            </a:xfrm>
            <a:custGeom>
              <a:avLst/>
              <a:gdLst/>
              <a:ahLst/>
              <a:cxnLst/>
              <a:rect l="0" t="0" r="0" b="0"/>
              <a:pathLst>
                <a:path w="241342" h="452471">
                  <a:moveTo>
                    <a:pt x="159074" y="0"/>
                  </a:moveTo>
                  <a:lnTo>
                    <a:pt x="146605" y="40739"/>
                  </a:lnTo>
                  <a:lnTo>
                    <a:pt x="112318" y="89412"/>
                  </a:lnTo>
                  <a:lnTo>
                    <a:pt x="59591" y="152724"/>
                  </a:lnTo>
                  <a:lnTo>
                    <a:pt x="5683" y="200746"/>
                  </a:lnTo>
                  <a:lnTo>
                    <a:pt x="445" y="203910"/>
                  </a:lnTo>
                  <a:lnTo>
                    <a:pt x="0" y="202972"/>
                  </a:lnTo>
                  <a:lnTo>
                    <a:pt x="9154" y="193806"/>
                  </a:lnTo>
                  <a:lnTo>
                    <a:pt x="28458" y="179576"/>
                  </a:lnTo>
                  <a:lnTo>
                    <a:pt x="56334" y="171220"/>
                  </a:lnTo>
                  <a:lnTo>
                    <a:pt x="89037" y="169029"/>
                  </a:lnTo>
                  <a:lnTo>
                    <a:pt x="123884" y="173134"/>
                  </a:lnTo>
                  <a:lnTo>
                    <a:pt x="155622" y="188162"/>
                  </a:lnTo>
                  <a:lnTo>
                    <a:pt x="195123" y="222318"/>
                  </a:lnTo>
                  <a:lnTo>
                    <a:pt x="214706" y="249632"/>
                  </a:lnTo>
                  <a:lnTo>
                    <a:pt x="228488" y="282084"/>
                  </a:lnTo>
                  <a:lnTo>
                    <a:pt x="230255" y="341893"/>
                  </a:lnTo>
                  <a:lnTo>
                    <a:pt x="221129" y="393300"/>
                  </a:lnTo>
                  <a:lnTo>
                    <a:pt x="221773" y="406929"/>
                  </a:lnTo>
                  <a:lnTo>
                    <a:pt x="241341" y="452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6211174" y="11996821"/>
            <a:ext cx="658139" cy="507259"/>
            <a:chOff x="6211174" y="11996821"/>
            <a:chExt cx="658139" cy="507259"/>
          </a:xfrm>
        </p:grpSpPr>
        <p:sp>
          <p:nvSpPr>
            <p:cNvPr id="364" name="Freeform 363"/>
            <p:cNvSpPr/>
            <p:nvPr/>
          </p:nvSpPr>
          <p:spPr>
            <a:xfrm>
              <a:off x="6211174" y="12161355"/>
              <a:ext cx="178247" cy="13713"/>
            </a:xfrm>
            <a:custGeom>
              <a:avLst/>
              <a:gdLst/>
              <a:ahLst/>
              <a:cxnLst/>
              <a:rect l="0" t="0" r="0" b="0"/>
              <a:pathLst>
                <a:path w="178247" h="13713">
                  <a:moveTo>
                    <a:pt x="0" y="0"/>
                  </a:moveTo>
                  <a:lnTo>
                    <a:pt x="48808" y="10852"/>
                  </a:lnTo>
                  <a:lnTo>
                    <a:pt x="98253" y="12864"/>
                  </a:lnTo>
                  <a:lnTo>
                    <a:pt x="143371" y="13461"/>
                  </a:lnTo>
                  <a:lnTo>
                    <a:pt x="178246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6553954" y="12051666"/>
              <a:ext cx="13713" cy="27423"/>
            </a:xfrm>
            <a:custGeom>
              <a:avLst/>
              <a:gdLst/>
              <a:ahLst/>
              <a:cxnLst/>
              <a:rect l="0" t="0" r="0" b="0"/>
              <a:pathLst>
                <a:path w="13713" h="27423">
                  <a:moveTo>
                    <a:pt x="13712" y="2742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6440654" y="12079088"/>
              <a:ext cx="182433" cy="424992"/>
            </a:xfrm>
            <a:custGeom>
              <a:avLst/>
              <a:gdLst/>
              <a:ahLst/>
              <a:cxnLst/>
              <a:rect l="0" t="0" r="0" b="0"/>
              <a:pathLst>
                <a:path w="182433" h="424992">
                  <a:moveTo>
                    <a:pt x="17322" y="0"/>
                  </a:moveTo>
                  <a:lnTo>
                    <a:pt x="2765" y="14558"/>
                  </a:lnTo>
                  <a:lnTo>
                    <a:pt x="0" y="24940"/>
                  </a:lnTo>
                  <a:lnTo>
                    <a:pt x="990" y="52726"/>
                  </a:lnTo>
                  <a:lnTo>
                    <a:pt x="17392" y="95351"/>
                  </a:lnTo>
                  <a:lnTo>
                    <a:pt x="63129" y="157663"/>
                  </a:lnTo>
                  <a:lnTo>
                    <a:pt x="121502" y="218023"/>
                  </a:lnTo>
                  <a:lnTo>
                    <a:pt x="159234" y="274669"/>
                  </a:lnTo>
                  <a:lnTo>
                    <a:pt x="182432" y="332417"/>
                  </a:lnTo>
                  <a:lnTo>
                    <a:pt x="181605" y="365596"/>
                  </a:lnTo>
                  <a:lnTo>
                    <a:pt x="177118" y="380843"/>
                  </a:lnTo>
                  <a:lnTo>
                    <a:pt x="159945" y="405909"/>
                  </a:lnTo>
                  <a:lnTo>
                    <a:pt x="148968" y="416859"/>
                  </a:lnTo>
                  <a:lnTo>
                    <a:pt x="135555" y="422636"/>
                  </a:lnTo>
                  <a:lnTo>
                    <a:pt x="104402" y="424991"/>
                  </a:lnTo>
                  <a:lnTo>
                    <a:pt x="78368" y="416897"/>
                  </a:lnTo>
                  <a:lnTo>
                    <a:pt x="67160" y="410473"/>
                  </a:lnTo>
                  <a:lnTo>
                    <a:pt x="59688" y="400096"/>
                  </a:lnTo>
                  <a:lnTo>
                    <a:pt x="51386" y="372316"/>
                  </a:lnTo>
                  <a:lnTo>
                    <a:pt x="46712" y="315138"/>
                  </a:lnTo>
                  <a:lnTo>
                    <a:pt x="52606" y="264511"/>
                  </a:lnTo>
                  <a:lnTo>
                    <a:pt x="68246" y="204934"/>
                  </a:lnTo>
                  <a:lnTo>
                    <a:pt x="83024" y="153822"/>
                  </a:lnTo>
                  <a:lnTo>
                    <a:pt x="104498" y="101606"/>
                  </a:lnTo>
                  <a:lnTo>
                    <a:pt x="122114" y="50370"/>
                  </a:lnTo>
                  <a:lnTo>
                    <a:pt x="127012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6677355" y="11996821"/>
              <a:ext cx="27098" cy="452471"/>
            </a:xfrm>
            <a:custGeom>
              <a:avLst/>
              <a:gdLst/>
              <a:ahLst/>
              <a:cxnLst/>
              <a:rect l="0" t="0" r="0" b="0"/>
              <a:pathLst>
                <a:path w="27098" h="452471">
                  <a:moveTo>
                    <a:pt x="0" y="0"/>
                  </a:moveTo>
                  <a:lnTo>
                    <a:pt x="14915" y="48808"/>
                  </a:lnTo>
                  <a:lnTo>
                    <a:pt x="23716" y="102316"/>
                  </a:lnTo>
                  <a:lnTo>
                    <a:pt x="25775" y="144499"/>
                  </a:lnTo>
                  <a:lnTo>
                    <a:pt x="26690" y="188638"/>
                  </a:lnTo>
                  <a:lnTo>
                    <a:pt x="27097" y="233647"/>
                  </a:lnTo>
                  <a:lnTo>
                    <a:pt x="25754" y="279041"/>
                  </a:lnTo>
                  <a:lnTo>
                    <a:pt x="20079" y="324608"/>
                  </a:lnTo>
                  <a:lnTo>
                    <a:pt x="15598" y="385808"/>
                  </a:lnTo>
                  <a:lnTo>
                    <a:pt x="14550" y="415733"/>
                  </a:lnTo>
                  <a:lnTo>
                    <a:pt x="13711" y="452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6660489" y="12037955"/>
              <a:ext cx="208824" cy="329069"/>
            </a:xfrm>
            <a:custGeom>
              <a:avLst/>
              <a:gdLst/>
              <a:ahLst/>
              <a:cxnLst/>
              <a:rect l="0" t="0" r="0" b="0"/>
              <a:pathLst>
                <a:path w="208824" h="329069">
                  <a:moveTo>
                    <a:pt x="153978" y="0"/>
                  </a:moveTo>
                  <a:lnTo>
                    <a:pt x="139985" y="43786"/>
                  </a:lnTo>
                  <a:lnTo>
                    <a:pt x="96369" y="107054"/>
                  </a:lnTo>
                  <a:lnTo>
                    <a:pt x="43742" y="156735"/>
                  </a:lnTo>
                  <a:lnTo>
                    <a:pt x="2993" y="179150"/>
                  </a:lnTo>
                  <a:lnTo>
                    <a:pt x="0" y="183419"/>
                  </a:lnTo>
                  <a:lnTo>
                    <a:pt x="4099" y="186265"/>
                  </a:lnTo>
                  <a:lnTo>
                    <a:pt x="59930" y="202153"/>
                  </a:lnTo>
                  <a:lnTo>
                    <a:pt x="117289" y="223650"/>
                  </a:lnTo>
                  <a:lnTo>
                    <a:pt x="148336" y="241082"/>
                  </a:lnTo>
                  <a:lnTo>
                    <a:pt x="181422" y="276592"/>
                  </a:lnTo>
                  <a:lnTo>
                    <a:pt x="208823" y="329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8578511" y="10845081"/>
            <a:ext cx="278926" cy="534737"/>
            <a:chOff x="8578511" y="10845081"/>
            <a:chExt cx="278926" cy="534737"/>
          </a:xfrm>
        </p:grpSpPr>
        <p:sp>
          <p:nvSpPr>
            <p:cNvPr id="370" name="Freeform 369"/>
            <p:cNvSpPr/>
            <p:nvPr/>
          </p:nvSpPr>
          <p:spPr>
            <a:xfrm>
              <a:off x="8638057" y="10858791"/>
              <a:ext cx="68557" cy="425048"/>
            </a:xfrm>
            <a:custGeom>
              <a:avLst/>
              <a:gdLst/>
              <a:ahLst/>
              <a:cxnLst/>
              <a:rect l="0" t="0" r="0" b="0"/>
              <a:pathLst>
                <a:path w="68557" h="425048">
                  <a:moveTo>
                    <a:pt x="68556" y="0"/>
                  </a:moveTo>
                  <a:lnTo>
                    <a:pt x="59133" y="37411"/>
                  </a:lnTo>
                  <a:lnTo>
                    <a:pt x="54592" y="99954"/>
                  </a:lnTo>
                  <a:lnTo>
                    <a:pt x="45798" y="158434"/>
                  </a:lnTo>
                  <a:lnTo>
                    <a:pt x="40992" y="212832"/>
                  </a:lnTo>
                  <a:lnTo>
                    <a:pt x="30597" y="261620"/>
                  </a:lnTo>
                  <a:lnTo>
                    <a:pt x="19391" y="322964"/>
                  </a:lnTo>
                  <a:lnTo>
                    <a:pt x="13871" y="383290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8578511" y="10845081"/>
              <a:ext cx="278926" cy="534737"/>
            </a:xfrm>
            <a:custGeom>
              <a:avLst/>
              <a:gdLst/>
              <a:ahLst/>
              <a:cxnLst/>
              <a:rect l="0" t="0" r="0" b="0"/>
              <a:pathLst>
                <a:path w="278926" h="534737">
                  <a:moveTo>
                    <a:pt x="224080" y="0"/>
                  </a:moveTo>
                  <a:lnTo>
                    <a:pt x="190188" y="55596"/>
                  </a:lnTo>
                  <a:lnTo>
                    <a:pt x="140535" y="109838"/>
                  </a:lnTo>
                  <a:lnTo>
                    <a:pt x="88239" y="163039"/>
                  </a:lnTo>
                  <a:lnTo>
                    <a:pt x="26542" y="221892"/>
                  </a:lnTo>
                  <a:lnTo>
                    <a:pt x="2220" y="234715"/>
                  </a:lnTo>
                  <a:lnTo>
                    <a:pt x="0" y="241790"/>
                  </a:lnTo>
                  <a:lnTo>
                    <a:pt x="4614" y="249554"/>
                  </a:lnTo>
                  <a:lnTo>
                    <a:pt x="13784" y="257777"/>
                  </a:lnTo>
                  <a:lnTo>
                    <a:pt x="63083" y="276629"/>
                  </a:lnTo>
                  <a:lnTo>
                    <a:pt x="118192" y="307594"/>
                  </a:lnTo>
                  <a:lnTo>
                    <a:pt x="176475" y="343052"/>
                  </a:lnTo>
                  <a:lnTo>
                    <a:pt x="235698" y="399465"/>
                  </a:lnTo>
                  <a:lnTo>
                    <a:pt x="262995" y="452832"/>
                  </a:lnTo>
                  <a:lnTo>
                    <a:pt x="274205" y="493710"/>
                  </a:lnTo>
                  <a:lnTo>
                    <a:pt x="278925" y="5347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3" name="Freeform 372"/>
          <p:cNvSpPr/>
          <p:nvPr/>
        </p:nvSpPr>
        <p:spPr>
          <a:xfrm>
            <a:off x="8618407" y="11794189"/>
            <a:ext cx="252742" cy="479096"/>
          </a:xfrm>
          <a:custGeom>
            <a:avLst/>
            <a:gdLst/>
            <a:ahLst/>
            <a:cxnLst/>
            <a:rect l="0" t="0" r="0" b="0"/>
            <a:pathLst>
              <a:path w="252742" h="479096">
                <a:moveTo>
                  <a:pt x="252741" y="38098"/>
                </a:moveTo>
                <a:lnTo>
                  <a:pt x="195488" y="7208"/>
                </a:lnTo>
                <a:lnTo>
                  <a:pt x="148769" y="0"/>
                </a:lnTo>
                <a:lnTo>
                  <a:pt x="96332" y="5142"/>
                </a:lnTo>
                <a:lnTo>
                  <a:pt x="68458" y="16341"/>
                </a:lnTo>
                <a:lnTo>
                  <a:pt x="18457" y="48357"/>
                </a:lnTo>
                <a:lnTo>
                  <a:pt x="9714" y="60172"/>
                </a:lnTo>
                <a:lnTo>
                  <a:pt x="0" y="89549"/>
                </a:lnTo>
                <a:lnTo>
                  <a:pt x="1979" y="104392"/>
                </a:lnTo>
                <a:lnTo>
                  <a:pt x="16367" y="133070"/>
                </a:lnTo>
                <a:lnTo>
                  <a:pt x="71806" y="187584"/>
                </a:lnTo>
                <a:lnTo>
                  <a:pt x="130791" y="245395"/>
                </a:lnTo>
                <a:lnTo>
                  <a:pt x="184470" y="294870"/>
                </a:lnTo>
                <a:lnTo>
                  <a:pt x="208687" y="316752"/>
                </a:lnTo>
                <a:lnTo>
                  <a:pt x="236647" y="368041"/>
                </a:lnTo>
                <a:lnTo>
                  <a:pt x="242012" y="381461"/>
                </a:lnTo>
                <a:lnTo>
                  <a:pt x="243909" y="408560"/>
                </a:lnTo>
                <a:lnTo>
                  <a:pt x="242283" y="422185"/>
                </a:lnTo>
                <a:lnTo>
                  <a:pt x="228287" y="445448"/>
                </a:lnTo>
                <a:lnTo>
                  <a:pt x="205309" y="464420"/>
                </a:lnTo>
                <a:lnTo>
                  <a:pt x="174783" y="477930"/>
                </a:lnTo>
                <a:lnTo>
                  <a:pt x="161159" y="479095"/>
                </a:lnTo>
                <a:lnTo>
                  <a:pt x="137895" y="472265"/>
                </a:lnTo>
                <a:lnTo>
                  <a:pt x="121462" y="455011"/>
                </a:lnTo>
                <a:lnTo>
                  <a:pt x="114947" y="444011"/>
                </a:lnTo>
                <a:lnTo>
                  <a:pt x="105778" y="384857"/>
                </a:lnTo>
                <a:lnTo>
                  <a:pt x="110339" y="323995"/>
                </a:lnTo>
                <a:lnTo>
                  <a:pt x="121340" y="267368"/>
                </a:lnTo>
                <a:lnTo>
                  <a:pt x="126969" y="211995"/>
                </a:lnTo>
                <a:lnTo>
                  <a:pt x="135916" y="156994"/>
                </a:lnTo>
                <a:lnTo>
                  <a:pt x="133658" y="109381"/>
                </a:lnTo>
                <a:lnTo>
                  <a:pt x="115628" y="65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6" name="Group 375"/>
          <p:cNvGrpSpPr/>
          <p:nvPr/>
        </p:nvGrpSpPr>
        <p:grpSpPr>
          <a:xfrm>
            <a:off x="6387895" y="13203406"/>
            <a:ext cx="193483" cy="479893"/>
            <a:chOff x="6387895" y="13203406"/>
            <a:chExt cx="193483" cy="479893"/>
          </a:xfrm>
        </p:grpSpPr>
        <p:sp>
          <p:nvSpPr>
            <p:cNvPr id="374" name="Freeform 373"/>
            <p:cNvSpPr/>
            <p:nvPr/>
          </p:nvSpPr>
          <p:spPr>
            <a:xfrm>
              <a:off x="6389420" y="13244540"/>
              <a:ext cx="27423" cy="438759"/>
            </a:xfrm>
            <a:custGeom>
              <a:avLst/>
              <a:gdLst/>
              <a:ahLst/>
              <a:cxnLst/>
              <a:rect l="0" t="0" r="0" b="0"/>
              <a:pathLst>
                <a:path w="27423" h="438759">
                  <a:moveTo>
                    <a:pt x="27422" y="0"/>
                  </a:moveTo>
                  <a:lnTo>
                    <a:pt x="25898" y="51684"/>
                  </a:lnTo>
                  <a:lnTo>
                    <a:pt x="17999" y="98089"/>
                  </a:lnTo>
                  <a:lnTo>
                    <a:pt x="13458" y="160251"/>
                  </a:lnTo>
                  <a:lnTo>
                    <a:pt x="6997" y="209859"/>
                  </a:lnTo>
                  <a:lnTo>
                    <a:pt x="3109" y="262375"/>
                  </a:lnTo>
                  <a:lnTo>
                    <a:pt x="1381" y="313139"/>
                  </a:lnTo>
                  <a:lnTo>
                    <a:pt x="409" y="374455"/>
                  </a:lnTo>
                  <a:lnTo>
                    <a:pt x="272" y="391319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6387895" y="13203406"/>
              <a:ext cx="193483" cy="479893"/>
            </a:xfrm>
            <a:custGeom>
              <a:avLst/>
              <a:gdLst/>
              <a:ahLst/>
              <a:cxnLst/>
              <a:rect l="0" t="0" r="0" b="0"/>
              <a:pathLst>
                <a:path w="193483" h="479893">
                  <a:moveTo>
                    <a:pt x="193482" y="0"/>
                  </a:moveTo>
                  <a:lnTo>
                    <a:pt x="167120" y="57253"/>
                  </a:lnTo>
                  <a:lnTo>
                    <a:pt x="124463" y="116928"/>
                  </a:lnTo>
                  <a:lnTo>
                    <a:pt x="97367" y="166680"/>
                  </a:lnTo>
                  <a:lnTo>
                    <a:pt x="60913" y="223528"/>
                  </a:lnTo>
                  <a:lnTo>
                    <a:pt x="6093" y="282926"/>
                  </a:lnTo>
                  <a:lnTo>
                    <a:pt x="1523" y="284596"/>
                  </a:lnTo>
                  <a:lnTo>
                    <a:pt x="0" y="281138"/>
                  </a:lnTo>
                  <a:lnTo>
                    <a:pt x="508" y="274264"/>
                  </a:lnTo>
                  <a:lnTo>
                    <a:pt x="5417" y="268156"/>
                  </a:lnTo>
                  <a:lnTo>
                    <a:pt x="23060" y="257309"/>
                  </a:lnTo>
                  <a:lnTo>
                    <a:pt x="65967" y="249915"/>
                  </a:lnTo>
                  <a:lnTo>
                    <a:pt x="91612" y="256310"/>
                  </a:lnTo>
                  <a:lnTo>
                    <a:pt x="113166" y="270834"/>
                  </a:lnTo>
                  <a:lnTo>
                    <a:pt x="161145" y="330428"/>
                  </a:lnTo>
                  <a:lnTo>
                    <a:pt x="171492" y="361158"/>
                  </a:lnTo>
                  <a:lnTo>
                    <a:pt x="185415" y="423261"/>
                  </a:lnTo>
                  <a:lnTo>
                    <a:pt x="193482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7" name="Freeform 376"/>
          <p:cNvSpPr/>
          <p:nvPr/>
        </p:nvSpPr>
        <p:spPr>
          <a:xfrm>
            <a:off x="7390337" y="12978085"/>
            <a:ext cx="264174" cy="499546"/>
          </a:xfrm>
          <a:custGeom>
            <a:avLst/>
            <a:gdLst/>
            <a:ahLst/>
            <a:cxnLst/>
            <a:rect l="0" t="0" r="0" b="0"/>
            <a:pathLst>
              <a:path w="264174" h="499546">
                <a:moveTo>
                  <a:pt x="233091" y="19653"/>
                </a:moveTo>
                <a:lnTo>
                  <a:pt x="175839" y="570"/>
                </a:lnTo>
                <a:lnTo>
                  <a:pt x="149754" y="0"/>
                </a:lnTo>
                <a:lnTo>
                  <a:pt x="122926" y="6349"/>
                </a:lnTo>
                <a:lnTo>
                  <a:pt x="95768" y="19327"/>
                </a:lnTo>
                <a:lnTo>
                  <a:pt x="62062" y="51042"/>
                </a:lnTo>
                <a:lnTo>
                  <a:pt x="34321" y="113651"/>
                </a:lnTo>
                <a:lnTo>
                  <a:pt x="20496" y="166674"/>
                </a:lnTo>
                <a:lnTo>
                  <a:pt x="17246" y="219455"/>
                </a:lnTo>
                <a:lnTo>
                  <a:pt x="21884" y="250137"/>
                </a:lnTo>
                <a:lnTo>
                  <a:pt x="25254" y="255577"/>
                </a:lnTo>
                <a:lnTo>
                  <a:pt x="29024" y="254633"/>
                </a:lnTo>
                <a:lnTo>
                  <a:pt x="37276" y="241396"/>
                </a:lnTo>
                <a:lnTo>
                  <a:pt x="59048" y="199721"/>
                </a:lnTo>
                <a:lnTo>
                  <a:pt x="92239" y="161696"/>
                </a:lnTo>
                <a:lnTo>
                  <a:pt x="122247" y="151340"/>
                </a:lnTo>
                <a:lnTo>
                  <a:pt x="177904" y="149571"/>
                </a:lnTo>
                <a:lnTo>
                  <a:pt x="211611" y="156616"/>
                </a:lnTo>
                <a:lnTo>
                  <a:pt x="236747" y="169902"/>
                </a:lnTo>
                <a:lnTo>
                  <a:pt x="254013" y="190026"/>
                </a:lnTo>
                <a:lnTo>
                  <a:pt x="260750" y="201791"/>
                </a:lnTo>
                <a:lnTo>
                  <a:pt x="264173" y="227052"/>
                </a:lnTo>
                <a:lnTo>
                  <a:pt x="253958" y="280509"/>
                </a:lnTo>
                <a:lnTo>
                  <a:pt x="235746" y="333557"/>
                </a:lnTo>
                <a:lnTo>
                  <a:pt x="195674" y="391772"/>
                </a:lnTo>
                <a:lnTo>
                  <a:pt x="161573" y="424278"/>
                </a:lnTo>
                <a:lnTo>
                  <a:pt x="98159" y="453137"/>
                </a:lnTo>
                <a:lnTo>
                  <a:pt x="35076" y="482535"/>
                </a:lnTo>
                <a:lnTo>
                  <a:pt x="0" y="4995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1" name="Group 390"/>
          <p:cNvGrpSpPr/>
          <p:nvPr/>
        </p:nvGrpSpPr>
        <p:grpSpPr>
          <a:xfrm>
            <a:off x="3360066" y="12257334"/>
            <a:ext cx="2158233" cy="1151742"/>
            <a:chOff x="3360066" y="12257334"/>
            <a:chExt cx="2158233" cy="1151742"/>
          </a:xfrm>
        </p:grpSpPr>
        <p:sp>
          <p:nvSpPr>
            <p:cNvPr id="378" name="Freeform 377"/>
            <p:cNvSpPr/>
            <p:nvPr/>
          </p:nvSpPr>
          <p:spPr>
            <a:xfrm>
              <a:off x="3468934" y="12600114"/>
              <a:ext cx="82268" cy="603293"/>
            </a:xfrm>
            <a:custGeom>
              <a:avLst/>
              <a:gdLst/>
              <a:ahLst/>
              <a:cxnLst/>
              <a:rect l="0" t="0" r="0" b="0"/>
              <a:pathLst>
                <a:path w="82268" h="603293">
                  <a:moveTo>
                    <a:pt x="82267" y="0"/>
                  </a:moveTo>
                  <a:lnTo>
                    <a:pt x="67352" y="59660"/>
                  </a:lnTo>
                  <a:lnTo>
                    <a:pt x="58551" y="115178"/>
                  </a:lnTo>
                  <a:lnTo>
                    <a:pt x="54968" y="159356"/>
                  </a:lnTo>
                  <a:lnTo>
                    <a:pt x="48298" y="209460"/>
                  </a:lnTo>
                  <a:lnTo>
                    <a:pt x="44318" y="262199"/>
                  </a:lnTo>
                  <a:lnTo>
                    <a:pt x="41025" y="311536"/>
                  </a:lnTo>
                  <a:lnTo>
                    <a:pt x="32130" y="366531"/>
                  </a:lnTo>
                  <a:lnTo>
                    <a:pt x="27294" y="419220"/>
                  </a:lnTo>
                  <a:lnTo>
                    <a:pt x="16889" y="469025"/>
                  </a:lnTo>
                  <a:lnTo>
                    <a:pt x="8522" y="514672"/>
                  </a:lnTo>
                  <a:lnTo>
                    <a:pt x="3788" y="553241"/>
                  </a:lnTo>
                  <a:lnTo>
                    <a:pt x="0" y="6032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3400378" y="12641248"/>
              <a:ext cx="246803" cy="425047"/>
            </a:xfrm>
            <a:custGeom>
              <a:avLst/>
              <a:gdLst/>
              <a:ahLst/>
              <a:cxnLst/>
              <a:rect l="0" t="0" r="0" b="0"/>
              <a:pathLst>
                <a:path w="246803" h="425047">
                  <a:moveTo>
                    <a:pt x="246802" y="0"/>
                  </a:moveTo>
                  <a:lnTo>
                    <a:pt x="227824" y="48807"/>
                  </a:lnTo>
                  <a:lnTo>
                    <a:pt x="202766" y="108497"/>
                  </a:lnTo>
                  <a:lnTo>
                    <a:pt x="172199" y="164299"/>
                  </a:lnTo>
                  <a:lnTo>
                    <a:pt x="140883" y="219332"/>
                  </a:lnTo>
                  <a:lnTo>
                    <a:pt x="126600" y="246780"/>
                  </a:lnTo>
                  <a:lnTo>
                    <a:pt x="88316" y="301641"/>
                  </a:lnTo>
                  <a:lnTo>
                    <a:pt x="66286" y="338716"/>
                  </a:lnTo>
                  <a:lnTo>
                    <a:pt x="24077" y="395848"/>
                  </a:lnTo>
                  <a:lnTo>
                    <a:pt x="0" y="425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3427800" y="12946411"/>
              <a:ext cx="301648" cy="188441"/>
            </a:xfrm>
            <a:custGeom>
              <a:avLst/>
              <a:gdLst/>
              <a:ahLst/>
              <a:cxnLst/>
              <a:rect l="0" t="0" r="0" b="0"/>
              <a:pathLst>
                <a:path w="301648" h="188441">
                  <a:moveTo>
                    <a:pt x="0" y="78751"/>
                  </a:moveTo>
                  <a:lnTo>
                    <a:pt x="49821" y="31977"/>
                  </a:lnTo>
                  <a:lnTo>
                    <a:pt x="95337" y="8353"/>
                  </a:lnTo>
                  <a:lnTo>
                    <a:pt x="147417" y="0"/>
                  </a:lnTo>
                  <a:lnTo>
                    <a:pt x="199919" y="572"/>
                  </a:lnTo>
                  <a:lnTo>
                    <a:pt x="230536" y="11504"/>
                  </a:lnTo>
                  <a:lnTo>
                    <a:pt x="255315" y="30581"/>
                  </a:lnTo>
                  <a:lnTo>
                    <a:pt x="274961" y="55819"/>
                  </a:lnTo>
                  <a:lnTo>
                    <a:pt x="293063" y="105809"/>
                  </a:lnTo>
                  <a:lnTo>
                    <a:pt x="299104" y="160572"/>
                  </a:lnTo>
                  <a:lnTo>
                    <a:pt x="301647" y="1884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3825425" y="12874338"/>
              <a:ext cx="205669" cy="41135"/>
            </a:xfrm>
            <a:custGeom>
              <a:avLst/>
              <a:gdLst/>
              <a:ahLst/>
              <a:cxnLst/>
              <a:rect l="0" t="0" r="0" b="0"/>
              <a:pathLst>
                <a:path w="205669" h="41135">
                  <a:moveTo>
                    <a:pt x="0" y="0"/>
                  </a:moveTo>
                  <a:lnTo>
                    <a:pt x="54732" y="10946"/>
                  </a:lnTo>
                  <a:lnTo>
                    <a:pt x="115412" y="21863"/>
                  </a:lnTo>
                  <a:lnTo>
                    <a:pt x="168092" y="27299"/>
                  </a:lnTo>
                  <a:lnTo>
                    <a:pt x="205668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4095574" y="12611737"/>
              <a:ext cx="182322" cy="493140"/>
            </a:xfrm>
            <a:custGeom>
              <a:avLst/>
              <a:gdLst/>
              <a:ahLst/>
              <a:cxnLst/>
              <a:rect l="0" t="0" r="0" b="0"/>
              <a:pathLst>
                <a:path w="182322" h="493140">
                  <a:moveTo>
                    <a:pt x="141187" y="15799"/>
                  </a:moveTo>
                  <a:lnTo>
                    <a:pt x="126630" y="1242"/>
                  </a:lnTo>
                  <a:lnTo>
                    <a:pt x="117771" y="0"/>
                  </a:lnTo>
                  <a:lnTo>
                    <a:pt x="95740" y="6746"/>
                  </a:lnTo>
                  <a:lnTo>
                    <a:pt x="34992" y="44437"/>
                  </a:lnTo>
                  <a:lnTo>
                    <a:pt x="16293" y="63567"/>
                  </a:lnTo>
                  <a:lnTo>
                    <a:pt x="2904" y="87304"/>
                  </a:lnTo>
                  <a:lnTo>
                    <a:pt x="0" y="113089"/>
                  </a:lnTo>
                  <a:lnTo>
                    <a:pt x="1358" y="126363"/>
                  </a:lnTo>
                  <a:lnTo>
                    <a:pt x="15056" y="153299"/>
                  </a:lnTo>
                  <a:lnTo>
                    <a:pt x="68368" y="207832"/>
                  </a:lnTo>
                  <a:lnTo>
                    <a:pt x="115688" y="254717"/>
                  </a:lnTo>
                  <a:lnTo>
                    <a:pt x="154376" y="311374"/>
                  </a:lnTo>
                  <a:lnTo>
                    <a:pt x="163690" y="322539"/>
                  </a:lnTo>
                  <a:lnTo>
                    <a:pt x="174041" y="355258"/>
                  </a:lnTo>
                  <a:lnTo>
                    <a:pt x="175594" y="393666"/>
                  </a:lnTo>
                  <a:lnTo>
                    <a:pt x="166127" y="431050"/>
                  </a:lnTo>
                  <a:lnTo>
                    <a:pt x="136389" y="479078"/>
                  </a:lnTo>
                  <a:lnTo>
                    <a:pt x="122754" y="487662"/>
                  </a:lnTo>
                  <a:lnTo>
                    <a:pt x="91353" y="493139"/>
                  </a:lnTo>
                  <a:lnTo>
                    <a:pt x="79019" y="487896"/>
                  </a:lnTo>
                  <a:lnTo>
                    <a:pt x="61251" y="465820"/>
                  </a:lnTo>
                  <a:lnTo>
                    <a:pt x="56401" y="427571"/>
                  </a:lnTo>
                  <a:lnTo>
                    <a:pt x="60847" y="378579"/>
                  </a:lnTo>
                  <a:lnTo>
                    <a:pt x="72980" y="321257"/>
                  </a:lnTo>
                  <a:lnTo>
                    <a:pt x="84466" y="272420"/>
                  </a:lnTo>
                  <a:lnTo>
                    <a:pt x="99498" y="214728"/>
                  </a:lnTo>
                  <a:lnTo>
                    <a:pt x="110471" y="184956"/>
                  </a:lnTo>
                  <a:lnTo>
                    <a:pt x="143819" y="123991"/>
                  </a:lnTo>
                  <a:lnTo>
                    <a:pt x="168354" y="60799"/>
                  </a:lnTo>
                  <a:lnTo>
                    <a:pt x="182321" y="295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3360066" y="12394446"/>
              <a:ext cx="204847" cy="1014630"/>
            </a:xfrm>
            <a:custGeom>
              <a:avLst/>
              <a:gdLst/>
              <a:ahLst/>
              <a:cxnLst/>
              <a:rect l="0" t="0" r="0" b="0"/>
              <a:pathLst>
                <a:path w="204847" h="1014630">
                  <a:moveTo>
                    <a:pt x="204846" y="0"/>
                  </a:moveTo>
                  <a:lnTo>
                    <a:pt x="175054" y="32839"/>
                  </a:lnTo>
                  <a:lnTo>
                    <a:pt x="153531" y="68637"/>
                  </a:lnTo>
                  <a:lnTo>
                    <a:pt x="122609" y="102266"/>
                  </a:lnTo>
                  <a:lnTo>
                    <a:pt x="92906" y="162617"/>
                  </a:lnTo>
                  <a:lnTo>
                    <a:pt x="67067" y="213226"/>
                  </a:lnTo>
                  <a:lnTo>
                    <a:pt x="44177" y="272401"/>
                  </a:lnTo>
                  <a:lnTo>
                    <a:pt x="27746" y="328529"/>
                  </a:lnTo>
                  <a:lnTo>
                    <a:pt x="13228" y="387816"/>
                  </a:lnTo>
                  <a:lnTo>
                    <a:pt x="5423" y="431352"/>
                  </a:lnTo>
                  <a:lnTo>
                    <a:pt x="1954" y="476092"/>
                  </a:lnTo>
                  <a:lnTo>
                    <a:pt x="0" y="536827"/>
                  </a:lnTo>
                  <a:lnTo>
                    <a:pt x="3606" y="578831"/>
                  </a:lnTo>
                  <a:lnTo>
                    <a:pt x="10287" y="622890"/>
                  </a:lnTo>
                  <a:lnTo>
                    <a:pt x="18335" y="667864"/>
                  </a:lnTo>
                  <a:lnTo>
                    <a:pt x="31430" y="728728"/>
                  </a:lnTo>
                  <a:lnTo>
                    <a:pt x="52238" y="785357"/>
                  </a:lnTo>
                  <a:lnTo>
                    <a:pt x="70422" y="840731"/>
                  </a:lnTo>
                  <a:lnTo>
                    <a:pt x="92737" y="888453"/>
                  </a:lnTo>
                  <a:lnTo>
                    <a:pt x="111367" y="938818"/>
                  </a:lnTo>
                  <a:lnTo>
                    <a:pt x="142807" y="1001485"/>
                  </a:lnTo>
                  <a:lnTo>
                    <a:pt x="150002" y="10146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4236761" y="12353313"/>
              <a:ext cx="164282" cy="836384"/>
            </a:xfrm>
            <a:custGeom>
              <a:avLst/>
              <a:gdLst/>
              <a:ahLst/>
              <a:cxnLst/>
              <a:rect l="0" t="0" r="0" b="0"/>
              <a:pathLst>
                <a:path w="164282" h="836384">
                  <a:moveTo>
                    <a:pt x="0" y="0"/>
                  </a:moveTo>
                  <a:lnTo>
                    <a:pt x="44745" y="48808"/>
                  </a:lnTo>
                  <a:lnTo>
                    <a:pt x="82135" y="108496"/>
                  </a:lnTo>
                  <a:lnTo>
                    <a:pt x="99156" y="157748"/>
                  </a:lnTo>
                  <a:lnTo>
                    <a:pt x="127978" y="219561"/>
                  </a:lnTo>
                  <a:lnTo>
                    <a:pt x="144901" y="271061"/>
                  </a:lnTo>
                  <a:lnTo>
                    <a:pt x="158040" y="326438"/>
                  </a:lnTo>
                  <a:lnTo>
                    <a:pt x="162610" y="388889"/>
                  </a:lnTo>
                  <a:lnTo>
                    <a:pt x="163964" y="448189"/>
                  </a:lnTo>
                  <a:lnTo>
                    <a:pt x="164281" y="491192"/>
                  </a:lnTo>
                  <a:lnTo>
                    <a:pt x="160359" y="535696"/>
                  </a:lnTo>
                  <a:lnTo>
                    <a:pt x="153538" y="580867"/>
                  </a:lnTo>
                  <a:lnTo>
                    <a:pt x="145428" y="626334"/>
                  </a:lnTo>
                  <a:lnTo>
                    <a:pt x="132683" y="675996"/>
                  </a:lnTo>
                  <a:lnTo>
                    <a:pt x="118386" y="723966"/>
                  </a:lnTo>
                  <a:lnTo>
                    <a:pt x="101771" y="776667"/>
                  </a:lnTo>
                  <a:lnTo>
                    <a:pt x="82268" y="836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4456776" y="12284756"/>
              <a:ext cx="81632" cy="1014630"/>
            </a:xfrm>
            <a:custGeom>
              <a:avLst/>
              <a:gdLst/>
              <a:ahLst/>
              <a:cxnLst/>
              <a:rect l="0" t="0" r="0" b="0"/>
              <a:pathLst>
                <a:path w="81632" h="1014630">
                  <a:moveTo>
                    <a:pt x="81631" y="0"/>
                  </a:moveTo>
                  <a:lnTo>
                    <a:pt x="80108" y="46833"/>
                  </a:lnTo>
                  <a:lnTo>
                    <a:pt x="74353" y="90894"/>
                  </a:lnTo>
                  <a:lnTo>
                    <a:pt x="62548" y="152532"/>
                  </a:lnTo>
                  <a:lnTo>
                    <a:pt x="49401" y="209390"/>
                  </a:lnTo>
                  <a:lnTo>
                    <a:pt x="35857" y="272111"/>
                  </a:lnTo>
                  <a:lnTo>
                    <a:pt x="26755" y="316450"/>
                  </a:lnTo>
                  <a:lnTo>
                    <a:pt x="19155" y="361547"/>
                  </a:lnTo>
                  <a:lnTo>
                    <a:pt x="15778" y="406982"/>
                  </a:lnTo>
                  <a:lnTo>
                    <a:pt x="10214" y="452567"/>
                  </a:lnTo>
                  <a:lnTo>
                    <a:pt x="4187" y="498217"/>
                  </a:lnTo>
                  <a:lnTo>
                    <a:pt x="1507" y="543897"/>
                  </a:lnTo>
                  <a:lnTo>
                    <a:pt x="0" y="605161"/>
                  </a:lnTo>
                  <a:lnTo>
                    <a:pt x="3709" y="647288"/>
                  </a:lnTo>
                  <a:lnTo>
                    <a:pt x="10301" y="709768"/>
                  </a:lnTo>
                  <a:lnTo>
                    <a:pt x="12253" y="766875"/>
                  </a:lnTo>
                  <a:lnTo>
                    <a:pt x="16894" y="822391"/>
                  </a:lnTo>
                  <a:lnTo>
                    <a:pt x="27918" y="873371"/>
                  </a:lnTo>
                  <a:lnTo>
                    <a:pt x="45292" y="931543"/>
                  </a:lnTo>
                  <a:lnTo>
                    <a:pt x="74740" y="992685"/>
                  </a:lnTo>
                  <a:lnTo>
                    <a:pt x="81631" y="10146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4634386" y="12558981"/>
              <a:ext cx="68557" cy="644426"/>
            </a:xfrm>
            <a:custGeom>
              <a:avLst/>
              <a:gdLst/>
              <a:ahLst/>
              <a:cxnLst/>
              <a:rect l="0" t="0" r="0" b="0"/>
              <a:pathLst>
                <a:path w="68557" h="644426">
                  <a:moveTo>
                    <a:pt x="68556" y="0"/>
                  </a:moveTo>
                  <a:lnTo>
                    <a:pt x="67032" y="46833"/>
                  </a:lnTo>
                  <a:lnTo>
                    <a:pt x="61277" y="90893"/>
                  </a:lnTo>
                  <a:lnTo>
                    <a:pt x="57704" y="149071"/>
                  </a:lnTo>
                  <a:lnTo>
                    <a:pt x="54592" y="209460"/>
                  </a:lnTo>
                  <a:lnTo>
                    <a:pt x="48131" y="256612"/>
                  </a:lnTo>
                  <a:lnTo>
                    <a:pt x="43207" y="317418"/>
                  </a:lnTo>
                  <a:lnTo>
                    <a:pt x="34469" y="374029"/>
                  </a:lnTo>
                  <a:lnTo>
                    <a:pt x="29510" y="429398"/>
                  </a:lnTo>
                  <a:lnTo>
                    <a:pt x="20762" y="484396"/>
                  </a:lnTo>
                  <a:lnTo>
                    <a:pt x="15800" y="539288"/>
                  </a:lnTo>
                  <a:lnTo>
                    <a:pt x="7052" y="601425"/>
                  </a:lnTo>
                  <a:lnTo>
                    <a:pt x="0" y="6444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4677032" y="12572691"/>
              <a:ext cx="231579" cy="493604"/>
            </a:xfrm>
            <a:custGeom>
              <a:avLst/>
              <a:gdLst/>
              <a:ahLst/>
              <a:cxnLst/>
              <a:rect l="0" t="0" r="0" b="0"/>
              <a:pathLst>
                <a:path w="231579" h="493604">
                  <a:moveTo>
                    <a:pt x="176733" y="0"/>
                  </a:moveTo>
                  <a:lnTo>
                    <a:pt x="172671" y="55597"/>
                  </a:lnTo>
                  <a:lnTo>
                    <a:pt x="164264" y="81078"/>
                  </a:lnTo>
                  <a:lnTo>
                    <a:pt x="132697" y="139063"/>
                  </a:lnTo>
                  <a:lnTo>
                    <a:pt x="102131" y="192343"/>
                  </a:lnTo>
                  <a:lnTo>
                    <a:pt x="57708" y="253286"/>
                  </a:lnTo>
                  <a:lnTo>
                    <a:pt x="12173" y="305360"/>
                  </a:lnTo>
                  <a:lnTo>
                    <a:pt x="0" y="323102"/>
                  </a:lnTo>
                  <a:lnTo>
                    <a:pt x="1019" y="323568"/>
                  </a:lnTo>
                  <a:lnTo>
                    <a:pt x="4746" y="320831"/>
                  </a:lnTo>
                  <a:lnTo>
                    <a:pt x="39105" y="316979"/>
                  </a:lnTo>
                  <a:lnTo>
                    <a:pt x="87881" y="323116"/>
                  </a:lnTo>
                  <a:lnTo>
                    <a:pt x="133649" y="341863"/>
                  </a:lnTo>
                  <a:lnTo>
                    <a:pt x="158092" y="366240"/>
                  </a:lnTo>
                  <a:lnTo>
                    <a:pt x="198611" y="424265"/>
                  </a:lnTo>
                  <a:lnTo>
                    <a:pt x="226183" y="481312"/>
                  </a:lnTo>
                  <a:lnTo>
                    <a:pt x="231578" y="4936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4990877" y="12792070"/>
              <a:ext cx="137113" cy="41135"/>
            </a:xfrm>
            <a:custGeom>
              <a:avLst/>
              <a:gdLst/>
              <a:ahLst/>
              <a:cxnLst/>
              <a:rect l="0" t="0" r="0" b="0"/>
              <a:pathLst>
                <a:path w="137113" h="41135">
                  <a:moveTo>
                    <a:pt x="0" y="0"/>
                  </a:moveTo>
                  <a:lnTo>
                    <a:pt x="57252" y="19085"/>
                  </a:lnTo>
                  <a:lnTo>
                    <a:pt x="115018" y="35198"/>
                  </a:lnTo>
                  <a:lnTo>
                    <a:pt x="137112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5141700" y="12572691"/>
              <a:ext cx="263416" cy="489389"/>
            </a:xfrm>
            <a:custGeom>
              <a:avLst/>
              <a:gdLst/>
              <a:ahLst/>
              <a:cxnLst/>
              <a:rect l="0" t="0" r="0" b="0"/>
              <a:pathLst>
                <a:path w="263416" h="489389">
                  <a:moveTo>
                    <a:pt x="191957" y="0"/>
                  </a:moveTo>
                  <a:lnTo>
                    <a:pt x="162842" y="0"/>
                  </a:lnTo>
                  <a:lnTo>
                    <a:pt x="122900" y="14558"/>
                  </a:lnTo>
                  <a:lnTo>
                    <a:pt x="89398" y="45447"/>
                  </a:lnTo>
                  <a:lnTo>
                    <a:pt x="61727" y="96830"/>
                  </a:lnTo>
                  <a:lnTo>
                    <a:pt x="51302" y="123780"/>
                  </a:lnTo>
                  <a:lnTo>
                    <a:pt x="54007" y="131271"/>
                  </a:lnTo>
                  <a:lnTo>
                    <a:pt x="61903" y="134741"/>
                  </a:lnTo>
                  <a:lnTo>
                    <a:pt x="85405" y="134535"/>
                  </a:lnTo>
                  <a:lnTo>
                    <a:pt x="124331" y="128900"/>
                  </a:lnTo>
                  <a:lnTo>
                    <a:pt x="151237" y="132447"/>
                  </a:lnTo>
                  <a:lnTo>
                    <a:pt x="174367" y="143165"/>
                  </a:lnTo>
                  <a:lnTo>
                    <a:pt x="214043" y="174871"/>
                  </a:lnTo>
                  <a:lnTo>
                    <a:pt x="242005" y="216010"/>
                  </a:lnTo>
                  <a:lnTo>
                    <a:pt x="262308" y="266794"/>
                  </a:lnTo>
                  <a:lnTo>
                    <a:pt x="263415" y="320435"/>
                  </a:lnTo>
                  <a:lnTo>
                    <a:pt x="246816" y="374923"/>
                  </a:lnTo>
                  <a:lnTo>
                    <a:pt x="222600" y="415105"/>
                  </a:lnTo>
                  <a:lnTo>
                    <a:pt x="166751" y="463879"/>
                  </a:lnTo>
                  <a:lnTo>
                    <a:pt x="138097" y="479376"/>
                  </a:lnTo>
                  <a:lnTo>
                    <a:pt x="88992" y="489388"/>
                  </a:lnTo>
                  <a:lnTo>
                    <a:pt x="35848" y="485076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5265101" y="12257334"/>
              <a:ext cx="253198" cy="1110608"/>
            </a:xfrm>
            <a:custGeom>
              <a:avLst/>
              <a:gdLst/>
              <a:ahLst/>
              <a:cxnLst/>
              <a:rect l="0" t="0" r="0" b="0"/>
              <a:pathLst>
                <a:path w="253198" h="1110608">
                  <a:moveTo>
                    <a:pt x="0" y="0"/>
                  </a:moveTo>
                  <a:lnTo>
                    <a:pt x="23417" y="20369"/>
                  </a:lnTo>
                  <a:lnTo>
                    <a:pt x="56197" y="38874"/>
                  </a:lnTo>
                  <a:lnTo>
                    <a:pt x="104696" y="97486"/>
                  </a:lnTo>
                  <a:lnTo>
                    <a:pt x="143122" y="152644"/>
                  </a:lnTo>
                  <a:lnTo>
                    <a:pt x="178503" y="202991"/>
                  </a:lnTo>
                  <a:lnTo>
                    <a:pt x="207437" y="256502"/>
                  </a:lnTo>
                  <a:lnTo>
                    <a:pt x="226336" y="312477"/>
                  </a:lnTo>
                  <a:lnTo>
                    <a:pt x="240061" y="375104"/>
                  </a:lnTo>
                  <a:lnTo>
                    <a:pt x="246328" y="434455"/>
                  </a:lnTo>
                  <a:lnTo>
                    <a:pt x="253193" y="477471"/>
                  </a:lnTo>
                  <a:lnTo>
                    <a:pt x="253197" y="521981"/>
                  </a:lnTo>
                  <a:lnTo>
                    <a:pt x="248121" y="568678"/>
                  </a:lnTo>
                  <a:lnTo>
                    <a:pt x="240787" y="619901"/>
                  </a:lnTo>
                  <a:lnTo>
                    <a:pt x="232449" y="669074"/>
                  </a:lnTo>
                  <a:lnTo>
                    <a:pt x="223665" y="717843"/>
                  </a:lnTo>
                  <a:lnTo>
                    <a:pt x="214682" y="769987"/>
                  </a:lnTo>
                  <a:lnTo>
                    <a:pt x="201549" y="819569"/>
                  </a:lnTo>
                  <a:lnTo>
                    <a:pt x="184032" y="866997"/>
                  </a:lnTo>
                  <a:lnTo>
                    <a:pt x="161012" y="913468"/>
                  </a:lnTo>
                  <a:lnTo>
                    <a:pt x="139609" y="959512"/>
                  </a:lnTo>
                  <a:lnTo>
                    <a:pt x="121464" y="1003844"/>
                  </a:lnTo>
                  <a:lnTo>
                    <a:pt x="102684" y="1060014"/>
                  </a:lnTo>
                  <a:lnTo>
                    <a:pt x="82268" y="11106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581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" y="254000"/>
            <a:ext cx="23368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444500" y="3302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300" y="4368800"/>
            <a:ext cx="9653143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Example 2: Quadratic Expressions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If the leading coefficient for a quadratic expression is not 1, the first step in factoring should be to see if all the terms in the expanded for have a common factor.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Then, after factoring out the GCF, it may be possible to factor again.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362065" y="3759073"/>
            <a:ext cx="3910077" cy="458598"/>
          </a:xfrm>
          <a:custGeom>
            <a:avLst/>
            <a:gdLst/>
            <a:ahLst/>
            <a:cxnLst/>
            <a:rect l="0" t="0" r="0" b="0"/>
            <a:pathLst>
              <a:path w="3910077" h="458598">
                <a:moveTo>
                  <a:pt x="0" y="0"/>
                </a:moveTo>
                <a:lnTo>
                  <a:pt x="3910076" y="0"/>
                </a:lnTo>
                <a:lnTo>
                  <a:pt x="3910076" y="458597"/>
                </a:lnTo>
                <a:lnTo>
                  <a:pt x="0" y="458597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331714" y="7218553"/>
            <a:ext cx="2370964" cy="481966"/>
          </a:xfrm>
          <a:custGeom>
            <a:avLst/>
            <a:gdLst/>
            <a:ahLst/>
            <a:cxnLst/>
            <a:rect l="0" t="0" r="0" b="0"/>
            <a:pathLst>
              <a:path w="2370964" h="481966">
                <a:moveTo>
                  <a:pt x="0" y="0"/>
                </a:moveTo>
                <a:lnTo>
                  <a:pt x="2370963" y="0"/>
                </a:lnTo>
                <a:lnTo>
                  <a:pt x="2370963" y="481965"/>
                </a:lnTo>
                <a:lnTo>
                  <a:pt x="0" y="481965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7467600"/>
            <a:ext cx="456565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Factor the following expressions.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6985000"/>
            <a:ext cx="3606800" cy="2794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571500" y="81788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882105" y="383914"/>
            <a:ext cx="2481729" cy="2906775"/>
            <a:chOff x="5882105" y="383914"/>
            <a:chExt cx="2481729" cy="2906775"/>
          </a:xfrm>
        </p:grpSpPr>
        <p:sp>
          <p:nvSpPr>
            <p:cNvPr id="10" name="Freeform 9"/>
            <p:cNvSpPr/>
            <p:nvPr/>
          </p:nvSpPr>
          <p:spPr>
            <a:xfrm>
              <a:off x="5923241" y="438758"/>
              <a:ext cx="164533" cy="2824509"/>
            </a:xfrm>
            <a:custGeom>
              <a:avLst/>
              <a:gdLst/>
              <a:ahLst/>
              <a:cxnLst/>
              <a:rect l="0" t="0" r="0" b="0"/>
              <a:pathLst>
                <a:path w="164533" h="2824509">
                  <a:moveTo>
                    <a:pt x="41132" y="0"/>
                  </a:moveTo>
                  <a:lnTo>
                    <a:pt x="26574" y="14558"/>
                  </a:lnTo>
                  <a:lnTo>
                    <a:pt x="19427" y="42018"/>
                  </a:lnTo>
                  <a:lnTo>
                    <a:pt x="11341" y="96241"/>
                  </a:lnTo>
                  <a:lnTo>
                    <a:pt x="3359" y="154964"/>
                  </a:lnTo>
                  <a:lnTo>
                    <a:pt x="1492" y="198368"/>
                  </a:lnTo>
                  <a:lnTo>
                    <a:pt x="661" y="243050"/>
                  </a:lnTo>
                  <a:lnTo>
                    <a:pt x="293" y="292362"/>
                  </a:lnTo>
                  <a:lnTo>
                    <a:pt x="129" y="346271"/>
                  </a:lnTo>
                  <a:lnTo>
                    <a:pt x="56" y="405778"/>
                  </a:lnTo>
                  <a:lnTo>
                    <a:pt x="24" y="455586"/>
                  </a:lnTo>
                  <a:lnTo>
                    <a:pt x="5" y="517887"/>
                  </a:lnTo>
                  <a:lnTo>
                    <a:pt x="0" y="579003"/>
                  </a:lnTo>
                  <a:lnTo>
                    <a:pt x="4061" y="641293"/>
                  </a:lnTo>
                  <a:lnTo>
                    <a:pt x="10851" y="702406"/>
                  </a:lnTo>
                  <a:lnTo>
                    <a:pt x="12439" y="746369"/>
                  </a:lnTo>
                  <a:lnTo>
                    <a:pt x="13145" y="791299"/>
                  </a:lnTo>
                  <a:lnTo>
                    <a:pt x="13459" y="836659"/>
                  </a:lnTo>
                  <a:lnTo>
                    <a:pt x="13598" y="882210"/>
                  </a:lnTo>
                  <a:lnTo>
                    <a:pt x="13660" y="927846"/>
                  </a:lnTo>
                  <a:lnTo>
                    <a:pt x="13687" y="973520"/>
                  </a:lnTo>
                  <a:lnTo>
                    <a:pt x="13699" y="1019211"/>
                  </a:lnTo>
                  <a:lnTo>
                    <a:pt x="13705" y="1064909"/>
                  </a:lnTo>
                  <a:lnTo>
                    <a:pt x="17770" y="1114672"/>
                  </a:lnTo>
                  <a:lnTo>
                    <a:pt x="23132" y="1167259"/>
                  </a:lnTo>
                  <a:lnTo>
                    <a:pt x="25514" y="1221100"/>
                  </a:lnTo>
                  <a:lnTo>
                    <a:pt x="26573" y="1271436"/>
                  </a:lnTo>
                  <a:lnTo>
                    <a:pt x="27044" y="1320723"/>
                  </a:lnTo>
                  <a:lnTo>
                    <a:pt x="27254" y="1373097"/>
                  </a:lnTo>
                  <a:lnTo>
                    <a:pt x="27346" y="1426844"/>
                  </a:lnTo>
                  <a:lnTo>
                    <a:pt x="28911" y="1481201"/>
                  </a:lnTo>
                  <a:lnTo>
                    <a:pt x="34684" y="1535829"/>
                  </a:lnTo>
                  <a:lnTo>
                    <a:pt x="38266" y="1590577"/>
                  </a:lnTo>
                  <a:lnTo>
                    <a:pt x="39858" y="1645379"/>
                  </a:lnTo>
                  <a:lnTo>
                    <a:pt x="40566" y="1700205"/>
                  </a:lnTo>
                  <a:lnTo>
                    <a:pt x="40880" y="1755041"/>
                  </a:lnTo>
                  <a:lnTo>
                    <a:pt x="42543" y="1809882"/>
                  </a:lnTo>
                  <a:lnTo>
                    <a:pt x="48361" y="1864725"/>
                  </a:lnTo>
                  <a:lnTo>
                    <a:pt x="51962" y="1919569"/>
                  </a:lnTo>
                  <a:lnTo>
                    <a:pt x="53563" y="1974414"/>
                  </a:lnTo>
                  <a:lnTo>
                    <a:pt x="54274" y="2029258"/>
                  </a:lnTo>
                  <a:lnTo>
                    <a:pt x="70840" y="2080041"/>
                  </a:lnTo>
                  <a:lnTo>
                    <a:pt x="93946" y="2129525"/>
                  </a:lnTo>
                  <a:lnTo>
                    <a:pt x="109293" y="2181987"/>
                  </a:lnTo>
                  <a:lnTo>
                    <a:pt x="117130" y="2231711"/>
                  </a:lnTo>
                  <a:lnTo>
                    <a:pt x="122136" y="2280725"/>
                  </a:lnTo>
                  <a:lnTo>
                    <a:pt x="129439" y="2332978"/>
                  </a:lnTo>
                  <a:lnTo>
                    <a:pt x="133701" y="2378546"/>
                  </a:lnTo>
                  <a:lnTo>
                    <a:pt x="135595" y="2420635"/>
                  </a:lnTo>
                  <a:lnTo>
                    <a:pt x="136436" y="2464732"/>
                  </a:lnTo>
                  <a:lnTo>
                    <a:pt x="144189" y="2525104"/>
                  </a:lnTo>
                  <a:lnTo>
                    <a:pt x="148856" y="2581587"/>
                  </a:lnTo>
                  <a:lnTo>
                    <a:pt x="150239" y="2636917"/>
                  </a:lnTo>
                  <a:lnTo>
                    <a:pt x="150562" y="2681719"/>
                  </a:lnTo>
                  <a:lnTo>
                    <a:pt x="152230" y="2729053"/>
                  </a:lnTo>
                  <a:lnTo>
                    <a:pt x="160210" y="2785392"/>
                  </a:lnTo>
                  <a:lnTo>
                    <a:pt x="164532" y="28245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882105" y="411336"/>
              <a:ext cx="2481729" cy="137110"/>
            </a:xfrm>
            <a:custGeom>
              <a:avLst/>
              <a:gdLst/>
              <a:ahLst/>
              <a:cxnLst/>
              <a:rect l="0" t="0" r="0" b="0"/>
              <a:pathLst>
                <a:path w="2481729" h="137110">
                  <a:moveTo>
                    <a:pt x="0" y="0"/>
                  </a:moveTo>
                  <a:lnTo>
                    <a:pt x="59660" y="0"/>
                  </a:lnTo>
                  <a:lnTo>
                    <a:pt x="121644" y="7279"/>
                  </a:lnTo>
                  <a:lnTo>
                    <a:pt x="171293" y="11805"/>
                  </a:lnTo>
                  <a:lnTo>
                    <a:pt x="224599" y="13147"/>
                  </a:lnTo>
                  <a:lnTo>
                    <a:pt x="286266" y="20823"/>
                  </a:lnTo>
                  <a:lnTo>
                    <a:pt x="330358" y="28552"/>
                  </a:lnTo>
                  <a:lnTo>
                    <a:pt x="376870" y="35542"/>
                  </a:lnTo>
                  <a:lnTo>
                    <a:pt x="428011" y="38648"/>
                  </a:lnTo>
                  <a:lnTo>
                    <a:pt x="481209" y="40029"/>
                  </a:lnTo>
                  <a:lnTo>
                    <a:pt x="535322" y="42166"/>
                  </a:lnTo>
                  <a:lnTo>
                    <a:pt x="589842" y="48194"/>
                  </a:lnTo>
                  <a:lnTo>
                    <a:pt x="648606" y="51889"/>
                  </a:lnTo>
                  <a:lnTo>
                    <a:pt x="705699" y="55055"/>
                  </a:lnTo>
                  <a:lnTo>
                    <a:pt x="751387" y="61540"/>
                  </a:lnTo>
                  <a:lnTo>
                    <a:pt x="811369" y="66477"/>
                  </a:lnTo>
                  <a:lnTo>
                    <a:pt x="867736" y="67940"/>
                  </a:lnTo>
                  <a:lnTo>
                    <a:pt x="923032" y="68374"/>
                  </a:lnTo>
                  <a:lnTo>
                    <a:pt x="978010" y="68502"/>
                  </a:lnTo>
                  <a:lnTo>
                    <a:pt x="1025615" y="75819"/>
                  </a:lnTo>
                  <a:lnTo>
                    <a:pt x="1075945" y="80357"/>
                  </a:lnTo>
                  <a:lnTo>
                    <a:pt x="1129452" y="81701"/>
                  </a:lnTo>
                  <a:lnTo>
                    <a:pt x="1183901" y="82099"/>
                  </a:lnTo>
                  <a:lnTo>
                    <a:pt x="1238628" y="89496"/>
                  </a:lnTo>
                  <a:lnTo>
                    <a:pt x="1293438" y="94058"/>
                  </a:lnTo>
                  <a:lnTo>
                    <a:pt x="1348272" y="102688"/>
                  </a:lnTo>
                  <a:lnTo>
                    <a:pt x="1403115" y="107615"/>
                  </a:lnTo>
                  <a:lnTo>
                    <a:pt x="1457959" y="109075"/>
                  </a:lnTo>
                  <a:lnTo>
                    <a:pt x="1512803" y="109507"/>
                  </a:lnTo>
                  <a:lnTo>
                    <a:pt x="1574927" y="116914"/>
                  </a:lnTo>
                  <a:lnTo>
                    <a:pt x="1634298" y="121479"/>
                  </a:lnTo>
                  <a:lnTo>
                    <a:pt x="1690484" y="122831"/>
                  </a:lnTo>
                  <a:lnTo>
                    <a:pt x="1745726" y="123232"/>
                  </a:lnTo>
                  <a:lnTo>
                    <a:pt x="1800689" y="130630"/>
                  </a:lnTo>
                  <a:lnTo>
                    <a:pt x="1855568" y="135191"/>
                  </a:lnTo>
                  <a:lnTo>
                    <a:pt x="1904327" y="136258"/>
                  </a:lnTo>
                  <a:lnTo>
                    <a:pt x="1956975" y="136733"/>
                  </a:lnTo>
                  <a:lnTo>
                    <a:pt x="2000687" y="136943"/>
                  </a:lnTo>
                  <a:lnTo>
                    <a:pt x="2059556" y="137062"/>
                  </a:lnTo>
                  <a:lnTo>
                    <a:pt x="2115594" y="137097"/>
                  </a:lnTo>
                  <a:lnTo>
                    <a:pt x="2160561" y="137105"/>
                  </a:lnTo>
                  <a:lnTo>
                    <a:pt x="2207969" y="137109"/>
                  </a:lnTo>
                  <a:lnTo>
                    <a:pt x="2267395" y="135588"/>
                  </a:lnTo>
                  <a:lnTo>
                    <a:pt x="2319197" y="127689"/>
                  </a:lnTo>
                  <a:lnTo>
                    <a:pt x="2365311" y="125307"/>
                  </a:lnTo>
                  <a:lnTo>
                    <a:pt x="2428106" y="123965"/>
                  </a:lnTo>
                  <a:lnTo>
                    <a:pt x="2481728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032929" y="589582"/>
              <a:ext cx="2276045" cy="2701107"/>
            </a:xfrm>
            <a:custGeom>
              <a:avLst/>
              <a:gdLst/>
              <a:ahLst/>
              <a:cxnLst/>
              <a:rect l="0" t="0" r="0" b="0"/>
              <a:pathLst>
                <a:path w="2276045" h="2701107">
                  <a:moveTo>
                    <a:pt x="2221214" y="0"/>
                  </a:moveTo>
                  <a:lnTo>
                    <a:pt x="2221214" y="59659"/>
                  </a:lnTo>
                  <a:lnTo>
                    <a:pt x="2217152" y="111116"/>
                  </a:lnTo>
                  <a:lnTo>
                    <a:pt x="2210362" y="169019"/>
                  </a:lnTo>
                  <a:lnTo>
                    <a:pt x="2204288" y="226294"/>
                  </a:lnTo>
                  <a:lnTo>
                    <a:pt x="2196902" y="280335"/>
                  </a:lnTo>
                  <a:lnTo>
                    <a:pt x="2195174" y="325691"/>
                  </a:lnTo>
                  <a:lnTo>
                    <a:pt x="2194407" y="381397"/>
                  </a:lnTo>
                  <a:lnTo>
                    <a:pt x="2198128" y="441702"/>
                  </a:lnTo>
                  <a:lnTo>
                    <a:pt x="2203336" y="504052"/>
                  </a:lnTo>
                  <a:lnTo>
                    <a:pt x="2205651" y="567311"/>
                  </a:lnTo>
                  <a:lnTo>
                    <a:pt x="2206680" y="618786"/>
                  </a:lnTo>
                  <a:lnTo>
                    <a:pt x="2207260" y="682025"/>
                  </a:lnTo>
                  <a:lnTo>
                    <a:pt x="2207394" y="725122"/>
                  </a:lnTo>
                  <a:lnTo>
                    <a:pt x="2207455" y="779824"/>
                  </a:lnTo>
                  <a:lnTo>
                    <a:pt x="2207482" y="827496"/>
                  </a:lnTo>
                  <a:lnTo>
                    <a:pt x="2207497" y="888595"/>
                  </a:lnTo>
                  <a:lnTo>
                    <a:pt x="2207501" y="945292"/>
                  </a:lnTo>
                  <a:lnTo>
                    <a:pt x="2207502" y="1000686"/>
                  </a:lnTo>
                  <a:lnTo>
                    <a:pt x="2207503" y="1055694"/>
                  </a:lnTo>
                  <a:lnTo>
                    <a:pt x="2207503" y="1110587"/>
                  </a:lnTo>
                  <a:lnTo>
                    <a:pt x="2207503" y="1165446"/>
                  </a:lnTo>
                  <a:lnTo>
                    <a:pt x="2211565" y="1220295"/>
                  </a:lnTo>
                  <a:lnTo>
                    <a:pt x="2218356" y="1275141"/>
                  </a:lnTo>
                  <a:lnTo>
                    <a:pt x="2220368" y="1329986"/>
                  </a:lnTo>
                  <a:lnTo>
                    <a:pt x="2220964" y="1388894"/>
                  </a:lnTo>
                  <a:lnTo>
                    <a:pt x="2221140" y="1450528"/>
                  </a:lnTo>
                  <a:lnTo>
                    <a:pt x="2221193" y="1507385"/>
                  </a:lnTo>
                  <a:lnTo>
                    <a:pt x="2221208" y="1562826"/>
                  </a:lnTo>
                  <a:lnTo>
                    <a:pt x="2221212" y="1621910"/>
                  </a:lnTo>
                  <a:lnTo>
                    <a:pt x="2221214" y="1683596"/>
                  </a:lnTo>
                  <a:lnTo>
                    <a:pt x="2221214" y="1740469"/>
                  </a:lnTo>
                  <a:lnTo>
                    <a:pt x="2221214" y="1795914"/>
                  </a:lnTo>
                  <a:lnTo>
                    <a:pt x="2221214" y="1855000"/>
                  </a:lnTo>
                  <a:lnTo>
                    <a:pt x="2225785" y="1901535"/>
                  </a:lnTo>
                  <a:lnTo>
                    <a:pt x="2243050" y="1957765"/>
                  </a:lnTo>
                  <a:lnTo>
                    <a:pt x="2253771" y="2006116"/>
                  </a:lnTo>
                  <a:lnTo>
                    <a:pt x="2258536" y="2052489"/>
                  </a:lnTo>
                  <a:lnTo>
                    <a:pt x="2260654" y="2108646"/>
                  </a:lnTo>
                  <a:lnTo>
                    <a:pt x="2269125" y="2171103"/>
                  </a:lnTo>
                  <a:lnTo>
                    <a:pt x="2272977" y="2215701"/>
                  </a:lnTo>
                  <a:lnTo>
                    <a:pt x="2274689" y="2264468"/>
                  </a:lnTo>
                  <a:lnTo>
                    <a:pt x="2275451" y="2311533"/>
                  </a:lnTo>
                  <a:lnTo>
                    <a:pt x="2275879" y="2373577"/>
                  </a:lnTo>
                  <a:lnTo>
                    <a:pt x="2276006" y="2430555"/>
                  </a:lnTo>
                  <a:lnTo>
                    <a:pt x="2276044" y="2486031"/>
                  </a:lnTo>
                  <a:lnTo>
                    <a:pt x="2267927" y="2514617"/>
                  </a:lnTo>
                  <a:lnTo>
                    <a:pt x="2261497" y="2526506"/>
                  </a:lnTo>
                  <a:lnTo>
                    <a:pt x="2242165" y="2543778"/>
                  </a:lnTo>
                  <a:lnTo>
                    <a:pt x="2216815" y="2555009"/>
                  </a:lnTo>
                  <a:lnTo>
                    <a:pt x="2168282" y="2561332"/>
                  </a:lnTo>
                  <a:lnTo>
                    <a:pt x="2113784" y="2563205"/>
                  </a:lnTo>
                  <a:lnTo>
                    <a:pt x="2071903" y="2563644"/>
                  </a:lnTo>
                  <a:lnTo>
                    <a:pt x="2023835" y="2567901"/>
                  </a:lnTo>
                  <a:lnTo>
                    <a:pt x="1972003" y="2573348"/>
                  </a:lnTo>
                  <a:lnTo>
                    <a:pt x="1918497" y="2575769"/>
                  </a:lnTo>
                  <a:lnTo>
                    <a:pt x="1860185" y="2576845"/>
                  </a:lnTo>
                  <a:lnTo>
                    <a:pt x="1798720" y="2577323"/>
                  </a:lnTo>
                  <a:lnTo>
                    <a:pt x="1735855" y="2577536"/>
                  </a:lnTo>
                  <a:lnTo>
                    <a:pt x="1684556" y="2577630"/>
                  </a:lnTo>
                  <a:lnTo>
                    <a:pt x="1621415" y="2577683"/>
                  </a:lnTo>
                  <a:lnTo>
                    <a:pt x="1564111" y="2577699"/>
                  </a:lnTo>
                  <a:lnTo>
                    <a:pt x="1508538" y="2577703"/>
                  </a:lnTo>
                  <a:lnTo>
                    <a:pt x="1453478" y="2577705"/>
                  </a:lnTo>
                  <a:lnTo>
                    <a:pt x="1394507" y="2581768"/>
                  </a:lnTo>
                  <a:lnTo>
                    <a:pt x="1332852" y="2588558"/>
                  </a:lnTo>
                  <a:lnTo>
                    <a:pt x="1275991" y="2590569"/>
                  </a:lnTo>
                  <a:lnTo>
                    <a:pt x="1216486" y="2591166"/>
                  </a:lnTo>
                  <a:lnTo>
                    <a:pt x="1154673" y="2591342"/>
                  </a:lnTo>
                  <a:lnTo>
                    <a:pt x="1093703" y="2591395"/>
                  </a:lnTo>
                  <a:lnTo>
                    <a:pt x="1031456" y="2591410"/>
                  </a:lnTo>
                  <a:lnTo>
                    <a:pt x="970356" y="2595477"/>
                  </a:lnTo>
                  <a:lnTo>
                    <a:pt x="908071" y="2602268"/>
                  </a:lnTo>
                  <a:lnTo>
                    <a:pt x="851022" y="2604281"/>
                  </a:lnTo>
                  <a:lnTo>
                    <a:pt x="791462" y="2608939"/>
                  </a:lnTo>
                  <a:lnTo>
                    <a:pt x="729633" y="2615906"/>
                  </a:lnTo>
                  <a:lnTo>
                    <a:pt x="668657" y="2622032"/>
                  </a:lnTo>
                  <a:lnTo>
                    <a:pt x="606409" y="2629434"/>
                  </a:lnTo>
                  <a:lnTo>
                    <a:pt x="549371" y="2631627"/>
                  </a:lnTo>
                  <a:lnTo>
                    <a:pt x="493876" y="2632277"/>
                  </a:lnTo>
                  <a:lnTo>
                    <a:pt x="442902" y="2636532"/>
                  </a:lnTo>
                  <a:lnTo>
                    <a:pt x="394790" y="2643379"/>
                  </a:lnTo>
                  <a:lnTo>
                    <a:pt x="341940" y="2645407"/>
                  </a:lnTo>
                  <a:lnTo>
                    <a:pt x="291749" y="2650071"/>
                  </a:lnTo>
                  <a:lnTo>
                    <a:pt x="231681" y="2661102"/>
                  </a:lnTo>
                  <a:lnTo>
                    <a:pt x="179142" y="2668092"/>
                  </a:lnTo>
                  <a:lnTo>
                    <a:pt x="130401" y="2671198"/>
                  </a:lnTo>
                  <a:lnTo>
                    <a:pt x="74693" y="2680227"/>
                  </a:lnTo>
                  <a:lnTo>
                    <a:pt x="12996" y="2697303"/>
                  </a:lnTo>
                  <a:lnTo>
                    <a:pt x="0" y="27011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773334" y="383914"/>
              <a:ext cx="397625" cy="2893064"/>
            </a:xfrm>
            <a:custGeom>
              <a:avLst/>
              <a:gdLst/>
              <a:ahLst/>
              <a:cxnLst/>
              <a:rect l="0" t="0" r="0" b="0"/>
              <a:pathLst>
                <a:path w="397625" h="2893064">
                  <a:moveTo>
                    <a:pt x="0" y="0"/>
                  </a:moveTo>
                  <a:lnTo>
                    <a:pt x="19084" y="57252"/>
                  </a:lnTo>
                  <a:lnTo>
                    <a:pt x="32230" y="103970"/>
                  </a:lnTo>
                  <a:lnTo>
                    <a:pt x="45774" y="163686"/>
                  </a:lnTo>
                  <a:lnTo>
                    <a:pt x="50813" y="207322"/>
                  </a:lnTo>
                  <a:lnTo>
                    <a:pt x="53650" y="270651"/>
                  </a:lnTo>
                  <a:lnTo>
                    <a:pt x="58553" y="323947"/>
                  </a:lnTo>
                  <a:lnTo>
                    <a:pt x="65592" y="372747"/>
                  </a:lnTo>
                  <a:lnTo>
                    <a:pt x="67678" y="425801"/>
                  </a:lnTo>
                  <a:lnTo>
                    <a:pt x="72358" y="480115"/>
                  </a:lnTo>
                  <a:lnTo>
                    <a:pt x="79331" y="538865"/>
                  </a:lnTo>
                  <a:lnTo>
                    <a:pt x="80962" y="582276"/>
                  </a:lnTo>
                  <a:lnTo>
                    <a:pt x="81686" y="626960"/>
                  </a:lnTo>
                  <a:lnTo>
                    <a:pt x="82009" y="672211"/>
                  </a:lnTo>
                  <a:lnTo>
                    <a:pt x="83675" y="717714"/>
                  </a:lnTo>
                  <a:lnTo>
                    <a:pt x="89494" y="763328"/>
                  </a:lnTo>
                  <a:lnTo>
                    <a:pt x="93096" y="808992"/>
                  </a:lnTo>
                  <a:lnTo>
                    <a:pt x="96220" y="856202"/>
                  </a:lnTo>
                  <a:lnTo>
                    <a:pt x="102687" y="907654"/>
                  </a:lnTo>
                  <a:lnTo>
                    <a:pt x="106578" y="956928"/>
                  </a:lnTo>
                  <a:lnTo>
                    <a:pt x="108306" y="1005742"/>
                  </a:lnTo>
                  <a:lnTo>
                    <a:pt x="109075" y="1057906"/>
                  </a:lnTo>
                  <a:lnTo>
                    <a:pt x="113479" y="1111560"/>
                  </a:lnTo>
                  <a:lnTo>
                    <a:pt x="118990" y="1165875"/>
                  </a:lnTo>
                  <a:lnTo>
                    <a:pt x="121440" y="1220485"/>
                  </a:lnTo>
                  <a:lnTo>
                    <a:pt x="126591" y="1275225"/>
                  </a:lnTo>
                  <a:lnTo>
                    <a:pt x="132436" y="1330023"/>
                  </a:lnTo>
                  <a:lnTo>
                    <a:pt x="135033" y="1384848"/>
                  </a:lnTo>
                  <a:lnTo>
                    <a:pt x="136188" y="1443746"/>
                  </a:lnTo>
                  <a:lnTo>
                    <a:pt x="138225" y="1503947"/>
                  </a:lnTo>
                  <a:lnTo>
                    <a:pt x="144207" y="1561172"/>
                  </a:lnTo>
                  <a:lnTo>
                    <a:pt x="147882" y="1617075"/>
                  </a:lnTo>
                  <a:lnTo>
                    <a:pt x="151039" y="1672390"/>
                  </a:lnTo>
                  <a:lnTo>
                    <a:pt x="157520" y="1727444"/>
                  </a:lnTo>
                  <a:lnTo>
                    <a:pt x="161417" y="1782381"/>
                  </a:lnTo>
                  <a:lnTo>
                    <a:pt x="164672" y="1835744"/>
                  </a:lnTo>
                  <a:lnTo>
                    <a:pt x="171196" y="1884852"/>
                  </a:lnTo>
                  <a:lnTo>
                    <a:pt x="179175" y="1936131"/>
                  </a:lnTo>
                  <a:lnTo>
                    <a:pt x="186276" y="1987868"/>
                  </a:lnTo>
                  <a:lnTo>
                    <a:pt x="189432" y="2036253"/>
                  </a:lnTo>
                  <a:lnTo>
                    <a:pt x="194897" y="2083149"/>
                  </a:lnTo>
                  <a:lnTo>
                    <a:pt x="198488" y="2106319"/>
                  </a:lnTo>
                  <a:lnTo>
                    <a:pt x="222789" y="2156438"/>
                  </a:lnTo>
                  <a:lnTo>
                    <a:pt x="252887" y="2207660"/>
                  </a:lnTo>
                  <a:lnTo>
                    <a:pt x="271342" y="2255816"/>
                  </a:lnTo>
                  <a:lnTo>
                    <a:pt x="290297" y="2318474"/>
                  </a:lnTo>
                  <a:lnTo>
                    <a:pt x="300664" y="2360927"/>
                  </a:lnTo>
                  <a:lnTo>
                    <a:pt x="315067" y="2423590"/>
                  </a:lnTo>
                  <a:lnTo>
                    <a:pt x="328982" y="2480752"/>
                  </a:lnTo>
                  <a:lnTo>
                    <a:pt x="342754" y="2536283"/>
                  </a:lnTo>
                  <a:lnTo>
                    <a:pt x="356484" y="2591331"/>
                  </a:lnTo>
                  <a:lnTo>
                    <a:pt x="370200" y="2654361"/>
                  </a:lnTo>
                  <a:lnTo>
                    <a:pt x="377818" y="2704706"/>
                  </a:lnTo>
                  <a:lnTo>
                    <a:pt x="381204" y="2757551"/>
                  </a:lnTo>
                  <a:lnTo>
                    <a:pt x="386772" y="2803382"/>
                  </a:lnTo>
                  <a:lnTo>
                    <a:pt x="394409" y="2855319"/>
                  </a:lnTo>
                  <a:lnTo>
                    <a:pt x="397624" y="28930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909528" y="1700440"/>
              <a:ext cx="2084104" cy="68306"/>
            </a:xfrm>
            <a:custGeom>
              <a:avLst/>
              <a:gdLst/>
              <a:ahLst/>
              <a:cxnLst/>
              <a:rect l="0" t="0" r="0" b="0"/>
              <a:pathLst>
                <a:path w="2084104" h="68306">
                  <a:moveTo>
                    <a:pt x="0" y="13460"/>
                  </a:moveTo>
                  <a:lnTo>
                    <a:pt x="59660" y="13460"/>
                  </a:lnTo>
                  <a:lnTo>
                    <a:pt x="115179" y="13460"/>
                  </a:lnTo>
                  <a:lnTo>
                    <a:pt x="159356" y="13460"/>
                  </a:lnTo>
                  <a:lnTo>
                    <a:pt x="209461" y="13460"/>
                  </a:lnTo>
                  <a:lnTo>
                    <a:pt x="262199" y="13460"/>
                  </a:lnTo>
                  <a:lnTo>
                    <a:pt x="316107" y="13460"/>
                  </a:lnTo>
                  <a:lnTo>
                    <a:pt x="370536" y="13460"/>
                  </a:lnTo>
                  <a:lnTo>
                    <a:pt x="417070" y="13460"/>
                  </a:lnTo>
                  <a:lnTo>
                    <a:pt x="473466" y="9397"/>
                  </a:lnTo>
                  <a:lnTo>
                    <a:pt x="523184" y="2608"/>
                  </a:lnTo>
                  <a:lnTo>
                    <a:pt x="576510" y="596"/>
                  </a:lnTo>
                  <a:lnTo>
                    <a:pt x="630905" y="0"/>
                  </a:lnTo>
                  <a:lnTo>
                    <a:pt x="685616" y="3886"/>
                  </a:lnTo>
                  <a:lnTo>
                    <a:pt x="744484" y="10623"/>
                  </a:lnTo>
                  <a:lnTo>
                    <a:pt x="806107" y="12620"/>
                  </a:lnTo>
                  <a:lnTo>
                    <a:pt x="862960" y="13211"/>
                  </a:lnTo>
                  <a:lnTo>
                    <a:pt x="922462" y="13386"/>
                  </a:lnTo>
                  <a:lnTo>
                    <a:pt x="984273" y="13438"/>
                  </a:lnTo>
                  <a:lnTo>
                    <a:pt x="1045244" y="13454"/>
                  </a:lnTo>
                  <a:lnTo>
                    <a:pt x="1089174" y="13457"/>
                  </a:lnTo>
                  <a:lnTo>
                    <a:pt x="1134090" y="13459"/>
                  </a:lnTo>
                  <a:lnTo>
                    <a:pt x="1194924" y="13460"/>
                  </a:lnTo>
                  <a:lnTo>
                    <a:pt x="1251543" y="20739"/>
                  </a:lnTo>
                  <a:lnTo>
                    <a:pt x="1314192" y="25265"/>
                  </a:lnTo>
                  <a:lnTo>
                    <a:pt x="1373719" y="26607"/>
                  </a:lnTo>
                  <a:lnTo>
                    <a:pt x="1429951" y="27004"/>
                  </a:lnTo>
                  <a:lnTo>
                    <a:pt x="1485207" y="34401"/>
                  </a:lnTo>
                  <a:lnTo>
                    <a:pt x="1540173" y="38962"/>
                  </a:lnTo>
                  <a:lnTo>
                    <a:pt x="1595054" y="40313"/>
                  </a:lnTo>
                  <a:lnTo>
                    <a:pt x="1642631" y="47993"/>
                  </a:lnTo>
                  <a:lnTo>
                    <a:pt x="1692953" y="52638"/>
                  </a:lnTo>
                  <a:lnTo>
                    <a:pt x="1736583" y="53724"/>
                  </a:lnTo>
                  <a:lnTo>
                    <a:pt x="1784920" y="54207"/>
                  </a:lnTo>
                  <a:lnTo>
                    <a:pt x="1831794" y="54422"/>
                  </a:lnTo>
                  <a:lnTo>
                    <a:pt x="1878018" y="54517"/>
                  </a:lnTo>
                  <a:lnTo>
                    <a:pt x="1923954" y="56083"/>
                  </a:lnTo>
                  <a:lnTo>
                    <a:pt x="1969760" y="61857"/>
                  </a:lnTo>
                  <a:lnTo>
                    <a:pt x="2031095" y="66395"/>
                  </a:lnTo>
                  <a:lnTo>
                    <a:pt x="2084103" y="683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05506" y="891228"/>
            <a:ext cx="552420" cy="606092"/>
            <a:chOff x="6005506" y="891228"/>
            <a:chExt cx="552420" cy="606092"/>
          </a:xfrm>
        </p:grpSpPr>
        <p:sp>
          <p:nvSpPr>
            <p:cNvPr id="16" name="Freeform 15"/>
            <p:cNvSpPr/>
            <p:nvPr/>
          </p:nvSpPr>
          <p:spPr>
            <a:xfrm>
              <a:off x="6005506" y="1096896"/>
              <a:ext cx="260514" cy="400424"/>
            </a:xfrm>
            <a:custGeom>
              <a:avLst/>
              <a:gdLst/>
              <a:ahLst/>
              <a:cxnLst/>
              <a:rect l="0" t="0" r="0" b="0"/>
              <a:pathLst>
                <a:path w="260514" h="400424">
                  <a:moveTo>
                    <a:pt x="0" y="0"/>
                  </a:moveTo>
                  <a:lnTo>
                    <a:pt x="3047" y="53209"/>
                  </a:lnTo>
                  <a:lnTo>
                    <a:pt x="21893" y="105989"/>
                  </a:lnTo>
                  <a:lnTo>
                    <a:pt x="45251" y="158698"/>
                  </a:lnTo>
                  <a:lnTo>
                    <a:pt x="64021" y="205462"/>
                  </a:lnTo>
                  <a:lnTo>
                    <a:pt x="89726" y="257236"/>
                  </a:lnTo>
                  <a:lnTo>
                    <a:pt x="122564" y="311170"/>
                  </a:lnTo>
                  <a:lnTo>
                    <a:pt x="143297" y="364222"/>
                  </a:lnTo>
                  <a:lnTo>
                    <a:pt x="154080" y="394967"/>
                  </a:lnTo>
                  <a:lnTo>
                    <a:pt x="159088" y="400423"/>
                  </a:lnTo>
                  <a:lnTo>
                    <a:pt x="163950" y="399491"/>
                  </a:lnTo>
                  <a:lnTo>
                    <a:pt x="168715" y="394298"/>
                  </a:lnTo>
                  <a:lnTo>
                    <a:pt x="182701" y="350597"/>
                  </a:lnTo>
                  <a:lnTo>
                    <a:pt x="189214" y="296684"/>
                  </a:lnTo>
                  <a:lnTo>
                    <a:pt x="202362" y="234819"/>
                  </a:lnTo>
                  <a:lnTo>
                    <a:pt x="223692" y="178587"/>
                  </a:lnTo>
                  <a:lnTo>
                    <a:pt x="244017" y="141276"/>
                  </a:lnTo>
                  <a:lnTo>
                    <a:pt x="260513" y="109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389383" y="891228"/>
              <a:ext cx="168543" cy="274225"/>
            </a:xfrm>
            <a:custGeom>
              <a:avLst/>
              <a:gdLst/>
              <a:ahLst/>
              <a:cxnLst/>
              <a:rect l="0" t="0" r="0" b="0"/>
              <a:pathLst>
                <a:path w="168543" h="274225">
                  <a:moveTo>
                    <a:pt x="27459" y="0"/>
                  </a:moveTo>
                  <a:lnTo>
                    <a:pt x="63853" y="0"/>
                  </a:lnTo>
                  <a:lnTo>
                    <a:pt x="93909" y="12188"/>
                  </a:lnTo>
                  <a:lnTo>
                    <a:pt x="120979" y="34363"/>
                  </a:lnTo>
                  <a:lnTo>
                    <a:pt x="151824" y="81107"/>
                  </a:lnTo>
                  <a:lnTo>
                    <a:pt x="165508" y="115776"/>
                  </a:lnTo>
                  <a:lnTo>
                    <a:pt x="168542" y="151497"/>
                  </a:lnTo>
                  <a:lnTo>
                    <a:pt x="163289" y="186162"/>
                  </a:lnTo>
                  <a:lnTo>
                    <a:pt x="150798" y="216804"/>
                  </a:lnTo>
                  <a:lnTo>
                    <a:pt x="131028" y="237532"/>
                  </a:lnTo>
                  <a:lnTo>
                    <a:pt x="119357" y="245192"/>
                  </a:lnTo>
                  <a:lnTo>
                    <a:pt x="66537" y="255973"/>
                  </a:lnTo>
                  <a:lnTo>
                    <a:pt x="36702" y="250370"/>
                  </a:lnTo>
                  <a:lnTo>
                    <a:pt x="24480" y="244610"/>
                  </a:lnTo>
                  <a:lnTo>
                    <a:pt x="6838" y="226023"/>
                  </a:lnTo>
                  <a:lnTo>
                    <a:pt x="0" y="214667"/>
                  </a:lnTo>
                  <a:lnTo>
                    <a:pt x="13" y="205574"/>
                  </a:lnTo>
                  <a:lnTo>
                    <a:pt x="4591" y="197988"/>
                  </a:lnTo>
                  <a:lnTo>
                    <a:pt x="12213" y="191407"/>
                  </a:lnTo>
                  <a:lnTo>
                    <a:pt x="36933" y="188158"/>
                  </a:lnTo>
                  <a:lnTo>
                    <a:pt x="95178" y="198485"/>
                  </a:lnTo>
                  <a:lnTo>
                    <a:pt x="129622" y="218097"/>
                  </a:lnTo>
                  <a:lnTo>
                    <a:pt x="145483" y="238615"/>
                  </a:lnTo>
                  <a:lnTo>
                    <a:pt x="164571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047557" y="2262348"/>
            <a:ext cx="872695" cy="507316"/>
            <a:chOff x="7047557" y="2262348"/>
            <a:chExt cx="872695" cy="507316"/>
          </a:xfrm>
        </p:grpSpPr>
        <p:sp>
          <p:nvSpPr>
            <p:cNvPr id="19" name="Freeform 18"/>
            <p:cNvSpPr/>
            <p:nvPr/>
          </p:nvSpPr>
          <p:spPr>
            <a:xfrm>
              <a:off x="7047557" y="2372038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45309" y="12187"/>
                  </a:lnTo>
                  <a:lnTo>
                    <a:pt x="102972" y="4288"/>
                  </a:lnTo>
                  <a:lnTo>
                    <a:pt x="161571" y="847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376626" y="2262348"/>
              <a:ext cx="28870" cy="507316"/>
            </a:xfrm>
            <a:custGeom>
              <a:avLst/>
              <a:gdLst/>
              <a:ahLst/>
              <a:cxnLst/>
              <a:rect l="0" t="0" r="0" b="0"/>
              <a:pathLst>
                <a:path w="28870" h="507316">
                  <a:moveTo>
                    <a:pt x="27423" y="0"/>
                  </a:moveTo>
                  <a:lnTo>
                    <a:pt x="27423" y="43673"/>
                  </a:lnTo>
                  <a:lnTo>
                    <a:pt x="23360" y="89490"/>
                  </a:lnTo>
                  <a:lnTo>
                    <a:pt x="16476" y="140322"/>
                  </a:lnTo>
                  <a:lnTo>
                    <a:pt x="8339" y="193384"/>
                  </a:lnTo>
                  <a:lnTo>
                    <a:pt x="15894" y="247436"/>
                  </a:lnTo>
                  <a:lnTo>
                    <a:pt x="28393" y="300405"/>
                  </a:lnTo>
                  <a:lnTo>
                    <a:pt x="28869" y="349338"/>
                  </a:lnTo>
                  <a:lnTo>
                    <a:pt x="20573" y="412433"/>
                  </a:lnTo>
                  <a:lnTo>
                    <a:pt x="5644" y="474354"/>
                  </a:lnTo>
                  <a:lnTo>
                    <a:pt x="0" y="5073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428909" y="2306010"/>
              <a:ext cx="210900" cy="422225"/>
            </a:xfrm>
            <a:custGeom>
              <a:avLst/>
              <a:gdLst/>
              <a:ahLst/>
              <a:cxnLst/>
              <a:rect l="0" t="0" r="0" b="0"/>
              <a:pathLst>
                <a:path w="210900" h="422225">
                  <a:moveTo>
                    <a:pt x="84829" y="38605"/>
                  </a:moveTo>
                  <a:lnTo>
                    <a:pt x="65852" y="91475"/>
                  </a:lnTo>
                  <a:lnTo>
                    <a:pt x="50261" y="147710"/>
                  </a:lnTo>
                  <a:lnTo>
                    <a:pt x="41578" y="198904"/>
                  </a:lnTo>
                  <a:lnTo>
                    <a:pt x="37714" y="214027"/>
                  </a:lnTo>
                  <a:lnTo>
                    <a:pt x="39708" y="228680"/>
                  </a:lnTo>
                  <a:lnTo>
                    <a:pt x="59780" y="275708"/>
                  </a:lnTo>
                  <a:lnTo>
                    <a:pt x="66079" y="320707"/>
                  </a:lnTo>
                  <a:lnTo>
                    <a:pt x="76904" y="375594"/>
                  </a:lnTo>
                  <a:lnTo>
                    <a:pt x="97039" y="413524"/>
                  </a:lnTo>
                  <a:lnTo>
                    <a:pt x="106680" y="419570"/>
                  </a:lnTo>
                  <a:lnTo>
                    <a:pt x="129581" y="422224"/>
                  </a:lnTo>
                  <a:lnTo>
                    <a:pt x="140562" y="417752"/>
                  </a:lnTo>
                  <a:lnTo>
                    <a:pt x="189464" y="372520"/>
                  </a:lnTo>
                  <a:lnTo>
                    <a:pt x="209949" y="323068"/>
                  </a:lnTo>
                  <a:lnTo>
                    <a:pt x="210899" y="307467"/>
                  </a:lnTo>
                  <a:lnTo>
                    <a:pt x="202721" y="244286"/>
                  </a:lnTo>
                  <a:lnTo>
                    <a:pt x="204258" y="198575"/>
                  </a:lnTo>
                  <a:lnTo>
                    <a:pt x="199863" y="152868"/>
                  </a:lnTo>
                  <a:lnTo>
                    <a:pt x="196102" y="91589"/>
                  </a:lnTo>
                  <a:lnTo>
                    <a:pt x="187709" y="34838"/>
                  </a:lnTo>
                  <a:lnTo>
                    <a:pt x="180838" y="20859"/>
                  </a:lnTo>
                  <a:lnTo>
                    <a:pt x="161016" y="1264"/>
                  </a:lnTo>
                  <a:lnTo>
                    <a:pt x="147808" y="0"/>
                  </a:lnTo>
                  <a:lnTo>
                    <a:pt x="116882" y="10783"/>
                  </a:lnTo>
                  <a:lnTo>
                    <a:pt x="79768" y="35271"/>
                  </a:lnTo>
                  <a:lnTo>
                    <a:pt x="63283" y="56929"/>
                  </a:lnTo>
                  <a:lnTo>
                    <a:pt x="40286" y="108072"/>
                  </a:lnTo>
                  <a:lnTo>
                    <a:pt x="11650" y="162186"/>
                  </a:lnTo>
                  <a:lnTo>
                    <a:pt x="0" y="189509"/>
                  </a:lnTo>
                  <a:lnTo>
                    <a:pt x="5994" y="229074"/>
                  </a:lnTo>
                  <a:lnTo>
                    <a:pt x="19322" y="274082"/>
                  </a:lnTo>
                  <a:lnTo>
                    <a:pt x="29872" y="333680"/>
                  </a:lnTo>
                  <a:lnTo>
                    <a:pt x="51065" y="392162"/>
                  </a:lnTo>
                  <a:lnTo>
                    <a:pt x="57407" y="4088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632647" y="2262499"/>
              <a:ext cx="287605" cy="452104"/>
            </a:xfrm>
            <a:custGeom>
              <a:avLst/>
              <a:gdLst/>
              <a:ahLst/>
              <a:cxnLst/>
              <a:rect l="0" t="0" r="0" b="0"/>
              <a:pathLst>
                <a:path w="287605" h="452104">
                  <a:moveTo>
                    <a:pt x="100471" y="82116"/>
                  </a:moveTo>
                  <a:lnTo>
                    <a:pt x="89524" y="133801"/>
                  </a:lnTo>
                  <a:lnTo>
                    <a:pt x="77084" y="181729"/>
                  </a:lnTo>
                  <a:lnTo>
                    <a:pt x="68240" y="226937"/>
                  </a:lnTo>
                  <a:lnTo>
                    <a:pt x="75481" y="269374"/>
                  </a:lnTo>
                  <a:lnTo>
                    <a:pt x="89365" y="310071"/>
                  </a:lnTo>
                  <a:lnTo>
                    <a:pt x="98704" y="372762"/>
                  </a:lnTo>
                  <a:lnTo>
                    <a:pt x="106287" y="406296"/>
                  </a:lnTo>
                  <a:lnTo>
                    <a:pt x="122860" y="432372"/>
                  </a:lnTo>
                  <a:lnTo>
                    <a:pt x="133679" y="443591"/>
                  </a:lnTo>
                  <a:lnTo>
                    <a:pt x="145461" y="449547"/>
                  </a:lnTo>
                  <a:lnTo>
                    <a:pt x="170741" y="452103"/>
                  </a:lnTo>
                  <a:lnTo>
                    <a:pt x="210668" y="437697"/>
                  </a:lnTo>
                  <a:lnTo>
                    <a:pt x="251444" y="399574"/>
                  </a:lnTo>
                  <a:lnTo>
                    <a:pt x="285193" y="349684"/>
                  </a:lnTo>
                  <a:lnTo>
                    <a:pt x="287604" y="333621"/>
                  </a:lnTo>
                  <a:lnTo>
                    <a:pt x="284642" y="318342"/>
                  </a:lnTo>
                  <a:lnTo>
                    <a:pt x="275256" y="289178"/>
                  </a:lnTo>
                  <a:lnTo>
                    <a:pt x="277014" y="244017"/>
                  </a:lnTo>
                  <a:lnTo>
                    <a:pt x="276688" y="186794"/>
                  </a:lnTo>
                  <a:lnTo>
                    <a:pt x="267620" y="136492"/>
                  </a:lnTo>
                  <a:lnTo>
                    <a:pt x="255285" y="77746"/>
                  </a:lnTo>
                  <a:lnTo>
                    <a:pt x="246466" y="45134"/>
                  </a:lnTo>
                  <a:lnTo>
                    <a:pt x="229343" y="19468"/>
                  </a:lnTo>
                  <a:lnTo>
                    <a:pt x="218378" y="8358"/>
                  </a:lnTo>
                  <a:lnTo>
                    <a:pt x="204975" y="2475"/>
                  </a:lnTo>
                  <a:lnTo>
                    <a:pt x="173831" y="0"/>
                  </a:lnTo>
                  <a:lnTo>
                    <a:pt x="143740" y="12104"/>
                  </a:lnTo>
                  <a:lnTo>
                    <a:pt x="94460" y="49836"/>
                  </a:lnTo>
                  <a:lnTo>
                    <a:pt x="56908" y="97576"/>
                  </a:lnTo>
                  <a:lnTo>
                    <a:pt x="33240" y="155081"/>
                  </a:lnTo>
                  <a:lnTo>
                    <a:pt x="13895" y="217391"/>
                  </a:lnTo>
                  <a:lnTo>
                    <a:pt x="0" y="267096"/>
                  </a:lnTo>
                  <a:lnTo>
                    <a:pt x="1497" y="283133"/>
                  </a:lnTo>
                  <a:lnTo>
                    <a:pt x="24552" y="345773"/>
                  </a:lnTo>
                  <a:lnTo>
                    <a:pt x="31915" y="3974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412254" y="891881"/>
            <a:ext cx="1224559" cy="451818"/>
            <a:chOff x="1412254" y="891881"/>
            <a:chExt cx="1224559" cy="451818"/>
          </a:xfrm>
        </p:grpSpPr>
        <p:sp>
          <p:nvSpPr>
            <p:cNvPr id="24" name="Freeform 23"/>
            <p:cNvSpPr/>
            <p:nvPr/>
          </p:nvSpPr>
          <p:spPr>
            <a:xfrm>
              <a:off x="1412254" y="1028340"/>
              <a:ext cx="260514" cy="27423"/>
            </a:xfrm>
            <a:custGeom>
              <a:avLst/>
              <a:gdLst/>
              <a:ahLst/>
              <a:cxnLst/>
              <a:rect l="0" t="0" r="0" b="0"/>
              <a:pathLst>
                <a:path w="260514" h="27423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57804" y="1524"/>
                  </a:lnTo>
                  <a:lnTo>
                    <a:pt x="218049" y="14915"/>
                  </a:lnTo>
                  <a:lnTo>
                    <a:pt x="260513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823590" y="932362"/>
              <a:ext cx="79409" cy="411337"/>
            </a:xfrm>
            <a:custGeom>
              <a:avLst/>
              <a:gdLst/>
              <a:ahLst/>
              <a:cxnLst/>
              <a:rect l="0" t="0" r="0" b="0"/>
              <a:pathLst>
                <a:path w="79409" h="411337">
                  <a:moveTo>
                    <a:pt x="68556" y="0"/>
                  </a:moveTo>
                  <a:lnTo>
                    <a:pt x="79408" y="48807"/>
                  </a:lnTo>
                  <a:lnTo>
                    <a:pt x="77357" y="98252"/>
                  </a:lnTo>
                  <a:lnTo>
                    <a:pt x="67101" y="147434"/>
                  </a:lnTo>
                  <a:lnTo>
                    <a:pt x="54414" y="195015"/>
                  </a:lnTo>
                  <a:lnTo>
                    <a:pt x="41006" y="247707"/>
                  </a:lnTo>
                  <a:lnTo>
                    <a:pt x="27384" y="301915"/>
                  </a:lnTo>
                  <a:lnTo>
                    <a:pt x="13700" y="356571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073673" y="925703"/>
              <a:ext cx="185674" cy="387829"/>
            </a:xfrm>
            <a:custGeom>
              <a:avLst/>
              <a:gdLst/>
              <a:ahLst/>
              <a:cxnLst/>
              <a:rect l="0" t="0" r="0" b="0"/>
              <a:pathLst>
                <a:path w="185674" h="387829">
                  <a:moveTo>
                    <a:pt x="37852" y="47792"/>
                  </a:moveTo>
                  <a:lnTo>
                    <a:pt x="36329" y="99477"/>
                  </a:lnTo>
                  <a:lnTo>
                    <a:pt x="26906" y="147405"/>
                  </a:lnTo>
                  <a:lnTo>
                    <a:pt x="18768" y="192613"/>
                  </a:lnTo>
                  <a:lnTo>
                    <a:pt x="10073" y="239113"/>
                  </a:lnTo>
                  <a:lnTo>
                    <a:pt x="2654" y="283647"/>
                  </a:lnTo>
                  <a:lnTo>
                    <a:pt x="0" y="341456"/>
                  </a:lnTo>
                  <a:lnTo>
                    <a:pt x="4779" y="373313"/>
                  </a:lnTo>
                  <a:lnTo>
                    <a:pt x="12756" y="382113"/>
                  </a:lnTo>
                  <a:lnTo>
                    <a:pt x="24169" y="386456"/>
                  </a:lnTo>
                  <a:lnTo>
                    <a:pt x="37870" y="387828"/>
                  </a:lnTo>
                  <a:lnTo>
                    <a:pt x="61220" y="381228"/>
                  </a:lnTo>
                  <a:lnTo>
                    <a:pt x="83278" y="365091"/>
                  </a:lnTo>
                  <a:lnTo>
                    <a:pt x="130616" y="305077"/>
                  </a:lnTo>
                  <a:lnTo>
                    <a:pt x="156238" y="248441"/>
                  </a:lnTo>
                  <a:lnTo>
                    <a:pt x="168165" y="205526"/>
                  </a:lnTo>
                  <a:lnTo>
                    <a:pt x="178544" y="161061"/>
                  </a:lnTo>
                  <a:lnTo>
                    <a:pt x="185673" y="100481"/>
                  </a:lnTo>
                  <a:lnTo>
                    <a:pt x="180507" y="51216"/>
                  </a:lnTo>
                  <a:lnTo>
                    <a:pt x="162049" y="7673"/>
                  </a:lnTo>
                  <a:lnTo>
                    <a:pt x="154166" y="1241"/>
                  </a:lnTo>
                  <a:lnTo>
                    <a:pt x="145864" y="0"/>
                  </a:lnTo>
                  <a:lnTo>
                    <a:pt x="137282" y="2220"/>
                  </a:lnTo>
                  <a:lnTo>
                    <a:pt x="119622" y="16873"/>
                  </a:lnTo>
                  <a:lnTo>
                    <a:pt x="103140" y="38621"/>
                  </a:lnTo>
                  <a:lnTo>
                    <a:pt x="76083" y="97948"/>
                  </a:lnTo>
                  <a:lnTo>
                    <a:pt x="58828" y="160155"/>
                  </a:lnTo>
                  <a:lnTo>
                    <a:pt x="53716" y="222767"/>
                  </a:lnTo>
                  <a:lnTo>
                    <a:pt x="55567" y="261148"/>
                  </a:lnTo>
                  <a:lnTo>
                    <a:pt x="73740" y="315492"/>
                  </a:lnTo>
                  <a:lnTo>
                    <a:pt x="106408" y="3768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430198" y="891881"/>
              <a:ext cx="206615" cy="410567"/>
            </a:xfrm>
            <a:custGeom>
              <a:avLst/>
              <a:gdLst/>
              <a:ahLst/>
              <a:cxnLst/>
              <a:rect l="0" t="0" r="0" b="0"/>
              <a:pathLst>
                <a:path w="206615" h="410567">
                  <a:moveTo>
                    <a:pt x="51529" y="26770"/>
                  </a:moveTo>
                  <a:lnTo>
                    <a:pt x="40583" y="83025"/>
                  </a:lnTo>
                  <a:lnTo>
                    <a:pt x="32445" y="129469"/>
                  </a:lnTo>
                  <a:lnTo>
                    <a:pt x="19299" y="185170"/>
                  </a:lnTo>
                  <a:lnTo>
                    <a:pt x="10290" y="228188"/>
                  </a:lnTo>
                  <a:lnTo>
                    <a:pt x="2732" y="274729"/>
                  </a:lnTo>
                  <a:lnTo>
                    <a:pt x="0" y="333668"/>
                  </a:lnTo>
                  <a:lnTo>
                    <a:pt x="4760" y="365790"/>
                  </a:lnTo>
                  <a:lnTo>
                    <a:pt x="20079" y="391238"/>
                  </a:lnTo>
                  <a:lnTo>
                    <a:pt x="30562" y="402290"/>
                  </a:lnTo>
                  <a:lnTo>
                    <a:pt x="43645" y="408135"/>
                  </a:lnTo>
                  <a:lnTo>
                    <a:pt x="74432" y="410566"/>
                  </a:lnTo>
                  <a:lnTo>
                    <a:pt x="104366" y="398443"/>
                  </a:lnTo>
                  <a:lnTo>
                    <a:pt x="131380" y="376297"/>
                  </a:lnTo>
                  <a:lnTo>
                    <a:pt x="163719" y="329569"/>
                  </a:lnTo>
                  <a:lnTo>
                    <a:pt x="191075" y="275605"/>
                  </a:lnTo>
                  <a:lnTo>
                    <a:pt x="203942" y="233850"/>
                  </a:lnTo>
                  <a:lnTo>
                    <a:pt x="206614" y="189900"/>
                  </a:lnTo>
                  <a:lnTo>
                    <a:pt x="204247" y="146499"/>
                  </a:lnTo>
                  <a:lnTo>
                    <a:pt x="201390" y="87805"/>
                  </a:lnTo>
                  <a:lnTo>
                    <a:pt x="190049" y="34867"/>
                  </a:lnTo>
                  <a:lnTo>
                    <a:pt x="176064" y="9548"/>
                  </a:lnTo>
                  <a:lnTo>
                    <a:pt x="166545" y="3101"/>
                  </a:lnTo>
                  <a:lnTo>
                    <a:pt x="143781" y="0"/>
                  </a:lnTo>
                  <a:lnTo>
                    <a:pt x="132836" y="5876"/>
                  </a:lnTo>
                  <a:lnTo>
                    <a:pt x="112549" y="28656"/>
                  </a:lnTo>
                  <a:lnTo>
                    <a:pt x="85645" y="81987"/>
                  </a:lnTo>
                  <a:lnTo>
                    <a:pt x="65660" y="144658"/>
                  </a:lnTo>
                  <a:lnTo>
                    <a:pt x="55716" y="203382"/>
                  </a:lnTo>
                  <a:lnTo>
                    <a:pt x="51529" y="2598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713900" y="1659055"/>
            <a:ext cx="1572313" cy="1192876"/>
            <a:chOff x="1713900" y="1659055"/>
            <a:chExt cx="1572313" cy="1192876"/>
          </a:xfrm>
        </p:grpSpPr>
        <p:sp>
          <p:nvSpPr>
            <p:cNvPr id="29" name="Freeform 28"/>
            <p:cNvSpPr/>
            <p:nvPr/>
          </p:nvSpPr>
          <p:spPr>
            <a:xfrm>
              <a:off x="1713900" y="1659055"/>
              <a:ext cx="12865" cy="493605"/>
            </a:xfrm>
            <a:custGeom>
              <a:avLst/>
              <a:gdLst/>
              <a:ahLst/>
              <a:cxnLst/>
              <a:rect l="0" t="0" r="0" b="0"/>
              <a:pathLst>
                <a:path w="12865" h="493605">
                  <a:moveTo>
                    <a:pt x="0" y="0"/>
                  </a:moveTo>
                  <a:lnTo>
                    <a:pt x="0" y="46833"/>
                  </a:lnTo>
                  <a:lnTo>
                    <a:pt x="0" y="90894"/>
                  </a:lnTo>
                  <a:lnTo>
                    <a:pt x="4063" y="136884"/>
                  </a:lnTo>
                  <a:lnTo>
                    <a:pt x="9423" y="184238"/>
                  </a:lnTo>
                  <a:lnTo>
                    <a:pt x="11806" y="235754"/>
                  </a:lnTo>
                  <a:lnTo>
                    <a:pt x="12864" y="289119"/>
                  </a:lnTo>
                  <a:lnTo>
                    <a:pt x="11812" y="340260"/>
                  </a:lnTo>
                  <a:lnTo>
                    <a:pt x="4177" y="403311"/>
                  </a:lnTo>
                  <a:lnTo>
                    <a:pt x="1238" y="456016"/>
                  </a:lnTo>
                  <a:lnTo>
                    <a:pt x="0" y="4936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015547" y="1666029"/>
              <a:ext cx="214086" cy="368605"/>
            </a:xfrm>
            <a:custGeom>
              <a:avLst/>
              <a:gdLst/>
              <a:ahLst/>
              <a:cxnLst/>
              <a:rect l="0" t="0" r="0" b="0"/>
              <a:pathLst>
                <a:path w="214086" h="368605">
                  <a:moveTo>
                    <a:pt x="0" y="6738"/>
                  </a:moveTo>
                  <a:lnTo>
                    <a:pt x="0" y="64517"/>
                  </a:lnTo>
                  <a:lnTo>
                    <a:pt x="0" y="116716"/>
                  </a:lnTo>
                  <a:lnTo>
                    <a:pt x="0" y="171400"/>
                  </a:lnTo>
                  <a:lnTo>
                    <a:pt x="1523" y="221603"/>
                  </a:lnTo>
                  <a:lnTo>
                    <a:pt x="10946" y="275562"/>
                  </a:lnTo>
                  <a:lnTo>
                    <a:pt x="26434" y="320495"/>
                  </a:lnTo>
                  <a:lnTo>
                    <a:pt x="46788" y="348807"/>
                  </a:lnTo>
                  <a:lnTo>
                    <a:pt x="75131" y="364436"/>
                  </a:lnTo>
                  <a:lnTo>
                    <a:pt x="91221" y="368604"/>
                  </a:lnTo>
                  <a:lnTo>
                    <a:pt x="125349" y="361048"/>
                  </a:lnTo>
                  <a:lnTo>
                    <a:pt x="156259" y="342454"/>
                  </a:lnTo>
                  <a:lnTo>
                    <a:pt x="175075" y="318956"/>
                  </a:lnTo>
                  <a:lnTo>
                    <a:pt x="201512" y="265474"/>
                  </a:lnTo>
                  <a:lnTo>
                    <a:pt x="214085" y="208663"/>
                  </a:lnTo>
                  <a:lnTo>
                    <a:pt x="210531" y="160515"/>
                  </a:lnTo>
                  <a:lnTo>
                    <a:pt x="199830" y="110024"/>
                  </a:lnTo>
                  <a:lnTo>
                    <a:pt x="179732" y="56469"/>
                  </a:lnTo>
                  <a:lnTo>
                    <a:pt x="154479" y="16564"/>
                  </a:lnTo>
                  <a:lnTo>
                    <a:pt x="142596" y="8718"/>
                  </a:lnTo>
                  <a:lnTo>
                    <a:pt x="113142" y="0"/>
                  </a:lnTo>
                  <a:lnTo>
                    <a:pt x="99804" y="2246"/>
                  </a:lnTo>
                  <a:lnTo>
                    <a:pt x="76858" y="16929"/>
                  </a:lnTo>
                  <a:lnTo>
                    <a:pt x="60566" y="46815"/>
                  </a:lnTo>
                  <a:lnTo>
                    <a:pt x="42829" y="98340"/>
                  </a:lnTo>
                  <a:lnTo>
                    <a:pt x="35793" y="131241"/>
                  </a:lnTo>
                  <a:lnTo>
                    <a:pt x="41921" y="192589"/>
                  </a:lnTo>
                  <a:lnTo>
                    <a:pt x="62357" y="255962"/>
                  </a:lnTo>
                  <a:lnTo>
                    <a:pt x="88434" y="311740"/>
                  </a:lnTo>
                  <a:lnTo>
                    <a:pt x="95978" y="3358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659973" y="1700189"/>
              <a:ext cx="27423" cy="479893"/>
            </a:xfrm>
            <a:custGeom>
              <a:avLst/>
              <a:gdLst/>
              <a:ahLst/>
              <a:cxnLst/>
              <a:rect l="0" t="0" r="0" b="0"/>
              <a:pathLst>
                <a:path w="27423" h="479893">
                  <a:moveTo>
                    <a:pt x="0" y="0"/>
                  </a:moveTo>
                  <a:lnTo>
                    <a:pt x="1523" y="46832"/>
                  </a:lnTo>
                  <a:lnTo>
                    <a:pt x="7279" y="90894"/>
                  </a:lnTo>
                  <a:lnTo>
                    <a:pt x="10852" y="140946"/>
                  </a:lnTo>
                  <a:lnTo>
                    <a:pt x="12441" y="193661"/>
                  </a:lnTo>
                  <a:lnTo>
                    <a:pt x="13147" y="247559"/>
                  </a:lnTo>
                  <a:lnTo>
                    <a:pt x="13460" y="297920"/>
                  </a:lnTo>
                  <a:lnTo>
                    <a:pt x="13600" y="345694"/>
                  </a:lnTo>
                  <a:lnTo>
                    <a:pt x="13662" y="392318"/>
                  </a:lnTo>
                  <a:lnTo>
                    <a:pt x="20975" y="446835"/>
                  </a:lnTo>
                  <a:lnTo>
                    <a:pt x="27422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880623" y="1682878"/>
              <a:ext cx="270168" cy="483270"/>
            </a:xfrm>
            <a:custGeom>
              <a:avLst/>
              <a:gdLst/>
              <a:ahLst/>
              <a:cxnLst/>
              <a:rect l="0" t="0" r="0" b="0"/>
              <a:pathLst>
                <a:path w="270168" h="483270">
                  <a:moveTo>
                    <a:pt x="12441" y="31022"/>
                  </a:moveTo>
                  <a:lnTo>
                    <a:pt x="12440" y="77855"/>
                  </a:lnTo>
                  <a:lnTo>
                    <a:pt x="12440" y="121916"/>
                  </a:lnTo>
                  <a:lnTo>
                    <a:pt x="5162" y="183555"/>
                  </a:lnTo>
                  <a:lnTo>
                    <a:pt x="1588" y="229833"/>
                  </a:lnTo>
                  <a:lnTo>
                    <a:pt x="0" y="277823"/>
                  </a:lnTo>
                  <a:lnTo>
                    <a:pt x="629" y="340624"/>
                  </a:lnTo>
                  <a:lnTo>
                    <a:pt x="11311" y="403751"/>
                  </a:lnTo>
                  <a:lnTo>
                    <a:pt x="25142" y="437387"/>
                  </a:lnTo>
                  <a:lnTo>
                    <a:pt x="57337" y="474740"/>
                  </a:lnTo>
                  <a:lnTo>
                    <a:pt x="71318" y="480704"/>
                  </a:lnTo>
                  <a:lnTo>
                    <a:pt x="103101" y="483269"/>
                  </a:lnTo>
                  <a:lnTo>
                    <a:pt x="133478" y="475267"/>
                  </a:lnTo>
                  <a:lnTo>
                    <a:pt x="172212" y="453633"/>
                  </a:lnTo>
                  <a:lnTo>
                    <a:pt x="182941" y="445304"/>
                  </a:lnTo>
                  <a:lnTo>
                    <a:pt x="212597" y="397189"/>
                  </a:lnTo>
                  <a:lnTo>
                    <a:pt x="233403" y="349247"/>
                  </a:lnTo>
                  <a:lnTo>
                    <a:pt x="249216" y="291538"/>
                  </a:lnTo>
                  <a:lnTo>
                    <a:pt x="263550" y="240754"/>
                  </a:lnTo>
                  <a:lnTo>
                    <a:pt x="270167" y="189482"/>
                  </a:lnTo>
                  <a:lnTo>
                    <a:pt x="264849" y="128417"/>
                  </a:lnTo>
                  <a:lnTo>
                    <a:pt x="246346" y="69359"/>
                  </a:lnTo>
                  <a:lnTo>
                    <a:pt x="221566" y="27824"/>
                  </a:lnTo>
                  <a:lnTo>
                    <a:pt x="199840" y="10303"/>
                  </a:lnTo>
                  <a:lnTo>
                    <a:pt x="187648" y="3498"/>
                  </a:lnTo>
                  <a:lnTo>
                    <a:pt x="161913" y="0"/>
                  </a:lnTo>
                  <a:lnTo>
                    <a:pt x="148652" y="1200"/>
                  </a:lnTo>
                  <a:lnTo>
                    <a:pt x="121730" y="14721"/>
                  </a:lnTo>
                  <a:lnTo>
                    <a:pt x="94530" y="39012"/>
                  </a:lnTo>
                  <a:lnTo>
                    <a:pt x="56568" y="92466"/>
                  </a:lnTo>
                  <a:lnTo>
                    <a:pt x="40686" y="123840"/>
                  </a:lnTo>
                  <a:lnTo>
                    <a:pt x="32611" y="165206"/>
                  </a:lnTo>
                  <a:lnTo>
                    <a:pt x="29023" y="212537"/>
                  </a:lnTo>
                  <a:lnTo>
                    <a:pt x="27428" y="258964"/>
                  </a:lnTo>
                  <a:lnTo>
                    <a:pt x="33809" y="313369"/>
                  </a:lnTo>
                  <a:lnTo>
                    <a:pt x="39863" y="346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796167" y="2330904"/>
              <a:ext cx="95980" cy="507316"/>
            </a:xfrm>
            <a:custGeom>
              <a:avLst/>
              <a:gdLst/>
              <a:ahLst/>
              <a:cxnLst/>
              <a:rect l="0" t="0" r="0" b="0"/>
              <a:pathLst>
                <a:path w="95980" h="507316">
                  <a:moveTo>
                    <a:pt x="95979" y="0"/>
                  </a:moveTo>
                  <a:lnTo>
                    <a:pt x="95979" y="54732"/>
                  </a:lnTo>
                  <a:lnTo>
                    <a:pt x="95979" y="95421"/>
                  </a:lnTo>
                  <a:lnTo>
                    <a:pt x="95979" y="142958"/>
                  </a:lnTo>
                  <a:lnTo>
                    <a:pt x="95979" y="168432"/>
                  </a:lnTo>
                  <a:lnTo>
                    <a:pt x="79729" y="208924"/>
                  </a:lnTo>
                  <a:lnTo>
                    <a:pt x="56764" y="246725"/>
                  </a:lnTo>
                  <a:lnTo>
                    <a:pt x="41479" y="293995"/>
                  </a:lnTo>
                  <a:lnTo>
                    <a:pt x="33670" y="345474"/>
                  </a:lnTo>
                  <a:lnTo>
                    <a:pt x="28676" y="395775"/>
                  </a:lnTo>
                  <a:lnTo>
                    <a:pt x="17299" y="455307"/>
                  </a:lnTo>
                  <a:lnTo>
                    <a:pt x="0" y="5073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454305" y="2372038"/>
              <a:ext cx="164535" cy="479893"/>
            </a:xfrm>
            <a:custGeom>
              <a:avLst/>
              <a:gdLst/>
              <a:ahLst/>
              <a:cxnLst/>
              <a:rect l="0" t="0" r="0" b="0"/>
              <a:pathLst>
                <a:path w="164535" h="479893">
                  <a:moveTo>
                    <a:pt x="164534" y="0"/>
                  </a:moveTo>
                  <a:lnTo>
                    <a:pt x="153588" y="45309"/>
                  </a:lnTo>
                  <a:lnTo>
                    <a:pt x="141147" y="101447"/>
                  </a:lnTo>
                  <a:lnTo>
                    <a:pt x="132304" y="133449"/>
                  </a:lnTo>
                  <a:lnTo>
                    <a:pt x="89645" y="184439"/>
                  </a:lnTo>
                  <a:lnTo>
                    <a:pt x="66249" y="228226"/>
                  </a:lnTo>
                  <a:lnTo>
                    <a:pt x="50773" y="273585"/>
                  </a:lnTo>
                  <a:lnTo>
                    <a:pt x="33495" y="327864"/>
                  </a:lnTo>
                  <a:lnTo>
                    <a:pt x="18727" y="389312"/>
                  </a:lnTo>
                  <a:lnTo>
                    <a:pt x="6226" y="442220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16283" y="2401645"/>
              <a:ext cx="240864" cy="380604"/>
            </a:xfrm>
            <a:custGeom>
              <a:avLst/>
              <a:gdLst/>
              <a:ahLst/>
              <a:cxnLst/>
              <a:rect l="0" t="0" r="0" b="0"/>
              <a:pathLst>
                <a:path w="240864" h="380604">
                  <a:moveTo>
                    <a:pt x="108224" y="25238"/>
                  </a:moveTo>
                  <a:lnTo>
                    <a:pt x="97278" y="72070"/>
                  </a:lnTo>
                  <a:lnTo>
                    <a:pt x="89140" y="116132"/>
                  </a:lnTo>
                  <a:lnTo>
                    <a:pt x="64195" y="158058"/>
                  </a:lnTo>
                  <a:lnTo>
                    <a:pt x="23576" y="211860"/>
                  </a:lnTo>
                  <a:lnTo>
                    <a:pt x="9664" y="245293"/>
                  </a:lnTo>
                  <a:lnTo>
                    <a:pt x="1832" y="305417"/>
                  </a:lnTo>
                  <a:lnTo>
                    <a:pt x="0" y="343750"/>
                  </a:lnTo>
                  <a:lnTo>
                    <a:pt x="5606" y="357933"/>
                  </a:lnTo>
                  <a:lnTo>
                    <a:pt x="15436" y="368912"/>
                  </a:lnTo>
                  <a:lnTo>
                    <a:pt x="28084" y="377755"/>
                  </a:lnTo>
                  <a:lnTo>
                    <a:pt x="39563" y="380603"/>
                  </a:lnTo>
                  <a:lnTo>
                    <a:pt x="50262" y="379455"/>
                  </a:lnTo>
                  <a:lnTo>
                    <a:pt x="70276" y="370054"/>
                  </a:lnTo>
                  <a:lnTo>
                    <a:pt x="89327" y="355719"/>
                  </a:lnTo>
                  <a:lnTo>
                    <a:pt x="126384" y="298274"/>
                  </a:lnTo>
                  <a:lnTo>
                    <a:pt x="152369" y="240033"/>
                  </a:lnTo>
                  <a:lnTo>
                    <a:pt x="164915" y="207540"/>
                  </a:lnTo>
                  <a:lnTo>
                    <a:pt x="187758" y="181926"/>
                  </a:lnTo>
                  <a:lnTo>
                    <a:pt x="213652" y="158863"/>
                  </a:lnTo>
                  <a:lnTo>
                    <a:pt x="230239" y="133378"/>
                  </a:lnTo>
                  <a:lnTo>
                    <a:pt x="240863" y="86056"/>
                  </a:lnTo>
                  <a:lnTo>
                    <a:pt x="236732" y="33440"/>
                  </a:lnTo>
                  <a:lnTo>
                    <a:pt x="230460" y="20041"/>
                  </a:lnTo>
                  <a:lnTo>
                    <a:pt x="211302" y="1092"/>
                  </a:lnTo>
                  <a:lnTo>
                    <a:pt x="201319" y="0"/>
                  </a:lnTo>
                  <a:lnTo>
                    <a:pt x="191616" y="3842"/>
                  </a:lnTo>
                  <a:lnTo>
                    <a:pt x="154151" y="35569"/>
                  </a:lnTo>
                  <a:lnTo>
                    <a:pt x="133851" y="69432"/>
                  </a:lnTo>
                  <a:lnTo>
                    <a:pt x="118187" y="108412"/>
                  </a:lnTo>
                  <a:lnTo>
                    <a:pt x="88277" y="135330"/>
                  </a:lnTo>
                  <a:lnTo>
                    <a:pt x="67504" y="148907"/>
                  </a:lnTo>
                  <a:lnTo>
                    <a:pt x="53655" y="167099"/>
                  </a:lnTo>
                  <a:lnTo>
                    <a:pt x="38267" y="211688"/>
                  </a:lnTo>
                  <a:lnTo>
                    <a:pt x="31429" y="257912"/>
                  </a:lnTo>
                  <a:lnTo>
                    <a:pt x="31641" y="318636"/>
                  </a:lnTo>
                  <a:lnTo>
                    <a:pt x="39669" y="3680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030176" y="2359868"/>
              <a:ext cx="256037" cy="422414"/>
            </a:xfrm>
            <a:custGeom>
              <a:avLst/>
              <a:gdLst/>
              <a:ahLst/>
              <a:cxnLst/>
              <a:rect l="0" t="0" r="0" b="0"/>
              <a:pathLst>
                <a:path w="256037" h="422414">
                  <a:moveTo>
                    <a:pt x="123400" y="53304"/>
                  </a:moveTo>
                  <a:lnTo>
                    <a:pt x="104316" y="110556"/>
                  </a:lnTo>
                  <a:lnTo>
                    <a:pt x="62055" y="171832"/>
                  </a:lnTo>
                  <a:lnTo>
                    <a:pt x="30405" y="226043"/>
                  </a:lnTo>
                  <a:lnTo>
                    <a:pt x="7585" y="288353"/>
                  </a:lnTo>
                  <a:lnTo>
                    <a:pt x="3770" y="347574"/>
                  </a:lnTo>
                  <a:lnTo>
                    <a:pt x="8277" y="385696"/>
                  </a:lnTo>
                  <a:lnTo>
                    <a:pt x="14659" y="399823"/>
                  </a:lnTo>
                  <a:lnTo>
                    <a:pt x="33937" y="419582"/>
                  </a:lnTo>
                  <a:lnTo>
                    <a:pt x="45477" y="422413"/>
                  </a:lnTo>
                  <a:lnTo>
                    <a:pt x="70486" y="417434"/>
                  </a:lnTo>
                  <a:lnTo>
                    <a:pt x="110261" y="390222"/>
                  </a:lnTo>
                  <a:lnTo>
                    <a:pt x="143713" y="338655"/>
                  </a:lnTo>
                  <a:lnTo>
                    <a:pt x="165643" y="289691"/>
                  </a:lnTo>
                  <a:lnTo>
                    <a:pt x="181790" y="246237"/>
                  </a:lnTo>
                  <a:lnTo>
                    <a:pt x="229163" y="187562"/>
                  </a:lnTo>
                  <a:lnTo>
                    <a:pt x="250547" y="127446"/>
                  </a:lnTo>
                  <a:lnTo>
                    <a:pt x="256036" y="64438"/>
                  </a:lnTo>
                  <a:lnTo>
                    <a:pt x="251921" y="30830"/>
                  </a:lnTo>
                  <a:lnTo>
                    <a:pt x="245644" y="18516"/>
                  </a:lnTo>
                  <a:lnTo>
                    <a:pt x="226482" y="771"/>
                  </a:lnTo>
                  <a:lnTo>
                    <a:pt x="213450" y="0"/>
                  </a:lnTo>
                  <a:lnTo>
                    <a:pt x="182720" y="11331"/>
                  </a:lnTo>
                  <a:lnTo>
                    <a:pt x="138437" y="50685"/>
                  </a:lnTo>
                  <a:lnTo>
                    <a:pt x="94999" y="107631"/>
                  </a:lnTo>
                  <a:lnTo>
                    <a:pt x="70168" y="162891"/>
                  </a:lnTo>
                  <a:lnTo>
                    <a:pt x="65060" y="176636"/>
                  </a:lnTo>
                  <a:lnTo>
                    <a:pt x="19170" y="233059"/>
                  </a:lnTo>
                  <a:lnTo>
                    <a:pt x="3786" y="285056"/>
                  </a:lnTo>
                  <a:lnTo>
                    <a:pt x="0" y="3001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675519" y="3015749"/>
            <a:ext cx="1458695" cy="562875"/>
            <a:chOff x="1675519" y="3015749"/>
            <a:chExt cx="1458695" cy="562875"/>
          </a:xfrm>
        </p:grpSpPr>
        <p:sp>
          <p:nvSpPr>
            <p:cNvPr id="38" name="Freeform 37"/>
            <p:cNvSpPr/>
            <p:nvPr/>
          </p:nvSpPr>
          <p:spPr>
            <a:xfrm>
              <a:off x="1675519" y="3098732"/>
              <a:ext cx="298895" cy="241954"/>
            </a:xfrm>
            <a:custGeom>
              <a:avLst/>
              <a:gdLst/>
              <a:ahLst/>
              <a:cxnLst/>
              <a:rect l="0" t="0" r="0" b="0"/>
              <a:pathLst>
                <a:path w="298895" h="241954">
                  <a:moveTo>
                    <a:pt x="148071" y="0"/>
                  </a:moveTo>
                  <a:lnTo>
                    <a:pt x="133513" y="14557"/>
                  </a:lnTo>
                  <a:lnTo>
                    <a:pt x="110720" y="67143"/>
                  </a:lnTo>
                  <a:lnTo>
                    <a:pt x="78456" y="127184"/>
                  </a:lnTo>
                  <a:lnTo>
                    <a:pt x="47716" y="179366"/>
                  </a:lnTo>
                  <a:lnTo>
                    <a:pt x="0" y="241814"/>
                  </a:lnTo>
                  <a:lnTo>
                    <a:pt x="606" y="241953"/>
                  </a:lnTo>
                  <a:lnTo>
                    <a:pt x="34535" y="213888"/>
                  </a:lnTo>
                  <a:lnTo>
                    <a:pt x="79222" y="199132"/>
                  </a:lnTo>
                  <a:lnTo>
                    <a:pt x="131057" y="194083"/>
                  </a:lnTo>
                  <a:lnTo>
                    <a:pt x="185009" y="192586"/>
                  </a:lnTo>
                  <a:lnTo>
                    <a:pt x="238067" y="192143"/>
                  </a:lnTo>
                  <a:lnTo>
                    <a:pt x="298894" y="191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919568" y="3030176"/>
              <a:ext cx="95980" cy="548448"/>
            </a:xfrm>
            <a:custGeom>
              <a:avLst/>
              <a:gdLst/>
              <a:ahLst/>
              <a:cxnLst/>
              <a:rect l="0" t="0" r="0" b="0"/>
              <a:pathLst>
                <a:path w="95980" h="548448">
                  <a:moveTo>
                    <a:pt x="95979" y="0"/>
                  </a:moveTo>
                  <a:lnTo>
                    <a:pt x="86556" y="35886"/>
                  </a:lnTo>
                  <a:lnTo>
                    <a:pt x="82014" y="89006"/>
                  </a:lnTo>
                  <a:lnTo>
                    <a:pt x="73221" y="136569"/>
                  </a:lnTo>
                  <a:lnTo>
                    <a:pt x="68415" y="187056"/>
                  </a:lnTo>
                  <a:lnTo>
                    <a:pt x="57977" y="249895"/>
                  </a:lnTo>
                  <a:lnTo>
                    <a:pt x="51711" y="302563"/>
                  </a:lnTo>
                  <a:lnTo>
                    <a:pt x="40205" y="352700"/>
                  </a:lnTo>
                  <a:lnTo>
                    <a:pt x="27147" y="400564"/>
                  </a:lnTo>
                  <a:lnTo>
                    <a:pt x="13630" y="457403"/>
                  </a:lnTo>
                  <a:lnTo>
                    <a:pt x="4039" y="510299"/>
                  </a:lnTo>
                  <a:lnTo>
                    <a:pt x="0" y="5484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493316" y="3050319"/>
              <a:ext cx="276348" cy="413867"/>
            </a:xfrm>
            <a:custGeom>
              <a:avLst/>
              <a:gdLst/>
              <a:ahLst/>
              <a:cxnLst/>
              <a:rect l="0" t="0" r="0" b="0"/>
              <a:pathLst>
                <a:path w="276348" h="413867">
                  <a:moveTo>
                    <a:pt x="29545" y="7279"/>
                  </a:moveTo>
                  <a:lnTo>
                    <a:pt x="51382" y="0"/>
                  </a:lnTo>
                  <a:lnTo>
                    <a:pt x="74290" y="489"/>
                  </a:lnTo>
                  <a:lnTo>
                    <a:pt x="101230" y="8832"/>
                  </a:lnTo>
                  <a:lnTo>
                    <a:pt x="133516" y="27774"/>
                  </a:lnTo>
                  <a:lnTo>
                    <a:pt x="171395" y="71413"/>
                  </a:lnTo>
                  <a:lnTo>
                    <a:pt x="194637" y="115658"/>
                  </a:lnTo>
                  <a:lnTo>
                    <a:pt x="203893" y="172272"/>
                  </a:lnTo>
                  <a:lnTo>
                    <a:pt x="201996" y="215182"/>
                  </a:lnTo>
                  <a:lnTo>
                    <a:pt x="192363" y="274040"/>
                  </a:lnTo>
                  <a:lnTo>
                    <a:pt x="182652" y="304085"/>
                  </a:lnTo>
                  <a:lnTo>
                    <a:pt x="147529" y="356325"/>
                  </a:lnTo>
                  <a:lnTo>
                    <a:pt x="121592" y="384837"/>
                  </a:lnTo>
                  <a:lnTo>
                    <a:pt x="89752" y="402587"/>
                  </a:lnTo>
                  <a:lnTo>
                    <a:pt x="37566" y="413866"/>
                  </a:lnTo>
                  <a:lnTo>
                    <a:pt x="24228" y="409355"/>
                  </a:lnTo>
                  <a:lnTo>
                    <a:pt x="13813" y="400254"/>
                  </a:lnTo>
                  <a:lnTo>
                    <a:pt x="5346" y="388093"/>
                  </a:lnTo>
                  <a:lnTo>
                    <a:pt x="0" y="358330"/>
                  </a:lnTo>
                  <a:lnTo>
                    <a:pt x="4226" y="327836"/>
                  </a:lnTo>
                  <a:lnTo>
                    <a:pt x="16261" y="304127"/>
                  </a:lnTo>
                  <a:lnTo>
                    <a:pt x="54724" y="273649"/>
                  </a:lnTo>
                  <a:lnTo>
                    <a:pt x="104715" y="252600"/>
                  </a:lnTo>
                  <a:lnTo>
                    <a:pt x="136080" y="249868"/>
                  </a:lnTo>
                  <a:lnTo>
                    <a:pt x="150843" y="251272"/>
                  </a:lnTo>
                  <a:lnTo>
                    <a:pt x="179434" y="265020"/>
                  </a:lnTo>
                  <a:lnTo>
                    <a:pt x="217162" y="298455"/>
                  </a:lnTo>
                  <a:lnTo>
                    <a:pt x="243576" y="337308"/>
                  </a:lnTo>
                  <a:lnTo>
                    <a:pt x="261051" y="373703"/>
                  </a:lnTo>
                  <a:lnTo>
                    <a:pt x="276347" y="4049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889368" y="3015749"/>
              <a:ext cx="244846" cy="425764"/>
            </a:xfrm>
            <a:custGeom>
              <a:avLst/>
              <a:gdLst/>
              <a:ahLst/>
              <a:cxnLst/>
              <a:rect l="0" t="0" r="0" b="0"/>
              <a:pathLst>
                <a:path w="244846" h="425764">
                  <a:moveTo>
                    <a:pt x="140808" y="28138"/>
                  </a:moveTo>
                  <a:lnTo>
                    <a:pt x="133529" y="6301"/>
                  </a:lnTo>
                  <a:lnTo>
                    <a:pt x="125291" y="1392"/>
                  </a:lnTo>
                  <a:lnTo>
                    <a:pt x="99887" y="0"/>
                  </a:lnTo>
                  <a:lnTo>
                    <a:pt x="87628" y="4809"/>
                  </a:lnTo>
                  <a:lnTo>
                    <a:pt x="65882" y="22340"/>
                  </a:lnTo>
                  <a:lnTo>
                    <a:pt x="28619" y="80258"/>
                  </a:lnTo>
                  <a:lnTo>
                    <a:pt x="5007" y="141352"/>
                  </a:lnTo>
                  <a:lnTo>
                    <a:pt x="0" y="158458"/>
                  </a:lnTo>
                  <a:lnTo>
                    <a:pt x="1232" y="166816"/>
                  </a:lnTo>
                  <a:lnTo>
                    <a:pt x="6623" y="169341"/>
                  </a:lnTo>
                  <a:lnTo>
                    <a:pt x="24802" y="164021"/>
                  </a:lnTo>
                  <a:lnTo>
                    <a:pt x="86936" y="134600"/>
                  </a:lnTo>
                  <a:lnTo>
                    <a:pt x="113818" y="132838"/>
                  </a:lnTo>
                  <a:lnTo>
                    <a:pt x="141000" y="138657"/>
                  </a:lnTo>
                  <a:lnTo>
                    <a:pt x="168315" y="151399"/>
                  </a:lnTo>
                  <a:lnTo>
                    <a:pt x="202110" y="182982"/>
                  </a:lnTo>
                  <a:lnTo>
                    <a:pt x="231421" y="221286"/>
                  </a:lnTo>
                  <a:lnTo>
                    <a:pt x="242019" y="252109"/>
                  </a:lnTo>
                  <a:lnTo>
                    <a:pt x="244845" y="268860"/>
                  </a:lnTo>
                  <a:lnTo>
                    <a:pt x="239860" y="299659"/>
                  </a:lnTo>
                  <a:lnTo>
                    <a:pt x="211833" y="356673"/>
                  </a:lnTo>
                  <a:lnTo>
                    <a:pt x="178610" y="390904"/>
                  </a:lnTo>
                  <a:lnTo>
                    <a:pt x="139821" y="413064"/>
                  </a:lnTo>
                  <a:lnTo>
                    <a:pt x="112947" y="420119"/>
                  </a:lnTo>
                  <a:lnTo>
                    <a:pt x="72251" y="4257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>
            <a:off x="1453387" y="2454305"/>
            <a:ext cx="274225" cy="27423"/>
          </a:xfrm>
          <a:custGeom>
            <a:avLst/>
            <a:gdLst/>
            <a:ahLst/>
            <a:cxnLst/>
            <a:rect l="0" t="0" r="0" b="0"/>
            <a:pathLst>
              <a:path w="274225" h="27423">
                <a:moveTo>
                  <a:pt x="0" y="0"/>
                </a:moveTo>
                <a:lnTo>
                  <a:pt x="35887" y="9423"/>
                </a:lnTo>
                <a:lnTo>
                  <a:pt x="92054" y="12441"/>
                </a:lnTo>
                <a:lnTo>
                  <a:pt x="134860" y="13147"/>
                </a:lnTo>
                <a:lnTo>
                  <a:pt x="179277" y="13460"/>
                </a:lnTo>
                <a:lnTo>
                  <a:pt x="234920" y="17700"/>
                </a:lnTo>
                <a:lnTo>
                  <a:pt x="274224" y="2742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6992713" y="1083185"/>
            <a:ext cx="795251" cy="416681"/>
            <a:chOff x="6992713" y="1083185"/>
            <a:chExt cx="795251" cy="416681"/>
          </a:xfrm>
        </p:grpSpPr>
        <p:sp>
          <p:nvSpPr>
            <p:cNvPr id="44" name="Freeform 43"/>
            <p:cNvSpPr/>
            <p:nvPr/>
          </p:nvSpPr>
          <p:spPr>
            <a:xfrm>
              <a:off x="6992713" y="1124393"/>
              <a:ext cx="342781" cy="13638"/>
            </a:xfrm>
            <a:custGeom>
              <a:avLst/>
              <a:gdLst/>
              <a:ahLst/>
              <a:cxnLst/>
              <a:rect l="0" t="0" r="0" b="0"/>
              <a:pathLst>
                <a:path w="342781" h="13638">
                  <a:moveTo>
                    <a:pt x="0" y="13637"/>
                  </a:moveTo>
                  <a:lnTo>
                    <a:pt x="48808" y="2784"/>
                  </a:lnTo>
                  <a:lnTo>
                    <a:pt x="98252" y="773"/>
                  </a:lnTo>
                  <a:lnTo>
                    <a:pt x="155559" y="176"/>
                  </a:lnTo>
                  <a:lnTo>
                    <a:pt x="216720" y="0"/>
                  </a:lnTo>
                  <a:lnTo>
                    <a:pt x="269373" y="4010"/>
                  </a:lnTo>
                  <a:lnTo>
                    <a:pt x="309858" y="10784"/>
                  </a:lnTo>
                  <a:lnTo>
                    <a:pt x="342780" y="136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486316" y="1083185"/>
              <a:ext cx="301648" cy="416681"/>
            </a:xfrm>
            <a:custGeom>
              <a:avLst/>
              <a:gdLst/>
              <a:ahLst/>
              <a:cxnLst/>
              <a:rect l="0" t="0" r="0" b="0"/>
              <a:pathLst>
                <a:path w="301648" h="416681">
                  <a:moveTo>
                    <a:pt x="0" y="109689"/>
                  </a:moveTo>
                  <a:lnTo>
                    <a:pt x="14915" y="169349"/>
                  </a:lnTo>
                  <a:lnTo>
                    <a:pt x="32231" y="231333"/>
                  </a:lnTo>
                  <a:lnTo>
                    <a:pt x="45774" y="280982"/>
                  </a:lnTo>
                  <a:lnTo>
                    <a:pt x="59437" y="334287"/>
                  </a:lnTo>
                  <a:lnTo>
                    <a:pt x="88647" y="386524"/>
                  </a:lnTo>
                  <a:lnTo>
                    <a:pt x="105924" y="412496"/>
                  </a:lnTo>
                  <a:lnTo>
                    <a:pt x="113273" y="416680"/>
                  </a:lnTo>
                  <a:lnTo>
                    <a:pt x="119696" y="414899"/>
                  </a:lnTo>
                  <a:lnTo>
                    <a:pt x="130895" y="400732"/>
                  </a:lnTo>
                  <a:lnTo>
                    <a:pt x="150498" y="346271"/>
                  </a:lnTo>
                  <a:lnTo>
                    <a:pt x="168500" y="284907"/>
                  </a:lnTo>
                  <a:lnTo>
                    <a:pt x="193132" y="230670"/>
                  </a:lnTo>
                  <a:lnTo>
                    <a:pt x="221473" y="177767"/>
                  </a:lnTo>
                  <a:lnTo>
                    <a:pt x="244206" y="129691"/>
                  </a:lnTo>
                  <a:lnTo>
                    <a:pt x="262960" y="76852"/>
                  </a:lnTo>
                  <a:lnTo>
                    <a:pt x="290845" y="19920"/>
                  </a:lnTo>
                  <a:lnTo>
                    <a:pt x="3016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032929" y="2303482"/>
            <a:ext cx="758502" cy="562160"/>
            <a:chOff x="6032929" y="2303482"/>
            <a:chExt cx="758502" cy="562160"/>
          </a:xfrm>
        </p:grpSpPr>
        <p:sp>
          <p:nvSpPr>
            <p:cNvPr id="47" name="Freeform 46"/>
            <p:cNvSpPr/>
            <p:nvPr/>
          </p:nvSpPr>
          <p:spPr>
            <a:xfrm>
              <a:off x="6032929" y="2303482"/>
              <a:ext cx="39440" cy="562160"/>
            </a:xfrm>
            <a:custGeom>
              <a:avLst/>
              <a:gdLst/>
              <a:ahLst/>
              <a:cxnLst/>
              <a:rect l="0" t="0" r="0" b="0"/>
              <a:pathLst>
                <a:path w="39440" h="562160">
                  <a:moveTo>
                    <a:pt x="0" y="0"/>
                  </a:moveTo>
                  <a:lnTo>
                    <a:pt x="0" y="48356"/>
                  </a:lnTo>
                  <a:lnTo>
                    <a:pt x="0" y="98173"/>
                  </a:lnTo>
                  <a:lnTo>
                    <a:pt x="0" y="151798"/>
                  </a:lnTo>
                  <a:lnTo>
                    <a:pt x="4570" y="203054"/>
                  </a:lnTo>
                  <a:lnTo>
                    <a:pt x="28268" y="266171"/>
                  </a:lnTo>
                  <a:lnTo>
                    <a:pt x="37322" y="326513"/>
                  </a:lnTo>
                  <a:lnTo>
                    <a:pt x="39439" y="375160"/>
                  </a:lnTo>
                  <a:lnTo>
                    <a:pt x="33352" y="432102"/>
                  </a:lnTo>
                  <a:lnTo>
                    <a:pt x="29179" y="492477"/>
                  </a:lnTo>
                  <a:lnTo>
                    <a:pt x="28203" y="524080"/>
                  </a:lnTo>
                  <a:lnTo>
                    <a:pt x="27422" y="562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150956" y="2350490"/>
              <a:ext cx="174199" cy="498609"/>
            </a:xfrm>
            <a:custGeom>
              <a:avLst/>
              <a:gdLst/>
              <a:ahLst/>
              <a:cxnLst/>
              <a:rect l="0" t="0" r="0" b="0"/>
              <a:pathLst>
                <a:path w="174199" h="498609">
                  <a:moveTo>
                    <a:pt x="19084" y="21548"/>
                  </a:moveTo>
                  <a:lnTo>
                    <a:pt x="8138" y="77803"/>
                  </a:lnTo>
                  <a:lnTo>
                    <a:pt x="0" y="124247"/>
                  </a:lnTo>
                  <a:lnTo>
                    <a:pt x="7556" y="167233"/>
                  </a:lnTo>
                  <a:lnTo>
                    <a:pt x="25317" y="225693"/>
                  </a:lnTo>
                  <a:lnTo>
                    <a:pt x="26517" y="281610"/>
                  </a:lnTo>
                  <a:lnTo>
                    <a:pt x="25349" y="344897"/>
                  </a:lnTo>
                  <a:lnTo>
                    <a:pt x="31009" y="392255"/>
                  </a:lnTo>
                  <a:lnTo>
                    <a:pt x="44285" y="451653"/>
                  </a:lnTo>
                  <a:lnTo>
                    <a:pt x="58723" y="483883"/>
                  </a:lnTo>
                  <a:lnTo>
                    <a:pt x="68362" y="492782"/>
                  </a:lnTo>
                  <a:lnTo>
                    <a:pt x="79359" y="497192"/>
                  </a:lnTo>
                  <a:lnTo>
                    <a:pt x="91260" y="498608"/>
                  </a:lnTo>
                  <a:lnTo>
                    <a:pt x="102241" y="494981"/>
                  </a:lnTo>
                  <a:lnTo>
                    <a:pt x="122568" y="478764"/>
                  </a:lnTo>
                  <a:lnTo>
                    <a:pt x="143863" y="429381"/>
                  </a:lnTo>
                  <a:lnTo>
                    <a:pt x="159821" y="366506"/>
                  </a:lnTo>
                  <a:lnTo>
                    <a:pt x="169487" y="314006"/>
                  </a:lnTo>
                  <a:lnTo>
                    <a:pt x="174198" y="285076"/>
                  </a:lnTo>
                  <a:lnTo>
                    <a:pt x="171244" y="261219"/>
                  </a:lnTo>
                  <a:lnTo>
                    <a:pt x="142543" y="202759"/>
                  </a:lnTo>
                  <a:lnTo>
                    <a:pt x="128292" y="160486"/>
                  </a:lnTo>
                  <a:lnTo>
                    <a:pt x="116880" y="116307"/>
                  </a:lnTo>
                  <a:lnTo>
                    <a:pt x="101890" y="56734"/>
                  </a:lnTo>
                  <a:lnTo>
                    <a:pt x="90927" y="26522"/>
                  </a:lnTo>
                  <a:lnTo>
                    <a:pt x="75898" y="2938"/>
                  </a:lnTo>
                  <a:lnTo>
                    <a:pt x="67624" y="0"/>
                  </a:lnTo>
                  <a:lnTo>
                    <a:pt x="59061" y="2612"/>
                  </a:lnTo>
                  <a:lnTo>
                    <a:pt x="50306" y="8924"/>
                  </a:lnTo>
                  <a:lnTo>
                    <a:pt x="23426" y="54201"/>
                  </a:lnTo>
                  <a:lnTo>
                    <a:pt x="9334" y="102585"/>
                  </a:lnTo>
                  <a:lnTo>
                    <a:pt x="3444" y="130418"/>
                  </a:lnTo>
                  <a:lnTo>
                    <a:pt x="9086" y="181655"/>
                  </a:lnTo>
                  <a:lnTo>
                    <a:pt x="22258" y="228295"/>
                  </a:lnTo>
                  <a:lnTo>
                    <a:pt x="28112" y="269337"/>
                  </a:lnTo>
                  <a:lnTo>
                    <a:pt x="34777" y="316016"/>
                  </a:lnTo>
                  <a:lnTo>
                    <a:pt x="44340" y="365708"/>
                  </a:lnTo>
                  <a:lnTo>
                    <a:pt x="58748" y="413184"/>
                  </a:lnTo>
                  <a:lnTo>
                    <a:pt x="71245" y="447488"/>
                  </a:lnTo>
                  <a:lnTo>
                    <a:pt x="87641" y="4877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392409" y="2344734"/>
              <a:ext cx="198856" cy="411261"/>
            </a:xfrm>
            <a:custGeom>
              <a:avLst/>
              <a:gdLst/>
              <a:ahLst/>
              <a:cxnLst/>
              <a:rect l="0" t="0" r="0" b="0"/>
              <a:pathLst>
                <a:path w="198856" h="411261">
                  <a:moveTo>
                    <a:pt x="24433" y="68438"/>
                  </a:moveTo>
                  <a:lnTo>
                    <a:pt x="15010" y="104323"/>
                  </a:lnTo>
                  <a:lnTo>
                    <a:pt x="12628" y="140247"/>
                  </a:lnTo>
                  <a:lnTo>
                    <a:pt x="23757" y="177542"/>
                  </a:lnTo>
                  <a:lnTo>
                    <a:pt x="39367" y="217477"/>
                  </a:lnTo>
                  <a:lnTo>
                    <a:pt x="46305" y="265695"/>
                  </a:lnTo>
                  <a:lnTo>
                    <a:pt x="57490" y="322396"/>
                  </a:lnTo>
                  <a:lnTo>
                    <a:pt x="76441" y="380977"/>
                  </a:lnTo>
                  <a:lnTo>
                    <a:pt x="91221" y="403363"/>
                  </a:lnTo>
                  <a:lnTo>
                    <a:pt x="102474" y="409028"/>
                  </a:lnTo>
                  <a:lnTo>
                    <a:pt x="131229" y="411260"/>
                  </a:lnTo>
                  <a:lnTo>
                    <a:pt x="144381" y="406676"/>
                  </a:lnTo>
                  <a:lnTo>
                    <a:pt x="167120" y="389394"/>
                  </a:lnTo>
                  <a:lnTo>
                    <a:pt x="189774" y="346690"/>
                  </a:lnTo>
                  <a:lnTo>
                    <a:pt x="198855" y="288164"/>
                  </a:lnTo>
                  <a:lnTo>
                    <a:pt x="194036" y="269766"/>
                  </a:lnTo>
                  <a:lnTo>
                    <a:pt x="164233" y="218991"/>
                  </a:lnTo>
                  <a:lnTo>
                    <a:pt x="151170" y="160104"/>
                  </a:lnTo>
                  <a:lnTo>
                    <a:pt x="138328" y="109309"/>
                  </a:lnTo>
                  <a:lnTo>
                    <a:pt x="123350" y="51940"/>
                  </a:lnTo>
                  <a:lnTo>
                    <a:pt x="108514" y="25050"/>
                  </a:lnTo>
                  <a:lnTo>
                    <a:pt x="87702" y="7005"/>
                  </a:lnTo>
                  <a:lnTo>
                    <a:pt x="75753" y="60"/>
                  </a:lnTo>
                  <a:lnTo>
                    <a:pt x="64740" y="0"/>
                  </a:lnTo>
                  <a:lnTo>
                    <a:pt x="54351" y="4531"/>
                  </a:lnTo>
                  <a:lnTo>
                    <a:pt x="44378" y="12122"/>
                  </a:lnTo>
                  <a:lnTo>
                    <a:pt x="29235" y="40869"/>
                  </a:lnTo>
                  <a:lnTo>
                    <a:pt x="12145" y="91754"/>
                  </a:lnTo>
                  <a:lnTo>
                    <a:pt x="1495" y="139839"/>
                  </a:lnTo>
                  <a:lnTo>
                    <a:pt x="0" y="157172"/>
                  </a:lnTo>
                  <a:lnTo>
                    <a:pt x="5097" y="173298"/>
                  </a:lnTo>
                  <a:lnTo>
                    <a:pt x="44877" y="236081"/>
                  </a:lnTo>
                  <a:lnTo>
                    <a:pt x="63499" y="288738"/>
                  </a:lnTo>
                  <a:lnTo>
                    <a:pt x="78665" y="334809"/>
                  </a:lnTo>
                  <a:lnTo>
                    <a:pt x="92989" y="3700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622510" y="2522861"/>
              <a:ext cx="168921" cy="236011"/>
            </a:xfrm>
            <a:custGeom>
              <a:avLst/>
              <a:gdLst/>
              <a:ahLst/>
              <a:cxnLst/>
              <a:rect l="0" t="0" r="0" b="0"/>
              <a:pathLst>
                <a:path w="168921" h="236011">
                  <a:moveTo>
                    <a:pt x="0" y="41134"/>
                  </a:moveTo>
                  <a:lnTo>
                    <a:pt x="29116" y="48412"/>
                  </a:lnTo>
                  <a:lnTo>
                    <a:pt x="39216" y="56651"/>
                  </a:lnTo>
                  <a:lnTo>
                    <a:pt x="70434" y="113658"/>
                  </a:lnTo>
                  <a:lnTo>
                    <a:pt x="92472" y="165710"/>
                  </a:lnTo>
                  <a:lnTo>
                    <a:pt x="112714" y="215665"/>
                  </a:lnTo>
                  <a:lnTo>
                    <a:pt x="120847" y="230614"/>
                  </a:lnTo>
                  <a:lnTo>
                    <a:pt x="127792" y="236010"/>
                  </a:lnTo>
                  <a:lnTo>
                    <a:pt x="133946" y="235037"/>
                  </a:lnTo>
                  <a:lnTo>
                    <a:pt x="139572" y="229818"/>
                  </a:lnTo>
                  <a:lnTo>
                    <a:pt x="159547" y="168233"/>
                  </a:lnTo>
                  <a:lnTo>
                    <a:pt x="168920" y="132154"/>
                  </a:lnTo>
                  <a:lnTo>
                    <a:pt x="161914" y="95806"/>
                  </a:lnTo>
                  <a:lnTo>
                    <a:pt x="149659" y="60862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Freeform 51"/>
          <p:cNvSpPr/>
          <p:nvPr/>
        </p:nvSpPr>
        <p:spPr>
          <a:xfrm>
            <a:off x="8363833" y="1220297"/>
            <a:ext cx="342781" cy="392478"/>
          </a:xfrm>
          <a:custGeom>
            <a:avLst/>
            <a:gdLst/>
            <a:ahLst/>
            <a:cxnLst/>
            <a:rect l="0" t="0" r="0" b="0"/>
            <a:pathLst>
              <a:path w="342781" h="392478">
                <a:moveTo>
                  <a:pt x="0" y="27422"/>
                </a:moveTo>
                <a:lnTo>
                  <a:pt x="29829" y="83019"/>
                </a:lnTo>
                <a:lnTo>
                  <a:pt x="64461" y="137261"/>
                </a:lnTo>
                <a:lnTo>
                  <a:pt x="98828" y="185568"/>
                </a:lnTo>
                <a:lnTo>
                  <a:pt x="130678" y="238476"/>
                </a:lnTo>
                <a:lnTo>
                  <a:pt x="176636" y="300002"/>
                </a:lnTo>
                <a:lnTo>
                  <a:pt x="216101" y="362707"/>
                </a:lnTo>
                <a:lnTo>
                  <a:pt x="242614" y="392188"/>
                </a:lnTo>
                <a:lnTo>
                  <a:pt x="248580" y="392477"/>
                </a:lnTo>
                <a:lnTo>
                  <a:pt x="252558" y="386575"/>
                </a:lnTo>
                <a:lnTo>
                  <a:pt x="266221" y="333319"/>
                </a:lnTo>
                <a:lnTo>
                  <a:pt x="271853" y="281916"/>
                </a:lnTo>
                <a:lnTo>
                  <a:pt x="280800" y="228091"/>
                </a:lnTo>
                <a:lnTo>
                  <a:pt x="293100" y="173548"/>
                </a:lnTo>
                <a:lnTo>
                  <a:pt x="306393" y="118793"/>
                </a:lnTo>
                <a:lnTo>
                  <a:pt x="332432" y="56643"/>
                </a:lnTo>
                <a:lnTo>
                  <a:pt x="3427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8473522" y="2262348"/>
            <a:ext cx="587544" cy="480041"/>
            <a:chOff x="8473522" y="2262348"/>
            <a:chExt cx="587544" cy="480041"/>
          </a:xfrm>
        </p:grpSpPr>
        <p:sp>
          <p:nvSpPr>
            <p:cNvPr id="53" name="Freeform 52"/>
            <p:cNvSpPr/>
            <p:nvPr/>
          </p:nvSpPr>
          <p:spPr>
            <a:xfrm>
              <a:off x="8473522" y="2262348"/>
              <a:ext cx="23389" cy="479893"/>
            </a:xfrm>
            <a:custGeom>
              <a:avLst/>
              <a:gdLst/>
              <a:ahLst/>
              <a:cxnLst/>
              <a:rect l="0" t="0" r="0" b="0"/>
              <a:pathLst>
                <a:path w="23389" h="479893">
                  <a:moveTo>
                    <a:pt x="0" y="0"/>
                  </a:moveTo>
                  <a:lnTo>
                    <a:pt x="9424" y="45309"/>
                  </a:lnTo>
                  <a:lnTo>
                    <a:pt x="10917" y="101448"/>
                  </a:lnTo>
                  <a:lnTo>
                    <a:pt x="3912" y="151428"/>
                  </a:lnTo>
                  <a:lnTo>
                    <a:pt x="1159" y="213126"/>
                  </a:lnTo>
                  <a:lnTo>
                    <a:pt x="3391" y="276603"/>
                  </a:lnTo>
                  <a:lnTo>
                    <a:pt x="18948" y="328758"/>
                  </a:lnTo>
                  <a:lnTo>
                    <a:pt x="23388" y="391101"/>
                  </a:lnTo>
                  <a:lnTo>
                    <a:pt x="17256" y="450198"/>
                  </a:lnTo>
                  <a:lnTo>
                    <a:pt x="13712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565112" y="2282471"/>
              <a:ext cx="266708" cy="436170"/>
            </a:xfrm>
            <a:custGeom>
              <a:avLst/>
              <a:gdLst/>
              <a:ahLst/>
              <a:cxnLst/>
              <a:rect l="0" t="0" r="0" b="0"/>
              <a:pathLst>
                <a:path w="266708" h="436170">
                  <a:moveTo>
                    <a:pt x="100368" y="116989"/>
                  </a:moveTo>
                  <a:lnTo>
                    <a:pt x="90945" y="152875"/>
                  </a:lnTo>
                  <a:lnTo>
                    <a:pt x="89450" y="209043"/>
                  </a:lnTo>
                  <a:lnTo>
                    <a:pt x="94500" y="251849"/>
                  </a:lnTo>
                  <a:lnTo>
                    <a:pt x="97760" y="296265"/>
                  </a:lnTo>
                  <a:lnTo>
                    <a:pt x="103658" y="355971"/>
                  </a:lnTo>
                  <a:lnTo>
                    <a:pt x="112494" y="386214"/>
                  </a:lnTo>
                  <a:lnTo>
                    <a:pt x="126578" y="409812"/>
                  </a:lnTo>
                  <a:lnTo>
                    <a:pt x="147056" y="426394"/>
                  </a:lnTo>
                  <a:lnTo>
                    <a:pt x="158916" y="432949"/>
                  </a:lnTo>
                  <a:lnTo>
                    <a:pt x="188343" y="436169"/>
                  </a:lnTo>
                  <a:lnTo>
                    <a:pt x="204722" y="434895"/>
                  </a:lnTo>
                  <a:lnTo>
                    <a:pt x="217164" y="429475"/>
                  </a:lnTo>
                  <a:lnTo>
                    <a:pt x="235052" y="411266"/>
                  </a:lnTo>
                  <a:lnTo>
                    <a:pt x="260966" y="368040"/>
                  </a:lnTo>
                  <a:lnTo>
                    <a:pt x="266707" y="334194"/>
                  </a:lnTo>
                  <a:lnTo>
                    <a:pt x="265437" y="276817"/>
                  </a:lnTo>
                  <a:lnTo>
                    <a:pt x="260998" y="215636"/>
                  </a:lnTo>
                  <a:lnTo>
                    <a:pt x="250034" y="162976"/>
                  </a:lnTo>
                  <a:lnTo>
                    <a:pt x="237137" y="114365"/>
                  </a:lnTo>
                  <a:lnTo>
                    <a:pt x="225139" y="80783"/>
                  </a:lnTo>
                  <a:lnTo>
                    <a:pt x="192689" y="37705"/>
                  </a:lnTo>
                  <a:lnTo>
                    <a:pt x="167298" y="15227"/>
                  </a:lnTo>
                  <a:lnTo>
                    <a:pt x="136717" y="3206"/>
                  </a:lnTo>
                  <a:lnTo>
                    <a:pt x="120029" y="0"/>
                  </a:lnTo>
                  <a:lnTo>
                    <a:pt x="105858" y="2433"/>
                  </a:lnTo>
                  <a:lnTo>
                    <a:pt x="81987" y="17325"/>
                  </a:lnTo>
                  <a:lnTo>
                    <a:pt x="51418" y="65961"/>
                  </a:lnTo>
                  <a:lnTo>
                    <a:pt x="30342" y="114058"/>
                  </a:lnTo>
                  <a:lnTo>
                    <a:pt x="14448" y="171812"/>
                  </a:lnTo>
                  <a:lnTo>
                    <a:pt x="4797" y="214989"/>
                  </a:lnTo>
                  <a:lnTo>
                    <a:pt x="0" y="255000"/>
                  </a:lnTo>
                  <a:lnTo>
                    <a:pt x="17684" y="313638"/>
                  </a:lnTo>
                  <a:lnTo>
                    <a:pt x="35751" y="365181"/>
                  </a:lnTo>
                  <a:lnTo>
                    <a:pt x="51844" y="396402"/>
                  </a:lnTo>
                  <a:lnTo>
                    <a:pt x="86656" y="4323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810858" y="2268773"/>
              <a:ext cx="250208" cy="473616"/>
            </a:xfrm>
            <a:custGeom>
              <a:avLst/>
              <a:gdLst/>
              <a:ahLst/>
              <a:cxnLst/>
              <a:rect l="0" t="0" r="0" b="0"/>
              <a:pathLst>
                <a:path w="250208" h="473616">
                  <a:moveTo>
                    <a:pt x="87712" y="103265"/>
                  </a:moveTo>
                  <a:lnTo>
                    <a:pt x="65820" y="128205"/>
                  </a:lnTo>
                  <a:lnTo>
                    <a:pt x="42461" y="173455"/>
                  </a:lnTo>
                  <a:lnTo>
                    <a:pt x="28261" y="235952"/>
                  </a:lnTo>
                  <a:lnTo>
                    <a:pt x="29805" y="285638"/>
                  </a:lnTo>
                  <a:lnTo>
                    <a:pt x="35569" y="330064"/>
                  </a:lnTo>
                  <a:lnTo>
                    <a:pt x="51441" y="389336"/>
                  </a:lnTo>
                  <a:lnTo>
                    <a:pt x="75441" y="437367"/>
                  </a:lnTo>
                  <a:lnTo>
                    <a:pt x="94446" y="458946"/>
                  </a:lnTo>
                  <a:lnTo>
                    <a:pt x="118127" y="473615"/>
                  </a:lnTo>
                  <a:lnTo>
                    <a:pt x="132364" y="473566"/>
                  </a:lnTo>
                  <a:lnTo>
                    <a:pt x="164434" y="461323"/>
                  </a:lnTo>
                  <a:lnTo>
                    <a:pt x="190874" y="436585"/>
                  </a:lnTo>
                  <a:lnTo>
                    <a:pt x="218827" y="388397"/>
                  </a:lnTo>
                  <a:lnTo>
                    <a:pt x="236759" y="339587"/>
                  </a:lnTo>
                  <a:lnTo>
                    <a:pt x="247657" y="288054"/>
                  </a:lnTo>
                  <a:lnTo>
                    <a:pt x="250207" y="246332"/>
                  </a:lnTo>
                  <a:lnTo>
                    <a:pt x="250118" y="183065"/>
                  </a:lnTo>
                  <a:lnTo>
                    <a:pt x="241120" y="132495"/>
                  </a:lnTo>
                  <a:lnTo>
                    <a:pt x="227283" y="81118"/>
                  </a:lnTo>
                  <a:lnTo>
                    <a:pt x="203039" y="37795"/>
                  </a:lnTo>
                  <a:lnTo>
                    <a:pt x="180102" y="15260"/>
                  </a:lnTo>
                  <a:lnTo>
                    <a:pt x="150610" y="3213"/>
                  </a:lnTo>
                  <a:lnTo>
                    <a:pt x="134214" y="0"/>
                  </a:lnTo>
                  <a:lnTo>
                    <a:pt x="118713" y="2429"/>
                  </a:lnTo>
                  <a:lnTo>
                    <a:pt x="76585" y="26160"/>
                  </a:lnTo>
                  <a:lnTo>
                    <a:pt x="45651" y="54689"/>
                  </a:lnTo>
                  <a:lnTo>
                    <a:pt x="15668" y="117802"/>
                  </a:lnTo>
                  <a:lnTo>
                    <a:pt x="1195" y="180191"/>
                  </a:lnTo>
                  <a:lnTo>
                    <a:pt x="0" y="226323"/>
                  </a:lnTo>
                  <a:lnTo>
                    <a:pt x="3832" y="278870"/>
                  </a:lnTo>
                  <a:lnTo>
                    <a:pt x="5444" y="3089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6"/>
          <p:cNvSpPr/>
          <p:nvPr/>
        </p:nvSpPr>
        <p:spPr>
          <a:xfrm>
            <a:off x="6279730" y="3482645"/>
            <a:ext cx="260514" cy="388341"/>
          </a:xfrm>
          <a:custGeom>
            <a:avLst/>
            <a:gdLst/>
            <a:ahLst/>
            <a:cxnLst/>
            <a:rect l="0" t="0" r="0" b="0"/>
            <a:pathLst>
              <a:path w="260514" h="388341">
                <a:moveTo>
                  <a:pt x="0" y="0"/>
                </a:moveTo>
                <a:lnTo>
                  <a:pt x="0" y="29115"/>
                </a:lnTo>
                <a:lnTo>
                  <a:pt x="20370" y="82602"/>
                </a:lnTo>
                <a:lnTo>
                  <a:pt x="40644" y="137178"/>
                </a:lnTo>
                <a:lnTo>
                  <a:pt x="66597" y="199249"/>
                </a:lnTo>
                <a:lnTo>
                  <a:pt x="84903" y="252179"/>
                </a:lnTo>
                <a:lnTo>
                  <a:pt x="104737" y="313711"/>
                </a:lnTo>
                <a:lnTo>
                  <a:pt x="123325" y="369878"/>
                </a:lnTo>
                <a:lnTo>
                  <a:pt x="127921" y="383697"/>
                </a:lnTo>
                <a:lnTo>
                  <a:pt x="132508" y="388340"/>
                </a:lnTo>
                <a:lnTo>
                  <a:pt x="137090" y="386865"/>
                </a:lnTo>
                <a:lnTo>
                  <a:pt x="141668" y="381311"/>
                </a:lnTo>
                <a:lnTo>
                  <a:pt x="159961" y="330135"/>
                </a:lnTo>
                <a:lnTo>
                  <a:pt x="173675" y="285204"/>
                </a:lnTo>
                <a:lnTo>
                  <a:pt x="188910" y="228049"/>
                </a:lnTo>
                <a:lnTo>
                  <a:pt x="210520" y="179291"/>
                </a:lnTo>
                <a:lnTo>
                  <a:pt x="227250" y="128450"/>
                </a:lnTo>
                <a:lnTo>
                  <a:pt x="246551" y="69553"/>
                </a:lnTo>
                <a:lnTo>
                  <a:pt x="260513" y="274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7321782" y="3290688"/>
            <a:ext cx="466182" cy="438760"/>
            <a:chOff x="7321782" y="3290688"/>
            <a:chExt cx="466182" cy="438760"/>
          </a:xfrm>
        </p:grpSpPr>
        <p:sp>
          <p:nvSpPr>
            <p:cNvPr id="58" name="Freeform 57"/>
            <p:cNvSpPr/>
            <p:nvPr/>
          </p:nvSpPr>
          <p:spPr>
            <a:xfrm>
              <a:off x="7321782" y="3441512"/>
              <a:ext cx="191957" cy="27423"/>
            </a:xfrm>
            <a:custGeom>
              <a:avLst/>
              <a:gdLst/>
              <a:ahLst/>
              <a:cxnLst/>
              <a:rect l="0" t="0" r="0" b="0"/>
              <a:pathLst>
                <a:path w="191957" h="27423">
                  <a:moveTo>
                    <a:pt x="0" y="0"/>
                  </a:moveTo>
                  <a:lnTo>
                    <a:pt x="59660" y="4062"/>
                  </a:lnTo>
                  <a:lnTo>
                    <a:pt x="111116" y="10852"/>
                  </a:lnTo>
                  <a:lnTo>
                    <a:pt x="156831" y="16927"/>
                  </a:lnTo>
                  <a:lnTo>
                    <a:pt x="191956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691984" y="3290688"/>
              <a:ext cx="95980" cy="438760"/>
            </a:xfrm>
            <a:custGeom>
              <a:avLst/>
              <a:gdLst/>
              <a:ahLst/>
              <a:cxnLst/>
              <a:rect l="0" t="0" r="0" b="0"/>
              <a:pathLst>
                <a:path w="95980" h="438760">
                  <a:moveTo>
                    <a:pt x="95979" y="0"/>
                  </a:moveTo>
                  <a:lnTo>
                    <a:pt x="81064" y="52870"/>
                  </a:lnTo>
                  <a:lnTo>
                    <a:pt x="68200" y="113168"/>
                  </a:lnTo>
                  <a:lnTo>
                    <a:pt x="59257" y="158463"/>
                  </a:lnTo>
                  <a:lnTo>
                    <a:pt x="50204" y="209064"/>
                  </a:lnTo>
                  <a:lnTo>
                    <a:pt x="41102" y="253897"/>
                  </a:lnTo>
                  <a:lnTo>
                    <a:pt x="27413" y="313397"/>
                  </a:lnTo>
                  <a:lnTo>
                    <a:pt x="13708" y="373684"/>
                  </a:lnTo>
                  <a:lnTo>
                    <a:pt x="4062" y="419478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430525" y="2714818"/>
            <a:ext cx="2382933" cy="932363"/>
            <a:chOff x="3430525" y="2714818"/>
            <a:chExt cx="2382933" cy="932363"/>
          </a:xfrm>
        </p:grpSpPr>
        <p:sp>
          <p:nvSpPr>
            <p:cNvPr id="61" name="Freeform 60"/>
            <p:cNvSpPr/>
            <p:nvPr/>
          </p:nvSpPr>
          <p:spPr>
            <a:xfrm>
              <a:off x="3430525" y="2824507"/>
              <a:ext cx="148099" cy="822674"/>
            </a:xfrm>
            <a:custGeom>
              <a:avLst/>
              <a:gdLst/>
              <a:ahLst/>
              <a:cxnLst/>
              <a:rect l="0" t="0" r="0" b="0"/>
              <a:pathLst>
                <a:path w="148099" h="822674">
                  <a:moveTo>
                    <a:pt x="148098" y="0"/>
                  </a:moveTo>
                  <a:lnTo>
                    <a:pt x="109930" y="45447"/>
                  </a:lnTo>
                  <a:lnTo>
                    <a:pt x="76472" y="106196"/>
                  </a:lnTo>
                  <a:lnTo>
                    <a:pt x="55273" y="140140"/>
                  </a:lnTo>
                  <a:lnTo>
                    <a:pt x="34461" y="199834"/>
                  </a:lnTo>
                  <a:lnTo>
                    <a:pt x="20312" y="245073"/>
                  </a:lnTo>
                  <a:lnTo>
                    <a:pt x="11068" y="289706"/>
                  </a:lnTo>
                  <a:lnTo>
                    <a:pt x="3406" y="345091"/>
                  </a:lnTo>
                  <a:lnTo>
                    <a:pt x="0" y="405254"/>
                  </a:lnTo>
                  <a:lnTo>
                    <a:pt x="2549" y="451290"/>
                  </a:lnTo>
                  <a:lnTo>
                    <a:pt x="12549" y="506966"/>
                  </a:lnTo>
                  <a:lnTo>
                    <a:pt x="25161" y="570182"/>
                  </a:lnTo>
                  <a:lnTo>
                    <a:pt x="34045" y="616000"/>
                  </a:lnTo>
                  <a:lnTo>
                    <a:pt x="47611" y="667489"/>
                  </a:lnTo>
                  <a:lnTo>
                    <a:pt x="65843" y="725833"/>
                  </a:lnTo>
                  <a:lnTo>
                    <a:pt x="84115" y="781369"/>
                  </a:lnTo>
                  <a:lnTo>
                    <a:pt x="93254" y="8226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633469" y="3085020"/>
              <a:ext cx="191957" cy="372695"/>
            </a:xfrm>
            <a:custGeom>
              <a:avLst/>
              <a:gdLst/>
              <a:ahLst/>
              <a:cxnLst/>
              <a:rect l="0" t="0" r="0" b="0"/>
              <a:pathLst>
                <a:path w="191957" h="372695">
                  <a:moveTo>
                    <a:pt x="0" y="0"/>
                  </a:moveTo>
                  <a:lnTo>
                    <a:pt x="14915" y="48808"/>
                  </a:lnTo>
                  <a:lnTo>
                    <a:pt x="32230" y="108497"/>
                  </a:lnTo>
                  <a:lnTo>
                    <a:pt x="53053" y="165028"/>
                  </a:lnTo>
                  <a:lnTo>
                    <a:pt x="78520" y="222742"/>
                  </a:lnTo>
                  <a:lnTo>
                    <a:pt x="105362" y="278437"/>
                  </a:lnTo>
                  <a:lnTo>
                    <a:pt x="130783" y="340904"/>
                  </a:lnTo>
                  <a:lnTo>
                    <a:pt x="140901" y="369369"/>
                  </a:lnTo>
                  <a:lnTo>
                    <a:pt x="144208" y="372694"/>
                  </a:lnTo>
                  <a:lnTo>
                    <a:pt x="146413" y="368816"/>
                  </a:lnTo>
                  <a:lnTo>
                    <a:pt x="153579" y="326119"/>
                  </a:lnTo>
                  <a:lnTo>
                    <a:pt x="161288" y="263702"/>
                  </a:lnTo>
                  <a:lnTo>
                    <a:pt x="167635" y="206613"/>
                  </a:lnTo>
                  <a:lnTo>
                    <a:pt x="175101" y="151103"/>
                  </a:lnTo>
                  <a:lnTo>
                    <a:pt x="181376" y="100124"/>
                  </a:lnTo>
                  <a:lnTo>
                    <a:pt x="191956" y="548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044804" y="3043887"/>
              <a:ext cx="41135" cy="342781"/>
            </a:xfrm>
            <a:custGeom>
              <a:avLst/>
              <a:gdLst/>
              <a:ahLst/>
              <a:cxnLst/>
              <a:rect l="0" t="0" r="0" b="0"/>
              <a:pathLst>
                <a:path w="41135" h="342781">
                  <a:moveTo>
                    <a:pt x="0" y="0"/>
                  </a:moveTo>
                  <a:lnTo>
                    <a:pt x="1524" y="53208"/>
                  </a:lnTo>
                  <a:lnTo>
                    <a:pt x="9423" y="105988"/>
                  </a:lnTo>
                  <a:lnTo>
                    <a:pt x="13964" y="158698"/>
                  </a:lnTo>
                  <a:lnTo>
                    <a:pt x="22758" y="205462"/>
                  </a:lnTo>
                  <a:lnTo>
                    <a:pt x="27564" y="257236"/>
                  </a:lnTo>
                  <a:lnTo>
                    <a:pt x="38003" y="317136"/>
                  </a:lnTo>
                  <a:lnTo>
                    <a:pt x="41134" y="342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935115" y="3208421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13711"/>
                  </a:moveTo>
                  <a:lnTo>
                    <a:pt x="48807" y="2859"/>
                  </a:lnTo>
                  <a:lnTo>
                    <a:pt x="102315" y="847"/>
                  </a:lnTo>
                  <a:lnTo>
                    <a:pt x="158287" y="25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319029" y="3071309"/>
              <a:ext cx="13712" cy="342781"/>
            </a:xfrm>
            <a:custGeom>
              <a:avLst/>
              <a:gdLst/>
              <a:ahLst/>
              <a:cxnLst/>
              <a:rect l="0" t="0" r="0" b="0"/>
              <a:pathLst>
                <a:path w="13712" h="342781">
                  <a:moveTo>
                    <a:pt x="0" y="0"/>
                  </a:moveTo>
                  <a:lnTo>
                    <a:pt x="1523" y="45309"/>
                  </a:lnTo>
                  <a:lnTo>
                    <a:pt x="9423" y="104494"/>
                  </a:lnTo>
                  <a:lnTo>
                    <a:pt x="11805" y="148007"/>
                  </a:lnTo>
                  <a:lnTo>
                    <a:pt x="13146" y="208050"/>
                  </a:lnTo>
                  <a:lnTo>
                    <a:pt x="13543" y="264435"/>
                  </a:lnTo>
                  <a:lnTo>
                    <a:pt x="13636" y="297296"/>
                  </a:lnTo>
                  <a:lnTo>
                    <a:pt x="13711" y="342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429816" y="3026975"/>
              <a:ext cx="157967" cy="372376"/>
            </a:xfrm>
            <a:custGeom>
              <a:avLst/>
              <a:gdLst/>
              <a:ahLst/>
              <a:cxnLst/>
              <a:rect l="0" t="0" r="0" b="0"/>
              <a:pathLst>
                <a:path w="157967" h="372376">
                  <a:moveTo>
                    <a:pt x="26324" y="58045"/>
                  </a:moveTo>
                  <a:lnTo>
                    <a:pt x="19046" y="101718"/>
                  </a:lnTo>
                  <a:lnTo>
                    <a:pt x="11409" y="147535"/>
                  </a:lnTo>
                  <a:lnTo>
                    <a:pt x="4461" y="198367"/>
                  </a:lnTo>
                  <a:lnTo>
                    <a:pt x="1373" y="251429"/>
                  </a:lnTo>
                  <a:lnTo>
                    <a:pt x="0" y="297356"/>
                  </a:lnTo>
                  <a:lnTo>
                    <a:pt x="2437" y="335034"/>
                  </a:lnTo>
                  <a:lnTo>
                    <a:pt x="13677" y="361936"/>
                  </a:lnTo>
                  <a:lnTo>
                    <a:pt x="25510" y="368805"/>
                  </a:lnTo>
                  <a:lnTo>
                    <a:pt x="58971" y="372375"/>
                  </a:lnTo>
                  <a:lnTo>
                    <a:pt x="73988" y="368148"/>
                  </a:lnTo>
                  <a:lnTo>
                    <a:pt x="98798" y="351262"/>
                  </a:lnTo>
                  <a:lnTo>
                    <a:pt x="129896" y="301503"/>
                  </a:lnTo>
                  <a:lnTo>
                    <a:pt x="151129" y="238516"/>
                  </a:lnTo>
                  <a:lnTo>
                    <a:pt x="157966" y="194115"/>
                  </a:lnTo>
                  <a:lnTo>
                    <a:pt x="157753" y="134418"/>
                  </a:lnTo>
                  <a:lnTo>
                    <a:pt x="152104" y="83721"/>
                  </a:lnTo>
                  <a:lnTo>
                    <a:pt x="146367" y="30106"/>
                  </a:lnTo>
                  <a:lnTo>
                    <a:pt x="142916" y="11996"/>
                  </a:lnTo>
                  <a:lnTo>
                    <a:pt x="134522" y="2971"/>
                  </a:lnTo>
                  <a:lnTo>
                    <a:pt x="122832" y="0"/>
                  </a:lnTo>
                  <a:lnTo>
                    <a:pt x="108944" y="1067"/>
                  </a:lnTo>
                  <a:lnTo>
                    <a:pt x="96639" y="7872"/>
                  </a:lnTo>
                  <a:lnTo>
                    <a:pt x="74841" y="31683"/>
                  </a:lnTo>
                  <a:lnTo>
                    <a:pt x="46967" y="85677"/>
                  </a:lnTo>
                  <a:lnTo>
                    <a:pt x="33118" y="129710"/>
                  </a:lnTo>
                  <a:lnTo>
                    <a:pt x="29861" y="188123"/>
                  </a:lnTo>
                  <a:lnTo>
                    <a:pt x="39391" y="243178"/>
                  </a:lnTo>
                  <a:lnTo>
                    <a:pt x="67458" y="3048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651203" y="3046223"/>
              <a:ext cx="137286" cy="309073"/>
            </a:xfrm>
            <a:custGeom>
              <a:avLst/>
              <a:gdLst/>
              <a:ahLst/>
              <a:cxnLst/>
              <a:rect l="0" t="0" r="0" b="0"/>
              <a:pathLst>
                <a:path w="137286" h="309073">
                  <a:moveTo>
                    <a:pt x="24317" y="38797"/>
                  </a:moveTo>
                  <a:lnTo>
                    <a:pt x="13464" y="87605"/>
                  </a:lnTo>
                  <a:lnTo>
                    <a:pt x="7390" y="141112"/>
                  </a:lnTo>
                  <a:lnTo>
                    <a:pt x="4067" y="201146"/>
                  </a:lnTo>
                  <a:lnTo>
                    <a:pt x="10746" y="237400"/>
                  </a:lnTo>
                  <a:lnTo>
                    <a:pt x="23871" y="268748"/>
                  </a:lnTo>
                  <a:lnTo>
                    <a:pt x="55670" y="304812"/>
                  </a:lnTo>
                  <a:lnTo>
                    <a:pt x="68071" y="309072"/>
                  </a:lnTo>
                  <a:lnTo>
                    <a:pt x="94037" y="305680"/>
                  </a:lnTo>
                  <a:lnTo>
                    <a:pt x="104313" y="297463"/>
                  </a:lnTo>
                  <a:lnTo>
                    <a:pt x="119794" y="272083"/>
                  </a:lnTo>
                  <a:lnTo>
                    <a:pt x="137074" y="216254"/>
                  </a:lnTo>
                  <a:lnTo>
                    <a:pt x="137285" y="158748"/>
                  </a:lnTo>
                  <a:lnTo>
                    <a:pt x="127699" y="110394"/>
                  </a:lnTo>
                  <a:lnTo>
                    <a:pt x="107931" y="59842"/>
                  </a:lnTo>
                  <a:lnTo>
                    <a:pt x="82777" y="13548"/>
                  </a:lnTo>
                  <a:lnTo>
                    <a:pt x="72431" y="5206"/>
                  </a:lnTo>
                  <a:lnTo>
                    <a:pt x="60963" y="1168"/>
                  </a:lnTo>
                  <a:lnTo>
                    <a:pt x="48748" y="0"/>
                  </a:lnTo>
                  <a:lnTo>
                    <a:pt x="39080" y="3792"/>
                  </a:lnTo>
                  <a:lnTo>
                    <a:pt x="24277" y="20192"/>
                  </a:lnTo>
                  <a:lnTo>
                    <a:pt x="7377" y="55121"/>
                  </a:lnTo>
                  <a:lnTo>
                    <a:pt x="0" y="108974"/>
                  </a:lnTo>
                  <a:lnTo>
                    <a:pt x="2337" y="151238"/>
                  </a:lnTo>
                  <a:lnTo>
                    <a:pt x="12218" y="209733"/>
                  </a:lnTo>
                  <a:lnTo>
                    <a:pt x="24795" y="247885"/>
                  </a:lnTo>
                  <a:lnTo>
                    <a:pt x="38028" y="2718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853765" y="2879352"/>
              <a:ext cx="119178" cy="685561"/>
            </a:xfrm>
            <a:custGeom>
              <a:avLst/>
              <a:gdLst/>
              <a:ahLst/>
              <a:cxnLst/>
              <a:rect l="0" t="0" r="0" b="0"/>
              <a:pathLst>
                <a:path w="119178" h="685561">
                  <a:moveTo>
                    <a:pt x="13712" y="0"/>
                  </a:moveTo>
                  <a:lnTo>
                    <a:pt x="59158" y="60005"/>
                  </a:lnTo>
                  <a:lnTo>
                    <a:pt x="88649" y="121712"/>
                  </a:lnTo>
                  <a:lnTo>
                    <a:pt x="109145" y="181975"/>
                  </a:lnTo>
                  <a:lnTo>
                    <a:pt x="119177" y="234196"/>
                  </a:lnTo>
                  <a:lnTo>
                    <a:pt x="118087" y="288263"/>
                  </a:lnTo>
                  <a:lnTo>
                    <a:pt x="112178" y="342877"/>
                  </a:lnTo>
                  <a:lnTo>
                    <a:pt x="106365" y="397654"/>
                  </a:lnTo>
                  <a:lnTo>
                    <a:pt x="94993" y="448415"/>
                  </a:lnTo>
                  <a:lnTo>
                    <a:pt x="81976" y="496465"/>
                  </a:lnTo>
                  <a:lnTo>
                    <a:pt x="68470" y="545234"/>
                  </a:lnTo>
                  <a:lnTo>
                    <a:pt x="50258" y="602658"/>
                  </a:lnTo>
                  <a:lnTo>
                    <a:pt x="14667" y="662865"/>
                  </a:lnTo>
                  <a:lnTo>
                    <a:pt x="0" y="685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007178" y="2797085"/>
              <a:ext cx="93390" cy="767828"/>
            </a:xfrm>
            <a:custGeom>
              <a:avLst/>
              <a:gdLst/>
              <a:ahLst/>
              <a:cxnLst/>
              <a:rect l="0" t="0" r="0" b="0"/>
              <a:pathLst>
                <a:path w="93390" h="767828">
                  <a:moveTo>
                    <a:pt x="93389" y="0"/>
                  </a:moveTo>
                  <a:lnTo>
                    <a:pt x="89326" y="55597"/>
                  </a:lnTo>
                  <a:lnTo>
                    <a:pt x="74305" y="117117"/>
                  </a:lnTo>
                  <a:lnTo>
                    <a:pt x="61158" y="169952"/>
                  </a:lnTo>
                  <a:lnTo>
                    <a:pt x="40336" y="224201"/>
                  </a:lnTo>
                  <a:lnTo>
                    <a:pt x="29427" y="278869"/>
                  </a:lnTo>
                  <a:lnTo>
                    <a:pt x="18915" y="333661"/>
                  </a:lnTo>
                  <a:lnTo>
                    <a:pt x="6152" y="395770"/>
                  </a:lnTo>
                  <a:lnTo>
                    <a:pt x="0" y="455136"/>
                  </a:lnTo>
                  <a:lnTo>
                    <a:pt x="2624" y="504945"/>
                  </a:lnTo>
                  <a:lnTo>
                    <a:pt x="8869" y="561107"/>
                  </a:lnTo>
                  <a:lnTo>
                    <a:pt x="16722" y="616536"/>
                  </a:lnTo>
                  <a:lnTo>
                    <a:pt x="29353" y="663516"/>
                  </a:lnTo>
                  <a:lnTo>
                    <a:pt x="53595" y="720162"/>
                  </a:lnTo>
                  <a:lnTo>
                    <a:pt x="69609" y="746643"/>
                  </a:lnTo>
                  <a:lnTo>
                    <a:pt x="93389" y="7678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155412" y="3126154"/>
              <a:ext cx="137113" cy="302676"/>
            </a:xfrm>
            <a:custGeom>
              <a:avLst/>
              <a:gdLst/>
              <a:ahLst/>
              <a:cxnLst/>
              <a:rect l="0" t="0" r="0" b="0"/>
              <a:pathLst>
                <a:path w="137113" h="302676">
                  <a:moveTo>
                    <a:pt x="0" y="0"/>
                  </a:moveTo>
                  <a:lnTo>
                    <a:pt x="14915" y="48807"/>
                  </a:lnTo>
                  <a:lnTo>
                    <a:pt x="32230" y="108497"/>
                  </a:lnTo>
                  <a:lnTo>
                    <a:pt x="45774" y="157749"/>
                  </a:lnTo>
                  <a:lnTo>
                    <a:pt x="59436" y="210936"/>
                  </a:lnTo>
                  <a:lnTo>
                    <a:pt x="77700" y="272556"/>
                  </a:lnTo>
                  <a:lnTo>
                    <a:pt x="86839" y="300905"/>
                  </a:lnTo>
                  <a:lnTo>
                    <a:pt x="89886" y="302675"/>
                  </a:lnTo>
                  <a:lnTo>
                    <a:pt x="93271" y="284330"/>
                  </a:lnTo>
                  <a:lnTo>
                    <a:pt x="95176" y="231176"/>
                  </a:lnTo>
                  <a:lnTo>
                    <a:pt x="95622" y="189075"/>
                  </a:lnTo>
                  <a:lnTo>
                    <a:pt x="99935" y="130672"/>
                  </a:lnTo>
                  <a:lnTo>
                    <a:pt x="115041" y="69992"/>
                  </a:lnTo>
                  <a:lnTo>
                    <a:pt x="133152" y="1237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388502" y="3194710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27422"/>
                  </a:moveTo>
                  <a:lnTo>
                    <a:pt x="59660" y="16570"/>
                  </a:lnTo>
                  <a:lnTo>
                    <a:pt x="121644" y="6997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690148" y="3043887"/>
              <a:ext cx="41135" cy="342781"/>
            </a:xfrm>
            <a:custGeom>
              <a:avLst/>
              <a:gdLst/>
              <a:ahLst/>
              <a:cxnLst/>
              <a:rect l="0" t="0" r="0" b="0"/>
              <a:pathLst>
                <a:path w="41135" h="342781">
                  <a:moveTo>
                    <a:pt x="0" y="0"/>
                  </a:moveTo>
                  <a:lnTo>
                    <a:pt x="14915" y="59659"/>
                  </a:lnTo>
                  <a:lnTo>
                    <a:pt x="23717" y="115178"/>
                  </a:lnTo>
                  <a:lnTo>
                    <a:pt x="26325" y="175809"/>
                  </a:lnTo>
                  <a:lnTo>
                    <a:pt x="27098" y="232368"/>
                  </a:lnTo>
                  <a:lnTo>
                    <a:pt x="31390" y="287721"/>
                  </a:lnTo>
                  <a:lnTo>
                    <a:pt x="41134" y="342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690148" y="2714818"/>
              <a:ext cx="123310" cy="877518"/>
            </a:xfrm>
            <a:custGeom>
              <a:avLst/>
              <a:gdLst/>
              <a:ahLst/>
              <a:cxnLst/>
              <a:rect l="0" t="0" r="0" b="0"/>
              <a:pathLst>
                <a:path w="123310" h="877518">
                  <a:moveTo>
                    <a:pt x="0" y="0"/>
                  </a:moveTo>
                  <a:lnTo>
                    <a:pt x="23040" y="52870"/>
                  </a:lnTo>
                  <a:lnTo>
                    <a:pt x="53547" y="105042"/>
                  </a:lnTo>
                  <a:lnTo>
                    <a:pt x="81883" y="157571"/>
                  </a:lnTo>
                  <a:lnTo>
                    <a:pt x="101451" y="217316"/>
                  </a:lnTo>
                  <a:lnTo>
                    <a:pt x="111311" y="273613"/>
                  </a:lnTo>
                  <a:lnTo>
                    <a:pt x="119819" y="332950"/>
                  </a:lnTo>
                  <a:lnTo>
                    <a:pt x="121810" y="376498"/>
                  </a:lnTo>
                  <a:lnTo>
                    <a:pt x="122694" y="421243"/>
                  </a:lnTo>
                  <a:lnTo>
                    <a:pt x="123192" y="481981"/>
                  </a:lnTo>
                  <a:lnTo>
                    <a:pt x="123309" y="523985"/>
                  </a:lnTo>
                  <a:lnTo>
                    <a:pt x="121837" y="568045"/>
                  </a:lnTo>
                  <a:lnTo>
                    <a:pt x="116105" y="613018"/>
                  </a:lnTo>
                  <a:lnTo>
                    <a:pt x="108478" y="658397"/>
                  </a:lnTo>
                  <a:lnTo>
                    <a:pt x="98487" y="703957"/>
                  </a:lnTo>
                  <a:lnTo>
                    <a:pt x="83891" y="749597"/>
                  </a:lnTo>
                  <a:lnTo>
                    <a:pt x="65821" y="803559"/>
                  </a:lnTo>
                  <a:lnTo>
                    <a:pt x="59724" y="833982"/>
                  </a:lnTo>
                  <a:lnTo>
                    <a:pt x="54846" y="877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9433306" y="5398443"/>
            <a:ext cx="383915" cy="219380"/>
            <a:chOff x="9433306" y="5398443"/>
            <a:chExt cx="383915" cy="219380"/>
          </a:xfrm>
        </p:grpSpPr>
        <p:sp>
          <p:nvSpPr>
            <p:cNvPr id="75" name="Freeform 74"/>
            <p:cNvSpPr/>
            <p:nvPr/>
          </p:nvSpPr>
          <p:spPr>
            <a:xfrm>
              <a:off x="9433306" y="5398443"/>
              <a:ext cx="109691" cy="174563"/>
            </a:xfrm>
            <a:custGeom>
              <a:avLst/>
              <a:gdLst/>
              <a:ahLst/>
              <a:cxnLst/>
              <a:rect l="0" t="0" r="0" b="0"/>
              <a:pathLst>
                <a:path w="109691" h="174563">
                  <a:moveTo>
                    <a:pt x="0" y="27422"/>
                  </a:moveTo>
                  <a:lnTo>
                    <a:pt x="0" y="72731"/>
                  </a:lnTo>
                  <a:lnTo>
                    <a:pt x="0" y="130393"/>
                  </a:lnTo>
                  <a:lnTo>
                    <a:pt x="0" y="174562"/>
                  </a:lnTo>
                  <a:lnTo>
                    <a:pt x="7280" y="126038"/>
                  </a:lnTo>
                  <a:lnTo>
                    <a:pt x="24911" y="69076"/>
                  </a:lnTo>
                  <a:lnTo>
                    <a:pt x="39510" y="41365"/>
                  </a:lnTo>
                  <a:lnTo>
                    <a:pt x="60218" y="21939"/>
                  </a:lnTo>
                  <a:lnTo>
                    <a:pt x="89446" y="650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542996" y="5425865"/>
              <a:ext cx="274225" cy="191958"/>
            </a:xfrm>
            <a:custGeom>
              <a:avLst/>
              <a:gdLst/>
              <a:ahLst/>
              <a:cxnLst/>
              <a:rect l="0" t="0" r="0" b="0"/>
              <a:pathLst>
                <a:path w="274225" h="191958">
                  <a:moveTo>
                    <a:pt x="0" y="0"/>
                  </a:moveTo>
                  <a:lnTo>
                    <a:pt x="10853" y="59659"/>
                  </a:lnTo>
                  <a:lnTo>
                    <a:pt x="20426" y="121644"/>
                  </a:lnTo>
                  <a:lnTo>
                    <a:pt x="25349" y="171293"/>
                  </a:lnTo>
                  <a:lnTo>
                    <a:pt x="22994" y="176657"/>
                  </a:lnTo>
                  <a:lnTo>
                    <a:pt x="18376" y="174140"/>
                  </a:lnTo>
                  <a:lnTo>
                    <a:pt x="12250" y="166368"/>
                  </a:lnTo>
                  <a:lnTo>
                    <a:pt x="5444" y="141482"/>
                  </a:lnTo>
                  <a:lnTo>
                    <a:pt x="1613" y="93211"/>
                  </a:lnTo>
                  <a:lnTo>
                    <a:pt x="3764" y="61232"/>
                  </a:lnTo>
                  <a:lnTo>
                    <a:pt x="14876" y="36863"/>
                  </a:lnTo>
                  <a:lnTo>
                    <a:pt x="38263" y="6014"/>
                  </a:lnTo>
                  <a:lnTo>
                    <a:pt x="48360" y="2486"/>
                  </a:lnTo>
                  <a:lnTo>
                    <a:pt x="71768" y="6691"/>
                  </a:lnTo>
                  <a:lnTo>
                    <a:pt x="93343" y="22779"/>
                  </a:lnTo>
                  <a:lnTo>
                    <a:pt x="139812" y="83462"/>
                  </a:lnTo>
                  <a:lnTo>
                    <a:pt x="156532" y="125278"/>
                  </a:lnTo>
                  <a:lnTo>
                    <a:pt x="162164" y="161875"/>
                  </a:lnTo>
                  <a:lnTo>
                    <a:pt x="164222" y="100857"/>
                  </a:lnTo>
                  <a:lnTo>
                    <a:pt x="164442" y="49012"/>
                  </a:lnTo>
                  <a:lnTo>
                    <a:pt x="172619" y="21275"/>
                  </a:lnTo>
                  <a:lnTo>
                    <a:pt x="179065" y="9613"/>
                  </a:lnTo>
                  <a:lnTo>
                    <a:pt x="186409" y="4885"/>
                  </a:lnTo>
                  <a:lnTo>
                    <a:pt x="194352" y="4781"/>
                  </a:lnTo>
                  <a:lnTo>
                    <a:pt x="211303" y="12789"/>
                  </a:lnTo>
                  <a:lnTo>
                    <a:pt x="228994" y="26505"/>
                  </a:lnTo>
                  <a:lnTo>
                    <a:pt x="248804" y="58636"/>
                  </a:lnTo>
                  <a:lnTo>
                    <a:pt x="267623" y="111962"/>
                  </a:lnTo>
                  <a:lnTo>
                    <a:pt x="272920" y="167409"/>
                  </a:lnTo>
                  <a:lnTo>
                    <a:pt x="274224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024402" y="8791965"/>
            <a:ext cx="1214556" cy="1302565"/>
            <a:chOff x="1024402" y="8791965"/>
            <a:chExt cx="1214556" cy="1302565"/>
          </a:xfrm>
        </p:grpSpPr>
        <p:sp>
          <p:nvSpPr>
            <p:cNvPr id="78" name="Freeform 77"/>
            <p:cNvSpPr/>
            <p:nvPr/>
          </p:nvSpPr>
          <p:spPr>
            <a:xfrm>
              <a:off x="1024402" y="8846810"/>
              <a:ext cx="428986" cy="497886"/>
            </a:xfrm>
            <a:custGeom>
              <a:avLst/>
              <a:gdLst/>
              <a:ahLst/>
              <a:cxnLst/>
              <a:rect l="0" t="0" r="0" b="0"/>
              <a:pathLst>
                <a:path w="428986" h="497886">
                  <a:moveTo>
                    <a:pt x="182184" y="0"/>
                  </a:moveTo>
                  <a:lnTo>
                    <a:pt x="218578" y="0"/>
                  </a:lnTo>
                  <a:lnTo>
                    <a:pt x="248633" y="12187"/>
                  </a:lnTo>
                  <a:lnTo>
                    <a:pt x="291249" y="48807"/>
                  </a:lnTo>
                  <a:lnTo>
                    <a:pt x="315971" y="82631"/>
                  </a:lnTo>
                  <a:lnTo>
                    <a:pt x="332037" y="123055"/>
                  </a:lnTo>
                  <a:lnTo>
                    <a:pt x="336131" y="170474"/>
                  </a:lnTo>
                  <a:lnTo>
                    <a:pt x="331348" y="220495"/>
                  </a:lnTo>
                  <a:lnTo>
                    <a:pt x="319066" y="268118"/>
                  </a:lnTo>
                  <a:lnTo>
                    <a:pt x="302300" y="323197"/>
                  </a:lnTo>
                  <a:lnTo>
                    <a:pt x="280405" y="361184"/>
                  </a:lnTo>
                  <a:lnTo>
                    <a:pt x="227683" y="420086"/>
                  </a:lnTo>
                  <a:lnTo>
                    <a:pt x="174032" y="466129"/>
                  </a:lnTo>
                  <a:lnTo>
                    <a:pt x="124923" y="489526"/>
                  </a:lnTo>
                  <a:lnTo>
                    <a:pt x="91226" y="497885"/>
                  </a:lnTo>
                  <a:lnTo>
                    <a:pt x="61014" y="496522"/>
                  </a:lnTo>
                  <a:lnTo>
                    <a:pt x="36415" y="482713"/>
                  </a:lnTo>
                  <a:lnTo>
                    <a:pt x="16849" y="461340"/>
                  </a:lnTo>
                  <a:lnTo>
                    <a:pt x="3074" y="436607"/>
                  </a:lnTo>
                  <a:lnTo>
                    <a:pt x="0" y="406317"/>
                  </a:lnTo>
                  <a:lnTo>
                    <a:pt x="5235" y="374065"/>
                  </a:lnTo>
                  <a:lnTo>
                    <a:pt x="17718" y="344497"/>
                  </a:lnTo>
                  <a:lnTo>
                    <a:pt x="49155" y="309434"/>
                  </a:lnTo>
                  <a:lnTo>
                    <a:pt x="94694" y="287026"/>
                  </a:lnTo>
                  <a:lnTo>
                    <a:pt x="146781" y="278017"/>
                  </a:lnTo>
                  <a:lnTo>
                    <a:pt x="178637" y="284034"/>
                  </a:lnTo>
                  <a:lnTo>
                    <a:pt x="226329" y="304554"/>
                  </a:lnTo>
                  <a:lnTo>
                    <a:pt x="282481" y="338784"/>
                  </a:lnTo>
                  <a:lnTo>
                    <a:pt x="333860" y="376409"/>
                  </a:lnTo>
                  <a:lnTo>
                    <a:pt x="394397" y="439575"/>
                  </a:lnTo>
                  <a:lnTo>
                    <a:pt x="428985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617922" y="9052478"/>
              <a:ext cx="219380" cy="301647"/>
            </a:xfrm>
            <a:custGeom>
              <a:avLst/>
              <a:gdLst/>
              <a:ahLst/>
              <a:cxnLst/>
              <a:rect l="0" t="0" r="0" b="0"/>
              <a:pathLst>
                <a:path w="219380" h="301647">
                  <a:moveTo>
                    <a:pt x="0" y="0"/>
                  </a:moveTo>
                  <a:lnTo>
                    <a:pt x="49973" y="61778"/>
                  </a:lnTo>
                  <a:lnTo>
                    <a:pt x="96201" y="112583"/>
                  </a:lnTo>
                  <a:lnTo>
                    <a:pt x="126683" y="162175"/>
                  </a:lnTo>
                  <a:lnTo>
                    <a:pt x="164280" y="225402"/>
                  </a:lnTo>
                  <a:lnTo>
                    <a:pt x="207158" y="284158"/>
                  </a:lnTo>
                  <a:lnTo>
                    <a:pt x="219379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659055" y="9052478"/>
              <a:ext cx="137113" cy="342781"/>
            </a:xfrm>
            <a:custGeom>
              <a:avLst/>
              <a:gdLst/>
              <a:ahLst/>
              <a:cxnLst/>
              <a:rect l="0" t="0" r="0" b="0"/>
              <a:pathLst>
                <a:path w="137113" h="342781">
                  <a:moveTo>
                    <a:pt x="137112" y="0"/>
                  </a:moveTo>
                  <a:lnTo>
                    <a:pt x="122197" y="48807"/>
                  </a:lnTo>
                  <a:lnTo>
                    <a:pt x="104882" y="108497"/>
                  </a:lnTo>
                  <a:lnTo>
                    <a:pt x="84059" y="157748"/>
                  </a:lnTo>
                  <a:lnTo>
                    <a:pt x="58592" y="210936"/>
                  </a:lnTo>
                  <a:lnTo>
                    <a:pt x="31749" y="265290"/>
                  </a:lnTo>
                  <a:lnTo>
                    <a:pt x="7852" y="322733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029258" y="8791965"/>
              <a:ext cx="209700" cy="297749"/>
            </a:xfrm>
            <a:custGeom>
              <a:avLst/>
              <a:gdLst/>
              <a:ahLst/>
              <a:cxnLst/>
              <a:rect l="0" t="0" r="0" b="0"/>
              <a:pathLst>
                <a:path w="209700" h="297749">
                  <a:moveTo>
                    <a:pt x="0" y="0"/>
                  </a:moveTo>
                  <a:lnTo>
                    <a:pt x="29115" y="0"/>
                  </a:lnTo>
                  <a:lnTo>
                    <a:pt x="51534" y="8125"/>
                  </a:lnTo>
                  <a:lnTo>
                    <a:pt x="61779" y="14557"/>
                  </a:lnTo>
                  <a:lnTo>
                    <a:pt x="77224" y="33892"/>
                  </a:lnTo>
                  <a:lnTo>
                    <a:pt x="83475" y="45447"/>
                  </a:lnTo>
                  <a:lnTo>
                    <a:pt x="84596" y="56196"/>
                  </a:lnTo>
                  <a:lnTo>
                    <a:pt x="77716" y="76267"/>
                  </a:lnTo>
                  <a:lnTo>
                    <a:pt x="60439" y="91280"/>
                  </a:lnTo>
                  <a:lnTo>
                    <a:pt x="49434" y="97416"/>
                  </a:lnTo>
                  <a:lnTo>
                    <a:pt x="43620" y="96937"/>
                  </a:lnTo>
                  <a:lnTo>
                    <a:pt x="41268" y="92047"/>
                  </a:lnTo>
                  <a:lnTo>
                    <a:pt x="41223" y="84216"/>
                  </a:lnTo>
                  <a:lnTo>
                    <a:pt x="47287" y="78997"/>
                  </a:lnTo>
                  <a:lnTo>
                    <a:pt x="70275" y="73196"/>
                  </a:lnTo>
                  <a:lnTo>
                    <a:pt x="96742" y="78743"/>
                  </a:lnTo>
                  <a:lnTo>
                    <a:pt x="123740" y="92889"/>
                  </a:lnTo>
                  <a:lnTo>
                    <a:pt x="184723" y="144943"/>
                  </a:lnTo>
                  <a:lnTo>
                    <a:pt x="206741" y="180566"/>
                  </a:lnTo>
                  <a:lnTo>
                    <a:pt x="209699" y="210762"/>
                  </a:lnTo>
                  <a:lnTo>
                    <a:pt x="208356" y="227346"/>
                  </a:lnTo>
                  <a:lnTo>
                    <a:pt x="194675" y="253897"/>
                  </a:lnTo>
                  <a:lnTo>
                    <a:pt x="173359" y="274330"/>
                  </a:lnTo>
                  <a:lnTo>
                    <a:pt x="148652" y="288490"/>
                  </a:lnTo>
                  <a:lnTo>
                    <a:pt x="101767" y="297748"/>
                  </a:lnTo>
                  <a:lnTo>
                    <a:pt x="75191" y="291788"/>
                  </a:lnTo>
                  <a:lnTo>
                    <a:pt x="4113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275142" y="9626011"/>
              <a:ext cx="296000" cy="446085"/>
            </a:xfrm>
            <a:custGeom>
              <a:avLst/>
              <a:gdLst/>
              <a:ahLst/>
              <a:cxnLst/>
              <a:rect l="0" t="0" r="0" b="0"/>
              <a:pathLst>
                <a:path w="296000" h="446085">
                  <a:moveTo>
                    <a:pt x="205668" y="57182"/>
                  </a:moveTo>
                  <a:lnTo>
                    <a:pt x="160221" y="19013"/>
                  </a:lnTo>
                  <a:lnTo>
                    <a:pt x="122123" y="0"/>
                  </a:lnTo>
                  <a:lnTo>
                    <a:pt x="113408" y="2302"/>
                  </a:lnTo>
                  <a:lnTo>
                    <a:pt x="107598" y="9931"/>
                  </a:lnTo>
                  <a:lnTo>
                    <a:pt x="90995" y="73240"/>
                  </a:lnTo>
                  <a:lnTo>
                    <a:pt x="92132" y="129650"/>
                  </a:lnTo>
                  <a:lnTo>
                    <a:pt x="87560" y="177680"/>
                  </a:lnTo>
                  <a:lnTo>
                    <a:pt x="88842" y="183217"/>
                  </a:lnTo>
                  <a:lnTo>
                    <a:pt x="92744" y="182340"/>
                  </a:lnTo>
                  <a:lnTo>
                    <a:pt x="120900" y="155369"/>
                  </a:lnTo>
                  <a:lnTo>
                    <a:pt x="150219" y="150588"/>
                  </a:lnTo>
                  <a:lnTo>
                    <a:pt x="168702" y="151446"/>
                  </a:lnTo>
                  <a:lnTo>
                    <a:pt x="223830" y="174488"/>
                  </a:lnTo>
                  <a:lnTo>
                    <a:pt x="252334" y="201742"/>
                  </a:lnTo>
                  <a:lnTo>
                    <a:pt x="285512" y="251346"/>
                  </a:lnTo>
                  <a:lnTo>
                    <a:pt x="295460" y="268892"/>
                  </a:lnTo>
                  <a:lnTo>
                    <a:pt x="295999" y="283636"/>
                  </a:lnTo>
                  <a:lnTo>
                    <a:pt x="290264" y="296512"/>
                  </a:lnTo>
                  <a:lnTo>
                    <a:pt x="272212" y="323515"/>
                  </a:lnTo>
                  <a:lnTo>
                    <a:pt x="251961" y="376973"/>
                  </a:lnTo>
                  <a:lnTo>
                    <a:pt x="235891" y="402948"/>
                  </a:lnTo>
                  <a:lnTo>
                    <a:pt x="214530" y="420587"/>
                  </a:lnTo>
                  <a:lnTo>
                    <a:pt x="163576" y="444323"/>
                  </a:lnTo>
                  <a:lnTo>
                    <a:pt x="136686" y="446084"/>
                  </a:lnTo>
                  <a:lnTo>
                    <a:pt x="82183" y="434802"/>
                  </a:lnTo>
                  <a:lnTo>
                    <a:pt x="41108" y="422304"/>
                  </a:lnTo>
                  <a:lnTo>
                    <a:pt x="30452" y="414856"/>
                  </a:lnTo>
                  <a:lnTo>
                    <a:pt x="0" y="3725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673393" y="9642716"/>
              <a:ext cx="237188" cy="439932"/>
            </a:xfrm>
            <a:custGeom>
              <a:avLst/>
              <a:gdLst/>
              <a:ahLst/>
              <a:cxnLst/>
              <a:rect l="0" t="0" r="0" b="0"/>
              <a:pathLst>
                <a:path w="237188" h="439932">
                  <a:moveTo>
                    <a:pt x="26796" y="122745"/>
                  </a:moveTo>
                  <a:lnTo>
                    <a:pt x="26796" y="166417"/>
                  </a:lnTo>
                  <a:lnTo>
                    <a:pt x="30859" y="208171"/>
                  </a:lnTo>
                  <a:lnTo>
                    <a:pt x="34075" y="229970"/>
                  </a:lnTo>
                  <a:lnTo>
                    <a:pt x="30125" y="249072"/>
                  </a:lnTo>
                  <a:lnTo>
                    <a:pt x="3068" y="297795"/>
                  </a:lnTo>
                  <a:lnTo>
                    <a:pt x="0" y="326993"/>
                  </a:lnTo>
                  <a:lnTo>
                    <a:pt x="6838" y="376404"/>
                  </a:lnTo>
                  <a:lnTo>
                    <a:pt x="18433" y="403571"/>
                  </a:lnTo>
                  <a:lnTo>
                    <a:pt x="25791" y="415082"/>
                  </a:lnTo>
                  <a:lnTo>
                    <a:pt x="46155" y="431933"/>
                  </a:lnTo>
                  <a:lnTo>
                    <a:pt x="57983" y="438559"/>
                  </a:lnTo>
                  <a:lnTo>
                    <a:pt x="70440" y="439931"/>
                  </a:lnTo>
                  <a:lnTo>
                    <a:pt x="96468" y="433329"/>
                  </a:lnTo>
                  <a:lnTo>
                    <a:pt x="119208" y="416175"/>
                  </a:lnTo>
                  <a:lnTo>
                    <a:pt x="158633" y="360644"/>
                  </a:lnTo>
                  <a:lnTo>
                    <a:pt x="208387" y="301568"/>
                  </a:lnTo>
                  <a:lnTo>
                    <a:pt x="229381" y="258082"/>
                  </a:lnTo>
                  <a:lnTo>
                    <a:pt x="237187" y="213364"/>
                  </a:lnTo>
                  <a:lnTo>
                    <a:pt x="235579" y="168098"/>
                  </a:lnTo>
                  <a:lnTo>
                    <a:pt x="226108" y="107067"/>
                  </a:lnTo>
                  <a:lnTo>
                    <a:pt x="206375" y="50389"/>
                  </a:lnTo>
                  <a:lnTo>
                    <a:pt x="181230" y="9559"/>
                  </a:lnTo>
                  <a:lnTo>
                    <a:pt x="169362" y="3107"/>
                  </a:lnTo>
                  <a:lnTo>
                    <a:pt x="139925" y="0"/>
                  </a:lnTo>
                  <a:lnTo>
                    <a:pt x="110592" y="11823"/>
                  </a:lnTo>
                  <a:lnTo>
                    <a:pt x="83844" y="33836"/>
                  </a:lnTo>
                  <a:lnTo>
                    <a:pt x="45908" y="93559"/>
                  </a:lnTo>
                  <a:lnTo>
                    <a:pt x="35290" y="125008"/>
                  </a:lnTo>
                  <a:lnTo>
                    <a:pt x="30836" y="184015"/>
                  </a:lnTo>
                  <a:lnTo>
                    <a:pt x="33918" y="240770"/>
                  </a:lnTo>
                  <a:lnTo>
                    <a:pt x="23658" y="293134"/>
                  </a:lnTo>
                  <a:lnTo>
                    <a:pt x="40507" y="3558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042969" y="9724327"/>
              <a:ext cx="178247" cy="301647"/>
            </a:xfrm>
            <a:custGeom>
              <a:avLst/>
              <a:gdLst/>
              <a:ahLst/>
              <a:cxnLst/>
              <a:rect l="0" t="0" r="0" b="0"/>
              <a:pathLst>
                <a:path w="178247" h="301647">
                  <a:moveTo>
                    <a:pt x="0" y="0"/>
                  </a:moveTo>
                  <a:lnTo>
                    <a:pt x="33893" y="59660"/>
                  </a:lnTo>
                  <a:lnTo>
                    <a:pt x="66410" y="111116"/>
                  </a:lnTo>
                  <a:lnTo>
                    <a:pt x="104695" y="168540"/>
                  </a:lnTo>
                  <a:lnTo>
                    <a:pt x="106360" y="179393"/>
                  </a:lnTo>
                  <a:lnTo>
                    <a:pt x="102900" y="189674"/>
                  </a:lnTo>
                  <a:lnTo>
                    <a:pt x="96022" y="199576"/>
                  </a:lnTo>
                  <a:lnTo>
                    <a:pt x="96008" y="209223"/>
                  </a:lnTo>
                  <a:lnTo>
                    <a:pt x="100568" y="218703"/>
                  </a:lnTo>
                  <a:lnTo>
                    <a:pt x="151226" y="274164"/>
                  </a:lnTo>
                  <a:lnTo>
                    <a:pt x="178246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070391" y="9738038"/>
              <a:ext cx="164536" cy="356492"/>
            </a:xfrm>
            <a:custGeom>
              <a:avLst/>
              <a:gdLst/>
              <a:ahLst/>
              <a:cxnLst/>
              <a:rect l="0" t="0" r="0" b="0"/>
              <a:pathLst>
                <a:path w="164536" h="356492">
                  <a:moveTo>
                    <a:pt x="164535" y="0"/>
                  </a:moveTo>
                  <a:lnTo>
                    <a:pt x="153588" y="54732"/>
                  </a:lnTo>
                  <a:lnTo>
                    <a:pt x="141148" y="113888"/>
                  </a:lnTo>
                  <a:lnTo>
                    <a:pt x="132304" y="146595"/>
                  </a:lnTo>
                  <a:lnTo>
                    <a:pt x="107045" y="176366"/>
                  </a:lnTo>
                  <a:lnTo>
                    <a:pt x="76522" y="204833"/>
                  </a:lnTo>
                  <a:lnTo>
                    <a:pt x="44513" y="260348"/>
                  </a:lnTo>
                  <a:lnTo>
                    <a:pt x="24361" y="297535"/>
                  </a:lnTo>
                  <a:lnTo>
                    <a:pt x="10828" y="318100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605128" y="8860521"/>
            <a:ext cx="2646263" cy="562161"/>
            <a:chOff x="2605128" y="8860521"/>
            <a:chExt cx="2646263" cy="562161"/>
          </a:xfrm>
        </p:grpSpPr>
        <p:sp>
          <p:nvSpPr>
            <p:cNvPr id="87" name="Freeform 86"/>
            <p:cNvSpPr/>
            <p:nvPr/>
          </p:nvSpPr>
          <p:spPr>
            <a:xfrm>
              <a:off x="2605128" y="9068983"/>
              <a:ext cx="191958" cy="10918"/>
            </a:xfrm>
            <a:custGeom>
              <a:avLst/>
              <a:gdLst/>
              <a:ahLst/>
              <a:cxnLst/>
              <a:rect l="0" t="0" r="0" b="0"/>
              <a:pathLst>
                <a:path w="191958" h="10918">
                  <a:moveTo>
                    <a:pt x="0" y="10917"/>
                  </a:moveTo>
                  <a:lnTo>
                    <a:pt x="45309" y="1494"/>
                  </a:lnTo>
                  <a:lnTo>
                    <a:pt x="101448" y="0"/>
                  </a:lnTo>
                  <a:lnTo>
                    <a:pt x="158844" y="8309"/>
                  </a:lnTo>
                  <a:lnTo>
                    <a:pt x="191957" y="10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632551" y="9175879"/>
              <a:ext cx="219380" cy="13711"/>
            </a:xfrm>
            <a:custGeom>
              <a:avLst/>
              <a:gdLst/>
              <a:ahLst/>
              <a:cxnLst/>
              <a:rect l="0" t="0" r="0" b="0"/>
              <a:pathLst>
                <a:path w="219380" h="13711">
                  <a:moveTo>
                    <a:pt x="0" y="13710"/>
                  </a:moveTo>
                  <a:lnTo>
                    <a:pt x="51685" y="12187"/>
                  </a:lnTo>
                  <a:lnTo>
                    <a:pt x="113128" y="2858"/>
                  </a:lnTo>
                  <a:lnTo>
                    <a:pt x="165553" y="847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227948" y="8860521"/>
              <a:ext cx="350676" cy="459476"/>
            </a:xfrm>
            <a:custGeom>
              <a:avLst/>
              <a:gdLst/>
              <a:ahLst/>
              <a:cxnLst/>
              <a:rect l="0" t="0" r="0" b="0"/>
              <a:pathLst>
                <a:path w="350676" h="459476">
                  <a:moveTo>
                    <a:pt x="117585" y="0"/>
                  </a:moveTo>
                  <a:lnTo>
                    <a:pt x="174837" y="26362"/>
                  </a:lnTo>
                  <a:lnTo>
                    <a:pt x="216804" y="61632"/>
                  </a:lnTo>
                  <a:lnTo>
                    <a:pt x="243639" y="99513"/>
                  </a:lnTo>
                  <a:lnTo>
                    <a:pt x="260392" y="150178"/>
                  </a:lnTo>
                  <a:lnTo>
                    <a:pt x="262986" y="212755"/>
                  </a:lnTo>
                  <a:lnTo>
                    <a:pt x="252795" y="257061"/>
                  </a:lnTo>
                  <a:lnTo>
                    <a:pt x="229927" y="317551"/>
                  </a:lnTo>
                  <a:lnTo>
                    <a:pt x="193380" y="373739"/>
                  </a:lnTo>
                  <a:lnTo>
                    <a:pt x="143729" y="432235"/>
                  </a:lnTo>
                  <a:lnTo>
                    <a:pt x="130444" y="443550"/>
                  </a:lnTo>
                  <a:lnTo>
                    <a:pt x="99432" y="456123"/>
                  </a:lnTo>
                  <a:lnTo>
                    <a:pt x="82631" y="459475"/>
                  </a:lnTo>
                  <a:lnTo>
                    <a:pt x="55838" y="455075"/>
                  </a:lnTo>
                  <a:lnTo>
                    <a:pt x="23624" y="435467"/>
                  </a:lnTo>
                  <a:lnTo>
                    <a:pt x="13811" y="427424"/>
                  </a:lnTo>
                  <a:lnTo>
                    <a:pt x="2907" y="402236"/>
                  </a:lnTo>
                  <a:lnTo>
                    <a:pt x="0" y="386988"/>
                  </a:lnTo>
                  <a:lnTo>
                    <a:pt x="4894" y="357858"/>
                  </a:lnTo>
                  <a:lnTo>
                    <a:pt x="10465" y="343692"/>
                  </a:lnTo>
                  <a:lnTo>
                    <a:pt x="20273" y="332723"/>
                  </a:lnTo>
                  <a:lnTo>
                    <a:pt x="63191" y="310008"/>
                  </a:lnTo>
                  <a:lnTo>
                    <a:pt x="96965" y="298761"/>
                  </a:lnTo>
                  <a:lnTo>
                    <a:pt x="157518" y="298421"/>
                  </a:lnTo>
                  <a:lnTo>
                    <a:pt x="216424" y="307970"/>
                  </a:lnTo>
                  <a:lnTo>
                    <a:pt x="265193" y="327727"/>
                  </a:lnTo>
                  <a:lnTo>
                    <a:pt x="301311" y="352877"/>
                  </a:lnTo>
                  <a:lnTo>
                    <a:pt x="324030" y="386905"/>
                  </a:lnTo>
                  <a:lnTo>
                    <a:pt x="350675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729447" y="9107322"/>
              <a:ext cx="1" cy="27424"/>
            </a:xfrm>
            <a:custGeom>
              <a:avLst/>
              <a:gdLst/>
              <a:ahLst/>
              <a:cxnLst/>
              <a:rect l="0" t="0" r="0" b="0"/>
              <a:pathLst>
                <a:path w="1" h="27424">
                  <a:moveTo>
                    <a:pt x="0" y="0"/>
                  </a:moveTo>
                  <a:lnTo>
                    <a:pt x="0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907692" y="9121034"/>
              <a:ext cx="274225" cy="274225"/>
            </a:xfrm>
            <a:custGeom>
              <a:avLst/>
              <a:gdLst/>
              <a:ahLst/>
              <a:cxnLst/>
              <a:rect l="0" t="0" r="0" b="0"/>
              <a:pathLst>
                <a:path w="274225" h="274225">
                  <a:moveTo>
                    <a:pt x="0" y="0"/>
                  </a:moveTo>
                  <a:lnTo>
                    <a:pt x="59244" y="57720"/>
                  </a:lnTo>
                  <a:lnTo>
                    <a:pt x="117048" y="106195"/>
                  </a:lnTo>
                  <a:lnTo>
                    <a:pt x="177688" y="164227"/>
                  </a:lnTo>
                  <a:lnTo>
                    <a:pt x="233042" y="219352"/>
                  </a:lnTo>
                  <a:lnTo>
                    <a:pt x="274224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962537" y="9121034"/>
              <a:ext cx="150825" cy="301648"/>
            </a:xfrm>
            <a:custGeom>
              <a:avLst/>
              <a:gdLst/>
              <a:ahLst/>
              <a:cxnLst/>
              <a:rect l="0" t="0" r="0" b="0"/>
              <a:pathLst>
                <a:path w="150825" h="301648">
                  <a:moveTo>
                    <a:pt x="150824" y="0"/>
                  </a:moveTo>
                  <a:lnTo>
                    <a:pt x="135909" y="48807"/>
                  </a:lnTo>
                  <a:lnTo>
                    <a:pt x="124390" y="81107"/>
                  </a:lnTo>
                  <a:lnTo>
                    <a:pt x="93732" y="133552"/>
                  </a:lnTo>
                  <a:lnTo>
                    <a:pt x="64675" y="187685"/>
                  </a:lnTo>
                  <a:lnTo>
                    <a:pt x="36767" y="240796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264184" y="92307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497274" y="9148456"/>
              <a:ext cx="205669" cy="246803"/>
            </a:xfrm>
            <a:custGeom>
              <a:avLst/>
              <a:gdLst/>
              <a:ahLst/>
              <a:cxnLst/>
              <a:rect l="0" t="0" r="0" b="0"/>
              <a:pathLst>
                <a:path w="205669" h="246803">
                  <a:moveTo>
                    <a:pt x="0" y="0"/>
                  </a:moveTo>
                  <a:lnTo>
                    <a:pt x="49974" y="57253"/>
                  </a:lnTo>
                  <a:lnTo>
                    <a:pt x="95939" y="112866"/>
                  </a:lnTo>
                  <a:lnTo>
                    <a:pt x="139813" y="165162"/>
                  </a:lnTo>
                  <a:lnTo>
                    <a:pt x="187046" y="225048"/>
                  </a:lnTo>
                  <a:lnTo>
                    <a:pt x="205668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510985" y="9134745"/>
              <a:ext cx="123402" cy="287937"/>
            </a:xfrm>
            <a:custGeom>
              <a:avLst/>
              <a:gdLst/>
              <a:ahLst/>
              <a:cxnLst/>
              <a:rect l="0" t="0" r="0" b="0"/>
              <a:pathLst>
                <a:path w="123402" h="287937">
                  <a:moveTo>
                    <a:pt x="123401" y="0"/>
                  </a:moveTo>
                  <a:lnTo>
                    <a:pt x="108487" y="48808"/>
                  </a:lnTo>
                  <a:lnTo>
                    <a:pt x="91560" y="102314"/>
                  </a:lnTo>
                  <a:lnTo>
                    <a:pt x="67247" y="158286"/>
                  </a:lnTo>
                  <a:lnTo>
                    <a:pt x="40746" y="207879"/>
                  </a:lnTo>
                  <a:lnTo>
                    <a:pt x="17659" y="253043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757787" y="9217013"/>
              <a:ext cx="1" cy="13711"/>
            </a:xfrm>
            <a:custGeom>
              <a:avLst/>
              <a:gdLst/>
              <a:ahLst/>
              <a:cxnLst/>
              <a:rect l="0" t="0" r="0" b="0"/>
              <a:pathLst>
                <a:path w="1" h="13711">
                  <a:moveTo>
                    <a:pt x="0" y="0"/>
                  </a:moveTo>
                  <a:lnTo>
                    <a:pt x="0" y="1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990877" y="9162167"/>
              <a:ext cx="260514" cy="233092"/>
            </a:xfrm>
            <a:custGeom>
              <a:avLst/>
              <a:gdLst/>
              <a:ahLst/>
              <a:cxnLst/>
              <a:rect l="0" t="0" r="0" b="0"/>
              <a:pathLst>
                <a:path w="260514" h="233092">
                  <a:moveTo>
                    <a:pt x="0" y="0"/>
                  </a:moveTo>
                  <a:lnTo>
                    <a:pt x="48298" y="60738"/>
                  </a:lnTo>
                  <a:lnTo>
                    <a:pt x="110633" y="124177"/>
                  </a:lnTo>
                  <a:lnTo>
                    <a:pt x="164721" y="167453"/>
                  </a:lnTo>
                  <a:lnTo>
                    <a:pt x="219417" y="205342"/>
                  </a:lnTo>
                  <a:lnTo>
                    <a:pt x="260513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004588" y="9079900"/>
              <a:ext cx="178247" cy="329070"/>
            </a:xfrm>
            <a:custGeom>
              <a:avLst/>
              <a:gdLst/>
              <a:ahLst/>
              <a:cxnLst/>
              <a:rect l="0" t="0" r="0" b="0"/>
              <a:pathLst>
                <a:path w="178247" h="329070">
                  <a:moveTo>
                    <a:pt x="178246" y="0"/>
                  </a:moveTo>
                  <a:lnTo>
                    <a:pt x="152479" y="59660"/>
                  </a:lnTo>
                  <a:lnTo>
                    <a:pt x="140895" y="90501"/>
                  </a:lnTo>
                  <a:lnTo>
                    <a:pt x="107122" y="152209"/>
                  </a:lnTo>
                  <a:lnTo>
                    <a:pt x="76287" y="213841"/>
                  </a:lnTo>
                  <a:lnTo>
                    <a:pt x="40856" y="266641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632551" y="9765461"/>
            <a:ext cx="191957" cy="95978"/>
            <a:chOff x="2632551" y="9765461"/>
            <a:chExt cx="191957" cy="95978"/>
          </a:xfrm>
        </p:grpSpPr>
        <p:sp>
          <p:nvSpPr>
            <p:cNvPr id="100" name="Freeform 99"/>
            <p:cNvSpPr/>
            <p:nvPr/>
          </p:nvSpPr>
          <p:spPr>
            <a:xfrm>
              <a:off x="2632551" y="9765461"/>
              <a:ext cx="150824" cy="13711"/>
            </a:xfrm>
            <a:custGeom>
              <a:avLst/>
              <a:gdLst/>
              <a:ahLst/>
              <a:cxnLst/>
              <a:rect l="0" t="0" r="0" b="0"/>
              <a:pathLst>
                <a:path w="150824" h="13711">
                  <a:moveTo>
                    <a:pt x="0" y="13710"/>
                  </a:moveTo>
                  <a:lnTo>
                    <a:pt x="59659" y="9648"/>
                  </a:lnTo>
                  <a:lnTo>
                    <a:pt x="107053" y="2858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632551" y="9852645"/>
              <a:ext cx="191957" cy="8794"/>
            </a:xfrm>
            <a:custGeom>
              <a:avLst/>
              <a:gdLst/>
              <a:ahLst/>
              <a:cxnLst/>
              <a:rect l="0" t="0" r="0" b="0"/>
              <a:pathLst>
                <a:path w="191957" h="8794">
                  <a:moveTo>
                    <a:pt x="0" y="8793"/>
                  </a:moveTo>
                  <a:lnTo>
                    <a:pt x="21836" y="1515"/>
                  </a:lnTo>
                  <a:lnTo>
                    <a:pt x="71810" y="4267"/>
                  </a:lnTo>
                  <a:lnTo>
                    <a:pt x="135046" y="0"/>
                  </a:lnTo>
                  <a:lnTo>
                    <a:pt x="191956" y="87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7486316" y="7965362"/>
            <a:ext cx="1062999" cy="2142879"/>
            <a:chOff x="7486316" y="7965362"/>
            <a:chExt cx="1062999" cy="2142879"/>
          </a:xfrm>
        </p:grpSpPr>
        <p:sp>
          <p:nvSpPr>
            <p:cNvPr id="103" name="Freeform 102"/>
            <p:cNvSpPr/>
            <p:nvPr/>
          </p:nvSpPr>
          <p:spPr>
            <a:xfrm>
              <a:off x="7517481" y="7965362"/>
              <a:ext cx="347962" cy="453315"/>
            </a:xfrm>
            <a:custGeom>
              <a:avLst/>
              <a:gdLst/>
              <a:ahLst/>
              <a:cxnLst/>
              <a:rect l="0" t="0" r="0" b="0"/>
              <a:pathLst>
                <a:path w="347962" h="453315">
                  <a:moveTo>
                    <a:pt x="201925" y="17642"/>
                  </a:moveTo>
                  <a:lnTo>
                    <a:pt x="180089" y="3085"/>
                  </a:lnTo>
                  <a:lnTo>
                    <a:pt x="157180" y="0"/>
                  </a:lnTo>
                  <a:lnTo>
                    <a:pt x="105234" y="10433"/>
                  </a:lnTo>
                  <a:lnTo>
                    <a:pt x="64602" y="37343"/>
                  </a:lnTo>
                  <a:lnTo>
                    <a:pt x="30896" y="81541"/>
                  </a:lnTo>
                  <a:lnTo>
                    <a:pt x="8891" y="133230"/>
                  </a:lnTo>
                  <a:lnTo>
                    <a:pt x="0" y="187141"/>
                  </a:lnTo>
                  <a:lnTo>
                    <a:pt x="3323" y="197674"/>
                  </a:lnTo>
                  <a:lnTo>
                    <a:pt x="10108" y="203172"/>
                  </a:lnTo>
                  <a:lnTo>
                    <a:pt x="19203" y="205314"/>
                  </a:lnTo>
                  <a:lnTo>
                    <a:pt x="28313" y="203696"/>
                  </a:lnTo>
                  <a:lnTo>
                    <a:pt x="55692" y="186860"/>
                  </a:lnTo>
                  <a:lnTo>
                    <a:pt x="108657" y="145026"/>
                  </a:lnTo>
                  <a:lnTo>
                    <a:pt x="142699" y="139259"/>
                  </a:lnTo>
                  <a:lnTo>
                    <a:pt x="181696" y="143297"/>
                  </a:lnTo>
                  <a:lnTo>
                    <a:pt x="219341" y="155249"/>
                  </a:lnTo>
                  <a:lnTo>
                    <a:pt x="248260" y="174779"/>
                  </a:lnTo>
                  <a:lnTo>
                    <a:pt x="299830" y="228429"/>
                  </a:lnTo>
                  <a:lnTo>
                    <a:pt x="327964" y="279167"/>
                  </a:lnTo>
                  <a:lnTo>
                    <a:pt x="341733" y="307551"/>
                  </a:lnTo>
                  <a:lnTo>
                    <a:pt x="347961" y="357791"/>
                  </a:lnTo>
                  <a:lnTo>
                    <a:pt x="344019" y="393277"/>
                  </a:lnTo>
                  <a:lnTo>
                    <a:pt x="329063" y="421236"/>
                  </a:lnTo>
                  <a:lnTo>
                    <a:pt x="318677" y="432958"/>
                  </a:lnTo>
                  <a:lnTo>
                    <a:pt x="290887" y="445982"/>
                  </a:lnTo>
                  <a:lnTo>
                    <a:pt x="240980" y="453314"/>
                  </a:lnTo>
                  <a:lnTo>
                    <a:pt x="187598" y="451423"/>
                  </a:lnTo>
                  <a:lnTo>
                    <a:pt x="141312" y="445277"/>
                  </a:lnTo>
                  <a:lnTo>
                    <a:pt x="105947" y="442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801673" y="8035865"/>
              <a:ext cx="291892" cy="330162"/>
            </a:xfrm>
            <a:custGeom>
              <a:avLst/>
              <a:gdLst/>
              <a:ahLst/>
              <a:cxnLst/>
              <a:rect l="0" t="0" r="0" b="0"/>
              <a:pathLst>
                <a:path w="291892" h="330162">
                  <a:moveTo>
                    <a:pt x="54845" y="15695"/>
                  </a:moveTo>
                  <a:lnTo>
                    <a:pt x="45422" y="53104"/>
                  </a:lnTo>
                  <a:lnTo>
                    <a:pt x="43929" y="114124"/>
                  </a:lnTo>
                  <a:lnTo>
                    <a:pt x="50934" y="167752"/>
                  </a:lnTo>
                  <a:lnTo>
                    <a:pt x="53106" y="214294"/>
                  </a:lnTo>
                  <a:lnTo>
                    <a:pt x="68888" y="277329"/>
                  </a:lnTo>
                  <a:lnTo>
                    <a:pt x="88509" y="307684"/>
                  </a:lnTo>
                  <a:lnTo>
                    <a:pt x="100139" y="320044"/>
                  </a:lnTo>
                  <a:lnTo>
                    <a:pt x="112464" y="326760"/>
                  </a:lnTo>
                  <a:lnTo>
                    <a:pt x="138345" y="330161"/>
                  </a:lnTo>
                  <a:lnTo>
                    <a:pt x="185891" y="316231"/>
                  </a:lnTo>
                  <a:lnTo>
                    <a:pt x="231293" y="278249"/>
                  </a:lnTo>
                  <a:lnTo>
                    <a:pt x="266413" y="228400"/>
                  </a:lnTo>
                  <a:lnTo>
                    <a:pt x="288837" y="182315"/>
                  </a:lnTo>
                  <a:lnTo>
                    <a:pt x="291891" y="149672"/>
                  </a:lnTo>
                  <a:lnTo>
                    <a:pt x="290573" y="132436"/>
                  </a:lnTo>
                  <a:lnTo>
                    <a:pt x="266881" y="79062"/>
                  </a:lnTo>
                  <a:lnTo>
                    <a:pt x="230915" y="31931"/>
                  </a:lnTo>
                  <a:lnTo>
                    <a:pt x="196577" y="11231"/>
                  </a:lnTo>
                  <a:lnTo>
                    <a:pt x="157447" y="0"/>
                  </a:lnTo>
                  <a:lnTo>
                    <a:pt x="119743" y="86"/>
                  </a:lnTo>
                  <a:lnTo>
                    <a:pt x="71536" y="15979"/>
                  </a:lnTo>
                  <a:lnTo>
                    <a:pt x="46521" y="43751"/>
                  </a:lnTo>
                  <a:lnTo>
                    <a:pt x="19371" y="94088"/>
                  </a:lnTo>
                  <a:lnTo>
                    <a:pt x="8609" y="125186"/>
                  </a:lnTo>
                  <a:lnTo>
                    <a:pt x="1701" y="182616"/>
                  </a:lnTo>
                  <a:lnTo>
                    <a:pt x="0" y="2076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667465" y="8446823"/>
              <a:ext cx="490701" cy="445131"/>
            </a:xfrm>
            <a:custGeom>
              <a:avLst/>
              <a:gdLst/>
              <a:ahLst/>
              <a:cxnLst/>
              <a:rect l="0" t="0" r="0" b="0"/>
              <a:pathLst>
                <a:path w="490701" h="445131">
                  <a:moveTo>
                    <a:pt x="10807" y="112051"/>
                  </a:moveTo>
                  <a:lnTo>
                    <a:pt x="3529" y="133888"/>
                  </a:lnTo>
                  <a:lnTo>
                    <a:pt x="4018" y="173046"/>
                  </a:lnTo>
                  <a:lnTo>
                    <a:pt x="7790" y="225998"/>
                  </a:lnTo>
                  <a:lnTo>
                    <a:pt x="9466" y="285079"/>
                  </a:lnTo>
                  <a:lnTo>
                    <a:pt x="10211" y="338760"/>
                  </a:lnTo>
                  <a:lnTo>
                    <a:pt x="10542" y="388010"/>
                  </a:lnTo>
                  <a:lnTo>
                    <a:pt x="12252" y="444851"/>
                  </a:lnTo>
                  <a:lnTo>
                    <a:pt x="14817" y="445130"/>
                  </a:lnTo>
                  <a:lnTo>
                    <a:pt x="18051" y="439223"/>
                  </a:lnTo>
                  <a:lnTo>
                    <a:pt x="22603" y="387237"/>
                  </a:lnTo>
                  <a:lnTo>
                    <a:pt x="23667" y="339476"/>
                  </a:lnTo>
                  <a:lnTo>
                    <a:pt x="22617" y="290826"/>
                  </a:lnTo>
                  <a:lnTo>
                    <a:pt x="14983" y="227653"/>
                  </a:lnTo>
                  <a:lnTo>
                    <a:pt x="10521" y="164416"/>
                  </a:lnTo>
                  <a:lnTo>
                    <a:pt x="1751" y="112333"/>
                  </a:lnTo>
                  <a:lnTo>
                    <a:pt x="0" y="51535"/>
                  </a:lnTo>
                  <a:lnTo>
                    <a:pt x="4988" y="13044"/>
                  </a:lnTo>
                  <a:lnTo>
                    <a:pt x="13022" y="3390"/>
                  </a:lnTo>
                  <a:lnTo>
                    <a:pt x="24472" y="0"/>
                  </a:lnTo>
                  <a:lnTo>
                    <a:pt x="38199" y="787"/>
                  </a:lnTo>
                  <a:lnTo>
                    <a:pt x="69701" y="17912"/>
                  </a:lnTo>
                  <a:lnTo>
                    <a:pt x="125021" y="71281"/>
                  </a:lnTo>
                  <a:lnTo>
                    <a:pt x="185587" y="132732"/>
                  </a:lnTo>
                  <a:lnTo>
                    <a:pt x="219511" y="174548"/>
                  </a:lnTo>
                  <a:lnTo>
                    <a:pt x="271921" y="223252"/>
                  </a:lnTo>
                  <a:lnTo>
                    <a:pt x="324760" y="265938"/>
                  </a:lnTo>
                  <a:lnTo>
                    <a:pt x="385056" y="322157"/>
                  </a:lnTo>
                  <a:lnTo>
                    <a:pt x="430165" y="358827"/>
                  </a:lnTo>
                  <a:lnTo>
                    <a:pt x="490700" y="3999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486316" y="9006249"/>
              <a:ext cx="370203" cy="343535"/>
            </a:xfrm>
            <a:custGeom>
              <a:avLst/>
              <a:gdLst/>
              <a:ahLst/>
              <a:cxnLst/>
              <a:rect l="0" t="0" r="0" b="0"/>
              <a:pathLst>
                <a:path w="370203" h="343535">
                  <a:moveTo>
                    <a:pt x="0" y="32517"/>
                  </a:moveTo>
                  <a:lnTo>
                    <a:pt x="34363" y="12149"/>
                  </a:lnTo>
                  <a:lnTo>
                    <a:pt x="64531" y="1628"/>
                  </a:lnTo>
                  <a:lnTo>
                    <a:pt x="106377" y="0"/>
                  </a:lnTo>
                  <a:lnTo>
                    <a:pt x="150874" y="5878"/>
                  </a:lnTo>
                  <a:lnTo>
                    <a:pt x="200097" y="26317"/>
                  </a:lnTo>
                  <a:lnTo>
                    <a:pt x="261885" y="69468"/>
                  </a:lnTo>
                  <a:lnTo>
                    <a:pt x="294774" y="111176"/>
                  </a:lnTo>
                  <a:lnTo>
                    <a:pt x="316538" y="169407"/>
                  </a:lnTo>
                  <a:lnTo>
                    <a:pt x="318077" y="227625"/>
                  </a:lnTo>
                  <a:lnTo>
                    <a:pt x="308441" y="256852"/>
                  </a:lnTo>
                  <a:lnTo>
                    <a:pt x="277428" y="307720"/>
                  </a:lnTo>
                  <a:lnTo>
                    <a:pt x="255843" y="326474"/>
                  </a:lnTo>
                  <a:lnTo>
                    <a:pt x="229491" y="338364"/>
                  </a:lnTo>
                  <a:lnTo>
                    <a:pt x="181919" y="343534"/>
                  </a:lnTo>
                  <a:lnTo>
                    <a:pt x="138200" y="334571"/>
                  </a:lnTo>
                  <a:lnTo>
                    <a:pt x="110173" y="321141"/>
                  </a:lnTo>
                  <a:lnTo>
                    <a:pt x="90608" y="300953"/>
                  </a:lnTo>
                  <a:lnTo>
                    <a:pt x="83257" y="289172"/>
                  </a:lnTo>
                  <a:lnTo>
                    <a:pt x="79152" y="263893"/>
                  </a:lnTo>
                  <a:lnTo>
                    <a:pt x="80190" y="250753"/>
                  </a:lnTo>
                  <a:lnTo>
                    <a:pt x="85453" y="240470"/>
                  </a:lnTo>
                  <a:lnTo>
                    <a:pt x="103488" y="224982"/>
                  </a:lnTo>
                  <a:lnTo>
                    <a:pt x="146616" y="207697"/>
                  </a:lnTo>
                  <a:lnTo>
                    <a:pt x="176376" y="205846"/>
                  </a:lnTo>
                  <a:lnTo>
                    <a:pt x="226950" y="213369"/>
                  </a:lnTo>
                  <a:lnTo>
                    <a:pt x="282053" y="229309"/>
                  </a:lnTo>
                  <a:lnTo>
                    <a:pt x="311220" y="246428"/>
                  </a:lnTo>
                  <a:lnTo>
                    <a:pt x="370202" y="306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034687" y="8976643"/>
              <a:ext cx="246880" cy="289534"/>
            </a:xfrm>
            <a:custGeom>
              <a:avLst/>
              <a:gdLst/>
              <a:ahLst/>
              <a:cxnLst/>
              <a:rect l="0" t="0" r="0" b="0"/>
              <a:pathLst>
                <a:path w="246880" h="289534">
                  <a:moveTo>
                    <a:pt x="27499" y="7278"/>
                  </a:moveTo>
                  <a:lnTo>
                    <a:pt x="49336" y="0"/>
                  </a:lnTo>
                  <a:lnTo>
                    <a:pt x="60338" y="2426"/>
                  </a:lnTo>
                  <a:lnTo>
                    <a:pt x="84752" y="17310"/>
                  </a:lnTo>
                  <a:lnTo>
                    <a:pt x="136141" y="75052"/>
                  </a:lnTo>
                  <a:lnTo>
                    <a:pt x="165994" y="125708"/>
                  </a:lnTo>
                  <a:lnTo>
                    <a:pt x="179445" y="155893"/>
                  </a:lnTo>
                  <a:lnTo>
                    <a:pt x="182377" y="184543"/>
                  </a:lnTo>
                  <a:lnTo>
                    <a:pt x="177078" y="212510"/>
                  </a:lnTo>
                  <a:lnTo>
                    <a:pt x="164566" y="240175"/>
                  </a:lnTo>
                  <a:lnTo>
                    <a:pt x="133113" y="274167"/>
                  </a:lnTo>
                  <a:lnTo>
                    <a:pt x="103892" y="285859"/>
                  </a:lnTo>
                  <a:lnTo>
                    <a:pt x="72116" y="289533"/>
                  </a:lnTo>
                  <a:lnTo>
                    <a:pt x="42759" y="286088"/>
                  </a:lnTo>
                  <a:lnTo>
                    <a:pt x="18539" y="271353"/>
                  </a:lnTo>
                  <a:lnTo>
                    <a:pt x="7815" y="261025"/>
                  </a:lnTo>
                  <a:lnTo>
                    <a:pt x="2189" y="249570"/>
                  </a:lnTo>
                  <a:lnTo>
                    <a:pt x="0" y="224654"/>
                  </a:lnTo>
                  <a:lnTo>
                    <a:pt x="8168" y="202408"/>
                  </a:lnTo>
                  <a:lnTo>
                    <a:pt x="14612" y="192210"/>
                  </a:lnTo>
                  <a:lnTo>
                    <a:pt x="33959" y="176816"/>
                  </a:lnTo>
                  <a:lnTo>
                    <a:pt x="45517" y="170578"/>
                  </a:lnTo>
                  <a:lnTo>
                    <a:pt x="74609" y="167710"/>
                  </a:lnTo>
                  <a:lnTo>
                    <a:pt x="107852" y="173036"/>
                  </a:lnTo>
                  <a:lnTo>
                    <a:pt x="159304" y="193166"/>
                  </a:lnTo>
                  <a:lnTo>
                    <a:pt x="214345" y="227264"/>
                  </a:lnTo>
                  <a:lnTo>
                    <a:pt x="246879" y="2540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298082" y="8887944"/>
              <a:ext cx="251233" cy="397625"/>
            </a:xfrm>
            <a:custGeom>
              <a:avLst/>
              <a:gdLst/>
              <a:ahLst/>
              <a:cxnLst/>
              <a:rect l="0" t="0" r="0" b="0"/>
              <a:pathLst>
                <a:path w="251233" h="397625">
                  <a:moveTo>
                    <a:pt x="52039" y="0"/>
                  </a:moveTo>
                  <a:lnTo>
                    <a:pt x="31670" y="23415"/>
                  </a:lnTo>
                  <a:lnTo>
                    <a:pt x="11396" y="74535"/>
                  </a:lnTo>
                  <a:lnTo>
                    <a:pt x="1402" y="125172"/>
                  </a:lnTo>
                  <a:lnTo>
                    <a:pt x="0" y="142863"/>
                  </a:lnTo>
                  <a:lnTo>
                    <a:pt x="2111" y="150086"/>
                  </a:lnTo>
                  <a:lnTo>
                    <a:pt x="6567" y="150332"/>
                  </a:lnTo>
                  <a:lnTo>
                    <a:pt x="42888" y="125166"/>
                  </a:lnTo>
                  <a:lnTo>
                    <a:pt x="95371" y="114275"/>
                  </a:lnTo>
                  <a:lnTo>
                    <a:pt x="133252" y="123914"/>
                  </a:lnTo>
                  <a:lnTo>
                    <a:pt x="184777" y="155037"/>
                  </a:lnTo>
                  <a:lnTo>
                    <a:pt x="213106" y="181642"/>
                  </a:lnTo>
                  <a:lnTo>
                    <a:pt x="235854" y="213779"/>
                  </a:lnTo>
                  <a:lnTo>
                    <a:pt x="251232" y="266132"/>
                  </a:lnTo>
                  <a:lnTo>
                    <a:pt x="246704" y="298050"/>
                  </a:lnTo>
                  <a:lnTo>
                    <a:pt x="227025" y="337651"/>
                  </a:lnTo>
                  <a:lnTo>
                    <a:pt x="197834" y="368682"/>
                  </a:lnTo>
                  <a:lnTo>
                    <a:pt x="185799" y="378330"/>
                  </a:lnTo>
                  <a:lnTo>
                    <a:pt x="152115" y="389049"/>
                  </a:lnTo>
                  <a:lnTo>
                    <a:pt x="98450" y="395083"/>
                  </a:lnTo>
                  <a:lnTo>
                    <a:pt x="52039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199675" y="9425292"/>
              <a:ext cx="301271" cy="244191"/>
            </a:xfrm>
            <a:custGeom>
              <a:avLst/>
              <a:gdLst/>
              <a:ahLst/>
              <a:cxnLst/>
              <a:rect l="0" t="0" r="0" b="0"/>
              <a:pathLst>
                <a:path w="301271" h="244191">
                  <a:moveTo>
                    <a:pt x="13335" y="11099"/>
                  </a:moveTo>
                  <a:lnTo>
                    <a:pt x="13335" y="56408"/>
                  </a:lnTo>
                  <a:lnTo>
                    <a:pt x="13335" y="115594"/>
                  </a:lnTo>
                  <a:lnTo>
                    <a:pt x="13335" y="159106"/>
                  </a:lnTo>
                  <a:lnTo>
                    <a:pt x="13335" y="219149"/>
                  </a:lnTo>
                  <a:lnTo>
                    <a:pt x="11811" y="225972"/>
                  </a:lnTo>
                  <a:lnTo>
                    <a:pt x="9272" y="224428"/>
                  </a:lnTo>
                  <a:lnTo>
                    <a:pt x="6056" y="217304"/>
                  </a:lnTo>
                  <a:lnTo>
                    <a:pt x="894" y="160562"/>
                  </a:lnTo>
                  <a:lnTo>
                    <a:pt x="0" y="100919"/>
                  </a:lnTo>
                  <a:lnTo>
                    <a:pt x="1259" y="45499"/>
                  </a:lnTo>
                  <a:lnTo>
                    <a:pt x="6952" y="14200"/>
                  </a:lnTo>
                  <a:lnTo>
                    <a:pt x="15173" y="5549"/>
                  </a:lnTo>
                  <a:lnTo>
                    <a:pt x="26748" y="1305"/>
                  </a:lnTo>
                  <a:lnTo>
                    <a:pt x="40559" y="0"/>
                  </a:lnTo>
                  <a:lnTo>
                    <a:pt x="72153" y="14799"/>
                  </a:lnTo>
                  <a:lnTo>
                    <a:pt x="134812" y="73954"/>
                  </a:lnTo>
                  <a:lnTo>
                    <a:pt x="194186" y="136608"/>
                  </a:lnTo>
                  <a:lnTo>
                    <a:pt x="246940" y="182482"/>
                  </a:lnTo>
                  <a:lnTo>
                    <a:pt x="287378" y="219361"/>
                  </a:lnTo>
                  <a:lnTo>
                    <a:pt x="301270" y="2441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115919" y="9832525"/>
              <a:ext cx="237191" cy="275716"/>
            </a:xfrm>
            <a:custGeom>
              <a:avLst/>
              <a:gdLst/>
              <a:ahLst/>
              <a:cxnLst/>
              <a:rect l="0" t="0" r="0" b="0"/>
              <a:pathLst>
                <a:path w="237191" h="275716">
                  <a:moveTo>
                    <a:pt x="151935" y="42625"/>
                  </a:moveTo>
                  <a:lnTo>
                    <a:pt x="101962" y="4457"/>
                  </a:lnTo>
                  <a:lnTo>
                    <a:pt x="91198" y="421"/>
                  </a:lnTo>
                  <a:lnTo>
                    <a:pt x="67049" y="0"/>
                  </a:lnTo>
                  <a:lnTo>
                    <a:pt x="41082" y="13017"/>
                  </a:lnTo>
                  <a:lnTo>
                    <a:pt x="27758" y="22886"/>
                  </a:lnTo>
                  <a:lnTo>
                    <a:pt x="8892" y="50102"/>
                  </a:lnTo>
                  <a:lnTo>
                    <a:pt x="1728" y="65891"/>
                  </a:lnTo>
                  <a:lnTo>
                    <a:pt x="0" y="80988"/>
                  </a:lnTo>
                  <a:lnTo>
                    <a:pt x="6204" y="109949"/>
                  </a:lnTo>
                  <a:lnTo>
                    <a:pt x="13648" y="117977"/>
                  </a:lnTo>
                  <a:lnTo>
                    <a:pt x="23180" y="121805"/>
                  </a:lnTo>
                  <a:lnTo>
                    <a:pt x="78598" y="124283"/>
                  </a:lnTo>
                  <a:lnTo>
                    <a:pt x="130375" y="124712"/>
                  </a:lnTo>
                  <a:lnTo>
                    <a:pt x="184311" y="139397"/>
                  </a:lnTo>
                  <a:lnTo>
                    <a:pt x="208474" y="158761"/>
                  </a:lnTo>
                  <a:lnTo>
                    <a:pt x="236399" y="208433"/>
                  </a:lnTo>
                  <a:lnTo>
                    <a:pt x="237190" y="221719"/>
                  </a:lnTo>
                  <a:lnTo>
                    <a:pt x="220492" y="275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377544" y="9820305"/>
              <a:ext cx="27424" cy="13712"/>
            </a:xfrm>
            <a:custGeom>
              <a:avLst/>
              <a:gdLst/>
              <a:ahLst/>
              <a:cxnLst/>
              <a:rect l="0" t="0" r="0" b="0"/>
              <a:pathLst>
                <a:path w="27424" h="13712">
                  <a:moveTo>
                    <a:pt x="27423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336411" y="9902572"/>
              <a:ext cx="82268" cy="13712"/>
            </a:xfrm>
            <a:custGeom>
              <a:avLst/>
              <a:gdLst/>
              <a:ahLst/>
              <a:cxnLst/>
              <a:rect l="0" t="0" r="0" b="0"/>
              <a:pathLst>
                <a:path w="82268" h="13712">
                  <a:moveTo>
                    <a:pt x="0" y="0"/>
                  </a:moveTo>
                  <a:lnTo>
                    <a:pt x="51534" y="10852"/>
                  </a:lnTo>
                  <a:lnTo>
                    <a:pt x="8226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184274" y="9614637"/>
            <a:ext cx="1888872" cy="493604"/>
            <a:chOff x="3184274" y="9614637"/>
            <a:chExt cx="1888872" cy="493604"/>
          </a:xfrm>
        </p:grpSpPr>
        <p:sp>
          <p:nvSpPr>
            <p:cNvPr id="114" name="Freeform 113"/>
            <p:cNvSpPr/>
            <p:nvPr/>
          </p:nvSpPr>
          <p:spPr>
            <a:xfrm>
              <a:off x="3184274" y="9614637"/>
              <a:ext cx="324173" cy="493604"/>
            </a:xfrm>
            <a:custGeom>
              <a:avLst/>
              <a:gdLst/>
              <a:ahLst/>
              <a:cxnLst/>
              <a:rect l="0" t="0" r="0" b="0"/>
              <a:pathLst>
                <a:path w="324173" h="493604">
                  <a:moveTo>
                    <a:pt x="188681" y="0"/>
                  </a:moveTo>
                  <a:lnTo>
                    <a:pt x="229420" y="12470"/>
                  </a:lnTo>
                  <a:lnTo>
                    <a:pt x="279436" y="51315"/>
                  </a:lnTo>
                  <a:lnTo>
                    <a:pt x="307318" y="92563"/>
                  </a:lnTo>
                  <a:lnTo>
                    <a:pt x="317582" y="134070"/>
                  </a:lnTo>
                  <a:lnTo>
                    <a:pt x="322144" y="182987"/>
                  </a:lnTo>
                  <a:lnTo>
                    <a:pt x="324172" y="235198"/>
                  </a:lnTo>
                  <a:lnTo>
                    <a:pt x="300697" y="284809"/>
                  </a:lnTo>
                  <a:lnTo>
                    <a:pt x="252341" y="343377"/>
                  </a:lnTo>
                  <a:lnTo>
                    <a:pt x="222779" y="384091"/>
                  </a:lnTo>
                  <a:lnTo>
                    <a:pt x="191862" y="431515"/>
                  </a:lnTo>
                  <a:lnTo>
                    <a:pt x="158139" y="468097"/>
                  </a:lnTo>
                  <a:lnTo>
                    <a:pt x="124325" y="482268"/>
                  </a:lnTo>
                  <a:lnTo>
                    <a:pt x="86952" y="487042"/>
                  </a:lnTo>
                  <a:lnTo>
                    <a:pt x="55107" y="484085"/>
                  </a:lnTo>
                  <a:lnTo>
                    <a:pt x="43264" y="478117"/>
                  </a:lnTo>
                  <a:lnTo>
                    <a:pt x="26041" y="459298"/>
                  </a:lnTo>
                  <a:lnTo>
                    <a:pt x="7781" y="423008"/>
                  </a:lnTo>
                  <a:lnTo>
                    <a:pt x="0" y="368752"/>
                  </a:lnTo>
                  <a:lnTo>
                    <a:pt x="6526" y="354001"/>
                  </a:lnTo>
                  <a:lnTo>
                    <a:pt x="18493" y="342644"/>
                  </a:lnTo>
                  <a:lnTo>
                    <a:pt x="77875" y="298911"/>
                  </a:lnTo>
                  <a:lnTo>
                    <a:pt x="119794" y="274260"/>
                  </a:lnTo>
                  <a:lnTo>
                    <a:pt x="151463" y="270685"/>
                  </a:lnTo>
                  <a:lnTo>
                    <a:pt x="168440" y="271865"/>
                  </a:lnTo>
                  <a:lnTo>
                    <a:pt x="199490" y="285363"/>
                  </a:lnTo>
                  <a:lnTo>
                    <a:pt x="214169" y="295362"/>
                  </a:lnTo>
                  <a:lnTo>
                    <a:pt x="234541" y="326783"/>
                  </a:lnTo>
                  <a:lnTo>
                    <a:pt x="254575" y="379175"/>
                  </a:lnTo>
                  <a:lnTo>
                    <a:pt x="274994" y="437822"/>
                  </a:lnTo>
                  <a:lnTo>
                    <a:pt x="298371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715736" y="9916283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807423" y="9665647"/>
              <a:ext cx="223930" cy="438230"/>
            </a:xfrm>
            <a:custGeom>
              <a:avLst/>
              <a:gdLst/>
              <a:ahLst/>
              <a:cxnLst/>
              <a:rect l="0" t="0" r="0" b="0"/>
              <a:pathLst>
                <a:path w="223930" h="438230">
                  <a:moveTo>
                    <a:pt x="168825" y="31257"/>
                  </a:moveTo>
                  <a:lnTo>
                    <a:pt x="145409" y="10888"/>
                  </a:lnTo>
                  <a:lnTo>
                    <a:pt x="123379" y="368"/>
                  </a:lnTo>
                  <a:lnTo>
                    <a:pt x="111105" y="0"/>
                  </a:lnTo>
                  <a:lnTo>
                    <a:pt x="85280" y="7717"/>
                  </a:lnTo>
                  <a:lnTo>
                    <a:pt x="62630" y="29428"/>
                  </a:lnTo>
                  <a:lnTo>
                    <a:pt x="23263" y="85741"/>
                  </a:lnTo>
                  <a:lnTo>
                    <a:pt x="2634" y="134408"/>
                  </a:lnTo>
                  <a:lnTo>
                    <a:pt x="0" y="165463"/>
                  </a:lnTo>
                  <a:lnTo>
                    <a:pt x="1430" y="180143"/>
                  </a:lnTo>
                  <a:lnTo>
                    <a:pt x="5431" y="186883"/>
                  </a:lnTo>
                  <a:lnTo>
                    <a:pt x="11145" y="188328"/>
                  </a:lnTo>
                  <a:lnTo>
                    <a:pt x="37807" y="175807"/>
                  </a:lnTo>
                  <a:lnTo>
                    <a:pt x="63367" y="164058"/>
                  </a:lnTo>
                  <a:lnTo>
                    <a:pt x="110495" y="158967"/>
                  </a:lnTo>
                  <a:lnTo>
                    <a:pt x="154081" y="167954"/>
                  </a:lnTo>
                  <a:lnTo>
                    <a:pt x="182077" y="181388"/>
                  </a:lnTo>
                  <a:lnTo>
                    <a:pt x="205692" y="205640"/>
                  </a:lnTo>
                  <a:lnTo>
                    <a:pt x="216255" y="220639"/>
                  </a:lnTo>
                  <a:lnTo>
                    <a:pt x="223929" y="249492"/>
                  </a:lnTo>
                  <a:lnTo>
                    <a:pt x="216443" y="312534"/>
                  </a:lnTo>
                  <a:lnTo>
                    <a:pt x="204601" y="358354"/>
                  </a:lnTo>
                  <a:lnTo>
                    <a:pt x="176887" y="400875"/>
                  </a:lnTo>
                  <a:lnTo>
                    <a:pt x="139729" y="427862"/>
                  </a:lnTo>
                  <a:lnTo>
                    <a:pt x="92495" y="438229"/>
                  </a:lnTo>
                  <a:lnTo>
                    <a:pt x="65837" y="432528"/>
                  </a:lnTo>
                  <a:lnTo>
                    <a:pt x="54462" y="426742"/>
                  </a:lnTo>
                  <a:lnTo>
                    <a:pt x="37761" y="408126"/>
                  </a:lnTo>
                  <a:lnTo>
                    <a:pt x="4291" y="360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154494" y="995741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323447" y="9648492"/>
              <a:ext cx="246324" cy="398640"/>
            </a:xfrm>
            <a:custGeom>
              <a:avLst/>
              <a:gdLst/>
              <a:ahLst/>
              <a:cxnLst/>
              <a:rect l="0" t="0" r="0" b="0"/>
              <a:pathLst>
                <a:path w="246324" h="398640">
                  <a:moveTo>
                    <a:pt x="146405" y="7278"/>
                  </a:moveTo>
                  <a:lnTo>
                    <a:pt x="124568" y="0"/>
                  </a:lnTo>
                  <a:lnTo>
                    <a:pt x="97597" y="8615"/>
                  </a:lnTo>
                  <a:lnTo>
                    <a:pt x="37908" y="51384"/>
                  </a:lnTo>
                  <a:lnTo>
                    <a:pt x="10493" y="90427"/>
                  </a:lnTo>
                  <a:lnTo>
                    <a:pt x="0" y="138219"/>
                  </a:lnTo>
                  <a:lnTo>
                    <a:pt x="4169" y="183695"/>
                  </a:lnTo>
                  <a:lnTo>
                    <a:pt x="8924" y="188876"/>
                  </a:lnTo>
                  <a:lnTo>
                    <a:pt x="15141" y="187759"/>
                  </a:lnTo>
                  <a:lnTo>
                    <a:pt x="58814" y="153544"/>
                  </a:lnTo>
                  <a:lnTo>
                    <a:pt x="88178" y="141857"/>
                  </a:lnTo>
                  <a:lnTo>
                    <a:pt x="138970" y="141270"/>
                  </a:lnTo>
                  <a:lnTo>
                    <a:pt x="185335" y="150745"/>
                  </a:lnTo>
                  <a:lnTo>
                    <a:pt x="209919" y="167020"/>
                  </a:lnTo>
                  <a:lnTo>
                    <a:pt x="229478" y="189488"/>
                  </a:lnTo>
                  <a:lnTo>
                    <a:pt x="243249" y="214708"/>
                  </a:lnTo>
                  <a:lnTo>
                    <a:pt x="246323" y="245214"/>
                  </a:lnTo>
                  <a:lnTo>
                    <a:pt x="235882" y="307174"/>
                  </a:lnTo>
                  <a:lnTo>
                    <a:pt x="216251" y="349540"/>
                  </a:lnTo>
                  <a:lnTo>
                    <a:pt x="191666" y="373188"/>
                  </a:lnTo>
                  <a:lnTo>
                    <a:pt x="160427" y="390808"/>
                  </a:lnTo>
                  <a:lnTo>
                    <a:pt x="126230" y="398639"/>
                  </a:lnTo>
                  <a:lnTo>
                    <a:pt x="72718" y="395769"/>
                  </a:lnTo>
                  <a:lnTo>
                    <a:pt x="23004" y="377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702942" y="986143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853765" y="9820305"/>
              <a:ext cx="219381" cy="205669"/>
            </a:xfrm>
            <a:custGeom>
              <a:avLst/>
              <a:gdLst/>
              <a:ahLst/>
              <a:cxnLst/>
              <a:rect l="0" t="0" r="0" b="0"/>
              <a:pathLst>
                <a:path w="219381" h="205669">
                  <a:moveTo>
                    <a:pt x="0" y="0"/>
                  </a:moveTo>
                  <a:lnTo>
                    <a:pt x="45448" y="57252"/>
                  </a:lnTo>
                  <a:lnTo>
                    <a:pt x="96830" y="99219"/>
                  </a:lnTo>
                  <a:lnTo>
                    <a:pt x="157368" y="146077"/>
                  </a:lnTo>
                  <a:lnTo>
                    <a:pt x="208054" y="187872"/>
                  </a:lnTo>
                  <a:lnTo>
                    <a:pt x="21938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881188" y="9751749"/>
              <a:ext cx="150824" cy="356492"/>
            </a:xfrm>
            <a:custGeom>
              <a:avLst/>
              <a:gdLst/>
              <a:ahLst/>
              <a:cxnLst/>
              <a:rect l="0" t="0" r="0" b="0"/>
              <a:pathLst>
                <a:path w="150824" h="356492">
                  <a:moveTo>
                    <a:pt x="150823" y="0"/>
                  </a:moveTo>
                  <a:lnTo>
                    <a:pt x="131845" y="48808"/>
                  </a:lnTo>
                  <a:lnTo>
                    <a:pt x="106787" y="108497"/>
                  </a:lnTo>
                  <a:lnTo>
                    <a:pt x="84623" y="165028"/>
                  </a:lnTo>
                  <a:lnTo>
                    <a:pt x="67572" y="207919"/>
                  </a:lnTo>
                  <a:lnTo>
                    <a:pt x="40842" y="270828"/>
                  </a:lnTo>
                  <a:lnTo>
                    <a:pt x="17687" y="319937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Freeform 122"/>
          <p:cNvSpPr/>
          <p:nvPr/>
        </p:nvSpPr>
        <p:spPr>
          <a:xfrm>
            <a:off x="8337520" y="9724327"/>
            <a:ext cx="259392" cy="301647"/>
          </a:xfrm>
          <a:custGeom>
            <a:avLst/>
            <a:gdLst/>
            <a:ahLst/>
            <a:cxnLst/>
            <a:rect l="0" t="0" r="0" b="0"/>
            <a:pathLst>
              <a:path w="259392" h="301647">
                <a:moveTo>
                  <a:pt x="177136" y="0"/>
                </a:moveTo>
                <a:lnTo>
                  <a:pt x="119884" y="19084"/>
                </a:lnTo>
                <a:lnTo>
                  <a:pt x="68494" y="38245"/>
                </a:lnTo>
                <a:lnTo>
                  <a:pt x="10632" y="71241"/>
                </a:lnTo>
                <a:lnTo>
                  <a:pt x="3672" y="79487"/>
                </a:lnTo>
                <a:lnTo>
                  <a:pt x="554" y="89555"/>
                </a:lnTo>
                <a:lnTo>
                  <a:pt x="0" y="100837"/>
                </a:lnTo>
                <a:lnTo>
                  <a:pt x="4200" y="109881"/>
                </a:lnTo>
                <a:lnTo>
                  <a:pt x="21055" y="123994"/>
                </a:lnTo>
                <a:lnTo>
                  <a:pt x="47844" y="127218"/>
                </a:lnTo>
                <a:lnTo>
                  <a:pt x="97186" y="124532"/>
                </a:lnTo>
                <a:lnTo>
                  <a:pt x="150400" y="127799"/>
                </a:lnTo>
                <a:lnTo>
                  <a:pt x="200699" y="142478"/>
                </a:lnTo>
                <a:lnTo>
                  <a:pt x="251362" y="174735"/>
                </a:lnTo>
                <a:lnTo>
                  <a:pt x="257090" y="185046"/>
                </a:lnTo>
                <a:lnTo>
                  <a:pt x="259391" y="208690"/>
                </a:lnTo>
                <a:lnTo>
                  <a:pt x="251273" y="230371"/>
                </a:lnTo>
                <a:lnTo>
                  <a:pt x="244842" y="240418"/>
                </a:lnTo>
                <a:lnTo>
                  <a:pt x="225508" y="255644"/>
                </a:lnTo>
                <a:lnTo>
                  <a:pt x="164096" y="282723"/>
                </a:lnTo>
                <a:lnTo>
                  <a:pt x="122292" y="3016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26"/>
          <p:cNvGrpSpPr/>
          <p:nvPr/>
        </p:nvGrpSpPr>
        <p:grpSpPr>
          <a:xfrm>
            <a:off x="2419486" y="10574421"/>
            <a:ext cx="692958" cy="468932"/>
            <a:chOff x="2419486" y="10574421"/>
            <a:chExt cx="692958" cy="468932"/>
          </a:xfrm>
        </p:grpSpPr>
        <p:sp>
          <p:nvSpPr>
            <p:cNvPr id="124" name="Freeform 123"/>
            <p:cNvSpPr/>
            <p:nvPr/>
          </p:nvSpPr>
          <p:spPr>
            <a:xfrm>
              <a:off x="2419486" y="10574421"/>
              <a:ext cx="277231" cy="468932"/>
            </a:xfrm>
            <a:custGeom>
              <a:avLst/>
              <a:gdLst/>
              <a:ahLst/>
              <a:cxnLst/>
              <a:rect l="0" t="0" r="0" b="0"/>
              <a:pathLst>
                <a:path w="277231" h="468932">
                  <a:moveTo>
                    <a:pt x="130797" y="0"/>
                  </a:moveTo>
                  <a:lnTo>
                    <a:pt x="159913" y="0"/>
                  </a:lnTo>
                  <a:lnTo>
                    <a:pt x="199855" y="14558"/>
                  </a:lnTo>
                  <a:lnTo>
                    <a:pt x="240636" y="38168"/>
                  </a:lnTo>
                  <a:lnTo>
                    <a:pt x="259850" y="63684"/>
                  </a:lnTo>
                  <a:lnTo>
                    <a:pt x="271945" y="95336"/>
                  </a:lnTo>
                  <a:lnTo>
                    <a:pt x="277230" y="148940"/>
                  </a:lnTo>
                  <a:lnTo>
                    <a:pt x="268301" y="209342"/>
                  </a:lnTo>
                  <a:lnTo>
                    <a:pt x="238759" y="272242"/>
                  </a:lnTo>
                  <a:lnTo>
                    <a:pt x="210861" y="328678"/>
                  </a:lnTo>
                  <a:lnTo>
                    <a:pt x="171039" y="382658"/>
                  </a:lnTo>
                  <a:lnTo>
                    <a:pt x="123063" y="429453"/>
                  </a:lnTo>
                  <a:lnTo>
                    <a:pt x="63873" y="462086"/>
                  </a:lnTo>
                  <a:lnTo>
                    <a:pt x="49618" y="468021"/>
                  </a:lnTo>
                  <a:lnTo>
                    <a:pt x="37068" y="468931"/>
                  </a:lnTo>
                  <a:lnTo>
                    <a:pt x="14998" y="461818"/>
                  </a:lnTo>
                  <a:lnTo>
                    <a:pt x="7894" y="452608"/>
                  </a:lnTo>
                  <a:lnTo>
                    <a:pt x="0" y="426124"/>
                  </a:lnTo>
                  <a:lnTo>
                    <a:pt x="4617" y="398103"/>
                  </a:lnTo>
                  <a:lnTo>
                    <a:pt x="32408" y="335596"/>
                  </a:lnTo>
                  <a:lnTo>
                    <a:pt x="57615" y="308610"/>
                  </a:lnTo>
                  <a:lnTo>
                    <a:pt x="116172" y="273738"/>
                  </a:lnTo>
                  <a:lnTo>
                    <a:pt x="144102" y="270453"/>
                  </a:lnTo>
                  <a:lnTo>
                    <a:pt x="171751" y="275595"/>
                  </a:lnTo>
                  <a:lnTo>
                    <a:pt x="199273" y="288037"/>
                  </a:lnTo>
                  <a:lnTo>
                    <a:pt x="218615" y="307785"/>
                  </a:lnTo>
                  <a:lnTo>
                    <a:pt x="230766" y="333321"/>
                  </a:lnTo>
                  <a:lnTo>
                    <a:pt x="238567" y="391242"/>
                  </a:lnTo>
                  <a:lnTo>
                    <a:pt x="240487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920486" y="10684111"/>
              <a:ext cx="178247" cy="246803"/>
            </a:xfrm>
            <a:custGeom>
              <a:avLst/>
              <a:gdLst/>
              <a:ahLst/>
              <a:cxnLst/>
              <a:rect l="0" t="0" r="0" b="0"/>
              <a:pathLst>
                <a:path w="178247" h="246803">
                  <a:moveTo>
                    <a:pt x="0" y="0"/>
                  </a:moveTo>
                  <a:lnTo>
                    <a:pt x="48297" y="60738"/>
                  </a:lnTo>
                  <a:lnTo>
                    <a:pt x="97394" y="114916"/>
                  </a:lnTo>
                  <a:lnTo>
                    <a:pt x="143824" y="176569"/>
                  </a:lnTo>
                  <a:lnTo>
                    <a:pt x="172659" y="234393"/>
                  </a:lnTo>
                  <a:lnTo>
                    <a:pt x="17824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879352" y="10588132"/>
              <a:ext cx="233092" cy="452471"/>
            </a:xfrm>
            <a:custGeom>
              <a:avLst/>
              <a:gdLst/>
              <a:ahLst/>
              <a:cxnLst/>
              <a:rect l="0" t="0" r="0" b="0"/>
              <a:pathLst>
                <a:path w="233092" h="452471">
                  <a:moveTo>
                    <a:pt x="233091" y="0"/>
                  </a:moveTo>
                  <a:lnTo>
                    <a:pt x="214113" y="59660"/>
                  </a:lnTo>
                  <a:lnTo>
                    <a:pt x="181776" y="121644"/>
                  </a:lnTo>
                  <a:lnTo>
                    <a:pt x="155471" y="177899"/>
                  </a:lnTo>
                  <a:lnTo>
                    <a:pt x="113669" y="239478"/>
                  </a:lnTo>
                  <a:lnTo>
                    <a:pt x="87003" y="298620"/>
                  </a:lnTo>
                  <a:lnTo>
                    <a:pt x="53975" y="355894"/>
                  </a:lnTo>
                  <a:lnTo>
                    <a:pt x="18110" y="418498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004294" y="10642977"/>
            <a:ext cx="1216922" cy="538615"/>
            <a:chOff x="1004294" y="10642977"/>
            <a:chExt cx="1216922" cy="538615"/>
          </a:xfrm>
        </p:grpSpPr>
        <p:sp>
          <p:nvSpPr>
            <p:cNvPr id="128" name="Freeform 127"/>
            <p:cNvSpPr/>
            <p:nvPr/>
          </p:nvSpPr>
          <p:spPr>
            <a:xfrm>
              <a:off x="1004294" y="10663121"/>
              <a:ext cx="380538" cy="518471"/>
            </a:xfrm>
            <a:custGeom>
              <a:avLst/>
              <a:gdLst/>
              <a:ahLst/>
              <a:cxnLst/>
              <a:rect l="0" t="0" r="0" b="0"/>
              <a:pathLst>
                <a:path w="380538" h="518471">
                  <a:moveTo>
                    <a:pt x="380537" y="7279"/>
                  </a:moveTo>
                  <a:lnTo>
                    <a:pt x="358701" y="0"/>
                  </a:lnTo>
                  <a:lnTo>
                    <a:pt x="335793" y="489"/>
                  </a:lnTo>
                  <a:lnTo>
                    <a:pt x="276567" y="13216"/>
                  </a:lnTo>
                  <a:lnTo>
                    <a:pt x="218656" y="41347"/>
                  </a:lnTo>
                  <a:lnTo>
                    <a:pt x="157222" y="94298"/>
                  </a:lnTo>
                  <a:lnTo>
                    <a:pt x="110967" y="147123"/>
                  </a:lnTo>
                  <a:lnTo>
                    <a:pt x="74337" y="199775"/>
                  </a:lnTo>
                  <a:lnTo>
                    <a:pt x="41823" y="254187"/>
                  </a:lnTo>
                  <a:lnTo>
                    <a:pt x="20279" y="308946"/>
                  </a:lnTo>
                  <a:lnTo>
                    <a:pt x="2876" y="366820"/>
                  </a:lnTo>
                  <a:lnTo>
                    <a:pt x="0" y="423750"/>
                  </a:lnTo>
                  <a:lnTo>
                    <a:pt x="4726" y="455937"/>
                  </a:lnTo>
                  <a:lnTo>
                    <a:pt x="15967" y="481413"/>
                  </a:lnTo>
                  <a:lnTo>
                    <a:pt x="23230" y="492473"/>
                  </a:lnTo>
                  <a:lnTo>
                    <a:pt x="47551" y="508825"/>
                  </a:lnTo>
                  <a:lnTo>
                    <a:pt x="62568" y="515318"/>
                  </a:lnTo>
                  <a:lnTo>
                    <a:pt x="95504" y="518470"/>
                  </a:lnTo>
                  <a:lnTo>
                    <a:pt x="152369" y="507617"/>
                  </a:lnTo>
                  <a:lnTo>
                    <a:pt x="205274" y="485103"/>
                  </a:lnTo>
                  <a:lnTo>
                    <a:pt x="265004" y="442920"/>
                  </a:lnTo>
                  <a:lnTo>
                    <a:pt x="323015" y="390576"/>
                  </a:lnTo>
                  <a:lnTo>
                    <a:pt x="361332" y="336225"/>
                  </a:lnTo>
                  <a:lnTo>
                    <a:pt x="367734" y="322555"/>
                  </a:lnTo>
                  <a:lnTo>
                    <a:pt x="370784" y="295178"/>
                  </a:lnTo>
                  <a:lnTo>
                    <a:pt x="369465" y="281478"/>
                  </a:lnTo>
                  <a:lnTo>
                    <a:pt x="364015" y="270822"/>
                  </a:lnTo>
                  <a:lnTo>
                    <a:pt x="345772" y="254920"/>
                  </a:lnTo>
                  <a:lnTo>
                    <a:pt x="334508" y="251593"/>
                  </a:lnTo>
                  <a:lnTo>
                    <a:pt x="295296" y="254189"/>
                  </a:lnTo>
                  <a:lnTo>
                    <a:pt x="247284" y="266131"/>
                  </a:lnTo>
                  <a:lnTo>
                    <a:pt x="206482" y="288289"/>
                  </a:lnTo>
                  <a:lnTo>
                    <a:pt x="174869" y="322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443189" y="10697821"/>
              <a:ext cx="202156" cy="383916"/>
            </a:xfrm>
            <a:custGeom>
              <a:avLst/>
              <a:gdLst/>
              <a:ahLst/>
              <a:cxnLst/>
              <a:rect l="0" t="0" r="0" b="0"/>
              <a:pathLst>
                <a:path w="202156" h="383916">
                  <a:moveTo>
                    <a:pt x="202155" y="0"/>
                  </a:moveTo>
                  <a:lnTo>
                    <a:pt x="173040" y="7279"/>
                  </a:lnTo>
                  <a:lnTo>
                    <a:pt x="150620" y="23041"/>
                  </a:lnTo>
                  <a:lnTo>
                    <a:pt x="92756" y="81884"/>
                  </a:lnTo>
                  <a:lnTo>
                    <a:pt x="55960" y="126034"/>
                  </a:lnTo>
                  <a:lnTo>
                    <a:pt x="28497" y="179872"/>
                  </a:lnTo>
                  <a:lnTo>
                    <a:pt x="8341" y="236789"/>
                  </a:lnTo>
                  <a:lnTo>
                    <a:pt x="0" y="292248"/>
                  </a:lnTo>
                  <a:lnTo>
                    <a:pt x="6173" y="324893"/>
                  </a:lnTo>
                  <a:lnTo>
                    <a:pt x="12085" y="339997"/>
                  </a:lnTo>
                  <a:lnTo>
                    <a:pt x="30842" y="360841"/>
                  </a:lnTo>
                  <a:lnTo>
                    <a:pt x="65043" y="3839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659293" y="10642977"/>
              <a:ext cx="315121" cy="516099"/>
            </a:xfrm>
            <a:custGeom>
              <a:avLst/>
              <a:gdLst/>
              <a:ahLst/>
              <a:cxnLst/>
              <a:rect l="0" t="0" r="0" b="0"/>
              <a:pathLst>
                <a:path w="315121" h="516099">
                  <a:moveTo>
                    <a:pt x="82030" y="150823"/>
                  </a:moveTo>
                  <a:lnTo>
                    <a:pt x="67115" y="203693"/>
                  </a:lnTo>
                  <a:lnTo>
                    <a:pt x="54250" y="255865"/>
                  </a:lnTo>
                  <a:lnTo>
                    <a:pt x="36255" y="314440"/>
                  </a:lnTo>
                  <a:lnTo>
                    <a:pt x="27153" y="354560"/>
                  </a:lnTo>
                  <a:lnTo>
                    <a:pt x="18030" y="401337"/>
                  </a:lnTo>
                  <a:lnTo>
                    <a:pt x="8897" y="447518"/>
                  </a:lnTo>
                  <a:lnTo>
                    <a:pt x="2469" y="509064"/>
                  </a:lnTo>
                  <a:lnTo>
                    <a:pt x="1567" y="516098"/>
                  </a:lnTo>
                  <a:lnTo>
                    <a:pt x="965" y="514694"/>
                  </a:lnTo>
                  <a:lnTo>
                    <a:pt x="0" y="461375"/>
                  </a:lnTo>
                  <a:lnTo>
                    <a:pt x="7111" y="413975"/>
                  </a:lnTo>
                  <a:lnTo>
                    <a:pt x="10646" y="372899"/>
                  </a:lnTo>
                  <a:lnTo>
                    <a:pt x="16698" y="310571"/>
                  </a:lnTo>
                  <a:lnTo>
                    <a:pt x="28140" y="250970"/>
                  </a:lnTo>
                  <a:lnTo>
                    <a:pt x="36750" y="204474"/>
                  </a:lnTo>
                  <a:lnTo>
                    <a:pt x="51686" y="145561"/>
                  </a:lnTo>
                  <a:lnTo>
                    <a:pt x="66512" y="113445"/>
                  </a:lnTo>
                  <a:lnTo>
                    <a:pt x="91383" y="87999"/>
                  </a:lnTo>
                  <a:lnTo>
                    <a:pt x="149725" y="46836"/>
                  </a:lnTo>
                  <a:lnTo>
                    <a:pt x="198743" y="25896"/>
                  </a:lnTo>
                  <a:lnTo>
                    <a:pt x="258954" y="6695"/>
                  </a:lnTo>
                  <a:lnTo>
                    <a:pt x="3151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768745" y="10821223"/>
              <a:ext cx="205669" cy="41134"/>
            </a:xfrm>
            <a:custGeom>
              <a:avLst/>
              <a:gdLst/>
              <a:ahLst/>
              <a:cxnLst/>
              <a:rect l="0" t="0" r="0" b="0"/>
              <a:pathLst>
                <a:path w="205669" h="41134">
                  <a:moveTo>
                    <a:pt x="0" y="41133"/>
                  </a:moveTo>
                  <a:lnTo>
                    <a:pt x="59660" y="30281"/>
                  </a:lnTo>
                  <a:lnTo>
                    <a:pt x="121643" y="20708"/>
                  </a:lnTo>
                  <a:lnTo>
                    <a:pt x="183600" y="378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111525" y="10807512"/>
              <a:ext cx="95979" cy="13712"/>
            </a:xfrm>
            <a:custGeom>
              <a:avLst/>
              <a:gdLst/>
              <a:ahLst/>
              <a:cxnLst/>
              <a:rect l="0" t="0" r="0" b="0"/>
              <a:pathLst>
                <a:path w="95979" h="13712">
                  <a:moveTo>
                    <a:pt x="0" y="0"/>
                  </a:moveTo>
                  <a:lnTo>
                    <a:pt x="55597" y="4062"/>
                  </a:lnTo>
                  <a:lnTo>
                    <a:pt x="9597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070391" y="10944623"/>
              <a:ext cx="150825" cy="13712"/>
            </a:xfrm>
            <a:custGeom>
              <a:avLst/>
              <a:gdLst/>
              <a:ahLst/>
              <a:cxnLst/>
              <a:rect l="0" t="0" r="0" b="0"/>
              <a:pathLst>
                <a:path w="150825" h="13712">
                  <a:moveTo>
                    <a:pt x="0" y="13711"/>
                  </a:moveTo>
                  <a:lnTo>
                    <a:pt x="45310" y="12187"/>
                  </a:lnTo>
                  <a:lnTo>
                    <a:pt x="99924" y="4289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190535" y="10437309"/>
            <a:ext cx="1252813" cy="645796"/>
            <a:chOff x="4190535" y="10437309"/>
            <a:chExt cx="1252813" cy="645796"/>
          </a:xfrm>
        </p:grpSpPr>
        <p:sp>
          <p:nvSpPr>
            <p:cNvPr id="135" name="Freeform 134"/>
            <p:cNvSpPr/>
            <p:nvPr/>
          </p:nvSpPr>
          <p:spPr>
            <a:xfrm>
              <a:off x="4190535" y="10588132"/>
              <a:ext cx="275436" cy="494973"/>
            </a:xfrm>
            <a:custGeom>
              <a:avLst/>
              <a:gdLst/>
              <a:ahLst/>
              <a:cxnLst/>
              <a:rect l="0" t="0" r="0" b="0"/>
              <a:pathLst>
                <a:path w="275436" h="494973">
                  <a:moveTo>
                    <a:pt x="197050" y="0"/>
                  </a:moveTo>
                  <a:lnTo>
                    <a:pt x="228365" y="23416"/>
                  </a:lnTo>
                  <a:lnTo>
                    <a:pt x="254741" y="59244"/>
                  </a:lnTo>
                  <a:lnTo>
                    <a:pt x="271358" y="109301"/>
                  </a:lnTo>
                  <a:lnTo>
                    <a:pt x="275435" y="168652"/>
                  </a:lnTo>
                  <a:lnTo>
                    <a:pt x="263936" y="231196"/>
                  </a:lnTo>
                  <a:lnTo>
                    <a:pt x="247337" y="273663"/>
                  </a:lnTo>
                  <a:lnTo>
                    <a:pt x="221710" y="328958"/>
                  </a:lnTo>
                  <a:lnTo>
                    <a:pt x="182373" y="386758"/>
                  </a:lnTo>
                  <a:lnTo>
                    <a:pt x="135984" y="443422"/>
                  </a:lnTo>
                  <a:lnTo>
                    <a:pt x="97704" y="478227"/>
                  </a:lnTo>
                  <a:lnTo>
                    <a:pt x="65551" y="493371"/>
                  </a:lnTo>
                  <a:lnTo>
                    <a:pt x="49968" y="494972"/>
                  </a:lnTo>
                  <a:lnTo>
                    <a:pt x="20467" y="488626"/>
                  </a:lnTo>
                  <a:lnTo>
                    <a:pt x="10772" y="479621"/>
                  </a:lnTo>
                  <a:lnTo>
                    <a:pt x="0" y="453365"/>
                  </a:lnTo>
                  <a:lnTo>
                    <a:pt x="1213" y="404323"/>
                  </a:lnTo>
                  <a:lnTo>
                    <a:pt x="18501" y="358476"/>
                  </a:lnTo>
                  <a:lnTo>
                    <a:pt x="42920" y="323224"/>
                  </a:lnTo>
                  <a:lnTo>
                    <a:pt x="76731" y="300761"/>
                  </a:lnTo>
                  <a:lnTo>
                    <a:pt x="122975" y="291736"/>
                  </a:lnTo>
                  <a:lnTo>
                    <a:pt x="167992" y="296340"/>
                  </a:lnTo>
                  <a:lnTo>
                    <a:pt x="210276" y="314632"/>
                  </a:lnTo>
                  <a:lnTo>
                    <a:pt x="229842" y="338903"/>
                  </a:lnTo>
                  <a:lnTo>
                    <a:pt x="254817" y="396860"/>
                  </a:lnTo>
                  <a:lnTo>
                    <a:pt x="265605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634386" y="10725245"/>
              <a:ext cx="164536" cy="246802"/>
            </a:xfrm>
            <a:custGeom>
              <a:avLst/>
              <a:gdLst/>
              <a:ahLst/>
              <a:cxnLst/>
              <a:rect l="0" t="0" r="0" b="0"/>
              <a:pathLst>
                <a:path w="164536" h="246802">
                  <a:moveTo>
                    <a:pt x="0" y="0"/>
                  </a:moveTo>
                  <a:lnTo>
                    <a:pt x="48298" y="59242"/>
                  </a:lnTo>
                  <a:lnTo>
                    <a:pt x="93331" y="121109"/>
                  </a:lnTo>
                  <a:lnTo>
                    <a:pt x="132019" y="177793"/>
                  </a:lnTo>
                  <a:lnTo>
                    <a:pt x="159199" y="234553"/>
                  </a:lnTo>
                  <a:lnTo>
                    <a:pt x="164535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593253" y="10711533"/>
              <a:ext cx="191957" cy="342781"/>
            </a:xfrm>
            <a:custGeom>
              <a:avLst/>
              <a:gdLst/>
              <a:ahLst/>
              <a:cxnLst/>
              <a:rect l="0" t="0" r="0" b="0"/>
              <a:pathLst>
                <a:path w="191957" h="342781">
                  <a:moveTo>
                    <a:pt x="191956" y="0"/>
                  </a:moveTo>
                  <a:lnTo>
                    <a:pt x="153788" y="61778"/>
                  </a:lnTo>
                  <a:lnTo>
                    <a:pt x="120330" y="124314"/>
                  </a:lnTo>
                  <a:lnTo>
                    <a:pt x="93509" y="178426"/>
                  </a:lnTo>
                  <a:lnTo>
                    <a:pt x="57980" y="235973"/>
                  </a:lnTo>
                  <a:lnTo>
                    <a:pt x="29903" y="288505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818965" y="10437309"/>
              <a:ext cx="130780" cy="617005"/>
            </a:xfrm>
            <a:custGeom>
              <a:avLst/>
              <a:gdLst/>
              <a:ahLst/>
              <a:cxnLst/>
              <a:rect l="0" t="0" r="0" b="0"/>
              <a:pathLst>
                <a:path w="130780" h="617005">
                  <a:moveTo>
                    <a:pt x="48512" y="0"/>
                  </a:moveTo>
                  <a:lnTo>
                    <a:pt x="37565" y="46832"/>
                  </a:lnTo>
                  <a:lnTo>
                    <a:pt x="29427" y="90894"/>
                  </a:lnTo>
                  <a:lnTo>
                    <a:pt x="20733" y="140946"/>
                  </a:lnTo>
                  <a:lnTo>
                    <a:pt x="13314" y="190614"/>
                  </a:lnTo>
                  <a:lnTo>
                    <a:pt x="7613" y="251312"/>
                  </a:lnTo>
                  <a:lnTo>
                    <a:pt x="0" y="301967"/>
                  </a:lnTo>
                  <a:lnTo>
                    <a:pt x="6038" y="363866"/>
                  </a:lnTo>
                  <a:lnTo>
                    <a:pt x="13385" y="408012"/>
                  </a:lnTo>
                  <a:lnTo>
                    <a:pt x="33364" y="468412"/>
                  </a:lnTo>
                  <a:lnTo>
                    <a:pt x="58581" y="524902"/>
                  </a:lnTo>
                  <a:lnTo>
                    <a:pt x="103479" y="587083"/>
                  </a:lnTo>
                  <a:lnTo>
                    <a:pt x="130779" y="617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059433" y="10697821"/>
              <a:ext cx="191958" cy="260514"/>
            </a:xfrm>
            <a:custGeom>
              <a:avLst/>
              <a:gdLst/>
              <a:ahLst/>
              <a:cxnLst/>
              <a:rect l="0" t="0" r="0" b="0"/>
              <a:pathLst>
                <a:path w="191958" h="260514">
                  <a:moveTo>
                    <a:pt x="0" y="0"/>
                  </a:moveTo>
                  <a:lnTo>
                    <a:pt x="48298" y="49822"/>
                  </a:lnTo>
                  <a:lnTo>
                    <a:pt x="93331" y="108247"/>
                  </a:lnTo>
                  <a:lnTo>
                    <a:pt x="132019" y="164250"/>
                  </a:lnTo>
                  <a:lnTo>
                    <a:pt x="167478" y="217800"/>
                  </a:lnTo>
                  <a:lnTo>
                    <a:pt x="191957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032011" y="10656688"/>
              <a:ext cx="191958" cy="397626"/>
            </a:xfrm>
            <a:custGeom>
              <a:avLst/>
              <a:gdLst/>
              <a:ahLst/>
              <a:cxnLst/>
              <a:rect l="0" t="0" r="0" b="0"/>
              <a:pathLst>
                <a:path w="191958" h="397626">
                  <a:moveTo>
                    <a:pt x="191957" y="0"/>
                  </a:moveTo>
                  <a:lnTo>
                    <a:pt x="172979" y="48807"/>
                  </a:lnTo>
                  <a:lnTo>
                    <a:pt x="149263" y="102315"/>
                  </a:lnTo>
                  <a:lnTo>
                    <a:pt x="122938" y="162350"/>
                  </a:lnTo>
                  <a:lnTo>
                    <a:pt x="95842" y="214670"/>
                  </a:lnTo>
                  <a:lnTo>
                    <a:pt x="66667" y="273294"/>
                  </a:lnTo>
                  <a:lnTo>
                    <a:pt x="26572" y="331806"/>
                  </a:lnTo>
                  <a:lnTo>
                    <a:pt x="11810" y="356185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293875" y="10464732"/>
              <a:ext cx="149473" cy="192150"/>
            </a:xfrm>
            <a:custGeom>
              <a:avLst/>
              <a:gdLst/>
              <a:ahLst/>
              <a:cxnLst/>
              <a:rect l="0" t="0" r="0" b="0"/>
              <a:pathLst>
                <a:path w="149473" h="192150">
                  <a:moveTo>
                    <a:pt x="39782" y="0"/>
                  </a:moveTo>
                  <a:lnTo>
                    <a:pt x="71098" y="12470"/>
                  </a:lnTo>
                  <a:lnTo>
                    <a:pt x="89756" y="26362"/>
                  </a:lnTo>
                  <a:lnTo>
                    <a:pt x="100079" y="50818"/>
                  </a:lnTo>
                  <a:lnTo>
                    <a:pt x="103144" y="80477"/>
                  </a:lnTo>
                  <a:lnTo>
                    <a:pt x="99428" y="108894"/>
                  </a:lnTo>
                  <a:lnTo>
                    <a:pt x="81492" y="150587"/>
                  </a:lnTo>
                  <a:lnTo>
                    <a:pt x="49602" y="184608"/>
                  </a:lnTo>
                  <a:lnTo>
                    <a:pt x="37188" y="190104"/>
                  </a:lnTo>
                  <a:lnTo>
                    <a:pt x="11207" y="192149"/>
                  </a:lnTo>
                  <a:lnTo>
                    <a:pt x="3974" y="185991"/>
                  </a:lnTo>
                  <a:lnTo>
                    <a:pt x="675" y="175792"/>
                  </a:lnTo>
                  <a:lnTo>
                    <a:pt x="0" y="162898"/>
                  </a:lnTo>
                  <a:lnTo>
                    <a:pt x="4120" y="152780"/>
                  </a:lnTo>
                  <a:lnTo>
                    <a:pt x="20885" y="137473"/>
                  </a:lnTo>
                  <a:lnTo>
                    <a:pt x="51697" y="133718"/>
                  </a:lnTo>
                  <a:lnTo>
                    <a:pt x="103743" y="140169"/>
                  </a:lnTo>
                  <a:lnTo>
                    <a:pt x="149472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5484481" y="10259064"/>
            <a:ext cx="979553" cy="891228"/>
            <a:chOff x="5484481" y="10259064"/>
            <a:chExt cx="979553" cy="891228"/>
          </a:xfrm>
        </p:grpSpPr>
        <p:sp>
          <p:nvSpPr>
            <p:cNvPr id="143" name="Freeform 142"/>
            <p:cNvSpPr/>
            <p:nvPr/>
          </p:nvSpPr>
          <p:spPr>
            <a:xfrm>
              <a:off x="5484481" y="10738955"/>
              <a:ext cx="178246" cy="1"/>
            </a:xfrm>
            <a:custGeom>
              <a:avLst/>
              <a:gdLst/>
              <a:ahLst/>
              <a:cxnLst/>
              <a:rect l="0" t="0" r="0" b="0"/>
              <a:pathLst>
                <a:path w="178246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52769" y="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755791" y="10505865"/>
              <a:ext cx="266165" cy="438759"/>
            </a:xfrm>
            <a:custGeom>
              <a:avLst/>
              <a:gdLst/>
              <a:ahLst/>
              <a:cxnLst/>
              <a:rect l="0" t="0" r="0" b="0"/>
              <a:pathLst>
                <a:path w="266165" h="438759">
                  <a:moveTo>
                    <a:pt x="112603" y="0"/>
                  </a:moveTo>
                  <a:lnTo>
                    <a:pt x="153342" y="12470"/>
                  </a:lnTo>
                  <a:lnTo>
                    <a:pt x="210636" y="58593"/>
                  </a:lnTo>
                  <a:lnTo>
                    <a:pt x="243045" y="97089"/>
                  </a:lnTo>
                  <a:lnTo>
                    <a:pt x="264666" y="144720"/>
                  </a:lnTo>
                  <a:lnTo>
                    <a:pt x="266164" y="204706"/>
                  </a:lnTo>
                  <a:lnTo>
                    <a:pt x="242401" y="263444"/>
                  </a:lnTo>
                  <a:lnTo>
                    <a:pt x="201325" y="319040"/>
                  </a:lnTo>
                  <a:lnTo>
                    <a:pt x="141751" y="377419"/>
                  </a:lnTo>
                  <a:lnTo>
                    <a:pt x="111847" y="396262"/>
                  </a:lnTo>
                  <a:lnTo>
                    <a:pt x="78243" y="404636"/>
                  </a:lnTo>
                  <a:lnTo>
                    <a:pt x="47058" y="400233"/>
                  </a:lnTo>
                  <a:lnTo>
                    <a:pt x="32343" y="394794"/>
                  </a:lnTo>
                  <a:lnTo>
                    <a:pt x="21010" y="385073"/>
                  </a:lnTo>
                  <a:lnTo>
                    <a:pt x="4355" y="358022"/>
                  </a:lnTo>
                  <a:lnTo>
                    <a:pt x="0" y="329750"/>
                  </a:lnTo>
                  <a:lnTo>
                    <a:pt x="971" y="315811"/>
                  </a:lnTo>
                  <a:lnTo>
                    <a:pt x="7713" y="304995"/>
                  </a:lnTo>
                  <a:lnTo>
                    <a:pt x="31453" y="288916"/>
                  </a:lnTo>
                  <a:lnTo>
                    <a:pt x="46316" y="287066"/>
                  </a:lnTo>
                  <a:lnTo>
                    <a:pt x="94825" y="297496"/>
                  </a:lnTo>
                  <a:lnTo>
                    <a:pt x="124507" y="306404"/>
                  </a:lnTo>
                  <a:lnTo>
                    <a:pt x="148871" y="323566"/>
                  </a:lnTo>
                  <a:lnTo>
                    <a:pt x="168333" y="346428"/>
                  </a:lnTo>
                  <a:lnTo>
                    <a:pt x="193240" y="398345"/>
                  </a:lnTo>
                  <a:lnTo>
                    <a:pt x="208582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056187" y="10567050"/>
              <a:ext cx="233677" cy="309019"/>
            </a:xfrm>
            <a:custGeom>
              <a:avLst/>
              <a:gdLst/>
              <a:ahLst/>
              <a:cxnLst/>
              <a:rect l="0" t="0" r="0" b="0"/>
              <a:pathLst>
                <a:path w="233677" h="309019">
                  <a:moveTo>
                    <a:pt x="182410" y="48505"/>
                  </a:moveTo>
                  <a:lnTo>
                    <a:pt x="144242" y="10336"/>
                  </a:lnTo>
                  <a:lnTo>
                    <a:pt x="114664" y="1071"/>
                  </a:lnTo>
                  <a:lnTo>
                    <a:pt x="80698" y="0"/>
                  </a:lnTo>
                  <a:lnTo>
                    <a:pt x="55445" y="9681"/>
                  </a:lnTo>
                  <a:lnTo>
                    <a:pt x="24098" y="39541"/>
                  </a:lnTo>
                  <a:lnTo>
                    <a:pt x="2792" y="77334"/>
                  </a:lnTo>
                  <a:lnTo>
                    <a:pt x="0" y="108037"/>
                  </a:lnTo>
                  <a:lnTo>
                    <a:pt x="1387" y="124756"/>
                  </a:lnTo>
                  <a:lnTo>
                    <a:pt x="3837" y="131332"/>
                  </a:lnTo>
                  <a:lnTo>
                    <a:pt x="6992" y="131146"/>
                  </a:lnTo>
                  <a:lnTo>
                    <a:pt x="39858" y="89123"/>
                  </a:lnTo>
                  <a:lnTo>
                    <a:pt x="62686" y="75190"/>
                  </a:lnTo>
                  <a:lnTo>
                    <a:pt x="88065" y="72045"/>
                  </a:lnTo>
                  <a:lnTo>
                    <a:pt x="141599" y="82439"/>
                  </a:lnTo>
                  <a:lnTo>
                    <a:pt x="175227" y="102062"/>
                  </a:lnTo>
                  <a:lnTo>
                    <a:pt x="204488" y="127174"/>
                  </a:lnTo>
                  <a:lnTo>
                    <a:pt x="225176" y="161191"/>
                  </a:lnTo>
                  <a:lnTo>
                    <a:pt x="233676" y="207495"/>
                  </a:lnTo>
                  <a:lnTo>
                    <a:pt x="227538" y="237997"/>
                  </a:lnTo>
                  <a:lnTo>
                    <a:pt x="221636" y="252530"/>
                  </a:lnTo>
                  <a:lnTo>
                    <a:pt x="202891" y="272740"/>
                  </a:lnTo>
                  <a:lnTo>
                    <a:pt x="153616" y="298128"/>
                  </a:lnTo>
                  <a:lnTo>
                    <a:pt x="90449" y="306867"/>
                  </a:lnTo>
                  <a:lnTo>
                    <a:pt x="31586" y="3090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266019" y="10259064"/>
              <a:ext cx="198015" cy="891228"/>
            </a:xfrm>
            <a:custGeom>
              <a:avLst/>
              <a:gdLst/>
              <a:ahLst/>
              <a:cxnLst/>
              <a:rect l="0" t="0" r="0" b="0"/>
              <a:pathLst>
                <a:path w="198015" h="891228">
                  <a:moveTo>
                    <a:pt x="0" y="0"/>
                  </a:moveTo>
                  <a:lnTo>
                    <a:pt x="29830" y="48806"/>
                  </a:lnTo>
                  <a:lnTo>
                    <a:pt x="64461" y="101218"/>
                  </a:lnTo>
                  <a:lnTo>
                    <a:pt x="99120" y="151858"/>
                  </a:lnTo>
                  <a:lnTo>
                    <a:pt x="126278" y="205872"/>
                  </a:lnTo>
                  <a:lnTo>
                    <a:pt x="153254" y="260553"/>
                  </a:lnTo>
                  <a:lnTo>
                    <a:pt x="168471" y="308937"/>
                  </a:lnTo>
                  <a:lnTo>
                    <a:pt x="187262" y="370457"/>
                  </a:lnTo>
                  <a:lnTo>
                    <a:pt x="198014" y="426476"/>
                  </a:lnTo>
                  <a:lnTo>
                    <a:pt x="195664" y="479511"/>
                  </a:lnTo>
                  <a:lnTo>
                    <a:pt x="185777" y="540209"/>
                  </a:lnTo>
                  <a:lnTo>
                    <a:pt x="173199" y="594419"/>
                  </a:lnTo>
                  <a:lnTo>
                    <a:pt x="152544" y="649076"/>
                  </a:lnTo>
                  <a:lnTo>
                    <a:pt x="127690" y="711192"/>
                  </a:lnTo>
                  <a:lnTo>
                    <a:pt x="90957" y="767474"/>
                  </a:lnTo>
                  <a:lnTo>
                    <a:pt x="47421" y="822601"/>
                  </a:lnTo>
                  <a:lnTo>
                    <a:pt x="8352" y="879031"/>
                  </a:lnTo>
                  <a:lnTo>
                    <a:pt x="0" y="8912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947908" y="8677217"/>
            <a:ext cx="2270523" cy="1626244"/>
            <a:chOff x="2947908" y="8677217"/>
            <a:chExt cx="2270523" cy="1626244"/>
          </a:xfrm>
        </p:grpSpPr>
        <p:sp>
          <p:nvSpPr>
            <p:cNvPr id="148" name="Freeform 147"/>
            <p:cNvSpPr/>
            <p:nvPr/>
          </p:nvSpPr>
          <p:spPr>
            <a:xfrm>
              <a:off x="3153576" y="8677217"/>
              <a:ext cx="656731" cy="686509"/>
            </a:xfrm>
            <a:custGeom>
              <a:avLst/>
              <a:gdLst/>
              <a:ahLst/>
              <a:cxnLst/>
              <a:rect l="0" t="0" r="0" b="0"/>
              <a:pathLst>
                <a:path w="656731" h="686509">
                  <a:moveTo>
                    <a:pt x="27423" y="430105"/>
                  </a:moveTo>
                  <a:lnTo>
                    <a:pt x="19523" y="472368"/>
                  </a:lnTo>
                  <a:lnTo>
                    <a:pt x="27452" y="514230"/>
                  </a:lnTo>
                  <a:lnTo>
                    <a:pt x="56656" y="574073"/>
                  </a:lnTo>
                  <a:lnTo>
                    <a:pt x="91766" y="616137"/>
                  </a:lnTo>
                  <a:lnTo>
                    <a:pt x="140773" y="651792"/>
                  </a:lnTo>
                  <a:lnTo>
                    <a:pt x="185967" y="669807"/>
                  </a:lnTo>
                  <a:lnTo>
                    <a:pt x="236522" y="681369"/>
                  </a:lnTo>
                  <a:lnTo>
                    <a:pt x="289461" y="686508"/>
                  </a:lnTo>
                  <a:lnTo>
                    <a:pt x="348818" y="682122"/>
                  </a:lnTo>
                  <a:lnTo>
                    <a:pt x="395352" y="671174"/>
                  </a:lnTo>
                  <a:lnTo>
                    <a:pt x="452643" y="651002"/>
                  </a:lnTo>
                  <a:lnTo>
                    <a:pt x="507406" y="616889"/>
                  </a:lnTo>
                  <a:lnTo>
                    <a:pt x="539504" y="585321"/>
                  </a:lnTo>
                  <a:lnTo>
                    <a:pt x="577283" y="529755"/>
                  </a:lnTo>
                  <a:lnTo>
                    <a:pt x="614376" y="468095"/>
                  </a:lnTo>
                  <a:lnTo>
                    <a:pt x="642102" y="404770"/>
                  </a:lnTo>
                  <a:lnTo>
                    <a:pt x="651011" y="371617"/>
                  </a:lnTo>
                  <a:lnTo>
                    <a:pt x="654970" y="326414"/>
                  </a:lnTo>
                  <a:lnTo>
                    <a:pt x="656730" y="275854"/>
                  </a:lnTo>
                  <a:lnTo>
                    <a:pt x="655989" y="227484"/>
                  </a:lnTo>
                  <a:lnTo>
                    <a:pt x="643959" y="171511"/>
                  </a:lnTo>
                  <a:lnTo>
                    <a:pt x="614327" y="112608"/>
                  </a:lnTo>
                  <a:lnTo>
                    <a:pt x="582525" y="72303"/>
                  </a:lnTo>
                  <a:lnTo>
                    <a:pt x="534339" y="35139"/>
                  </a:lnTo>
                  <a:lnTo>
                    <a:pt x="475542" y="13125"/>
                  </a:lnTo>
                  <a:lnTo>
                    <a:pt x="427821" y="0"/>
                  </a:lnTo>
                  <a:lnTo>
                    <a:pt x="378642" y="5930"/>
                  </a:lnTo>
                  <a:lnTo>
                    <a:pt x="327742" y="18648"/>
                  </a:lnTo>
                  <a:lnTo>
                    <a:pt x="268245" y="35661"/>
                  </a:lnTo>
                  <a:lnTo>
                    <a:pt x="221670" y="64908"/>
                  </a:lnTo>
                  <a:lnTo>
                    <a:pt x="164987" y="115737"/>
                  </a:lnTo>
                  <a:lnTo>
                    <a:pt x="113842" y="169788"/>
                  </a:lnTo>
                  <a:lnTo>
                    <a:pt x="66668" y="231755"/>
                  </a:lnTo>
                  <a:lnTo>
                    <a:pt x="35231" y="293254"/>
                  </a:lnTo>
                  <a:lnTo>
                    <a:pt x="19241" y="343176"/>
                  </a:lnTo>
                  <a:lnTo>
                    <a:pt x="6378" y="390637"/>
                  </a:lnTo>
                  <a:lnTo>
                    <a:pt x="1260" y="453061"/>
                  </a:lnTo>
                  <a:lnTo>
                    <a:pt x="0" y="4712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947908" y="9485409"/>
              <a:ext cx="706289" cy="818052"/>
            </a:xfrm>
            <a:custGeom>
              <a:avLst/>
              <a:gdLst/>
              <a:ahLst/>
              <a:cxnLst/>
              <a:rect l="0" t="0" r="0" b="0"/>
              <a:pathLst>
                <a:path w="706289" h="818052">
                  <a:moveTo>
                    <a:pt x="329069" y="46961"/>
                  </a:moveTo>
                  <a:lnTo>
                    <a:pt x="284324" y="95768"/>
                  </a:lnTo>
                  <a:lnTo>
                    <a:pt x="239656" y="148179"/>
                  </a:lnTo>
                  <a:lnTo>
                    <a:pt x="201492" y="208242"/>
                  </a:lnTo>
                  <a:lnTo>
                    <a:pt x="168675" y="269760"/>
                  </a:lnTo>
                  <a:lnTo>
                    <a:pt x="152050" y="322199"/>
                  </a:lnTo>
                  <a:lnTo>
                    <a:pt x="133413" y="376330"/>
                  </a:lnTo>
                  <a:lnTo>
                    <a:pt x="100469" y="435026"/>
                  </a:lnTo>
                  <a:lnTo>
                    <a:pt x="64301" y="496598"/>
                  </a:lnTo>
                  <a:lnTo>
                    <a:pt x="47998" y="553436"/>
                  </a:lnTo>
                  <a:lnTo>
                    <a:pt x="45708" y="593512"/>
                  </a:lnTo>
                  <a:lnTo>
                    <a:pt x="49769" y="641793"/>
                  </a:lnTo>
                  <a:lnTo>
                    <a:pt x="67899" y="698529"/>
                  </a:lnTo>
                  <a:lnTo>
                    <a:pt x="107125" y="751564"/>
                  </a:lnTo>
                  <a:lnTo>
                    <a:pt x="142785" y="791315"/>
                  </a:lnTo>
                  <a:lnTo>
                    <a:pt x="175181" y="808418"/>
                  </a:lnTo>
                  <a:lnTo>
                    <a:pt x="216494" y="818051"/>
                  </a:lnTo>
                  <a:lnTo>
                    <a:pt x="265325" y="817254"/>
                  </a:lnTo>
                  <a:lnTo>
                    <a:pt x="322370" y="808240"/>
                  </a:lnTo>
                  <a:lnTo>
                    <a:pt x="382591" y="782122"/>
                  </a:lnTo>
                  <a:lnTo>
                    <a:pt x="424656" y="762622"/>
                  </a:lnTo>
                  <a:lnTo>
                    <a:pt x="486273" y="710924"/>
                  </a:lnTo>
                  <a:lnTo>
                    <a:pt x="534374" y="653278"/>
                  </a:lnTo>
                  <a:lnTo>
                    <a:pt x="580393" y="594001"/>
                  </a:lnTo>
                  <a:lnTo>
                    <a:pt x="612932" y="536223"/>
                  </a:lnTo>
                  <a:lnTo>
                    <a:pt x="618860" y="519389"/>
                  </a:lnTo>
                  <a:lnTo>
                    <a:pt x="667589" y="459530"/>
                  </a:lnTo>
                  <a:lnTo>
                    <a:pt x="684175" y="431423"/>
                  </a:lnTo>
                  <a:lnTo>
                    <a:pt x="694798" y="382624"/>
                  </a:lnTo>
                  <a:lnTo>
                    <a:pt x="706288" y="322488"/>
                  </a:lnTo>
                  <a:lnTo>
                    <a:pt x="700504" y="275867"/>
                  </a:lnTo>
                  <a:lnTo>
                    <a:pt x="693218" y="230965"/>
                  </a:lnTo>
                  <a:lnTo>
                    <a:pt x="680839" y="184601"/>
                  </a:lnTo>
                  <a:lnTo>
                    <a:pt x="663657" y="140127"/>
                  </a:lnTo>
                  <a:lnTo>
                    <a:pt x="629812" y="83876"/>
                  </a:lnTo>
                  <a:lnTo>
                    <a:pt x="598286" y="48080"/>
                  </a:lnTo>
                  <a:lnTo>
                    <a:pt x="557629" y="27148"/>
                  </a:lnTo>
                  <a:lnTo>
                    <a:pt x="501741" y="11298"/>
                  </a:lnTo>
                  <a:lnTo>
                    <a:pt x="454881" y="0"/>
                  </a:lnTo>
                  <a:lnTo>
                    <a:pt x="409004" y="6471"/>
                  </a:lnTo>
                  <a:lnTo>
                    <a:pt x="351569" y="27008"/>
                  </a:lnTo>
                  <a:lnTo>
                    <a:pt x="289672" y="65307"/>
                  </a:lnTo>
                  <a:lnTo>
                    <a:pt x="233433" y="123711"/>
                  </a:lnTo>
                  <a:lnTo>
                    <a:pt x="187737" y="184506"/>
                  </a:lnTo>
                  <a:lnTo>
                    <a:pt x="151097" y="235830"/>
                  </a:lnTo>
                  <a:lnTo>
                    <a:pt x="121789" y="291155"/>
                  </a:lnTo>
                  <a:lnTo>
                    <a:pt x="102780" y="352067"/>
                  </a:lnTo>
                  <a:lnTo>
                    <a:pt x="92400" y="385185"/>
                  </a:lnTo>
                  <a:lnTo>
                    <a:pt x="48876" y="436803"/>
                  </a:lnTo>
                  <a:lnTo>
                    <a:pt x="16852" y="483414"/>
                  </a:lnTo>
                  <a:lnTo>
                    <a:pt x="0" y="5405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822321" y="8934826"/>
              <a:ext cx="452180" cy="521649"/>
            </a:xfrm>
            <a:custGeom>
              <a:avLst/>
              <a:gdLst/>
              <a:ahLst/>
              <a:cxnLst/>
              <a:rect l="0" t="0" r="0" b="0"/>
              <a:pathLst>
                <a:path w="452180" h="521649">
                  <a:moveTo>
                    <a:pt x="167639" y="7962"/>
                  </a:moveTo>
                  <a:lnTo>
                    <a:pt x="112080" y="63520"/>
                  </a:lnTo>
                  <a:lnTo>
                    <a:pt x="95719" y="82929"/>
                  </a:lnTo>
                  <a:lnTo>
                    <a:pt x="60572" y="145918"/>
                  </a:lnTo>
                  <a:lnTo>
                    <a:pt x="34994" y="203133"/>
                  </a:lnTo>
                  <a:lnTo>
                    <a:pt x="12384" y="264519"/>
                  </a:lnTo>
                  <a:lnTo>
                    <a:pt x="627" y="313944"/>
                  </a:lnTo>
                  <a:lnTo>
                    <a:pt x="0" y="371324"/>
                  </a:lnTo>
                  <a:lnTo>
                    <a:pt x="9463" y="424550"/>
                  </a:lnTo>
                  <a:lnTo>
                    <a:pt x="36473" y="471637"/>
                  </a:lnTo>
                  <a:lnTo>
                    <a:pt x="73422" y="507255"/>
                  </a:lnTo>
                  <a:lnTo>
                    <a:pt x="107991" y="519329"/>
                  </a:lnTo>
                  <a:lnTo>
                    <a:pt x="147222" y="521648"/>
                  </a:lnTo>
                  <a:lnTo>
                    <a:pt x="203569" y="505823"/>
                  </a:lnTo>
                  <a:lnTo>
                    <a:pt x="255812" y="481837"/>
                  </a:lnTo>
                  <a:lnTo>
                    <a:pt x="312262" y="437390"/>
                  </a:lnTo>
                  <a:lnTo>
                    <a:pt x="363443" y="383726"/>
                  </a:lnTo>
                  <a:lnTo>
                    <a:pt x="400643" y="324418"/>
                  </a:lnTo>
                  <a:lnTo>
                    <a:pt x="424910" y="267954"/>
                  </a:lnTo>
                  <a:lnTo>
                    <a:pt x="438391" y="225078"/>
                  </a:lnTo>
                  <a:lnTo>
                    <a:pt x="447937" y="180632"/>
                  </a:lnTo>
                  <a:lnTo>
                    <a:pt x="452179" y="135486"/>
                  </a:lnTo>
                  <a:lnTo>
                    <a:pt x="440011" y="74524"/>
                  </a:lnTo>
                  <a:lnTo>
                    <a:pt x="417108" y="32424"/>
                  </a:lnTo>
                  <a:lnTo>
                    <a:pt x="387696" y="14771"/>
                  </a:lnTo>
                  <a:lnTo>
                    <a:pt x="328311" y="331"/>
                  </a:lnTo>
                  <a:lnTo>
                    <a:pt x="287800" y="0"/>
                  </a:lnTo>
                  <a:lnTo>
                    <a:pt x="224552" y="20552"/>
                  </a:lnTo>
                  <a:lnTo>
                    <a:pt x="195980" y="33363"/>
                  </a:lnTo>
                  <a:lnTo>
                    <a:pt x="133905" y="84490"/>
                  </a:lnTo>
                  <a:lnTo>
                    <a:pt x="85648" y="145407"/>
                  </a:lnTo>
                  <a:lnTo>
                    <a:pt x="53320" y="208900"/>
                  </a:lnTo>
                  <a:lnTo>
                    <a:pt x="44238" y="227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4661808" y="9553863"/>
              <a:ext cx="556623" cy="619700"/>
            </a:xfrm>
            <a:custGeom>
              <a:avLst/>
              <a:gdLst/>
              <a:ahLst/>
              <a:cxnLst/>
              <a:rect l="0" t="0" r="0" b="0"/>
              <a:pathLst>
                <a:path w="556623" h="619700">
                  <a:moveTo>
                    <a:pt x="95979" y="74485"/>
                  </a:moveTo>
                  <a:lnTo>
                    <a:pt x="66149" y="130082"/>
                  </a:lnTo>
                  <a:lnTo>
                    <a:pt x="38797" y="184324"/>
                  </a:lnTo>
                  <a:lnTo>
                    <a:pt x="23514" y="232632"/>
                  </a:lnTo>
                  <a:lnTo>
                    <a:pt x="9337" y="285540"/>
                  </a:lnTo>
                  <a:lnTo>
                    <a:pt x="2767" y="339810"/>
                  </a:lnTo>
                  <a:lnTo>
                    <a:pt x="820" y="394485"/>
                  </a:lnTo>
                  <a:lnTo>
                    <a:pt x="8490" y="439133"/>
                  </a:lnTo>
                  <a:lnTo>
                    <a:pt x="20532" y="484876"/>
                  </a:lnTo>
                  <a:lnTo>
                    <a:pt x="30962" y="520441"/>
                  </a:lnTo>
                  <a:lnTo>
                    <a:pt x="56926" y="551482"/>
                  </a:lnTo>
                  <a:lnTo>
                    <a:pt x="106244" y="586528"/>
                  </a:lnTo>
                  <a:lnTo>
                    <a:pt x="163854" y="612018"/>
                  </a:lnTo>
                  <a:lnTo>
                    <a:pt x="212746" y="619699"/>
                  </a:lnTo>
                  <a:lnTo>
                    <a:pt x="258547" y="614696"/>
                  </a:lnTo>
                  <a:lnTo>
                    <a:pt x="299250" y="603529"/>
                  </a:lnTo>
                  <a:lnTo>
                    <a:pt x="361368" y="584176"/>
                  </a:lnTo>
                  <a:lnTo>
                    <a:pt x="423303" y="556708"/>
                  </a:lnTo>
                  <a:lnTo>
                    <a:pt x="482521" y="502097"/>
                  </a:lnTo>
                  <a:lnTo>
                    <a:pt x="505436" y="480867"/>
                  </a:lnTo>
                  <a:lnTo>
                    <a:pt x="536623" y="429998"/>
                  </a:lnTo>
                  <a:lnTo>
                    <a:pt x="545135" y="416613"/>
                  </a:lnTo>
                  <a:lnTo>
                    <a:pt x="550530" y="389553"/>
                  </a:lnTo>
                  <a:lnTo>
                    <a:pt x="553128" y="344561"/>
                  </a:lnTo>
                  <a:lnTo>
                    <a:pt x="556622" y="305732"/>
                  </a:lnTo>
                  <a:lnTo>
                    <a:pt x="553097" y="252927"/>
                  </a:lnTo>
                  <a:lnTo>
                    <a:pt x="546452" y="197973"/>
                  </a:lnTo>
                  <a:lnTo>
                    <a:pt x="535373" y="144603"/>
                  </a:lnTo>
                  <a:lnTo>
                    <a:pt x="515215" y="95492"/>
                  </a:lnTo>
                  <a:lnTo>
                    <a:pt x="482896" y="56400"/>
                  </a:lnTo>
                  <a:lnTo>
                    <a:pt x="444664" y="28361"/>
                  </a:lnTo>
                  <a:lnTo>
                    <a:pt x="390404" y="11052"/>
                  </a:lnTo>
                  <a:lnTo>
                    <a:pt x="343180" y="0"/>
                  </a:lnTo>
                  <a:lnTo>
                    <a:pt x="288223" y="6543"/>
                  </a:lnTo>
                  <a:lnTo>
                    <a:pt x="240836" y="19405"/>
                  </a:lnTo>
                  <a:lnTo>
                    <a:pt x="184604" y="36498"/>
                  </a:lnTo>
                  <a:lnTo>
                    <a:pt x="126180" y="76292"/>
                  </a:lnTo>
                  <a:lnTo>
                    <a:pt x="66816" y="124396"/>
                  </a:lnTo>
                  <a:lnTo>
                    <a:pt x="48486" y="146943"/>
                  </a:lnTo>
                  <a:lnTo>
                    <a:pt x="24304" y="198657"/>
                  </a:lnTo>
                  <a:lnTo>
                    <a:pt x="6381" y="257736"/>
                  </a:lnTo>
                  <a:lnTo>
                    <a:pt x="0" y="2801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526532" y="10300197"/>
            <a:ext cx="1000919" cy="767828"/>
            <a:chOff x="6526532" y="10300197"/>
            <a:chExt cx="1000919" cy="767828"/>
          </a:xfrm>
        </p:grpSpPr>
        <p:sp>
          <p:nvSpPr>
            <p:cNvPr id="153" name="Freeform 152"/>
            <p:cNvSpPr/>
            <p:nvPr/>
          </p:nvSpPr>
          <p:spPr>
            <a:xfrm>
              <a:off x="6881161" y="10451020"/>
              <a:ext cx="289798" cy="425049"/>
            </a:xfrm>
            <a:custGeom>
              <a:avLst/>
              <a:gdLst/>
              <a:ahLst/>
              <a:cxnLst/>
              <a:rect l="0" t="0" r="0" b="0"/>
              <a:pathLst>
                <a:path w="289798" h="425049">
                  <a:moveTo>
                    <a:pt x="152686" y="0"/>
                  </a:moveTo>
                  <a:lnTo>
                    <a:pt x="174522" y="7279"/>
                  </a:lnTo>
                  <a:lnTo>
                    <a:pt x="189305" y="23041"/>
                  </a:lnTo>
                  <a:lnTo>
                    <a:pt x="218488" y="77678"/>
                  </a:lnTo>
                  <a:lnTo>
                    <a:pt x="237353" y="129320"/>
                  </a:lnTo>
                  <a:lnTo>
                    <a:pt x="239573" y="161072"/>
                  </a:lnTo>
                  <a:lnTo>
                    <a:pt x="232259" y="208705"/>
                  </a:lnTo>
                  <a:lnTo>
                    <a:pt x="216139" y="272115"/>
                  </a:lnTo>
                  <a:lnTo>
                    <a:pt x="188244" y="322012"/>
                  </a:lnTo>
                  <a:lnTo>
                    <a:pt x="137873" y="380996"/>
                  </a:lnTo>
                  <a:lnTo>
                    <a:pt x="111063" y="403438"/>
                  </a:lnTo>
                  <a:lnTo>
                    <a:pt x="79850" y="415444"/>
                  </a:lnTo>
                  <a:lnTo>
                    <a:pt x="62994" y="418645"/>
                  </a:lnTo>
                  <a:lnTo>
                    <a:pt x="36142" y="414076"/>
                  </a:lnTo>
                  <a:lnTo>
                    <a:pt x="24715" y="408593"/>
                  </a:lnTo>
                  <a:lnTo>
                    <a:pt x="7956" y="386250"/>
                  </a:lnTo>
                  <a:lnTo>
                    <a:pt x="1355" y="371760"/>
                  </a:lnTo>
                  <a:lnTo>
                    <a:pt x="0" y="357530"/>
                  </a:lnTo>
                  <a:lnTo>
                    <a:pt x="6620" y="329530"/>
                  </a:lnTo>
                  <a:lnTo>
                    <a:pt x="34757" y="288072"/>
                  </a:lnTo>
                  <a:lnTo>
                    <a:pt x="72039" y="254121"/>
                  </a:lnTo>
                  <a:lnTo>
                    <a:pt x="102624" y="242437"/>
                  </a:lnTo>
                  <a:lnTo>
                    <a:pt x="136530" y="238768"/>
                  </a:lnTo>
                  <a:lnTo>
                    <a:pt x="171912" y="242216"/>
                  </a:lnTo>
                  <a:lnTo>
                    <a:pt x="203887" y="256950"/>
                  </a:lnTo>
                  <a:lnTo>
                    <a:pt x="230286" y="278735"/>
                  </a:lnTo>
                  <a:lnTo>
                    <a:pt x="259647" y="329961"/>
                  </a:lnTo>
                  <a:lnTo>
                    <a:pt x="280118" y="384090"/>
                  </a:lnTo>
                  <a:lnTo>
                    <a:pt x="289797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239515" y="10615555"/>
              <a:ext cx="137112" cy="260514"/>
            </a:xfrm>
            <a:custGeom>
              <a:avLst/>
              <a:gdLst/>
              <a:ahLst/>
              <a:cxnLst/>
              <a:rect l="0" t="0" r="0" b="0"/>
              <a:pathLst>
                <a:path w="137112" h="260514">
                  <a:moveTo>
                    <a:pt x="0" y="0"/>
                  </a:moveTo>
                  <a:lnTo>
                    <a:pt x="18977" y="55598"/>
                  </a:lnTo>
                  <a:lnTo>
                    <a:pt x="44035" y="109838"/>
                  </a:lnTo>
                  <a:lnTo>
                    <a:pt x="74602" y="164563"/>
                  </a:lnTo>
                  <a:lnTo>
                    <a:pt x="119024" y="225815"/>
                  </a:lnTo>
                  <a:lnTo>
                    <a:pt x="137111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198381" y="10560710"/>
              <a:ext cx="191957" cy="383914"/>
            </a:xfrm>
            <a:custGeom>
              <a:avLst/>
              <a:gdLst/>
              <a:ahLst/>
              <a:cxnLst/>
              <a:rect l="0" t="0" r="0" b="0"/>
              <a:pathLst>
                <a:path w="191957" h="383914">
                  <a:moveTo>
                    <a:pt x="191956" y="0"/>
                  </a:moveTo>
                  <a:lnTo>
                    <a:pt x="172980" y="59660"/>
                  </a:lnTo>
                  <a:lnTo>
                    <a:pt x="147921" y="121643"/>
                  </a:lnTo>
                  <a:lnTo>
                    <a:pt x="117354" y="180945"/>
                  </a:lnTo>
                  <a:lnTo>
                    <a:pt x="90970" y="236599"/>
                  </a:lnTo>
                  <a:lnTo>
                    <a:pt x="58821" y="289080"/>
                  </a:lnTo>
                  <a:lnTo>
                    <a:pt x="30069" y="350284"/>
                  </a:lnTo>
                  <a:lnTo>
                    <a:pt x="16919" y="368967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405253" y="10300197"/>
              <a:ext cx="122198" cy="767828"/>
            </a:xfrm>
            <a:custGeom>
              <a:avLst/>
              <a:gdLst/>
              <a:ahLst/>
              <a:cxnLst/>
              <a:rect l="0" t="0" r="0" b="0"/>
              <a:pathLst>
                <a:path w="122198" h="767828">
                  <a:moveTo>
                    <a:pt x="122197" y="0"/>
                  </a:moveTo>
                  <a:lnTo>
                    <a:pt x="91307" y="57252"/>
                  </a:lnTo>
                  <a:lnTo>
                    <a:pt x="72140" y="110165"/>
                  </a:lnTo>
                  <a:lnTo>
                    <a:pt x="53684" y="172754"/>
                  </a:lnTo>
                  <a:lnTo>
                    <a:pt x="39942" y="231462"/>
                  </a:lnTo>
                  <a:lnTo>
                    <a:pt x="26222" y="287452"/>
                  </a:lnTo>
                  <a:lnTo>
                    <a:pt x="12508" y="342636"/>
                  </a:lnTo>
                  <a:lnTo>
                    <a:pt x="2859" y="397583"/>
                  </a:lnTo>
                  <a:lnTo>
                    <a:pt x="0" y="452458"/>
                  </a:lnTo>
                  <a:lnTo>
                    <a:pt x="3216" y="503248"/>
                  </a:lnTo>
                  <a:lnTo>
                    <a:pt x="9753" y="551306"/>
                  </a:lnTo>
                  <a:lnTo>
                    <a:pt x="19816" y="608202"/>
                  </a:lnTo>
                  <a:lnTo>
                    <a:pt x="42095" y="669240"/>
                  </a:lnTo>
                  <a:lnTo>
                    <a:pt x="67993" y="721859"/>
                  </a:lnTo>
                  <a:lnTo>
                    <a:pt x="94774" y="7678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526532" y="10642977"/>
              <a:ext cx="109690" cy="13712"/>
            </a:xfrm>
            <a:custGeom>
              <a:avLst/>
              <a:gdLst/>
              <a:ahLst/>
              <a:cxnLst/>
              <a:rect l="0" t="0" r="0" b="0"/>
              <a:pathLst>
                <a:path w="109690" h="13712">
                  <a:moveTo>
                    <a:pt x="0" y="13711"/>
                  </a:moveTo>
                  <a:lnTo>
                    <a:pt x="59660" y="2858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553954" y="10738955"/>
              <a:ext cx="54846" cy="13713"/>
            </a:xfrm>
            <a:custGeom>
              <a:avLst/>
              <a:gdLst/>
              <a:ahLst/>
              <a:cxnLst/>
              <a:rect l="0" t="0" r="0" b="0"/>
              <a:pathLst>
                <a:path w="54846" h="13713">
                  <a:moveTo>
                    <a:pt x="0" y="13712"/>
                  </a:move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7472605" y="10272775"/>
            <a:ext cx="1731940" cy="658139"/>
            <a:chOff x="7472605" y="10272775"/>
            <a:chExt cx="1731940" cy="658139"/>
          </a:xfrm>
        </p:grpSpPr>
        <p:sp>
          <p:nvSpPr>
            <p:cNvPr id="160" name="Freeform 159"/>
            <p:cNvSpPr/>
            <p:nvPr/>
          </p:nvSpPr>
          <p:spPr>
            <a:xfrm>
              <a:off x="7513738" y="10629266"/>
              <a:ext cx="178247" cy="233091"/>
            </a:xfrm>
            <a:custGeom>
              <a:avLst/>
              <a:gdLst/>
              <a:ahLst/>
              <a:cxnLst/>
              <a:rect l="0" t="0" r="0" b="0"/>
              <a:pathLst>
                <a:path w="178247" h="233091">
                  <a:moveTo>
                    <a:pt x="0" y="0"/>
                  </a:moveTo>
                  <a:lnTo>
                    <a:pt x="46774" y="56197"/>
                  </a:lnTo>
                  <a:lnTo>
                    <a:pt x="98828" y="111974"/>
                  </a:lnTo>
                  <a:lnTo>
                    <a:pt x="138917" y="164986"/>
                  </a:lnTo>
                  <a:lnTo>
                    <a:pt x="163086" y="211343"/>
                  </a:lnTo>
                  <a:lnTo>
                    <a:pt x="178246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7472605" y="10588132"/>
              <a:ext cx="191958" cy="342782"/>
            </a:xfrm>
            <a:custGeom>
              <a:avLst/>
              <a:gdLst/>
              <a:ahLst/>
              <a:cxnLst/>
              <a:rect l="0" t="0" r="0" b="0"/>
              <a:pathLst>
                <a:path w="191958" h="342782">
                  <a:moveTo>
                    <a:pt x="191957" y="0"/>
                  </a:moveTo>
                  <a:lnTo>
                    <a:pt x="170064" y="45309"/>
                  </a:lnTo>
                  <a:lnTo>
                    <a:pt x="145183" y="99924"/>
                  </a:lnTo>
                  <a:lnTo>
                    <a:pt x="113540" y="152054"/>
                  </a:lnTo>
                  <a:lnTo>
                    <a:pt x="84890" y="205912"/>
                  </a:lnTo>
                  <a:lnTo>
                    <a:pt x="58838" y="254153"/>
                  </a:lnTo>
                  <a:lnTo>
                    <a:pt x="24543" y="307041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678520" y="10382464"/>
              <a:ext cx="150577" cy="221509"/>
            </a:xfrm>
            <a:custGeom>
              <a:avLst/>
              <a:gdLst/>
              <a:ahLst/>
              <a:cxnLst/>
              <a:rect l="0" t="0" r="0" b="0"/>
              <a:pathLst>
                <a:path w="150577" h="221509">
                  <a:moveTo>
                    <a:pt x="68309" y="0"/>
                  </a:moveTo>
                  <a:lnTo>
                    <a:pt x="97424" y="7279"/>
                  </a:lnTo>
                  <a:lnTo>
                    <a:pt x="107524" y="13994"/>
                  </a:lnTo>
                  <a:lnTo>
                    <a:pt x="122809" y="33642"/>
                  </a:lnTo>
                  <a:lnTo>
                    <a:pt x="139979" y="70399"/>
                  </a:lnTo>
                  <a:lnTo>
                    <a:pt x="141803" y="100860"/>
                  </a:lnTo>
                  <a:lnTo>
                    <a:pt x="136013" y="133188"/>
                  </a:lnTo>
                  <a:lnTo>
                    <a:pt x="123283" y="162791"/>
                  </a:lnTo>
                  <a:lnTo>
                    <a:pt x="91707" y="197873"/>
                  </a:lnTo>
                  <a:lnTo>
                    <a:pt x="46126" y="220286"/>
                  </a:lnTo>
                  <a:lnTo>
                    <a:pt x="32192" y="221508"/>
                  </a:lnTo>
                  <a:lnTo>
                    <a:pt x="8584" y="214740"/>
                  </a:lnTo>
                  <a:lnTo>
                    <a:pt x="2593" y="205621"/>
                  </a:lnTo>
                  <a:lnTo>
                    <a:pt x="0" y="179241"/>
                  </a:lnTo>
                  <a:lnTo>
                    <a:pt x="4488" y="166722"/>
                  </a:lnTo>
                  <a:lnTo>
                    <a:pt x="21662" y="144686"/>
                  </a:lnTo>
                  <a:lnTo>
                    <a:pt x="48592" y="132860"/>
                  </a:lnTo>
                  <a:lnTo>
                    <a:pt x="64305" y="129708"/>
                  </a:lnTo>
                  <a:lnTo>
                    <a:pt x="77827" y="130652"/>
                  </a:lnTo>
                  <a:lnTo>
                    <a:pt x="100977" y="139827"/>
                  </a:lnTo>
                  <a:lnTo>
                    <a:pt x="131141" y="162123"/>
                  </a:lnTo>
                  <a:lnTo>
                    <a:pt x="141938" y="179205"/>
                  </a:lnTo>
                  <a:lnTo>
                    <a:pt x="150576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993631" y="10533287"/>
              <a:ext cx="1" cy="315359"/>
            </a:xfrm>
            <a:custGeom>
              <a:avLst/>
              <a:gdLst/>
              <a:ahLst/>
              <a:cxnLst/>
              <a:rect l="0" t="0" r="0" b="0"/>
              <a:pathLst>
                <a:path w="1" h="315359">
                  <a:moveTo>
                    <a:pt x="0" y="0"/>
                  </a:moveTo>
                  <a:lnTo>
                    <a:pt x="0" y="53209"/>
                  </a:lnTo>
                  <a:lnTo>
                    <a:pt x="0" y="105989"/>
                  </a:lnTo>
                  <a:lnTo>
                    <a:pt x="0" y="160222"/>
                  </a:lnTo>
                  <a:lnTo>
                    <a:pt x="0" y="214886"/>
                  </a:lnTo>
                  <a:lnTo>
                    <a:pt x="0" y="266631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856518" y="10697821"/>
              <a:ext cx="164536" cy="27425"/>
            </a:xfrm>
            <a:custGeom>
              <a:avLst/>
              <a:gdLst/>
              <a:ahLst/>
              <a:cxnLst/>
              <a:rect l="0" t="0" r="0" b="0"/>
              <a:pathLst>
                <a:path w="164536" h="27425">
                  <a:moveTo>
                    <a:pt x="0" y="0"/>
                  </a:moveTo>
                  <a:lnTo>
                    <a:pt x="43786" y="18847"/>
                  </a:lnTo>
                  <a:lnTo>
                    <a:pt x="93549" y="24883"/>
                  </a:lnTo>
                  <a:lnTo>
                    <a:pt x="148708" y="26921"/>
                  </a:lnTo>
                  <a:lnTo>
                    <a:pt x="164535" y="274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107314" y="10516497"/>
              <a:ext cx="153465" cy="284033"/>
            </a:xfrm>
            <a:custGeom>
              <a:avLst/>
              <a:gdLst/>
              <a:ahLst/>
              <a:cxnLst/>
              <a:rect l="0" t="0" r="0" b="0"/>
              <a:pathLst>
                <a:path w="153465" h="284033">
                  <a:moveTo>
                    <a:pt x="50851" y="57924"/>
                  </a:moveTo>
                  <a:lnTo>
                    <a:pt x="39998" y="106732"/>
                  </a:lnTo>
                  <a:lnTo>
                    <a:pt x="37986" y="156176"/>
                  </a:lnTo>
                  <a:lnTo>
                    <a:pt x="37390" y="209421"/>
                  </a:lnTo>
                  <a:lnTo>
                    <a:pt x="40298" y="242563"/>
                  </a:lnTo>
                  <a:lnTo>
                    <a:pt x="51747" y="267449"/>
                  </a:lnTo>
                  <a:lnTo>
                    <a:pt x="62113" y="275305"/>
                  </a:lnTo>
                  <a:lnTo>
                    <a:pt x="89880" y="284032"/>
                  </a:lnTo>
                  <a:lnTo>
                    <a:pt x="102769" y="281790"/>
                  </a:lnTo>
                  <a:lnTo>
                    <a:pt x="125216" y="267109"/>
                  </a:lnTo>
                  <a:lnTo>
                    <a:pt x="137223" y="241287"/>
                  </a:lnTo>
                  <a:lnTo>
                    <a:pt x="148046" y="192490"/>
                  </a:lnTo>
                  <a:lnTo>
                    <a:pt x="153464" y="157341"/>
                  </a:lnTo>
                  <a:lnTo>
                    <a:pt x="147949" y="104817"/>
                  </a:lnTo>
                  <a:lnTo>
                    <a:pt x="132437" y="45350"/>
                  </a:lnTo>
                  <a:lnTo>
                    <a:pt x="128093" y="31260"/>
                  </a:lnTo>
                  <a:lnTo>
                    <a:pt x="120628" y="20343"/>
                  </a:lnTo>
                  <a:lnTo>
                    <a:pt x="100144" y="4150"/>
                  </a:lnTo>
                  <a:lnTo>
                    <a:pt x="75805" y="0"/>
                  </a:lnTo>
                  <a:lnTo>
                    <a:pt x="62917" y="1026"/>
                  </a:lnTo>
                  <a:lnTo>
                    <a:pt x="40471" y="14355"/>
                  </a:lnTo>
                  <a:lnTo>
                    <a:pt x="21862" y="37036"/>
                  </a:lnTo>
                  <a:lnTo>
                    <a:pt x="4344" y="84067"/>
                  </a:lnTo>
                  <a:lnTo>
                    <a:pt x="0" y="136596"/>
                  </a:lnTo>
                  <a:lnTo>
                    <a:pt x="9208" y="189231"/>
                  </a:lnTo>
                  <a:lnTo>
                    <a:pt x="37139" y="2498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308988" y="10601844"/>
              <a:ext cx="137113" cy="233091"/>
            </a:xfrm>
            <a:custGeom>
              <a:avLst/>
              <a:gdLst/>
              <a:ahLst/>
              <a:cxnLst/>
              <a:rect l="0" t="0" r="0" b="0"/>
              <a:pathLst>
                <a:path w="137113" h="233091">
                  <a:moveTo>
                    <a:pt x="0" y="0"/>
                  </a:moveTo>
                  <a:lnTo>
                    <a:pt x="18977" y="59659"/>
                  </a:lnTo>
                  <a:lnTo>
                    <a:pt x="51314" y="121643"/>
                  </a:lnTo>
                  <a:lnTo>
                    <a:pt x="96116" y="176810"/>
                  </a:lnTo>
                  <a:lnTo>
                    <a:pt x="137112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8281566" y="10615555"/>
              <a:ext cx="137113" cy="246802"/>
            </a:xfrm>
            <a:custGeom>
              <a:avLst/>
              <a:gdLst/>
              <a:ahLst/>
              <a:cxnLst/>
              <a:rect l="0" t="0" r="0" b="0"/>
              <a:pathLst>
                <a:path w="137113" h="246802">
                  <a:moveTo>
                    <a:pt x="137112" y="0"/>
                  </a:moveTo>
                  <a:lnTo>
                    <a:pt x="98943" y="45447"/>
                  </a:lnTo>
                  <a:lnTo>
                    <a:pt x="73091" y="106253"/>
                  </a:lnTo>
                  <a:lnTo>
                    <a:pt x="40224" y="167919"/>
                  </a:lnTo>
                  <a:lnTo>
                    <a:pt x="17503" y="212257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514656" y="10642977"/>
              <a:ext cx="178247" cy="7900"/>
            </a:xfrm>
            <a:custGeom>
              <a:avLst/>
              <a:gdLst/>
              <a:ahLst/>
              <a:cxnLst/>
              <a:rect l="0" t="0" r="0" b="0"/>
              <a:pathLst>
                <a:path w="178247" h="7900">
                  <a:moveTo>
                    <a:pt x="0" y="0"/>
                  </a:moveTo>
                  <a:lnTo>
                    <a:pt x="43786" y="7899"/>
                  </a:lnTo>
                  <a:lnTo>
                    <a:pt x="95071" y="3017"/>
                  </a:lnTo>
                  <a:lnTo>
                    <a:pt x="150217" y="894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733981" y="10448933"/>
              <a:ext cx="237451" cy="372291"/>
            </a:xfrm>
            <a:custGeom>
              <a:avLst/>
              <a:gdLst/>
              <a:ahLst/>
              <a:cxnLst/>
              <a:rect l="0" t="0" r="0" b="0"/>
              <a:pathLst>
                <a:path w="237451" h="372291">
                  <a:moveTo>
                    <a:pt x="96033" y="15799"/>
                  </a:moveTo>
                  <a:lnTo>
                    <a:pt x="117869" y="1241"/>
                  </a:lnTo>
                  <a:lnTo>
                    <a:pt x="128873" y="0"/>
                  </a:lnTo>
                  <a:lnTo>
                    <a:pt x="153285" y="6746"/>
                  </a:lnTo>
                  <a:lnTo>
                    <a:pt x="185446" y="27674"/>
                  </a:lnTo>
                  <a:lnTo>
                    <a:pt x="214272" y="60450"/>
                  </a:lnTo>
                  <a:lnTo>
                    <a:pt x="234831" y="106386"/>
                  </a:lnTo>
                  <a:lnTo>
                    <a:pt x="237450" y="140866"/>
                  </a:lnTo>
                  <a:lnTo>
                    <a:pt x="230357" y="190476"/>
                  </a:lnTo>
                  <a:lnTo>
                    <a:pt x="221241" y="218357"/>
                  </a:lnTo>
                  <a:lnTo>
                    <a:pt x="186500" y="265146"/>
                  </a:lnTo>
                  <a:lnTo>
                    <a:pt x="136078" y="310669"/>
                  </a:lnTo>
                  <a:lnTo>
                    <a:pt x="88431" y="332365"/>
                  </a:lnTo>
                  <a:lnTo>
                    <a:pt x="57614" y="335248"/>
                  </a:lnTo>
                  <a:lnTo>
                    <a:pt x="42998" y="333884"/>
                  </a:lnTo>
                  <a:lnTo>
                    <a:pt x="18633" y="320181"/>
                  </a:lnTo>
                  <a:lnTo>
                    <a:pt x="7870" y="310128"/>
                  </a:lnTo>
                  <a:lnTo>
                    <a:pt x="2218" y="298856"/>
                  </a:lnTo>
                  <a:lnTo>
                    <a:pt x="0" y="274143"/>
                  </a:lnTo>
                  <a:lnTo>
                    <a:pt x="8155" y="251987"/>
                  </a:lnTo>
                  <a:lnTo>
                    <a:pt x="14595" y="241814"/>
                  </a:lnTo>
                  <a:lnTo>
                    <a:pt x="24983" y="235032"/>
                  </a:lnTo>
                  <a:lnTo>
                    <a:pt x="52775" y="227496"/>
                  </a:lnTo>
                  <a:lnTo>
                    <a:pt x="65671" y="228533"/>
                  </a:lnTo>
                  <a:lnTo>
                    <a:pt x="88125" y="237810"/>
                  </a:lnTo>
                  <a:lnTo>
                    <a:pt x="117896" y="260164"/>
                  </a:lnTo>
                  <a:lnTo>
                    <a:pt x="132664" y="285385"/>
                  </a:lnTo>
                  <a:lnTo>
                    <a:pt x="154559" y="343952"/>
                  </a:lnTo>
                  <a:lnTo>
                    <a:pt x="164194" y="359696"/>
                  </a:lnTo>
                  <a:lnTo>
                    <a:pt x="178300" y="372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925992" y="10519577"/>
              <a:ext cx="197130" cy="250780"/>
            </a:xfrm>
            <a:custGeom>
              <a:avLst/>
              <a:gdLst/>
              <a:ahLst/>
              <a:cxnLst/>
              <a:rect l="0" t="0" r="0" b="0"/>
              <a:pathLst>
                <a:path w="197130" h="250780">
                  <a:moveTo>
                    <a:pt x="164535" y="0"/>
                  </a:moveTo>
                  <a:lnTo>
                    <a:pt x="108938" y="4062"/>
                  </a:lnTo>
                  <a:lnTo>
                    <a:pt x="83457" y="12469"/>
                  </a:lnTo>
                  <a:lnTo>
                    <a:pt x="61975" y="26361"/>
                  </a:lnTo>
                  <a:lnTo>
                    <a:pt x="55028" y="37379"/>
                  </a:lnTo>
                  <a:lnTo>
                    <a:pt x="47309" y="65871"/>
                  </a:lnTo>
                  <a:lnTo>
                    <a:pt x="50242" y="108894"/>
                  </a:lnTo>
                  <a:lnTo>
                    <a:pt x="53299" y="113729"/>
                  </a:lnTo>
                  <a:lnTo>
                    <a:pt x="56861" y="112383"/>
                  </a:lnTo>
                  <a:lnTo>
                    <a:pt x="67929" y="100222"/>
                  </a:lnTo>
                  <a:lnTo>
                    <a:pt x="88083" y="84660"/>
                  </a:lnTo>
                  <a:lnTo>
                    <a:pt x="116337" y="79775"/>
                  </a:lnTo>
                  <a:lnTo>
                    <a:pt x="132403" y="80606"/>
                  </a:lnTo>
                  <a:lnTo>
                    <a:pt x="162442" y="93716"/>
                  </a:lnTo>
                  <a:lnTo>
                    <a:pt x="176850" y="103611"/>
                  </a:lnTo>
                  <a:lnTo>
                    <a:pt x="186456" y="116301"/>
                  </a:lnTo>
                  <a:lnTo>
                    <a:pt x="197129" y="146652"/>
                  </a:lnTo>
                  <a:lnTo>
                    <a:pt x="195860" y="190720"/>
                  </a:lnTo>
                  <a:lnTo>
                    <a:pt x="185567" y="214766"/>
                  </a:lnTo>
                  <a:lnTo>
                    <a:pt x="178555" y="225445"/>
                  </a:lnTo>
                  <a:lnTo>
                    <a:pt x="158579" y="241372"/>
                  </a:lnTo>
                  <a:lnTo>
                    <a:pt x="146853" y="247753"/>
                  </a:lnTo>
                  <a:lnTo>
                    <a:pt x="113511" y="250779"/>
                  </a:lnTo>
                  <a:lnTo>
                    <a:pt x="60040" y="243917"/>
                  </a:lnTo>
                  <a:lnTo>
                    <a:pt x="23376" y="232235"/>
                  </a:lnTo>
                  <a:lnTo>
                    <a:pt x="0" y="2193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9008259" y="10272775"/>
              <a:ext cx="196286" cy="644427"/>
            </a:xfrm>
            <a:custGeom>
              <a:avLst/>
              <a:gdLst/>
              <a:ahLst/>
              <a:cxnLst/>
              <a:rect l="0" t="0" r="0" b="0"/>
              <a:pathLst>
                <a:path w="196286" h="644427">
                  <a:moveTo>
                    <a:pt x="0" y="0"/>
                  </a:moveTo>
                  <a:lnTo>
                    <a:pt x="32840" y="24939"/>
                  </a:lnTo>
                  <a:lnTo>
                    <a:pt x="89414" y="88072"/>
                  </a:lnTo>
                  <a:lnTo>
                    <a:pt x="127577" y="138259"/>
                  </a:lnTo>
                  <a:lnTo>
                    <a:pt x="160394" y="192183"/>
                  </a:lnTo>
                  <a:lnTo>
                    <a:pt x="181998" y="246846"/>
                  </a:lnTo>
                  <a:lnTo>
                    <a:pt x="196285" y="287948"/>
                  </a:lnTo>
                  <a:lnTo>
                    <a:pt x="195609" y="350908"/>
                  </a:lnTo>
                  <a:lnTo>
                    <a:pt x="185760" y="405619"/>
                  </a:lnTo>
                  <a:lnTo>
                    <a:pt x="165915" y="465333"/>
                  </a:lnTo>
                  <a:lnTo>
                    <a:pt x="131912" y="522438"/>
                  </a:lnTo>
                  <a:lnTo>
                    <a:pt x="86755" y="582489"/>
                  </a:lnTo>
                  <a:lnTo>
                    <a:pt x="41134" y="6444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5228427" y="11388323"/>
            <a:ext cx="646969" cy="584505"/>
            <a:chOff x="5228427" y="11388323"/>
            <a:chExt cx="646969" cy="584505"/>
          </a:xfrm>
        </p:grpSpPr>
        <p:sp>
          <p:nvSpPr>
            <p:cNvPr id="173" name="Freeform 172"/>
            <p:cNvSpPr/>
            <p:nvPr/>
          </p:nvSpPr>
          <p:spPr>
            <a:xfrm>
              <a:off x="5228427" y="11424515"/>
              <a:ext cx="338322" cy="548313"/>
            </a:xfrm>
            <a:custGeom>
              <a:avLst/>
              <a:gdLst/>
              <a:ahLst/>
              <a:cxnLst/>
              <a:rect l="0" t="0" r="0" b="0"/>
              <a:pathLst>
                <a:path w="338322" h="548313">
                  <a:moveTo>
                    <a:pt x="173786" y="0"/>
                  </a:moveTo>
                  <a:lnTo>
                    <a:pt x="231039" y="26364"/>
                  </a:lnTo>
                  <a:lnTo>
                    <a:pt x="270478" y="58594"/>
                  </a:lnTo>
                  <a:lnTo>
                    <a:pt x="289379" y="87996"/>
                  </a:lnTo>
                  <a:lnTo>
                    <a:pt x="296552" y="104368"/>
                  </a:lnTo>
                  <a:lnTo>
                    <a:pt x="300460" y="142873"/>
                  </a:lnTo>
                  <a:lnTo>
                    <a:pt x="295595" y="186900"/>
                  </a:lnTo>
                  <a:lnTo>
                    <a:pt x="283276" y="236938"/>
                  </a:lnTo>
                  <a:lnTo>
                    <a:pt x="271707" y="281520"/>
                  </a:lnTo>
                  <a:lnTo>
                    <a:pt x="252567" y="336817"/>
                  </a:lnTo>
                  <a:lnTo>
                    <a:pt x="218801" y="396448"/>
                  </a:lnTo>
                  <a:lnTo>
                    <a:pt x="173696" y="451111"/>
                  </a:lnTo>
                  <a:lnTo>
                    <a:pt x="129927" y="503323"/>
                  </a:lnTo>
                  <a:lnTo>
                    <a:pt x="83432" y="539987"/>
                  </a:lnTo>
                  <a:lnTo>
                    <a:pt x="52886" y="548243"/>
                  </a:lnTo>
                  <a:lnTo>
                    <a:pt x="38341" y="548312"/>
                  </a:lnTo>
                  <a:lnTo>
                    <a:pt x="27121" y="543787"/>
                  </a:lnTo>
                  <a:lnTo>
                    <a:pt x="10592" y="526571"/>
                  </a:lnTo>
                  <a:lnTo>
                    <a:pt x="2230" y="499622"/>
                  </a:lnTo>
                  <a:lnTo>
                    <a:pt x="0" y="483905"/>
                  </a:lnTo>
                  <a:lnTo>
                    <a:pt x="11419" y="425390"/>
                  </a:lnTo>
                  <a:lnTo>
                    <a:pt x="34101" y="367089"/>
                  </a:lnTo>
                  <a:lnTo>
                    <a:pt x="55336" y="341904"/>
                  </a:lnTo>
                  <a:lnTo>
                    <a:pt x="113487" y="306044"/>
                  </a:lnTo>
                  <a:lnTo>
                    <a:pt x="165738" y="293301"/>
                  </a:lnTo>
                  <a:lnTo>
                    <a:pt x="212535" y="296805"/>
                  </a:lnTo>
                  <a:lnTo>
                    <a:pt x="241283" y="311683"/>
                  </a:lnTo>
                  <a:lnTo>
                    <a:pt x="279099" y="345754"/>
                  </a:lnTo>
                  <a:lnTo>
                    <a:pt x="305539" y="384795"/>
                  </a:lnTo>
                  <a:lnTo>
                    <a:pt x="331521" y="448015"/>
                  </a:lnTo>
                  <a:lnTo>
                    <a:pt x="338321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621593" y="11388323"/>
              <a:ext cx="253803" cy="529797"/>
            </a:xfrm>
            <a:custGeom>
              <a:avLst/>
              <a:gdLst/>
              <a:ahLst/>
              <a:cxnLst/>
              <a:rect l="0" t="0" r="0" b="0"/>
              <a:pathLst>
                <a:path w="253803" h="529797">
                  <a:moveTo>
                    <a:pt x="233090" y="49904"/>
                  </a:moveTo>
                  <a:lnTo>
                    <a:pt x="175838" y="11735"/>
                  </a:lnTo>
                  <a:lnTo>
                    <a:pt x="129120" y="0"/>
                  </a:lnTo>
                  <a:lnTo>
                    <a:pt x="102582" y="5380"/>
                  </a:lnTo>
                  <a:lnTo>
                    <a:pt x="91240" y="11080"/>
                  </a:lnTo>
                  <a:lnTo>
                    <a:pt x="74575" y="33664"/>
                  </a:lnTo>
                  <a:lnTo>
                    <a:pt x="56628" y="80640"/>
                  </a:lnTo>
                  <a:lnTo>
                    <a:pt x="45724" y="137215"/>
                  </a:lnTo>
                  <a:lnTo>
                    <a:pt x="38431" y="194096"/>
                  </a:lnTo>
                  <a:lnTo>
                    <a:pt x="34761" y="210018"/>
                  </a:lnTo>
                  <a:lnTo>
                    <a:pt x="35362" y="216062"/>
                  </a:lnTo>
                  <a:lnTo>
                    <a:pt x="38809" y="215521"/>
                  </a:lnTo>
                  <a:lnTo>
                    <a:pt x="77672" y="174406"/>
                  </a:lnTo>
                  <a:lnTo>
                    <a:pt x="106632" y="166177"/>
                  </a:lnTo>
                  <a:lnTo>
                    <a:pt x="149917" y="168823"/>
                  </a:lnTo>
                  <a:lnTo>
                    <a:pt x="173780" y="179438"/>
                  </a:lnTo>
                  <a:lnTo>
                    <a:pt x="194542" y="195836"/>
                  </a:lnTo>
                  <a:lnTo>
                    <a:pt x="241969" y="256733"/>
                  </a:lnTo>
                  <a:lnTo>
                    <a:pt x="252271" y="291635"/>
                  </a:lnTo>
                  <a:lnTo>
                    <a:pt x="253802" y="327969"/>
                  </a:lnTo>
                  <a:lnTo>
                    <a:pt x="237534" y="367077"/>
                  </a:lnTo>
                  <a:lnTo>
                    <a:pt x="221862" y="393490"/>
                  </a:lnTo>
                  <a:lnTo>
                    <a:pt x="181350" y="426778"/>
                  </a:lnTo>
                  <a:lnTo>
                    <a:pt x="130753" y="455939"/>
                  </a:lnTo>
                  <a:lnTo>
                    <a:pt x="79431" y="491565"/>
                  </a:lnTo>
                  <a:lnTo>
                    <a:pt x="30924" y="514853"/>
                  </a:lnTo>
                  <a:lnTo>
                    <a:pt x="0" y="5297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4510985" y="11986675"/>
            <a:ext cx="1069475" cy="929151"/>
            <a:chOff x="4510985" y="11986675"/>
            <a:chExt cx="1069475" cy="929151"/>
          </a:xfrm>
        </p:grpSpPr>
        <p:sp>
          <p:nvSpPr>
            <p:cNvPr id="176" name="Freeform 175"/>
            <p:cNvSpPr/>
            <p:nvPr/>
          </p:nvSpPr>
          <p:spPr>
            <a:xfrm>
              <a:off x="5236133" y="11986675"/>
              <a:ext cx="193504" cy="351781"/>
            </a:xfrm>
            <a:custGeom>
              <a:avLst/>
              <a:gdLst/>
              <a:ahLst/>
              <a:cxnLst/>
              <a:rect l="0" t="0" r="0" b="0"/>
              <a:pathLst>
                <a:path w="193504" h="351781">
                  <a:moveTo>
                    <a:pt x="193503" y="0"/>
                  </a:moveTo>
                  <a:lnTo>
                    <a:pt x="163673" y="59659"/>
                  </a:lnTo>
                  <a:lnTo>
                    <a:pt x="137944" y="111117"/>
                  </a:lnTo>
                  <a:lnTo>
                    <a:pt x="115087" y="160896"/>
                  </a:lnTo>
                  <a:lnTo>
                    <a:pt x="94603" y="212715"/>
                  </a:lnTo>
                  <a:lnTo>
                    <a:pt x="69237" y="264125"/>
                  </a:lnTo>
                  <a:lnTo>
                    <a:pt x="33368" y="316071"/>
                  </a:lnTo>
                  <a:lnTo>
                    <a:pt x="6066" y="349424"/>
                  </a:lnTo>
                  <a:lnTo>
                    <a:pt x="1512" y="351780"/>
                  </a:lnTo>
                  <a:lnTo>
                    <a:pt x="0" y="348780"/>
                  </a:lnTo>
                  <a:lnTo>
                    <a:pt x="10765" y="290926"/>
                  </a:lnTo>
                  <a:lnTo>
                    <a:pt x="15257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5319946" y="12012286"/>
              <a:ext cx="260514" cy="262325"/>
            </a:xfrm>
            <a:custGeom>
              <a:avLst/>
              <a:gdLst/>
              <a:ahLst/>
              <a:cxnLst/>
              <a:rect l="0" t="0" r="0" b="0"/>
              <a:pathLst>
                <a:path w="260514" h="262325">
                  <a:moveTo>
                    <a:pt x="0" y="70367"/>
                  </a:moveTo>
                  <a:lnTo>
                    <a:pt x="20370" y="46951"/>
                  </a:lnTo>
                  <a:lnTo>
                    <a:pt x="30890" y="24921"/>
                  </a:lnTo>
                  <a:lnTo>
                    <a:pt x="48769" y="8020"/>
                  </a:lnTo>
                  <a:lnTo>
                    <a:pt x="59935" y="1380"/>
                  </a:lnTo>
                  <a:lnTo>
                    <a:pt x="71949" y="0"/>
                  </a:lnTo>
                  <a:lnTo>
                    <a:pt x="97487" y="6593"/>
                  </a:lnTo>
                  <a:lnTo>
                    <a:pt x="120008" y="23741"/>
                  </a:lnTo>
                  <a:lnTo>
                    <a:pt x="168658" y="85161"/>
                  </a:lnTo>
                  <a:lnTo>
                    <a:pt x="205580" y="139137"/>
                  </a:lnTo>
                  <a:lnTo>
                    <a:pt x="234935" y="193810"/>
                  </a:lnTo>
                  <a:lnTo>
                    <a:pt x="256092" y="250143"/>
                  </a:lnTo>
                  <a:lnTo>
                    <a:pt x="260513" y="262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853765" y="12475470"/>
              <a:ext cx="274012" cy="440356"/>
            </a:xfrm>
            <a:custGeom>
              <a:avLst/>
              <a:gdLst/>
              <a:ahLst/>
              <a:cxnLst/>
              <a:rect l="0" t="0" r="0" b="0"/>
              <a:pathLst>
                <a:path w="274012" h="440356">
                  <a:moveTo>
                    <a:pt x="233091" y="32230"/>
                  </a:moveTo>
                  <a:lnTo>
                    <a:pt x="175838" y="13147"/>
                  </a:lnTo>
                  <a:lnTo>
                    <a:pt x="136399" y="0"/>
                  </a:lnTo>
                  <a:lnTo>
                    <a:pt x="109373" y="3178"/>
                  </a:lnTo>
                  <a:lnTo>
                    <a:pt x="95767" y="8292"/>
                  </a:lnTo>
                  <a:lnTo>
                    <a:pt x="76588" y="26161"/>
                  </a:lnTo>
                  <a:lnTo>
                    <a:pt x="69340" y="37325"/>
                  </a:lnTo>
                  <a:lnTo>
                    <a:pt x="59140" y="82153"/>
                  </a:lnTo>
                  <a:lnTo>
                    <a:pt x="56117" y="141307"/>
                  </a:lnTo>
                  <a:lnTo>
                    <a:pt x="55222" y="199799"/>
                  </a:lnTo>
                  <a:lnTo>
                    <a:pt x="54919" y="261970"/>
                  </a:lnTo>
                  <a:lnTo>
                    <a:pt x="56390" y="243169"/>
                  </a:lnTo>
                  <a:lnTo>
                    <a:pt x="67321" y="209499"/>
                  </a:lnTo>
                  <a:lnTo>
                    <a:pt x="81211" y="189221"/>
                  </a:lnTo>
                  <a:lnTo>
                    <a:pt x="105666" y="178177"/>
                  </a:lnTo>
                  <a:lnTo>
                    <a:pt x="138371" y="174792"/>
                  </a:lnTo>
                  <a:lnTo>
                    <a:pt x="178297" y="178367"/>
                  </a:lnTo>
                  <a:lnTo>
                    <a:pt x="213308" y="193157"/>
                  </a:lnTo>
                  <a:lnTo>
                    <a:pt x="254651" y="227181"/>
                  </a:lnTo>
                  <a:lnTo>
                    <a:pt x="265746" y="239895"/>
                  </a:lnTo>
                  <a:lnTo>
                    <a:pt x="274011" y="274334"/>
                  </a:lnTo>
                  <a:lnTo>
                    <a:pt x="270099" y="328421"/>
                  </a:lnTo>
                  <a:lnTo>
                    <a:pt x="260203" y="358875"/>
                  </a:lnTo>
                  <a:lnTo>
                    <a:pt x="240570" y="387644"/>
                  </a:lnTo>
                  <a:lnTo>
                    <a:pt x="216610" y="407541"/>
                  </a:lnTo>
                  <a:lnTo>
                    <a:pt x="156709" y="432726"/>
                  </a:lnTo>
                  <a:lnTo>
                    <a:pt x="104155" y="440355"/>
                  </a:lnTo>
                  <a:lnTo>
                    <a:pt x="49989" y="435336"/>
                  </a:lnTo>
                  <a:lnTo>
                    <a:pt x="0" y="429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5361965" y="12365780"/>
              <a:ext cx="214751" cy="443568"/>
            </a:xfrm>
            <a:custGeom>
              <a:avLst/>
              <a:gdLst/>
              <a:ahLst/>
              <a:cxnLst/>
              <a:rect l="0" t="0" r="0" b="0"/>
              <a:pathLst>
                <a:path w="214751" h="443568">
                  <a:moveTo>
                    <a:pt x="163649" y="32231"/>
                  </a:moveTo>
                  <a:lnTo>
                    <a:pt x="106397" y="13147"/>
                  </a:lnTo>
                  <a:lnTo>
                    <a:pt x="59678" y="0"/>
                  </a:lnTo>
                  <a:lnTo>
                    <a:pt x="45584" y="1602"/>
                  </a:lnTo>
                  <a:lnTo>
                    <a:pt x="21799" y="15572"/>
                  </a:lnTo>
                  <a:lnTo>
                    <a:pt x="9197" y="45139"/>
                  </a:lnTo>
                  <a:lnTo>
                    <a:pt x="2102" y="100549"/>
                  </a:lnTo>
                  <a:lnTo>
                    <a:pt x="0" y="155561"/>
                  </a:lnTo>
                  <a:lnTo>
                    <a:pt x="1032" y="181499"/>
                  </a:lnTo>
                  <a:lnTo>
                    <a:pt x="3439" y="182017"/>
                  </a:lnTo>
                  <a:lnTo>
                    <a:pt x="13225" y="171929"/>
                  </a:lnTo>
                  <a:lnTo>
                    <a:pt x="56746" y="144689"/>
                  </a:lnTo>
                  <a:lnTo>
                    <a:pt x="69529" y="139195"/>
                  </a:lnTo>
                  <a:lnTo>
                    <a:pt x="95919" y="137155"/>
                  </a:lnTo>
                  <a:lnTo>
                    <a:pt x="122883" y="142850"/>
                  </a:lnTo>
                  <a:lnTo>
                    <a:pt x="150101" y="155537"/>
                  </a:lnTo>
                  <a:lnTo>
                    <a:pt x="183841" y="187088"/>
                  </a:lnTo>
                  <a:lnTo>
                    <a:pt x="205857" y="225383"/>
                  </a:lnTo>
                  <a:lnTo>
                    <a:pt x="214750" y="272954"/>
                  </a:lnTo>
                  <a:lnTo>
                    <a:pt x="208705" y="303753"/>
                  </a:lnTo>
                  <a:lnTo>
                    <a:pt x="188171" y="342725"/>
                  </a:lnTo>
                  <a:lnTo>
                    <a:pt x="158727" y="373570"/>
                  </a:lnTo>
                  <a:lnTo>
                    <a:pt x="121057" y="397943"/>
                  </a:lnTo>
                  <a:lnTo>
                    <a:pt x="60104" y="419828"/>
                  </a:lnTo>
                  <a:lnTo>
                    <a:pt x="12826" y="4435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4620675" y="12493989"/>
              <a:ext cx="13712" cy="191959"/>
            </a:xfrm>
            <a:custGeom>
              <a:avLst/>
              <a:gdLst/>
              <a:ahLst/>
              <a:cxnLst/>
              <a:rect l="0" t="0" r="0" b="0"/>
              <a:pathLst>
                <a:path w="13712" h="191959">
                  <a:moveTo>
                    <a:pt x="0" y="0"/>
                  </a:moveTo>
                  <a:lnTo>
                    <a:pt x="4062" y="55598"/>
                  </a:lnTo>
                  <a:lnTo>
                    <a:pt x="10852" y="104327"/>
                  </a:lnTo>
                  <a:lnTo>
                    <a:pt x="12864" y="154821"/>
                  </a:lnTo>
                  <a:lnTo>
                    <a:pt x="13711" y="1919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4510985" y="12535123"/>
              <a:ext cx="123402" cy="68557"/>
            </a:xfrm>
            <a:custGeom>
              <a:avLst/>
              <a:gdLst/>
              <a:ahLst/>
              <a:cxnLst/>
              <a:rect l="0" t="0" r="0" b="0"/>
              <a:pathLst>
                <a:path w="123402" h="68557">
                  <a:moveTo>
                    <a:pt x="0" y="68556"/>
                  </a:moveTo>
                  <a:lnTo>
                    <a:pt x="23417" y="48186"/>
                  </a:lnTo>
                  <a:lnTo>
                    <a:pt x="83546" y="23179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5141700" y="12452855"/>
              <a:ext cx="68557" cy="27425"/>
            </a:xfrm>
            <a:custGeom>
              <a:avLst/>
              <a:gdLst/>
              <a:ahLst/>
              <a:cxnLst/>
              <a:rect l="0" t="0" r="0" b="0"/>
              <a:pathLst>
                <a:path w="68557" h="27425">
                  <a:moveTo>
                    <a:pt x="0" y="27424"/>
                  </a:moveTo>
                  <a:lnTo>
                    <a:pt x="40683" y="12509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1741323" y="11355960"/>
            <a:ext cx="1891895" cy="1974413"/>
            <a:chOff x="1741323" y="11355960"/>
            <a:chExt cx="1891895" cy="1974413"/>
          </a:xfrm>
        </p:grpSpPr>
        <p:sp>
          <p:nvSpPr>
            <p:cNvPr id="184" name="Freeform 183"/>
            <p:cNvSpPr/>
            <p:nvPr/>
          </p:nvSpPr>
          <p:spPr>
            <a:xfrm>
              <a:off x="1741323" y="11424515"/>
              <a:ext cx="150824" cy="1878435"/>
            </a:xfrm>
            <a:custGeom>
              <a:avLst/>
              <a:gdLst/>
              <a:ahLst/>
              <a:cxnLst/>
              <a:rect l="0" t="0" r="0" b="0"/>
              <a:pathLst>
                <a:path w="150824" h="1878435">
                  <a:moveTo>
                    <a:pt x="150823" y="0"/>
                  </a:moveTo>
                  <a:lnTo>
                    <a:pt x="139970" y="48808"/>
                  </a:lnTo>
                  <a:lnTo>
                    <a:pt x="137958" y="106378"/>
                  </a:lnTo>
                  <a:lnTo>
                    <a:pt x="133300" y="169139"/>
                  </a:lnTo>
                  <a:lnTo>
                    <a:pt x="127800" y="207715"/>
                  </a:lnTo>
                  <a:lnTo>
                    <a:pt x="125356" y="260407"/>
                  </a:lnTo>
                  <a:lnTo>
                    <a:pt x="124269" y="319373"/>
                  </a:lnTo>
                  <a:lnTo>
                    <a:pt x="122263" y="376558"/>
                  </a:lnTo>
                  <a:lnTo>
                    <a:pt x="116293" y="422286"/>
                  </a:lnTo>
                  <a:lnTo>
                    <a:pt x="112624" y="466986"/>
                  </a:lnTo>
                  <a:lnTo>
                    <a:pt x="110994" y="510720"/>
                  </a:lnTo>
                  <a:lnTo>
                    <a:pt x="108552" y="571125"/>
                  </a:lnTo>
                  <a:lnTo>
                    <a:pt x="102582" y="614387"/>
                  </a:lnTo>
                  <a:lnTo>
                    <a:pt x="98913" y="659007"/>
                  </a:lnTo>
                  <a:lnTo>
                    <a:pt x="95759" y="704229"/>
                  </a:lnTo>
                  <a:lnTo>
                    <a:pt x="89279" y="749719"/>
                  </a:lnTo>
                  <a:lnTo>
                    <a:pt x="85383" y="799389"/>
                  </a:lnTo>
                  <a:lnTo>
                    <a:pt x="82128" y="850411"/>
                  </a:lnTo>
                  <a:lnTo>
                    <a:pt x="75604" y="898479"/>
                  </a:lnTo>
                  <a:lnTo>
                    <a:pt x="71688" y="949295"/>
                  </a:lnTo>
                  <a:lnTo>
                    <a:pt x="69948" y="1002351"/>
                  </a:lnTo>
                  <a:lnTo>
                    <a:pt x="69174" y="1056400"/>
                  </a:lnTo>
                  <a:lnTo>
                    <a:pt x="64768" y="1110890"/>
                  </a:lnTo>
                  <a:lnTo>
                    <a:pt x="59255" y="1164055"/>
                  </a:lnTo>
                  <a:lnTo>
                    <a:pt x="56805" y="1213076"/>
                  </a:lnTo>
                  <a:lnTo>
                    <a:pt x="55716" y="1264314"/>
                  </a:lnTo>
                  <a:lnTo>
                    <a:pt x="53708" y="1316034"/>
                  </a:lnTo>
                  <a:lnTo>
                    <a:pt x="47738" y="1364411"/>
                  </a:lnTo>
                  <a:lnTo>
                    <a:pt x="44068" y="1411303"/>
                  </a:lnTo>
                  <a:lnTo>
                    <a:pt x="40914" y="1457535"/>
                  </a:lnTo>
                  <a:lnTo>
                    <a:pt x="34434" y="1503474"/>
                  </a:lnTo>
                  <a:lnTo>
                    <a:pt x="26476" y="1549283"/>
                  </a:lnTo>
                  <a:lnTo>
                    <a:pt x="19384" y="1595034"/>
                  </a:lnTo>
                  <a:lnTo>
                    <a:pt x="16232" y="1640759"/>
                  </a:lnTo>
                  <a:lnTo>
                    <a:pt x="14458" y="1702047"/>
                  </a:lnTo>
                  <a:lnTo>
                    <a:pt x="6653" y="1758801"/>
                  </a:lnTo>
                  <a:lnTo>
                    <a:pt x="9213" y="1821625"/>
                  </a:lnTo>
                  <a:lnTo>
                    <a:pt x="0" y="18784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1974413" y="11355960"/>
              <a:ext cx="1631634" cy="109690"/>
            </a:xfrm>
            <a:custGeom>
              <a:avLst/>
              <a:gdLst/>
              <a:ahLst/>
              <a:cxnLst/>
              <a:rect l="0" t="0" r="0" b="0"/>
              <a:pathLst>
                <a:path w="1631634" h="109690">
                  <a:moveTo>
                    <a:pt x="0" y="0"/>
                  </a:moveTo>
                  <a:lnTo>
                    <a:pt x="45309" y="0"/>
                  </a:lnTo>
                  <a:lnTo>
                    <a:pt x="102971" y="1523"/>
                  </a:lnTo>
                  <a:lnTo>
                    <a:pt x="159327" y="9422"/>
                  </a:lnTo>
                  <a:lnTo>
                    <a:pt x="217667" y="12440"/>
                  </a:lnTo>
                  <a:lnTo>
                    <a:pt x="265846" y="13145"/>
                  </a:lnTo>
                  <a:lnTo>
                    <a:pt x="322524" y="20822"/>
                  </a:lnTo>
                  <a:lnTo>
                    <a:pt x="365770" y="24489"/>
                  </a:lnTo>
                  <a:lnTo>
                    <a:pt x="410890" y="27641"/>
                  </a:lnTo>
                  <a:lnTo>
                    <a:pt x="468080" y="36459"/>
                  </a:lnTo>
                  <a:lnTo>
                    <a:pt x="520854" y="39056"/>
                  </a:lnTo>
                  <a:lnTo>
                    <a:pt x="581406" y="47797"/>
                  </a:lnTo>
                  <a:lnTo>
                    <a:pt x="635571" y="52756"/>
                  </a:lnTo>
                  <a:lnTo>
                    <a:pt x="684164" y="57978"/>
                  </a:lnTo>
                  <a:lnTo>
                    <a:pt x="736737" y="63855"/>
                  </a:lnTo>
                  <a:lnTo>
                    <a:pt x="780416" y="66466"/>
                  </a:lnTo>
                  <a:lnTo>
                    <a:pt x="832330" y="67626"/>
                  </a:lnTo>
                  <a:lnTo>
                    <a:pt x="890950" y="68143"/>
                  </a:lnTo>
                  <a:lnTo>
                    <a:pt x="952551" y="68372"/>
                  </a:lnTo>
                  <a:lnTo>
                    <a:pt x="999226" y="72536"/>
                  </a:lnTo>
                  <a:lnTo>
                    <a:pt x="1055261" y="79384"/>
                  </a:lnTo>
                  <a:lnTo>
                    <a:pt x="1118584" y="81412"/>
                  </a:lnTo>
                  <a:lnTo>
                    <a:pt x="1168997" y="81887"/>
                  </a:lnTo>
                  <a:lnTo>
                    <a:pt x="1221872" y="82098"/>
                  </a:lnTo>
                  <a:lnTo>
                    <a:pt x="1281194" y="89496"/>
                  </a:lnTo>
                  <a:lnTo>
                    <a:pt x="1342275" y="94058"/>
                  </a:lnTo>
                  <a:lnTo>
                    <a:pt x="1386230" y="95125"/>
                  </a:lnTo>
                  <a:lnTo>
                    <a:pt x="1429633" y="95599"/>
                  </a:lnTo>
                  <a:lnTo>
                    <a:pt x="1489853" y="97390"/>
                  </a:lnTo>
                  <a:lnTo>
                    <a:pt x="1533072" y="103207"/>
                  </a:lnTo>
                  <a:lnTo>
                    <a:pt x="1592950" y="107769"/>
                  </a:lnTo>
                  <a:lnTo>
                    <a:pt x="1631633" y="109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1837301" y="11410804"/>
              <a:ext cx="1795917" cy="1919569"/>
            </a:xfrm>
            <a:custGeom>
              <a:avLst/>
              <a:gdLst/>
              <a:ahLst/>
              <a:cxnLst/>
              <a:rect l="0" t="0" r="0" b="0"/>
              <a:pathLst>
                <a:path w="1795917" h="1919569">
                  <a:moveTo>
                    <a:pt x="1782456" y="0"/>
                  </a:moveTo>
                  <a:lnTo>
                    <a:pt x="1782456" y="59660"/>
                  </a:lnTo>
                  <a:lnTo>
                    <a:pt x="1782456" y="115179"/>
                  </a:lnTo>
                  <a:lnTo>
                    <a:pt x="1786519" y="175810"/>
                  </a:lnTo>
                  <a:lnTo>
                    <a:pt x="1793309" y="236432"/>
                  </a:lnTo>
                  <a:lnTo>
                    <a:pt x="1794897" y="281803"/>
                  </a:lnTo>
                  <a:lnTo>
                    <a:pt x="1795603" y="332437"/>
                  </a:lnTo>
                  <a:lnTo>
                    <a:pt x="1795916" y="385411"/>
                  </a:lnTo>
                  <a:lnTo>
                    <a:pt x="1794532" y="434854"/>
                  </a:lnTo>
                  <a:lnTo>
                    <a:pt x="1786712" y="494478"/>
                  </a:lnTo>
                  <a:lnTo>
                    <a:pt x="1784347" y="547822"/>
                  </a:lnTo>
                  <a:lnTo>
                    <a:pt x="1775738" y="608693"/>
                  </a:lnTo>
                  <a:lnTo>
                    <a:pt x="1770817" y="662955"/>
                  </a:lnTo>
                  <a:lnTo>
                    <a:pt x="1762080" y="710348"/>
                  </a:lnTo>
                  <a:lnTo>
                    <a:pt x="1757121" y="760615"/>
                  </a:lnTo>
                  <a:lnTo>
                    <a:pt x="1751899" y="808295"/>
                  </a:lnTo>
                  <a:lnTo>
                    <a:pt x="1746023" y="860463"/>
                  </a:lnTo>
                  <a:lnTo>
                    <a:pt x="1743411" y="903961"/>
                  </a:lnTo>
                  <a:lnTo>
                    <a:pt x="1742251" y="955795"/>
                  </a:lnTo>
                  <a:lnTo>
                    <a:pt x="1740211" y="1008286"/>
                  </a:lnTo>
                  <a:lnTo>
                    <a:pt x="1732021" y="1068103"/>
                  </a:lnTo>
                  <a:lnTo>
                    <a:pt x="1729571" y="1116092"/>
                  </a:lnTo>
                  <a:lnTo>
                    <a:pt x="1728483" y="1167890"/>
                  </a:lnTo>
                  <a:lnTo>
                    <a:pt x="1726475" y="1221381"/>
                  </a:lnTo>
                  <a:lnTo>
                    <a:pt x="1720504" y="1275624"/>
                  </a:lnTo>
                  <a:lnTo>
                    <a:pt x="1716835" y="1326139"/>
                  </a:lnTo>
                  <a:lnTo>
                    <a:pt x="1715205" y="1372458"/>
                  </a:lnTo>
                  <a:lnTo>
                    <a:pt x="1714286" y="1434317"/>
                  </a:lnTo>
                  <a:lnTo>
                    <a:pt x="1715538" y="1497165"/>
                  </a:lnTo>
                  <a:lnTo>
                    <a:pt x="1721833" y="1547610"/>
                  </a:lnTo>
                  <a:lnTo>
                    <a:pt x="1715404" y="1598951"/>
                  </a:lnTo>
                  <a:lnTo>
                    <a:pt x="1702328" y="1642263"/>
                  </a:lnTo>
                  <a:lnTo>
                    <a:pt x="1687936" y="1664796"/>
                  </a:lnTo>
                  <a:lnTo>
                    <a:pt x="1655425" y="1694612"/>
                  </a:lnTo>
                  <a:lnTo>
                    <a:pt x="1601970" y="1721038"/>
                  </a:lnTo>
                  <a:lnTo>
                    <a:pt x="1553441" y="1736159"/>
                  </a:lnTo>
                  <a:lnTo>
                    <a:pt x="1491263" y="1754916"/>
                  </a:lnTo>
                  <a:lnTo>
                    <a:pt x="1434649" y="1764648"/>
                  </a:lnTo>
                  <a:lnTo>
                    <a:pt x="1391738" y="1768447"/>
                  </a:lnTo>
                  <a:lnTo>
                    <a:pt x="1347275" y="1775214"/>
                  </a:lnTo>
                  <a:lnTo>
                    <a:pt x="1302123" y="1779237"/>
                  </a:lnTo>
                  <a:lnTo>
                    <a:pt x="1255141" y="1782549"/>
                  </a:lnTo>
                  <a:lnTo>
                    <a:pt x="1203790" y="1789099"/>
                  </a:lnTo>
                  <a:lnTo>
                    <a:pt x="1150498" y="1793026"/>
                  </a:lnTo>
                  <a:lnTo>
                    <a:pt x="1094820" y="1794771"/>
                  </a:lnTo>
                  <a:lnTo>
                    <a:pt x="1034527" y="1795546"/>
                  </a:lnTo>
                  <a:lnTo>
                    <a:pt x="988433" y="1799956"/>
                  </a:lnTo>
                  <a:lnTo>
                    <a:pt x="948141" y="1805468"/>
                  </a:lnTo>
                  <a:lnTo>
                    <a:pt x="899765" y="1807919"/>
                  </a:lnTo>
                  <a:lnTo>
                    <a:pt x="855920" y="1809009"/>
                  </a:lnTo>
                  <a:lnTo>
                    <a:pt x="813073" y="1809493"/>
                  </a:lnTo>
                  <a:lnTo>
                    <a:pt x="763561" y="1809708"/>
                  </a:lnTo>
                  <a:lnTo>
                    <a:pt x="706132" y="1817106"/>
                  </a:lnTo>
                  <a:lnTo>
                    <a:pt x="652892" y="1821669"/>
                  </a:lnTo>
                  <a:lnTo>
                    <a:pt x="608579" y="1822736"/>
                  </a:lnTo>
                  <a:lnTo>
                    <a:pt x="558415" y="1823210"/>
                  </a:lnTo>
                  <a:lnTo>
                    <a:pt x="505650" y="1823421"/>
                  </a:lnTo>
                  <a:lnTo>
                    <a:pt x="451730" y="1823514"/>
                  </a:lnTo>
                  <a:lnTo>
                    <a:pt x="398820" y="1825080"/>
                  </a:lnTo>
                  <a:lnTo>
                    <a:pt x="349913" y="1830854"/>
                  </a:lnTo>
                  <a:lnTo>
                    <a:pt x="302785" y="1838499"/>
                  </a:lnTo>
                  <a:lnTo>
                    <a:pt x="256449" y="1845450"/>
                  </a:lnTo>
                  <a:lnTo>
                    <a:pt x="210463" y="1848540"/>
                  </a:lnTo>
                  <a:lnTo>
                    <a:pt x="156307" y="1857560"/>
                  </a:lnTo>
                  <a:lnTo>
                    <a:pt x="104036" y="1869880"/>
                  </a:lnTo>
                  <a:lnTo>
                    <a:pt x="44249" y="1897114"/>
                  </a:lnTo>
                  <a:lnTo>
                    <a:pt x="0" y="19195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2742240" y="11410804"/>
              <a:ext cx="137113" cy="1576790"/>
            </a:xfrm>
            <a:custGeom>
              <a:avLst/>
              <a:gdLst/>
              <a:ahLst/>
              <a:cxnLst/>
              <a:rect l="0" t="0" r="0" b="0"/>
              <a:pathLst>
                <a:path w="137113" h="1576790">
                  <a:moveTo>
                    <a:pt x="137112" y="0"/>
                  </a:moveTo>
                  <a:lnTo>
                    <a:pt x="122197" y="55598"/>
                  </a:lnTo>
                  <a:lnTo>
                    <a:pt x="113396" y="104327"/>
                  </a:lnTo>
                  <a:lnTo>
                    <a:pt x="109813" y="146917"/>
                  </a:lnTo>
                  <a:lnTo>
                    <a:pt x="103143" y="196315"/>
                  </a:lnTo>
                  <a:lnTo>
                    <a:pt x="99163" y="252801"/>
                  </a:lnTo>
                  <a:lnTo>
                    <a:pt x="95870" y="313454"/>
                  </a:lnTo>
                  <a:lnTo>
                    <a:pt x="89329" y="375958"/>
                  </a:lnTo>
                  <a:lnTo>
                    <a:pt x="85406" y="431161"/>
                  </a:lnTo>
                  <a:lnTo>
                    <a:pt x="83662" y="479562"/>
                  </a:lnTo>
                  <a:lnTo>
                    <a:pt x="81157" y="542595"/>
                  </a:lnTo>
                  <a:lnTo>
                    <a:pt x="75172" y="586473"/>
                  </a:lnTo>
                  <a:lnTo>
                    <a:pt x="70517" y="646721"/>
                  </a:lnTo>
                  <a:lnTo>
                    <a:pt x="69428" y="688613"/>
                  </a:lnTo>
                  <a:lnTo>
                    <a:pt x="67420" y="734145"/>
                  </a:lnTo>
                  <a:lnTo>
                    <a:pt x="61450" y="784851"/>
                  </a:lnTo>
                  <a:lnTo>
                    <a:pt x="57781" y="829730"/>
                  </a:lnTo>
                  <a:lnTo>
                    <a:pt x="56150" y="873037"/>
                  </a:lnTo>
                  <a:lnTo>
                    <a:pt x="55425" y="922753"/>
                  </a:lnTo>
                  <a:lnTo>
                    <a:pt x="51040" y="971256"/>
                  </a:lnTo>
                  <a:lnTo>
                    <a:pt x="45537" y="1018205"/>
                  </a:lnTo>
                  <a:lnTo>
                    <a:pt x="43091" y="1064462"/>
                  </a:lnTo>
                  <a:lnTo>
                    <a:pt x="42004" y="1110411"/>
                  </a:lnTo>
                  <a:lnTo>
                    <a:pt x="39997" y="1156224"/>
                  </a:lnTo>
                  <a:lnTo>
                    <a:pt x="34027" y="1201977"/>
                  </a:lnTo>
                  <a:lnTo>
                    <a:pt x="29380" y="1263281"/>
                  </a:lnTo>
                  <a:lnTo>
                    <a:pt x="24230" y="1305418"/>
                  </a:lnTo>
                  <a:lnTo>
                    <a:pt x="16828" y="1367903"/>
                  </a:lnTo>
                  <a:lnTo>
                    <a:pt x="14635" y="1425011"/>
                  </a:lnTo>
                  <a:lnTo>
                    <a:pt x="9923" y="1476466"/>
                  </a:lnTo>
                  <a:lnTo>
                    <a:pt x="2940" y="1524720"/>
                  </a:lnTo>
                  <a:lnTo>
                    <a:pt x="0" y="15767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1864723" y="12219766"/>
              <a:ext cx="1645346" cy="95979"/>
            </a:xfrm>
            <a:custGeom>
              <a:avLst/>
              <a:gdLst/>
              <a:ahLst/>
              <a:cxnLst/>
              <a:rect l="0" t="0" r="0" b="0"/>
              <a:pathLst>
                <a:path w="1645346" h="95979">
                  <a:moveTo>
                    <a:pt x="0" y="95978"/>
                  </a:moveTo>
                  <a:lnTo>
                    <a:pt x="55598" y="91915"/>
                  </a:lnTo>
                  <a:lnTo>
                    <a:pt x="117117" y="84172"/>
                  </a:lnTo>
                  <a:lnTo>
                    <a:pt x="177230" y="82831"/>
                  </a:lnTo>
                  <a:lnTo>
                    <a:pt x="220960" y="82517"/>
                  </a:lnTo>
                  <a:lnTo>
                    <a:pt x="280279" y="78278"/>
                  </a:lnTo>
                  <a:lnTo>
                    <a:pt x="338988" y="71436"/>
                  </a:lnTo>
                  <a:lnTo>
                    <a:pt x="389846" y="69835"/>
                  </a:lnTo>
                  <a:lnTo>
                    <a:pt x="447997" y="69124"/>
                  </a:lnTo>
                  <a:lnTo>
                    <a:pt x="497202" y="64746"/>
                  </a:lnTo>
                  <a:lnTo>
                    <a:pt x="543954" y="59245"/>
                  </a:lnTo>
                  <a:lnTo>
                    <a:pt x="600280" y="56800"/>
                  </a:lnTo>
                  <a:lnTo>
                    <a:pt x="648674" y="51652"/>
                  </a:lnTo>
                  <a:lnTo>
                    <a:pt x="710179" y="44251"/>
                  </a:lnTo>
                  <a:lnTo>
                    <a:pt x="766997" y="42056"/>
                  </a:lnTo>
                  <a:lnTo>
                    <a:pt x="822426" y="41407"/>
                  </a:lnTo>
                  <a:lnTo>
                    <a:pt x="877444" y="41214"/>
                  </a:lnTo>
                  <a:lnTo>
                    <a:pt x="932340" y="41157"/>
                  </a:lnTo>
                  <a:lnTo>
                    <a:pt x="987200" y="37077"/>
                  </a:lnTo>
                  <a:lnTo>
                    <a:pt x="1042050" y="30282"/>
                  </a:lnTo>
                  <a:lnTo>
                    <a:pt x="1083184" y="28693"/>
                  </a:lnTo>
                  <a:lnTo>
                    <a:pt x="1137014" y="27986"/>
                  </a:lnTo>
                  <a:lnTo>
                    <a:pt x="1184298" y="23610"/>
                  </a:lnTo>
                  <a:lnTo>
                    <a:pt x="1245178" y="16644"/>
                  </a:lnTo>
                  <a:lnTo>
                    <a:pt x="1286200" y="15014"/>
                  </a:lnTo>
                  <a:lnTo>
                    <a:pt x="1334902" y="14290"/>
                  </a:lnTo>
                  <a:lnTo>
                    <a:pt x="1387016" y="9905"/>
                  </a:lnTo>
                  <a:lnTo>
                    <a:pt x="1437600" y="4403"/>
                  </a:lnTo>
                  <a:lnTo>
                    <a:pt x="1480395" y="1957"/>
                  </a:lnTo>
                  <a:lnTo>
                    <a:pt x="1523791" y="869"/>
                  </a:lnTo>
                  <a:lnTo>
                    <a:pt x="1586984" y="258"/>
                  </a:lnTo>
                  <a:lnTo>
                    <a:pt x="16453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2207503" y="11472082"/>
            <a:ext cx="452471" cy="583150"/>
            <a:chOff x="2207503" y="11472082"/>
            <a:chExt cx="452471" cy="583150"/>
          </a:xfrm>
        </p:grpSpPr>
        <p:sp>
          <p:nvSpPr>
            <p:cNvPr id="190" name="Freeform 189"/>
            <p:cNvSpPr/>
            <p:nvPr/>
          </p:nvSpPr>
          <p:spPr>
            <a:xfrm>
              <a:off x="2207503" y="11698740"/>
              <a:ext cx="191958" cy="356492"/>
            </a:xfrm>
            <a:custGeom>
              <a:avLst/>
              <a:gdLst/>
              <a:ahLst/>
              <a:cxnLst/>
              <a:rect l="0" t="0" r="0" b="0"/>
              <a:pathLst>
                <a:path w="191958" h="356492">
                  <a:moveTo>
                    <a:pt x="0" y="0"/>
                  </a:moveTo>
                  <a:lnTo>
                    <a:pt x="18978" y="48807"/>
                  </a:lnTo>
                  <a:lnTo>
                    <a:pt x="42694" y="98252"/>
                  </a:lnTo>
                  <a:lnTo>
                    <a:pt x="69019" y="147435"/>
                  </a:lnTo>
                  <a:lnTo>
                    <a:pt x="96116" y="199078"/>
                  </a:lnTo>
                  <a:lnTo>
                    <a:pt x="123442" y="250436"/>
                  </a:lnTo>
                  <a:lnTo>
                    <a:pt x="159972" y="309643"/>
                  </a:lnTo>
                  <a:lnTo>
                    <a:pt x="191957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2234926" y="11643895"/>
              <a:ext cx="233091" cy="411337"/>
            </a:xfrm>
            <a:custGeom>
              <a:avLst/>
              <a:gdLst/>
              <a:ahLst/>
              <a:cxnLst/>
              <a:rect l="0" t="0" r="0" b="0"/>
              <a:pathLst>
                <a:path w="233091" h="411337">
                  <a:moveTo>
                    <a:pt x="233090" y="0"/>
                  </a:moveTo>
                  <a:lnTo>
                    <a:pt x="203260" y="59660"/>
                  </a:lnTo>
                  <a:lnTo>
                    <a:pt x="168629" y="121644"/>
                  </a:lnTo>
                  <a:lnTo>
                    <a:pt x="141870" y="177898"/>
                  </a:lnTo>
                  <a:lnTo>
                    <a:pt x="99972" y="239477"/>
                  </a:lnTo>
                  <a:lnTo>
                    <a:pt x="58831" y="302487"/>
                  </a:lnTo>
                  <a:lnTo>
                    <a:pt x="22793" y="363936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519899" y="11472082"/>
              <a:ext cx="140075" cy="227725"/>
            </a:xfrm>
            <a:custGeom>
              <a:avLst/>
              <a:gdLst/>
              <a:ahLst/>
              <a:cxnLst/>
              <a:rect l="0" t="0" r="0" b="0"/>
              <a:pathLst>
                <a:path w="140075" h="227725">
                  <a:moveTo>
                    <a:pt x="57807" y="7279"/>
                  </a:moveTo>
                  <a:lnTo>
                    <a:pt x="79643" y="0"/>
                  </a:lnTo>
                  <a:lnTo>
                    <a:pt x="89123" y="2426"/>
                  </a:lnTo>
                  <a:lnTo>
                    <a:pt x="107780" y="17310"/>
                  </a:lnTo>
                  <a:lnTo>
                    <a:pt x="128136" y="51384"/>
                  </a:lnTo>
                  <a:lnTo>
                    <a:pt x="130706" y="77156"/>
                  </a:lnTo>
                  <a:lnTo>
                    <a:pt x="119942" y="130940"/>
                  </a:lnTo>
                  <a:lnTo>
                    <a:pt x="82776" y="184051"/>
                  </a:lnTo>
                  <a:lnTo>
                    <a:pt x="52340" y="214203"/>
                  </a:lnTo>
                  <a:lnTo>
                    <a:pt x="27955" y="227724"/>
                  </a:lnTo>
                  <a:lnTo>
                    <a:pt x="18101" y="227368"/>
                  </a:lnTo>
                  <a:lnTo>
                    <a:pt x="10007" y="222561"/>
                  </a:lnTo>
                  <a:lnTo>
                    <a:pt x="3088" y="214785"/>
                  </a:lnTo>
                  <a:lnTo>
                    <a:pt x="0" y="205032"/>
                  </a:lnTo>
                  <a:lnTo>
                    <a:pt x="630" y="182006"/>
                  </a:lnTo>
                  <a:lnTo>
                    <a:pt x="14113" y="160601"/>
                  </a:lnTo>
                  <a:lnTo>
                    <a:pt x="24107" y="150627"/>
                  </a:lnTo>
                  <a:lnTo>
                    <a:pt x="35341" y="145502"/>
                  </a:lnTo>
                  <a:lnTo>
                    <a:pt x="60010" y="143868"/>
                  </a:lnTo>
                  <a:lnTo>
                    <a:pt x="82146" y="152284"/>
                  </a:lnTo>
                  <a:lnTo>
                    <a:pt x="140074" y="1855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2906775" y="12411722"/>
            <a:ext cx="598042" cy="466182"/>
            <a:chOff x="2906775" y="12411722"/>
            <a:chExt cx="598042" cy="466182"/>
          </a:xfrm>
        </p:grpSpPr>
        <p:sp>
          <p:nvSpPr>
            <p:cNvPr id="194" name="Freeform 193"/>
            <p:cNvSpPr/>
            <p:nvPr/>
          </p:nvSpPr>
          <p:spPr>
            <a:xfrm>
              <a:off x="2906775" y="12672235"/>
              <a:ext cx="109690" cy="13713"/>
            </a:xfrm>
            <a:custGeom>
              <a:avLst/>
              <a:gdLst/>
              <a:ahLst/>
              <a:cxnLst/>
              <a:rect l="0" t="0" r="0" b="0"/>
              <a:pathLst>
                <a:path w="109690" h="13713">
                  <a:moveTo>
                    <a:pt x="0" y="13712"/>
                  </a:moveTo>
                  <a:lnTo>
                    <a:pt x="59659" y="2860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067271" y="12411722"/>
              <a:ext cx="219881" cy="452471"/>
            </a:xfrm>
            <a:custGeom>
              <a:avLst/>
              <a:gdLst/>
              <a:ahLst/>
              <a:cxnLst/>
              <a:rect l="0" t="0" r="0" b="0"/>
              <a:pathLst>
                <a:path w="219881" h="452471">
                  <a:moveTo>
                    <a:pt x="141150" y="0"/>
                  </a:moveTo>
                  <a:lnTo>
                    <a:pt x="191124" y="38168"/>
                  </a:lnTo>
                  <a:lnTo>
                    <a:pt x="211479" y="79019"/>
                  </a:lnTo>
                  <a:lnTo>
                    <a:pt x="219880" y="136997"/>
                  </a:lnTo>
                  <a:lnTo>
                    <a:pt x="217783" y="180226"/>
                  </a:lnTo>
                  <a:lnTo>
                    <a:pt x="208037" y="239262"/>
                  </a:lnTo>
                  <a:lnTo>
                    <a:pt x="191095" y="300157"/>
                  </a:lnTo>
                  <a:lnTo>
                    <a:pt x="170337" y="356897"/>
                  </a:lnTo>
                  <a:lnTo>
                    <a:pt x="137610" y="407393"/>
                  </a:lnTo>
                  <a:lnTo>
                    <a:pt x="98968" y="444023"/>
                  </a:lnTo>
                  <a:lnTo>
                    <a:pt x="85606" y="449885"/>
                  </a:lnTo>
                  <a:lnTo>
                    <a:pt x="58572" y="452337"/>
                  </a:lnTo>
                  <a:lnTo>
                    <a:pt x="35385" y="444286"/>
                  </a:lnTo>
                  <a:lnTo>
                    <a:pt x="24936" y="437873"/>
                  </a:lnTo>
                  <a:lnTo>
                    <a:pt x="9264" y="414497"/>
                  </a:lnTo>
                  <a:lnTo>
                    <a:pt x="2951" y="399732"/>
                  </a:lnTo>
                  <a:lnTo>
                    <a:pt x="0" y="367077"/>
                  </a:lnTo>
                  <a:lnTo>
                    <a:pt x="10519" y="303738"/>
                  </a:lnTo>
                  <a:lnTo>
                    <a:pt x="30786" y="279216"/>
                  </a:lnTo>
                  <a:lnTo>
                    <a:pt x="44722" y="268411"/>
                  </a:lnTo>
                  <a:lnTo>
                    <a:pt x="58583" y="262731"/>
                  </a:lnTo>
                  <a:lnTo>
                    <a:pt x="86172" y="260484"/>
                  </a:lnTo>
                  <a:lnTo>
                    <a:pt x="127399" y="267784"/>
                  </a:lnTo>
                  <a:lnTo>
                    <a:pt x="138077" y="276024"/>
                  </a:lnTo>
                  <a:lnTo>
                    <a:pt x="154003" y="301431"/>
                  </a:lnTo>
                  <a:lnTo>
                    <a:pt x="171534" y="349996"/>
                  </a:lnTo>
                  <a:lnTo>
                    <a:pt x="179099" y="410258"/>
                  </a:lnTo>
                  <a:lnTo>
                    <a:pt x="182284" y="452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345533" y="12455821"/>
              <a:ext cx="159284" cy="422083"/>
            </a:xfrm>
            <a:custGeom>
              <a:avLst/>
              <a:gdLst/>
              <a:ahLst/>
              <a:cxnLst/>
              <a:rect l="0" t="0" r="0" b="0"/>
              <a:pathLst>
                <a:path w="159284" h="422083">
                  <a:moveTo>
                    <a:pt x="82267" y="38168"/>
                  </a:moveTo>
                  <a:lnTo>
                    <a:pt x="44099" y="0"/>
                  </a:lnTo>
                  <a:lnTo>
                    <a:pt x="38540" y="535"/>
                  </a:lnTo>
                  <a:lnTo>
                    <a:pt x="34834" y="6986"/>
                  </a:lnTo>
                  <a:lnTo>
                    <a:pt x="28886" y="68402"/>
                  </a:lnTo>
                  <a:lnTo>
                    <a:pt x="27856" y="124485"/>
                  </a:lnTo>
                  <a:lnTo>
                    <a:pt x="27508" y="185842"/>
                  </a:lnTo>
                  <a:lnTo>
                    <a:pt x="27460" y="176420"/>
                  </a:lnTo>
                  <a:lnTo>
                    <a:pt x="39627" y="160045"/>
                  </a:lnTo>
                  <a:lnTo>
                    <a:pt x="49270" y="151412"/>
                  </a:lnTo>
                  <a:lnTo>
                    <a:pt x="60269" y="147180"/>
                  </a:lnTo>
                  <a:lnTo>
                    <a:pt x="84678" y="146541"/>
                  </a:lnTo>
                  <a:lnTo>
                    <a:pt x="106699" y="155398"/>
                  </a:lnTo>
                  <a:lnTo>
                    <a:pt x="145662" y="185911"/>
                  </a:lnTo>
                  <a:lnTo>
                    <a:pt x="156147" y="215553"/>
                  </a:lnTo>
                  <a:lnTo>
                    <a:pt x="159283" y="251071"/>
                  </a:lnTo>
                  <a:lnTo>
                    <a:pt x="155599" y="282091"/>
                  </a:lnTo>
                  <a:lnTo>
                    <a:pt x="137681" y="325251"/>
                  </a:lnTo>
                  <a:lnTo>
                    <a:pt x="113074" y="359706"/>
                  </a:lnTo>
                  <a:lnTo>
                    <a:pt x="66516" y="397122"/>
                  </a:lnTo>
                  <a:lnTo>
                    <a:pt x="21433" y="416701"/>
                  </a:lnTo>
                  <a:lnTo>
                    <a:pt x="0" y="4220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2996346" y="11646625"/>
            <a:ext cx="445167" cy="422318"/>
            <a:chOff x="2996346" y="11646625"/>
            <a:chExt cx="445167" cy="422318"/>
          </a:xfrm>
        </p:grpSpPr>
        <p:sp>
          <p:nvSpPr>
            <p:cNvPr id="198" name="Freeform 197"/>
            <p:cNvSpPr/>
            <p:nvPr/>
          </p:nvSpPr>
          <p:spPr>
            <a:xfrm>
              <a:off x="2996346" y="11646625"/>
              <a:ext cx="221892" cy="372558"/>
            </a:xfrm>
            <a:custGeom>
              <a:avLst/>
              <a:gdLst/>
              <a:ahLst/>
              <a:cxnLst/>
              <a:rect l="0" t="0" r="0" b="0"/>
              <a:pathLst>
                <a:path w="221892" h="372558">
                  <a:moveTo>
                    <a:pt x="143519" y="65826"/>
                  </a:moveTo>
                  <a:lnTo>
                    <a:pt x="87961" y="10267"/>
                  </a:lnTo>
                  <a:lnTo>
                    <a:pt x="79058" y="1365"/>
                  </a:lnTo>
                  <a:lnTo>
                    <a:pt x="70076" y="0"/>
                  </a:lnTo>
                  <a:lnTo>
                    <a:pt x="61040" y="3660"/>
                  </a:lnTo>
                  <a:lnTo>
                    <a:pt x="51970" y="10670"/>
                  </a:lnTo>
                  <a:lnTo>
                    <a:pt x="31926" y="42374"/>
                  </a:lnTo>
                  <a:lnTo>
                    <a:pt x="13028" y="104979"/>
                  </a:lnTo>
                  <a:lnTo>
                    <a:pt x="6845" y="158001"/>
                  </a:lnTo>
                  <a:lnTo>
                    <a:pt x="0" y="194138"/>
                  </a:lnTo>
                  <a:lnTo>
                    <a:pt x="2136" y="204688"/>
                  </a:lnTo>
                  <a:lnTo>
                    <a:pt x="8130" y="210199"/>
                  </a:lnTo>
                  <a:lnTo>
                    <a:pt x="16696" y="212349"/>
                  </a:lnTo>
                  <a:lnTo>
                    <a:pt x="25454" y="209212"/>
                  </a:lnTo>
                  <a:lnTo>
                    <a:pt x="81124" y="158706"/>
                  </a:lnTo>
                  <a:lnTo>
                    <a:pt x="105124" y="146209"/>
                  </a:lnTo>
                  <a:lnTo>
                    <a:pt x="135088" y="143700"/>
                  </a:lnTo>
                  <a:lnTo>
                    <a:pt x="165671" y="149188"/>
                  </a:lnTo>
                  <a:lnTo>
                    <a:pt x="189419" y="161782"/>
                  </a:lnTo>
                  <a:lnTo>
                    <a:pt x="206068" y="181599"/>
                  </a:lnTo>
                  <a:lnTo>
                    <a:pt x="212641" y="193283"/>
                  </a:lnTo>
                  <a:lnTo>
                    <a:pt x="221891" y="246120"/>
                  </a:lnTo>
                  <a:lnTo>
                    <a:pt x="215930" y="280021"/>
                  </a:lnTo>
                  <a:lnTo>
                    <a:pt x="195443" y="320740"/>
                  </a:lnTo>
                  <a:lnTo>
                    <a:pt x="177261" y="340608"/>
                  </a:lnTo>
                  <a:lnTo>
                    <a:pt x="115123" y="370912"/>
                  </a:lnTo>
                  <a:lnTo>
                    <a:pt x="92304" y="372557"/>
                  </a:lnTo>
                  <a:lnTo>
                    <a:pt x="61252" y="3674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304399" y="11794718"/>
              <a:ext cx="137114" cy="164536"/>
            </a:xfrm>
            <a:custGeom>
              <a:avLst/>
              <a:gdLst/>
              <a:ahLst/>
              <a:cxnLst/>
              <a:rect l="0" t="0" r="0" b="0"/>
              <a:pathLst>
                <a:path w="137114" h="164536">
                  <a:moveTo>
                    <a:pt x="0" y="0"/>
                  </a:moveTo>
                  <a:lnTo>
                    <a:pt x="38169" y="57252"/>
                  </a:lnTo>
                  <a:lnTo>
                    <a:pt x="93332" y="108802"/>
                  </a:lnTo>
                  <a:lnTo>
                    <a:pt x="118554" y="136849"/>
                  </a:lnTo>
                  <a:lnTo>
                    <a:pt x="137113" y="1645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3290688" y="11698740"/>
              <a:ext cx="137113" cy="370203"/>
            </a:xfrm>
            <a:custGeom>
              <a:avLst/>
              <a:gdLst/>
              <a:ahLst/>
              <a:cxnLst/>
              <a:rect l="0" t="0" r="0" b="0"/>
              <a:pathLst>
                <a:path w="137113" h="370203">
                  <a:moveTo>
                    <a:pt x="137112" y="0"/>
                  </a:moveTo>
                  <a:lnTo>
                    <a:pt x="118028" y="57252"/>
                  </a:lnTo>
                  <a:lnTo>
                    <a:pt x="98868" y="113211"/>
                  </a:lnTo>
                  <a:lnTo>
                    <a:pt x="77368" y="169809"/>
                  </a:lnTo>
                  <a:lnTo>
                    <a:pt x="59149" y="219926"/>
                  </a:lnTo>
                  <a:lnTo>
                    <a:pt x="36654" y="280141"/>
                  </a:lnTo>
                  <a:lnTo>
                    <a:pt x="19663" y="332684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892146" y="12541556"/>
            <a:ext cx="754117" cy="377481"/>
            <a:chOff x="1892146" y="12541556"/>
            <a:chExt cx="754117" cy="377481"/>
          </a:xfrm>
        </p:grpSpPr>
        <p:sp>
          <p:nvSpPr>
            <p:cNvPr id="202" name="Freeform 201"/>
            <p:cNvSpPr/>
            <p:nvPr/>
          </p:nvSpPr>
          <p:spPr>
            <a:xfrm>
              <a:off x="1892146" y="12754502"/>
              <a:ext cx="205669" cy="27423"/>
            </a:xfrm>
            <a:custGeom>
              <a:avLst/>
              <a:gdLst/>
              <a:ahLst/>
              <a:cxnLst/>
              <a:rect l="0" t="0" r="0" b="0"/>
              <a:pathLst>
                <a:path w="205669" h="27423">
                  <a:moveTo>
                    <a:pt x="0" y="27422"/>
                  </a:moveTo>
                  <a:lnTo>
                    <a:pt x="59660" y="12508"/>
                  </a:lnTo>
                  <a:lnTo>
                    <a:pt x="111116" y="3705"/>
                  </a:lnTo>
                  <a:lnTo>
                    <a:pt x="160894" y="1098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207503" y="12541556"/>
              <a:ext cx="196864" cy="377481"/>
            </a:xfrm>
            <a:custGeom>
              <a:avLst/>
              <a:gdLst/>
              <a:ahLst/>
              <a:cxnLst/>
              <a:rect l="0" t="0" r="0" b="0"/>
              <a:pathLst>
                <a:path w="196864" h="377481">
                  <a:moveTo>
                    <a:pt x="109690" y="7278"/>
                  </a:moveTo>
                  <a:lnTo>
                    <a:pt x="87854" y="0"/>
                  </a:lnTo>
                  <a:lnTo>
                    <a:pt x="79898" y="2426"/>
                  </a:lnTo>
                  <a:lnTo>
                    <a:pt x="73070" y="8614"/>
                  </a:lnTo>
                  <a:lnTo>
                    <a:pt x="61422" y="29201"/>
                  </a:lnTo>
                  <a:lnTo>
                    <a:pt x="47822" y="75051"/>
                  </a:lnTo>
                  <a:lnTo>
                    <a:pt x="41592" y="125708"/>
                  </a:lnTo>
                  <a:lnTo>
                    <a:pt x="34736" y="155892"/>
                  </a:lnTo>
                  <a:lnTo>
                    <a:pt x="36869" y="162723"/>
                  </a:lnTo>
                  <a:lnTo>
                    <a:pt x="42861" y="164229"/>
                  </a:lnTo>
                  <a:lnTo>
                    <a:pt x="51426" y="162186"/>
                  </a:lnTo>
                  <a:lnTo>
                    <a:pt x="112499" y="127571"/>
                  </a:lnTo>
                  <a:lnTo>
                    <a:pt x="125274" y="127083"/>
                  </a:lnTo>
                  <a:lnTo>
                    <a:pt x="151656" y="134667"/>
                  </a:lnTo>
                  <a:lnTo>
                    <a:pt x="170491" y="152257"/>
                  </a:lnTo>
                  <a:lnTo>
                    <a:pt x="194996" y="200789"/>
                  </a:lnTo>
                  <a:lnTo>
                    <a:pt x="196863" y="227348"/>
                  </a:lnTo>
                  <a:lnTo>
                    <a:pt x="185647" y="281638"/>
                  </a:lnTo>
                  <a:lnTo>
                    <a:pt x="165882" y="322677"/>
                  </a:lnTo>
                  <a:lnTo>
                    <a:pt x="145328" y="341951"/>
                  </a:lnTo>
                  <a:lnTo>
                    <a:pt x="94893" y="366738"/>
                  </a:lnTo>
                  <a:lnTo>
                    <a:pt x="34544" y="375358"/>
                  </a:lnTo>
                  <a:lnTo>
                    <a:pt x="0" y="377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481727" y="12685947"/>
              <a:ext cx="137113" cy="205669"/>
            </a:xfrm>
            <a:custGeom>
              <a:avLst/>
              <a:gdLst/>
              <a:ahLst/>
              <a:cxnLst/>
              <a:rect l="0" t="0" r="0" b="0"/>
              <a:pathLst>
                <a:path w="137113" h="205669">
                  <a:moveTo>
                    <a:pt x="0" y="0"/>
                  </a:moveTo>
                  <a:lnTo>
                    <a:pt x="26363" y="57251"/>
                  </a:lnTo>
                  <a:lnTo>
                    <a:pt x="58586" y="110165"/>
                  </a:lnTo>
                  <a:lnTo>
                    <a:pt x="79144" y="149440"/>
                  </a:lnTo>
                  <a:lnTo>
                    <a:pt x="137112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550283" y="12603679"/>
              <a:ext cx="95980" cy="274225"/>
            </a:xfrm>
            <a:custGeom>
              <a:avLst/>
              <a:gdLst/>
              <a:ahLst/>
              <a:cxnLst/>
              <a:rect l="0" t="0" r="0" b="0"/>
              <a:pathLst>
                <a:path w="95980" h="274225">
                  <a:moveTo>
                    <a:pt x="95979" y="0"/>
                  </a:moveTo>
                  <a:lnTo>
                    <a:pt x="83509" y="45309"/>
                  </a:lnTo>
                  <a:lnTo>
                    <a:pt x="63169" y="101447"/>
                  </a:lnTo>
                  <a:lnTo>
                    <a:pt x="41875" y="162906"/>
                  </a:lnTo>
                  <a:lnTo>
                    <a:pt x="22999" y="219058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3798003" y="11547917"/>
            <a:ext cx="315359" cy="493603"/>
            <a:chOff x="3798003" y="11547917"/>
            <a:chExt cx="315359" cy="493603"/>
          </a:xfrm>
        </p:grpSpPr>
        <p:sp>
          <p:nvSpPr>
            <p:cNvPr id="207" name="Freeform 206"/>
            <p:cNvSpPr/>
            <p:nvPr/>
          </p:nvSpPr>
          <p:spPr>
            <a:xfrm>
              <a:off x="3852848" y="11589050"/>
              <a:ext cx="260514" cy="397626"/>
            </a:xfrm>
            <a:custGeom>
              <a:avLst/>
              <a:gdLst/>
              <a:ahLst/>
              <a:cxnLst/>
              <a:rect l="0" t="0" r="0" b="0"/>
              <a:pathLst>
                <a:path w="260514" h="397626">
                  <a:moveTo>
                    <a:pt x="0" y="0"/>
                  </a:moveTo>
                  <a:lnTo>
                    <a:pt x="26363" y="57252"/>
                  </a:lnTo>
                  <a:lnTo>
                    <a:pt x="61632" y="110165"/>
                  </a:lnTo>
                  <a:lnTo>
                    <a:pt x="106967" y="164629"/>
                  </a:lnTo>
                  <a:lnTo>
                    <a:pt x="145715" y="219398"/>
                  </a:lnTo>
                  <a:lnTo>
                    <a:pt x="182709" y="272704"/>
                  </a:lnTo>
                  <a:lnTo>
                    <a:pt x="215295" y="318217"/>
                  </a:lnTo>
                  <a:lnTo>
                    <a:pt x="249593" y="379720"/>
                  </a:lnTo>
                  <a:lnTo>
                    <a:pt x="260513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798003" y="11547917"/>
              <a:ext cx="301647" cy="493603"/>
            </a:xfrm>
            <a:custGeom>
              <a:avLst/>
              <a:gdLst/>
              <a:ahLst/>
              <a:cxnLst/>
              <a:rect l="0" t="0" r="0" b="0"/>
              <a:pathLst>
                <a:path w="301647" h="493603">
                  <a:moveTo>
                    <a:pt x="301646" y="0"/>
                  </a:moveTo>
                  <a:lnTo>
                    <a:pt x="263478" y="57251"/>
                  </a:lnTo>
                  <a:lnTo>
                    <a:pt x="237185" y="103969"/>
                  </a:lnTo>
                  <a:lnTo>
                    <a:pt x="210097" y="156407"/>
                  </a:lnTo>
                  <a:lnTo>
                    <a:pt x="175495" y="210539"/>
                  </a:lnTo>
                  <a:lnTo>
                    <a:pt x="143576" y="265172"/>
                  </a:lnTo>
                  <a:lnTo>
                    <a:pt x="105493" y="319380"/>
                  </a:lnTo>
                  <a:lnTo>
                    <a:pt x="77808" y="368177"/>
                  </a:lnTo>
                  <a:lnTo>
                    <a:pt x="41155" y="431136"/>
                  </a:lnTo>
                  <a:lnTo>
                    <a:pt x="0" y="4936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3715736" y="12359736"/>
            <a:ext cx="429269" cy="449612"/>
            <a:chOff x="3715736" y="12359736"/>
            <a:chExt cx="429269" cy="449612"/>
          </a:xfrm>
        </p:grpSpPr>
        <p:sp>
          <p:nvSpPr>
            <p:cNvPr id="210" name="Freeform 209"/>
            <p:cNvSpPr/>
            <p:nvPr/>
          </p:nvSpPr>
          <p:spPr>
            <a:xfrm>
              <a:off x="3715736" y="12589968"/>
              <a:ext cx="178246" cy="13712"/>
            </a:xfrm>
            <a:custGeom>
              <a:avLst/>
              <a:gdLst/>
              <a:ahLst/>
              <a:cxnLst/>
              <a:rect l="0" t="0" r="0" b="0"/>
              <a:pathLst>
                <a:path w="178246" h="13712">
                  <a:moveTo>
                    <a:pt x="0" y="0"/>
                  </a:moveTo>
                  <a:lnTo>
                    <a:pt x="59659" y="0"/>
                  </a:lnTo>
                  <a:lnTo>
                    <a:pt x="111116" y="0"/>
                  </a:lnTo>
                  <a:lnTo>
                    <a:pt x="142316" y="1523"/>
                  </a:lnTo>
                  <a:lnTo>
                    <a:pt x="178245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948826" y="12359736"/>
              <a:ext cx="196179" cy="449612"/>
            </a:xfrm>
            <a:custGeom>
              <a:avLst/>
              <a:gdLst/>
              <a:ahLst/>
              <a:cxnLst/>
              <a:rect l="0" t="0" r="0" b="0"/>
              <a:pathLst>
                <a:path w="196179" h="449612">
                  <a:moveTo>
                    <a:pt x="178246" y="10852"/>
                  </a:moveTo>
                  <a:lnTo>
                    <a:pt x="129438" y="0"/>
                  </a:lnTo>
                  <a:lnTo>
                    <a:pt x="84056" y="2051"/>
                  </a:lnTo>
                  <a:lnTo>
                    <a:pt x="57163" y="9987"/>
                  </a:lnTo>
                  <a:lnTo>
                    <a:pt x="35054" y="23672"/>
                  </a:lnTo>
                  <a:lnTo>
                    <a:pt x="19135" y="43972"/>
                  </a:lnTo>
                  <a:lnTo>
                    <a:pt x="8504" y="69753"/>
                  </a:lnTo>
                  <a:lnTo>
                    <a:pt x="4043" y="118527"/>
                  </a:lnTo>
                  <a:lnTo>
                    <a:pt x="10170" y="171574"/>
                  </a:lnTo>
                  <a:lnTo>
                    <a:pt x="14185" y="215221"/>
                  </a:lnTo>
                  <a:lnTo>
                    <a:pt x="17074" y="215655"/>
                  </a:lnTo>
                  <a:lnTo>
                    <a:pt x="24347" y="203948"/>
                  </a:lnTo>
                  <a:lnTo>
                    <a:pt x="40053" y="173185"/>
                  </a:lnTo>
                  <a:lnTo>
                    <a:pt x="60458" y="153588"/>
                  </a:lnTo>
                  <a:lnTo>
                    <a:pt x="88825" y="142847"/>
                  </a:lnTo>
                  <a:lnTo>
                    <a:pt x="104921" y="139982"/>
                  </a:lnTo>
                  <a:lnTo>
                    <a:pt x="130930" y="144924"/>
                  </a:lnTo>
                  <a:lnTo>
                    <a:pt x="162703" y="164838"/>
                  </a:lnTo>
                  <a:lnTo>
                    <a:pt x="180479" y="182887"/>
                  </a:lnTo>
                  <a:lnTo>
                    <a:pt x="193457" y="206143"/>
                  </a:lnTo>
                  <a:lnTo>
                    <a:pt x="196178" y="239838"/>
                  </a:lnTo>
                  <a:lnTo>
                    <a:pt x="189145" y="293509"/>
                  </a:lnTo>
                  <a:lnTo>
                    <a:pt x="173350" y="338357"/>
                  </a:lnTo>
                  <a:lnTo>
                    <a:pt x="140715" y="387178"/>
                  </a:lnTo>
                  <a:lnTo>
                    <a:pt x="106695" y="409445"/>
                  </a:lnTo>
                  <a:lnTo>
                    <a:pt x="54253" y="430617"/>
                  </a:lnTo>
                  <a:lnTo>
                    <a:pt x="0" y="4496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111525" y="13312020"/>
            <a:ext cx="959785" cy="470823"/>
            <a:chOff x="2111525" y="13312020"/>
            <a:chExt cx="959785" cy="470823"/>
          </a:xfrm>
        </p:grpSpPr>
        <p:sp>
          <p:nvSpPr>
            <p:cNvPr id="213" name="Freeform 212"/>
            <p:cNvSpPr/>
            <p:nvPr/>
          </p:nvSpPr>
          <p:spPr>
            <a:xfrm>
              <a:off x="2125236" y="13357796"/>
              <a:ext cx="109691" cy="425047"/>
            </a:xfrm>
            <a:custGeom>
              <a:avLst/>
              <a:gdLst/>
              <a:ahLst/>
              <a:cxnLst/>
              <a:rect l="0" t="0" r="0" b="0"/>
              <a:pathLst>
                <a:path w="109691" h="425047">
                  <a:moveTo>
                    <a:pt x="0" y="0"/>
                  </a:moveTo>
                  <a:lnTo>
                    <a:pt x="10947" y="51685"/>
                  </a:lnTo>
                  <a:lnTo>
                    <a:pt x="27779" y="109064"/>
                  </a:lnTo>
                  <a:lnTo>
                    <a:pt x="41240" y="158762"/>
                  </a:lnTo>
                  <a:lnTo>
                    <a:pt x="54876" y="217667"/>
                  </a:lnTo>
                  <a:lnTo>
                    <a:pt x="68566" y="277779"/>
                  </a:lnTo>
                  <a:lnTo>
                    <a:pt x="82270" y="339769"/>
                  </a:lnTo>
                  <a:lnTo>
                    <a:pt x="95980" y="388607"/>
                  </a:lnTo>
                  <a:lnTo>
                    <a:pt x="109690" y="425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2111525" y="13316662"/>
              <a:ext cx="219380" cy="452471"/>
            </a:xfrm>
            <a:custGeom>
              <a:avLst/>
              <a:gdLst/>
              <a:ahLst/>
              <a:cxnLst/>
              <a:rect l="0" t="0" r="0" b="0"/>
              <a:pathLst>
                <a:path w="219380" h="452471">
                  <a:moveTo>
                    <a:pt x="219379" y="0"/>
                  </a:moveTo>
                  <a:lnTo>
                    <a:pt x="189587" y="32838"/>
                  </a:lnTo>
                  <a:lnTo>
                    <a:pt x="165872" y="83336"/>
                  </a:lnTo>
                  <a:lnTo>
                    <a:pt x="147157" y="131841"/>
                  </a:lnTo>
                  <a:lnTo>
                    <a:pt x="122315" y="186332"/>
                  </a:lnTo>
                  <a:lnTo>
                    <a:pt x="91594" y="243611"/>
                  </a:lnTo>
                  <a:lnTo>
                    <a:pt x="61671" y="306288"/>
                  </a:lnTo>
                  <a:lnTo>
                    <a:pt x="30633" y="368410"/>
                  </a:lnTo>
                  <a:lnTo>
                    <a:pt x="5087" y="430397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2838219" y="13312020"/>
              <a:ext cx="233091" cy="429690"/>
            </a:xfrm>
            <a:custGeom>
              <a:avLst/>
              <a:gdLst/>
              <a:ahLst/>
              <a:cxnLst/>
              <a:rect l="0" t="0" r="0" b="0"/>
              <a:pathLst>
                <a:path w="233091" h="429690">
                  <a:moveTo>
                    <a:pt x="233090" y="45776"/>
                  </a:moveTo>
                  <a:lnTo>
                    <a:pt x="175838" y="26691"/>
                  </a:lnTo>
                  <a:lnTo>
                    <a:pt x="122925" y="9052"/>
                  </a:lnTo>
                  <a:lnTo>
                    <a:pt x="95767" y="0"/>
                  </a:lnTo>
                  <a:lnTo>
                    <a:pt x="83650" y="23"/>
                  </a:lnTo>
                  <a:lnTo>
                    <a:pt x="62061" y="8175"/>
                  </a:lnTo>
                  <a:lnTo>
                    <a:pt x="55085" y="19185"/>
                  </a:lnTo>
                  <a:lnTo>
                    <a:pt x="45267" y="71073"/>
                  </a:lnTo>
                  <a:lnTo>
                    <a:pt x="43882" y="131645"/>
                  </a:lnTo>
                  <a:lnTo>
                    <a:pt x="56290" y="194601"/>
                  </a:lnTo>
                  <a:lnTo>
                    <a:pt x="60379" y="208978"/>
                  </a:lnTo>
                  <a:lnTo>
                    <a:pt x="64628" y="213992"/>
                  </a:lnTo>
                  <a:lnTo>
                    <a:pt x="68984" y="212764"/>
                  </a:lnTo>
                  <a:lnTo>
                    <a:pt x="94201" y="177955"/>
                  </a:lnTo>
                  <a:lnTo>
                    <a:pt x="105458" y="170458"/>
                  </a:lnTo>
                  <a:lnTo>
                    <a:pt x="134215" y="162128"/>
                  </a:lnTo>
                  <a:lnTo>
                    <a:pt x="177387" y="164717"/>
                  </a:lnTo>
                  <a:lnTo>
                    <a:pt x="201224" y="179381"/>
                  </a:lnTo>
                  <a:lnTo>
                    <a:pt x="211846" y="189691"/>
                  </a:lnTo>
                  <a:lnTo>
                    <a:pt x="217404" y="204181"/>
                  </a:lnTo>
                  <a:lnTo>
                    <a:pt x="217947" y="259445"/>
                  </a:lnTo>
                  <a:lnTo>
                    <a:pt x="206936" y="313567"/>
                  </a:lnTo>
                  <a:lnTo>
                    <a:pt x="193028" y="344563"/>
                  </a:lnTo>
                  <a:lnTo>
                    <a:pt x="139510" y="400687"/>
                  </a:lnTo>
                  <a:lnTo>
                    <a:pt x="129570" y="410353"/>
                  </a:lnTo>
                  <a:lnTo>
                    <a:pt x="98212" y="421095"/>
                  </a:lnTo>
                  <a:lnTo>
                    <a:pt x="45858" y="427141"/>
                  </a:lnTo>
                  <a:lnTo>
                    <a:pt x="0" y="429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6311046" y="11164002"/>
            <a:ext cx="2542911" cy="1063988"/>
            <a:chOff x="6311046" y="11164002"/>
            <a:chExt cx="2542911" cy="1063988"/>
          </a:xfrm>
        </p:grpSpPr>
        <p:sp>
          <p:nvSpPr>
            <p:cNvPr id="217" name="Freeform 216"/>
            <p:cNvSpPr/>
            <p:nvPr/>
          </p:nvSpPr>
          <p:spPr>
            <a:xfrm>
              <a:off x="6311046" y="11685029"/>
              <a:ext cx="284043" cy="542961"/>
            </a:xfrm>
            <a:custGeom>
              <a:avLst/>
              <a:gdLst/>
              <a:ahLst/>
              <a:cxnLst/>
              <a:rect l="0" t="0" r="0" b="0"/>
              <a:pathLst>
                <a:path w="284043" h="542961">
                  <a:moveTo>
                    <a:pt x="146930" y="0"/>
                  </a:moveTo>
                  <a:lnTo>
                    <a:pt x="196903" y="38168"/>
                  </a:lnTo>
                  <a:lnTo>
                    <a:pt x="231817" y="79019"/>
                  </a:lnTo>
                  <a:lnTo>
                    <a:pt x="256549" y="136996"/>
                  </a:lnTo>
                  <a:lnTo>
                    <a:pt x="264206" y="184288"/>
                  </a:lnTo>
                  <a:lnTo>
                    <a:pt x="266085" y="231206"/>
                  </a:lnTo>
                  <a:lnTo>
                    <a:pt x="258578" y="283314"/>
                  </a:lnTo>
                  <a:lnTo>
                    <a:pt x="242393" y="341867"/>
                  </a:lnTo>
                  <a:lnTo>
                    <a:pt x="217245" y="397444"/>
                  </a:lnTo>
                  <a:lnTo>
                    <a:pt x="192361" y="450910"/>
                  </a:lnTo>
                  <a:lnTo>
                    <a:pt x="150863" y="501936"/>
                  </a:lnTo>
                  <a:lnTo>
                    <a:pt x="116610" y="529926"/>
                  </a:lnTo>
                  <a:lnTo>
                    <a:pt x="86735" y="540216"/>
                  </a:lnTo>
                  <a:lnTo>
                    <a:pt x="70237" y="542960"/>
                  </a:lnTo>
                  <a:lnTo>
                    <a:pt x="43780" y="537883"/>
                  </a:lnTo>
                  <a:lnTo>
                    <a:pt x="32460" y="532264"/>
                  </a:lnTo>
                  <a:lnTo>
                    <a:pt x="15818" y="513833"/>
                  </a:lnTo>
                  <a:lnTo>
                    <a:pt x="9248" y="502519"/>
                  </a:lnTo>
                  <a:lnTo>
                    <a:pt x="0" y="450202"/>
                  </a:lnTo>
                  <a:lnTo>
                    <a:pt x="11818" y="393736"/>
                  </a:lnTo>
                  <a:lnTo>
                    <a:pt x="34616" y="338412"/>
                  </a:lnTo>
                  <a:lnTo>
                    <a:pt x="60669" y="297982"/>
                  </a:lnTo>
                  <a:lnTo>
                    <a:pt x="82693" y="280720"/>
                  </a:lnTo>
                  <a:lnTo>
                    <a:pt x="109240" y="269494"/>
                  </a:lnTo>
                  <a:lnTo>
                    <a:pt x="156922" y="264697"/>
                  </a:lnTo>
                  <a:lnTo>
                    <a:pt x="186411" y="268975"/>
                  </a:lnTo>
                  <a:lnTo>
                    <a:pt x="210688" y="284079"/>
                  </a:lnTo>
                  <a:lnTo>
                    <a:pt x="251102" y="331015"/>
                  </a:lnTo>
                  <a:lnTo>
                    <a:pt x="278651" y="385692"/>
                  </a:lnTo>
                  <a:lnTo>
                    <a:pt x="284042" y="397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6704778" y="11767296"/>
              <a:ext cx="137112" cy="301647"/>
            </a:xfrm>
            <a:custGeom>
              <a:avLst/>
              <a:gdLst/>
              <a:ahLst/>
              <a:cxnLst/>
              <a:rect l="0" t="0" r="0" b="0"/>
              <a:pathLst>
                <a:path w="137112" h="301647">
                  <a:moveTo>
                    <a:pt x="0" y="0"/>
                  </a:moveTo>
                  <a:lnTo>
                    <a:pt x="29830" y="48807"/>
                  </a:lnTo>
                  <a:lnTo>
                    <a:pt x="55557" y="98253"/>
                  </a:lnTo>
                  <a:lnTo>
                    <a:pt x="78416" y="147434"/>
                  </a:lnTo>
                  <a:lnTo>
                    <a:pt x="98900" y="195016"/>
                  </a:lnTo>
                  <a:lnTo>
                    <a:pt x="125839" y="258408"/>
                  </a:lnTo>
                  <a:lnTo>
                    <a:pt x="137111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6677355" y="11726162"/>
              <a:ext cx="191958" cy="411337"/>
            </a:xfrm>
            <a:custGeom>
              <a:avLst/>
              <a:gdLst/>
              <a:ahLst/>
              <a:cxnLst/>
              <a:rect l="0" t="0" r="0" b="0"/>
              <a:pathLst>
                <a:path w="191958" h="411337">
                  <a:moveTo>
                    <a:pt x="191957" y="0"/>
                  </a:moveTo>
                  <a:lnTo>
                    <a:pt x="170064" y="45309"/>
                  </a:lnTo>
                  <a:lnTo>
                    <a:pt x="146706" y="102971"/>
                  </a:lnTo>
                  <a:lnTo>
                    <a:pt x="127937" y="157804"/>
                  </a:lnTo>
                  <a:lnTo>
                    <a:pt x="103755" y="205197"/>
                  </a:lnTo>
                  <a:lnTo>
                    <a:pt x="77292" y="255634"/>
                  </a:lnTo>
                  <a:lnTo>
                    <a:pt x="45115" y="314393"/>
                  </a:lnTo>
                  <a:lnTo>
                    <a:pt x="16360" y="377291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6939079" y="11369670"/>
              <a:ext cx="149613" cy="808963"/>
            </a:xfrm>
            <a:custGeom>
              <a:avLst/>
              <a:gdLst/>
              <a:ahLst/>
              <a:cxnLst/>
              <a:rect l="0" t="0" r="0" b="0"/>
              <a:pathLst>
                <a:path w="149613" h="808963">
                  <a:moveTo>
                    <a:pt x="149612" y="0"/>
                  </a:moveTo>
                  <a:lnTo>
                    <a:pt x="119782" y="52871"/>
                  </a:lnTo>
                  <a:lnTo>
                    <a:pt x="98117" y="109105"/>
                  </a:lnTo>
                  <a:lnTo>
                    <a:pt x="77986" y="160299"/>
                  </a:lnTo>
                  <a:lnTo>
                    <a:pt x="56787" y="212539"/>
                  </a:lnTo>
                  <a:lnTo>
                    <a:pt x="40857" y="272198"/>
                  </a:lnTo>
                  <a:lnTo>
                    <a:pt x="26488" y="328469"/>
                  </a:lnTo>
                  <a:lnTo>
                    <a:pt x="12582" y="383737"/>
                  </a:lnTo>
                  <a:lnTo>
                    <a:pt x="2876" y="442770"/>
                  </a:lnTo>
                  <a:lnTo>
                    <a:pt x="0" y="504440"/>
                  </a:lnTo>
                  <a:lnTo>
                    <a:pt x="851" y="547171"/>
                  </a:lnTo>
                  <a:lnTo>
                    <a:pt x="6306" y="601709"/>
                  </a:lnTo>
                  <a:lnTo>
                    <a:pt x="13810" y="653371"/>
                  </a:lnTo>
                  <a:lnTo>
                    <a:pt x="22223" y="698677"/>
                  </a:lnTo>
                  <a:lnTo>
                    <a:pt x="35525" y="749878"/>
                  </a:lnTo>
                  <a:lnTo>
                    <a:pt x="53634" y="8089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7143536" y="11643895"/>
              <a:ext cx="137113" cy="438759"/>
            </a:xfrm>
            <a:custGeom>
              <a:avLst/>
              <a:gdLst/>
              <a:ahLst/>
              <a:cxnLst/>
              <a:rect l="0" t="0" r="0" b="0"/>
              <a:pathLst>
                <a:path w="137113" h="438759">
                  <a:moveTo>
                    <a:pt x="0" y="0"/>
                  </a:moveTo>
                  <a:lnTo>
                    <a:pt x="20369" y="34362"/>
                  </a:lnTo>
                  <a:lnTo>
                    <a:pt x="37351" y="82631"/>
                  </a:lnTo>
                  <a:lnTo>
                    <a:pt x="59479" y="144499"/>
                  </a:lnTo>
                  <a:lnTo>
                    <a:pt x="71124" y="188638"/>
                  </a:lnTo>
                  <a:lnTo>
                    <a:pt x="85440" y="233647"/>
                  </a:lnTo>
                  <a:lnTo>
                    <a:pt x="100435" y="279042"/>
                  </a:lnTo>
                  <a:lnTo>
                    <a:pt x="112178" y="324609"/>
                  </a:lnTo>
                  <a:lnTo>
                    <a:pt x="122476" y="370252"/>
                  </a:lnTo>
                  <a:lnTo>
                    <a:pt x="132775" y="418459"/>
                  </a:lnTo>
                  <a:lnTo>
                    <a:pt x="137112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061269" y="11616472"/>
              <a:ext cx="260514" cy="466182"/>
            </a:xfrm>
            <a:custGeom>
              <a:avLst/>
              <a:gdLst/>
              <a:ahLst/>
              <a:cxnLst/>
              <a:rect l="0" t="0" r="0" b="0"/>
              <a:pathLst>
                <a:path w="260514" h="466182">
                  <a:moveTo>
                    <a:pt x="260513" y="0"/>
                  </a:moveTo>
                  <a:lnTo>
                    <a:pt x="238620" y="24940"/>
                  </a:lnTo>
                  <a:lnTo>
                    <a:pt x="213739" y="70191"/>
                  </a:lnTo>
                  <a:lnTo>
                    <a:pt x="187069" y="128117"/>
                  </a:lnTo>
                  <a:lnTo>
                    <a:pt x="150760" y="190182"/>
                  </a:lnTo>
                  <a:lnTo>
                    <a:pt x="121526" y="246451"/>
                  </a:lnTo>
                  <a:lnTo>
                    <a:pt x="98640" y="295110"/>
                  </a:lnTo>
                  <a:lnTo>
                    <a:pt x="63609" y="355201"/>
                  </a:lnTo>
                  <a:lnTo>
                    <a:pt x="31410" y="411081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362915" y="11643895"/>
              <a:ext cx="205669" cy="20991"/>
            </a:xfrm>
            <a:custGeom>
              <a:avLst/>
              <a:gdLst/>
              <a:ahLst/>
              <a:cxnLst/>
              <a:rect l="0" t="0" r="0" b="0"/>
              <a:pathLst>
                <a:path w="205669" h="20991">
                  <a:moveTo>
                    <a:pt x="0" y="13711"/>
                  </a:moveTo>
                  <a:lnTo>
                    <a:pt x="21837" y="20990"/>
                  </a:lnTo>
                  <a:lnTo>
                    <a:pt x="44745" y="20501"/>
                  </a:lnTo>
                  <a:lnTo>
                    <a:pt x="103970" y="15053"/>
                  </a:lnTo>
                  <a:lnTo>
                    <a:pt x="161882" y="4553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541161" y="11472082"/>
              <a:ext cx="315358" cy="468979"/>
            </a:xfrm>
            <a:custGeom>
              <a:avLst/>
              <a:gdLst/>
              <a:ahLst/>
              <a:cxnLst/>
              <a:rect l="0" t="0" r="0" b="0"/>
              <a:pathLst>
                <a:path w="315358" h="468979">
                  <a:moveTo>
                    <a:pt x="315357" y="7279"/>
                  </a:moveTo>
                  <a:lnTo>
                    <a:pt x="293521" y="0"/>
                  </a:lnTo>
                  <a:lnTo>
                    <a:pt x="270613" y="489"/>
                  </a:lnTo>
                  <a:lnTo>
                    <a:pt x="258106" y="2752"/>
                  </a:lnTo>
                  <a:lnTo>
                    <a:pt x="236083" y="17455"/>
                  </a:lnTo>
                  <a:lnTo>
                    <a:pt x="197118" y="64133"/>
                  </a:lnTo>
                  <a:lnTo>
                    <a:pt x="176559" y="111130"/>
                  </a:lnTo>
                  <a:lnTo>
                    <a:pt x="168097" y="163650"/>
                  </a:lnTo>
                  <a:lnTo>
                    <a:pt x="169957" y="170941"/>
                  </a:lnTo>
                  <a:lnTo>
                    <a:pt x="174242" y="171231"/>
                  </a:lnTo>
                  <a:lnTo>
                    <a:pt x="210294" y="146138"/>
                  </a:lnTo>
                  <a:lnTo>
                    <a:pt x="235147" y="141612"/>
                  </a:lnTo>
                  <a:lnTo>
                    <a:pt x="248172" y="142538"/>
                  </a:lnTo>
                  <a:lnTo>
                    <a:pt x="270771" y="151692"/>
                  </a:lnTo>
                  <a:lnTo>
                    <a:pt x="281062" y="158399"/>
                  </a:lnTo>
                  <a:lnTo>
                    <a:pt x="296561" y="182101"/>
                  </a:lnTo>
                  <a:lnTo>
                    <a:pt x="307003" y="212949"/>
                  </a:lnTo>
                  <a:lnTo>
                    <a:pt x="311358" y="264576"/>
                  </a:lnTo>
                  <a:lnTo>
                    <a:pt x="302154" y="318467"/>
                  </a:lnTo>
                  <a:lnTo>
                    <a:pt x="280807" y="369983"/>
                  </a:lnTo>
                  <a:lnTo>
                    <a:pt x="253661" y="405898"/>
                  </a:lnTo>
                  <a:lnTo>
                    <a:pt x="215825" y="434313"/>
                  </a:lnTo>
                  <a:lnTo>
                    <a:pt x="153281" y="458335"/>
                  </a:lnTo>
                  <a:lnTo>
                    <a:pt x="106355" y="468978"/>
                  </a:lnTo>
                  <a:lnTo>
                    <a:pt x="57919" y="468069"/>
                  </a:lnTo>
                  <a:lnTo>
                    <a:pt x="0" y="4597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856518" y="11259981"/>
              <a:ext cx="88569" cy="726695"/>
            </a:xfrm>
            <a:custGeom>
              <a:avLst/>
              <a:gdLst/>
              <a:ahLst/>
              <a:cxnLst/>
              <a:rect l="0" t="0" r="0" b="0"/>
              <a:pathLst>
                <a:path w="88569" h="726695">
                  <a:moveTo>
                    <a:pt x="0" y="0"/>
                  </a:moveTo>
                  <a:lnTo>
                    <a:pt x="20369" y="45309"/>
                  </a:lnTo>
                  <a:lnTo>
                    <a:pt x="37351" y="104494"/>
                  </a:lnTo>
                  <a:lnTo>
                    <a:pt x="59479" y="167228"/>
                  </a:lnTo>
                  <a:lnTo>
                    <a:pt x="74838" y="217639"/>
                  </a:lnTo>
                  <a:lnTo>
                    <a:pt x="81590" y="275063"/>
                  </a:lnTo>
                  <a:lnTo>
                    <a:pt x="88568" y="328426"/>
                  </a:lnTo>
                  <a:lnTo>
                    <a:pt x="86504" y="389309"/>
                  </a:lnTo>
                  <a:lnTo>
                    <a:pt x="76244" y="443574"/>
                  </a:lnTo>
                  <a:lnTo>
                    <a:pt x="63555" y="498247"/>
                  </a:lnTo>
                  <a:lnTo>
                    <a:pt x="50147" y="553040"/>
                  </a:lnTo>
                  <a:lnTo>
                    <a:pt x="36526" y="607870"/>
                  </a:lnTo>
                  <a:lnTo>
                    <a:pt x="18274" y="670045"/>
                  </a:lnTo>
                  <a:lnTo>
                    <a:pt x="0" y="7266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8035395" y="11246270"/>
              <a:ext cx="81637" cy="754117"/>
            </a:xfrm>
            <a:custGeom>
              <a:avLst/>
              <a:gdLst/>
              <a:ahLst/>
              <a:cxnLst/>
              <a:rect l="0" t="0" r="0" b="0"/>
              <a:pathLst>
                <a:path w="81637" h="754117">
                  <a:moveTo>
                    <a:pt x="67925" y="0"/>
                  </a:moveTo>
                  <a:lnTo>
                    <a:pt x="56978" y="45309"/>
                  </a:lnTo>
                  <a:lnTo>
                    <a:pt x="46061" y="102971"/>
                  </a:lnTo>
                  <a:lnTo>
                    <a:pt x="40626" y="157804"/>
                  </a:lnTo>
                  <a:lnTo>
                    <a:pt x="30044" y="205197"/>
                  </a:lnTo>
                  <a:lnTo>
                    <a:pt x="18784" y="257157"/>
                  </a:lnTo>
                  <a:lnTo>
                    <a:pt x="13247" y="311147"/>
                  </a:lnTo>
                  <a:lnTo>
                    <a:pt x="4158" y="365738"/>
                  </a:lnTo>
                  <a:lnTo>
                    <a:pt x="788" y="425079"/>
                  </a:lnTo>
                  <a:lnTo>
                    <a:pt x="0" y="478890"/>
                  </a:lnTo>
                  <a:lnTo>
                    <a:pt x="6835" y="540026"/>
                  </a:lnTo>
                  <a:lnTo>
                    <a:pt x="18508" y="601643"/>
                  </a:lnTo>
                  <a:lnTo>
                    <a:pt x="31616" y="660865"/>
                  </a:lnTo>
                  <a:lnTo>
                    <a:pt x="65100" y="724044"/>
                  </a:lnTo>
                  <a:lnTo>
                    <a:pt x="81636" y="7541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185587" y="11520494"/>
              <a:ext cx="150825" cy="287937"/>
            </a:xfrm>
            <a:custGeom>
              <a:avLst/>
              <a:gdLst/>
              <a:ahLst/>
              <a:cxnLst/>
              <a:rect l="0" t="0" r="0" b="0"/>
              <a:pathLst>
                <a:path w="150825" h="287937">
                  <a:moveTo>
                    <a:pt x="0" y="0"/>
                  </a:moveTo>
                  <a:lnTo>
                    <a:pt x="14916" y="48808"/>
                  </a:lnTo>
                  <a:lnTo>
                    <a:pt x="31842" y="94189"/>
                  </a:lnTo>
                  <a:lnTo>
                    <a:pt x="57580" y="150470"/>
                  </a:lnTo>
                  <a:lnTo>
                    <a:pt x="96941" y="208481"/>
                  </a:lnTo>
                  <a:lnTo>
                    <a:pt x="142782" y="269206"/>
                  </a:lnTo>
                  <a:lnTo>
                    <a:pt x="150824" y="287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8103320" y="11493072"/>
              <a:ext cx="205669" cy="356492"/>
            </a:xfrm>
            <a:custGeom>
              <a:avLst/>
              <a:gdLst/>
              <a:ahLst/>
              <a:cxnLst/>
              <a:rect l="0" t="0" r="0" b="0"/>
              <a:pathLst>
                <a:path w="205669" h="356492">
                  <a:moveTo>
                    <a:pt x="205668" y="0"/>
                  </a:moveTo>
                  <a:lnTo>
                    <a:pt x="175838" y="48806"/>
                  </a:lnTo>
                  <a:lnTo>
                    <a:pt x="141207" y="108497"/>
                  </a:lnTo>
                  <a:lnTo>
                    <a:pt x="114448" y="162775"/>
                  </a:lnTo>
                  <a:lnTo>
                    <a:pt x="72549" y="221254"/>
                  </a:lnTo>
                  <a:lnTo>
                    <a:pt x="38199" y="284119"/>
                  </a:lnTo>
                  <a:lnTo>
                    <a:pt x="16904" y="318289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8446100" y="11451938"/>
              <a:ext cx="25147" cy="287936"/>
            </a:xfrm>
            <a:custGeom>
              <a:avLst/>
              <a:gdLst/>
              <a:ahLst/>
              <a:cxnLst/>
              <a:rect l="0" t="0" r="0" b="0"/>
              <a:pathLst>
                <a:path w="25147" h="287936">
                  <a:moveTo>
                    <a:pt x="0" y="0"/>
                  </a:moveTo>
                  <a:lnTo>
                    <a:pt x="18846" y="43786"/>
                  </a:lnTo>
                  <a:lnTo>
                    <a:pt x="24881" y="93548"/>
                  </a:lnTo>
                  <a:lnTo>
                    <a:pt x="25146" y="148410"/>
                  </a:lnTo>
                  <a:lnTo>
                    <a:pt x="17776" y="210708"/>
                  </a:lnTo>
                  <a:lnTo>
                    <a:pt x="14515" y="270876"/>
                  </a:lnTo>
                  <a:lnTo>
                    <a:pt x="13712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8336411" y="11582422"/>
              <a:ext cx="191957" cy="20341"/>
            </a:xfrm>
            <a:custGeom>
              <a:avLst/>
              <a:gdLst/>
              <a:ahLst/>
              <a:cxnLst/>
              <a:rect l="0" t="0" r="0" b="0"/>
              <a:pathLst>
                <a:path w="191957" h="20341">
                  <a:moveTo>
                    <a:pt x="0" y="20340"/>
                  </a:moveTo>
                  <a:lnTo>
                    <a:pt x="48807" y="5426"/>
                  </a:lnTo>
                  <a:lnTo>
                    <a:pt x="81107" y="0"/>
                  </a:lnTo>
                  <a:lnTo>
                    <a:pt x="132029" y="5511"/>
                  </a:lnTo>
                  <a:lnTo>
                    <a:pt x="191956" y="203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8514656" y="11420584"/>
              <a:ext cx="274225" cy="404788"/>
            </a:xfrm>
            <a:custGeom>
              <a:avLst/>
              <a:gdLst/>
              <a:ahLst/>
              <a:cxnLst/>
              <a:rect l="0" t="0" r="0" b="0"/>
              <a:pathLst>
                <a:path w="274225" h="404788">
                  <a:moveTo>
                    <a:pt x="274224" y="17643"/>
                  </a:moveTo>
                  <a:lnTo>
                    <a:pt x="252388" y="3085"/>
                  </a:lnTo>
                  <a:lnTo>
                    <a:pt x="225417" y="0"/>
                  </a:lnTo>
                  <a:lnTo>
                    <a:pt x="193117" y="5231"/>
                  </a:lnTo>
                  <a:lnTo>
                    <a:pt x="143719" y="25307"/>
                  </a:lnTo>
                  <a:lnTo>
                    <a:pt x="119228" y="41870"/>
                  </a:lnTo>
                  <a:lnTo>
                    <a:pt x="102248" y="63450"/>
                  </a:lnTo>
                  <a:lnTo>
                    <a:pt x="71656" y="114544"/>
                  </a:lnTo>
                  <a:lnTo>
                    <a:pt x="59826" y="162307"/>
                  </a:lnTo>
                  <a:lnTo>
                    <a:pt x="64259" y="171977"/>
                  </a:lnTo>
                  <a:lnTo>
                    <a:pt x="73309" y="176901"/>
                  </a:lnTo>
                  <a:lnTo>
                    <a:pt x="85436" y="178660"/>
                  </a:lnTo>
                  <a:lnTo>
                    <a:pt x="107036" y="172489"/>
                  </a:lnTo>
                  <a:lnTo>
                    <a:pt x="167514" y="138245"/>
                  </a:lnTo>
                  <a:lnTo>
                    <a:pt x="199883" y="132182"/>
                  </a:lnTo>
                  <a:lnTo>
                    <a:pt x="226457" y="137614"/>
                  </a:lnTo>
                  <a:lnTo>
                    <a:pt x="237809" y="143327"/>
                  </a:lnTo>
                  <a:lnTo>
                    <a:pt x="254485" y="161864"/>
                  </a:lnTo>
                  <a:lnTo>
                    <a:pt x="265451" y="186860"/>
                  </a:lnTo>
                  <a:lnTo>
                    <a:pt x="270101" y="235193"/>
                  </a:lnTo>
                  <a:lnTo>
                    <a:pt x="265789" y="270233"/>
                  </a:lnTo>
                  <a:lnTo>
                    <a:pt x="250670" y="302058"/>
                  </a:lnTo>
                  <a:lnTo>
                    <a:pt x="203724" y="359727"/>
                  </a:lnTo>
                  <a:lnTo>
                    <a:pt x="163958" y="386793"/>
                  </a:lnTo>
                  <a:lnTo>
                    <a:pt x="115951" y="404461"/>
                  </a:lnTo>
                  <a:lnTo>
                    <a:pt x="55853" y="404787"/>
                  </a:lnTo>
                  <a:lnTo>
                    <a:pt x="0" y="401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8665480" y="11164002"/>
              <a:ext cx="188477" cy="781540"/>
            </a:xfrm>
            <a:custGeom>
              <a:avLst/>
              <a:gdLst/>
              <a:ahLst/>
              <a:cxnLst/>
              <a:rect l="0" t="0" r="0" b="0"/>
              <a:pathLst>
                <a:path w="188477" h="781540">
                  <a:moveTo>
                    <a:pt x="0" y="0"/>
                  </a:moveTo>
                  <a:lnTo>
                    <a:pt x="59620" y="59621"/>
                  </a:lnTo>
                  <a:lnTo>
                    <a:pt x="81342" y="84390"/>
                  </a:lnTo>
                  <a:lnTo>
                    <a:pt x="120212" y="143825"/>
                  </a:lnTo>
                  <a:lnTo>
                    <a:pt x="146662" y="194793"/>
                  </a:lnTo>
                  <a:lnTo>
                    <a:pt x="166517" y="243580"/>
                  </a:lnTo>
                  <a:lnTo>
                    <a:pt x="185352" y="302535"/>
                  </a:lnTo>
                  <a:lnTo>
                    <a:pt x="188476" y="358109"/>
                  </a:lnTo>
                  <a:lnTo>
                    <a:pt x="183808" y="411040"/>
                  </a:lnTo>
                  <a:lnTo>
                    <a:pt x="176655" y="457924"/>
                  </a:lnTo>
                  <a:lnTo>
                    <a:pt x="164062" y="514518"/>
                  </a:lnTo>
                  <a:lnTo>
                    <a:pt x="146620" y="564294"/>
                  </a:lnTo>
                  <a:lnTo>
                    <a:pt x="122154" y="617638"/>
                  </a:lnTo>
                  <a:lnTo>
                    <a:pt x="95608" y="667974"/>
                  </a:lnTo>
                  <a:lnTo>
                    <a:pt x="59341" y="725929"/>
                  </a:lnTo>
                  <a:lnTo>
                    <a:pt x="27422" y="7815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13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5435600"/>
            <a:ext cx="6908800" cy="812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80150"/>
            <a:ext cx="7200900" cy="1244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368300" y="3810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6.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100" y="-863600"/>
            <a:ext cx="4368800" cy="2794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3" name="Group 12"/>
          <p:cNvGrpSpPr/>
          <p:nvPr/>
        </p:nvGrpSpPr>
        <p:grpSpPr>
          <a:xfrm>
            <a:off x="7609717" y="370202"/>
            <a:ext cx="1083186" cy="1686479"/>
            <a:chOff x="7609717" y="370202"/>
            <a:chExt cx="1083186" cy="1686479"/>
          </a:xfrm>
        </p:grpSpPr>
        <p:sp>
          <p:nvSpPr>
            <p:cNvPr id="6" name="Freeform 5"/>
            <p:cNvSpPr/>
            <p:nvPr/>
          </p:nvSpPr>
          <p:spPr>
            <a:xfrm>
              <a:off x="7925074" y="370202"/>
              <a:ext cx="68558" cy="534738"/>
            </a:xfrm>
            <a:custGeom>
              <a:avLst/>
              <a:gdLst/>
              <a:ahLst/>
              <a:cxnLst/>
              <a:rect l="0" t="0" r="0" b="0"/>
              <a:pathLst>
                <a:path w="68558" h="534738">
                  <a:moveTo>
                    <a:pt x="0" y="0"/>
                  </a:moveTo>
                  <a:lnTo>
                    <a:pt x="14916" y="48808"/>
                  </a:lnTo>
                  <a:lnTo>
                    <a:pt x="23717" y="98253"/>
                  </a:lnTo>
                  <a:lnTo>
                    <a:pt x="30388" y="147435"/>
                  </a:lnTo>
                  <a:lnTo>
                    <a:pt x="37950" y="203141"/>
                  </a:lnTo>
                  <a:lnTo>
                    <a:pt x="41243" y="250249"/>
                  </a:lnTo>
                  <a:lnTo>
                    <a:pt x="47784" y="296577"/>
                  </a:lnTo>
                  <a:lnTo>
                    <a:pt x="51707" y="346621"/>
                  </a:lnTo>
                  <a:lnTo>
                    <a:pt x="54974" y="396285"/>
                  </a:lnTo>
                  <a:lnTo>
                    <a:pt x="63855" y="458505"/>
                  </a:lnTo>
                  <a:lnTo>
                    <a:pt x="67628" y="517874"/>
                  </a:lnTo>
                  <a:lnTo>
                    <a:pt x="68557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133913" y="466181"/>
              <a:ext cx="221118" cy="534738"/>
            </a:xfrm>
            <a:custGeom>
              <a:avLst/>
              <a:gdLst/>
              <a:ahLst/>
              <a:cxnLst/>
              <a:rect l="0" t="0" r="0" b="0"/>
              <a:pathLst>
                <a:path w="221118" h="534738">
                  <a:moveTo>
                    <a:pt x="24252" y="0"/>
                  </a:moveTo>
                  <a:lnTo>
                    <a:pt x="13305" y="48356"/>
                  </a:lnTo>
                  <a:lnTo>
                    <a:pt x="5168" y="98173"/>
                  </a:lnTo>
                  <a:lnTo>
                    <a:pt x="535" y="151798"/>
                  </a:lnTo>
                  <a:lnTo>
                    <a:pt x="0" y="206101"/>
                  </a:lnTo>
                  <a:lnTo>
                    <a:pt x="4840" y="260705"/>
                  </a:lnTo>
                  <a:lnTo>
                    <a:pt x="12069" y="307318"/>
                  </a:lnTo>
                  <a:lnTo>
                    <a:pt x="16130" y="328279"/>
                  </a:lnTo>
                  <a:lnTo>
                    <a:pt x="23408" y="343777"/>
                  </a:lnTo>
                  <a:lnTo>
                    <a:pt x="43682" y="365060"/>
                  </a:lnTo>
                  <a:lnTo>
                    <a:pt x="76053" y="375534"/>
                  </a:lnTo>
                  <a:lnTo>
                    <a:pt x="95349" y="378327"/>
                  </a:lnTo>
                  <a:lnTo>
                    <a:pt x="111260" y="375619"/>
                  </a:lnTo>
                  <a:lnTo>
                    <a:pt x="137064" y="360422"/>
                  </a:lnTo>
                  <a:lnTo>
                    <a:pt x="176001" y="326171"/>
                  </a:lnTo>
                  <a:lnTo>
                    <a:pt x="201925" y="279798"/>
                  </a:lnTo>
                  <a:lnTo>
                    <a:pt x="219255" y="234742"/>
                  </a:lnTo>
                  <a:lnTo>
                    <a:pt x="221117" y="206402"/>
                  </a:lnTo>
                  <a:lnTo>
                    <a:pt x="219481" y="192446"/>
                  </a:lnTo>
                  <a:lnTo>
                    <a:pt x="210773" y="184666"/>
                  </a:lnTo>
                  <a:lnTo>
                    <a:pt x="180785" y="180083"/>
                  </a:lnTo>
                  <a:lnTo>
                    <a:pt x="168217" y="184041"/>
                  </a:lnTo>
                  <a:lnTo>
                    <a:pt x="158316" y="191250"/>
                  </a:lnTo>
                  <a:lnTo>
                    <a:pt x="128976" y="235420"/>
                  </a:lnTo>
                  <a:lnTo>
                    <a:pt x="107359" y="282877"/>
                  </a:lnTo>
                  <a:lnTo>
                    <a:pt x="92674" y="339516"/>
                  </a:lnTo>
                  <a:lnTo>
                    <a:pt x="85131" y="396174"/>
                  </a:lnTo>
                  <a:lnTo>
                    <a:pt x="83302" y="448778"/>
                  </a:lnTo>
                  <a:lnTo>
                    <a:pt x="89315" y="506559"/>
                  </a:lnTo>
                  <a:lnTo>
                    <a:pt x="92808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089609" y="1034773"/>
              <a:ext cx="254481" cy="371766"/>
            </a:xfrm>
            <a:custGeom>
              <a:avLst/>
              <a:gdLst/>
              <a:ahLst/>
              <a:cxnLst/>
              <a:rect l="0" t="0" r="0" b="0"/>
              <a:pathLst>
                <a:path w="254481" h="371766">
                  <a:moveTo>
                    <a:pt x="68556" y="7278"/>
                  </a:moveTo>
                  <a:lnTo>
                    <a:pt x="90392" y="0"/>
                  </a:lnTo>
                  <a:lnTo>
                    <a:pt x="133088" y="2752"/>
                  </a:lnTo>
                  <a:lnTo>
                    <a:pt x="162746" y="17454"/>
                  </a:lnTo>
                  <a:lnTo>
                    <a:pt x="188114" y="39223"/>
                  </a:lnTo>
                  <a:lnTo>
                    <a:pt x="204468" y="64133"/>
                  </a:lnTo>
                  <a:lnTo>
                    <a:pt x="206392" y="77174"/>
                  </a:lnTo>
                  <a:lnTo>
                    <a:pt x="200404" y="103852"/>
                  </a:lnTo>
                  <a:lnTo>
                    <a:pt x="183523" y="126881"/>
                  </a:lnTo>
                  <a:lnTo>
                    <a:pt x="172623" y="137288"/>
                  </a:lnTo>
                  <a:lnTo>
                    <a:pt x="159263" y="142702"/>
                  </a:lnTo>
                  <a:lnTo>
                    <a:pt x="128167" y="144656"/>
                  </a:lnTo>
                  <a:lnTo>
                    <a:pt x="118961" y="139997"/>
                  </a:lnTo>
                  <a:lnTo>
                    <a:pt x="114347" y="132321"/>
                  </a:lnTo>
                  <a:lnTo>
                    <a:pt x="112795" y="122633"/>
                  </a:lnTo>
                  <a:lnTo>
                    <a:pt x="117854" y="116174"/>
                  </a:lnTo>
                  <a:lnTo>
                    <a:pt x="139725" y="108998"/>
                  </a:lnTo>
                  <a:lnTo>
                    <a:pt x="151041" y="110131"/>
                  </a:lnTo>
                  <a:lnTo>
                    <a:pt x="171741" y="119515"/>
                  </a:lnTo>
                  <a:lnTo>
                    <a:pt x="207803" y="149208"/>
                  </a:lnTo>
                  <a:lnTo>
                    <a:pt x="240155" y="194230"/>
                  </a:lnTo>
                  <a:lnTo>
                    <a:pt x="254480" y="246165"/>
                  </a:lnTo>
                  <a:lnTo>
                    <a:pt x="251921" y="262514"/>
                  </a:lnTo>
                  <a:lnTo>
                    <a:pt x="236889" y="292868"/>
                  </a:lnTo>
                  <a:lnTo>
                    <a:pt x="202731" y="328373"/>
                  </a:lnTo>
                  <a:lnTo>
                    <a:pt x="156385" y="358191"/>
                  </a:lnTo>
                  <a:lnTo>
                    <a:pt x="96780" y="371765"/>
                  </a:lnTo>
                  <a:lnTo>
                    <a:pt x="38155" y="368508"/>
                  </a:lnTo>
                  <a:lnTo>
                    <a:pt x="0" y="363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609717" y="1412254"/>
              <a:ext cx="1083186" cy="82268"/>
            </a:xfrm>
            <a:custGeom>
              <a:avLst/>
              <a:gdLst/>
              <a:ahLst/>
              <a:cxnLst/>
              <a:rect l="0" t="0" r="0" b="0"/>
              <a:pathLst>
                <a:path w="1083186" h="82268">
                  <a:moveTo>
                    <a:pt x="0" y="0"/>
                  </a:moveTo>
                  <a:lnTo>
                    <a:pt x="14557" y="14557"/>
                  </a:lnTo>
                  <a:lnTo>
                    <a:pt x="52725" y="30889"/>
                  </a:lnTo>
                  <a:lnTo>
                    <a:pt x="102629" y="38098"/>
                  </a:lnTo>
                  <a:lnTo>
                    <a:pt x="156010" y="47513"/>
                  </a:lnTo>
                  <a:lnTo>
                    <a:pt x="210420" y="52672"/>
                  </a:lnTo>
                  <a:lnTo>
                    <a:pt x="272416" y="54201"/>
                  </a:lnTo>
                  <a:lnTo>
                    <a:pt x="316585" y="54558"/>
                  </a:lnTo>
                  <a:lnTo>
                    <a:pt x="363130" y="54717"/>
                  </a:lnTo>
                  <a:lnTo>
                    <a:pt x="414287" y="54788"/>
                  </a:lnTo>
                  <a:lnTo>
                    <a:pt x="463430" y="54819"/>
                  </a:lnTo>
                  <a:lnTo>
                    <a:pt x="510662" y="56357"/>
                  </a:lnTo>
                  <a:lnTo>
                    <a:pt x="557045" y="62118"/>
                  </a:lnTo>
                  <a:lnTo>
                    <a:pt x="603051" y="65695"/>
                  </a:lnTo>
                  <a:lnTo>
                    <a:pt x="648889" y="67284"/>
                  </a:lnTo>
                  <a:lnTo>
                    <a:pt x="694653" y="67991"/>
                  </a:lnTo>
                  <a:lnTo>
                    <a:pt x="740383" y="68305"/>
                  </a:lnTo>
                  <a:lnTo>
                    <a:pt x="784576" y="68444"/>
                  </a:lnTo>
                  <a:lnTo>
                    <a:pt x="843716" y="68523"/>
                  </a:lnTo>
                  <a:lnTo>
                    <a:pt x="902880" y="68546"/>
                  </a:lnTo>
                  <a:lnTo>
                    <a:pt x="951251" y="68551"/>
                  </a:lnTo>
                  <a:lnTo>
                    <a:pt x="995094" y="72616"/>
                  </a:lnTo>
                  <a:lnTo>
                    <a:pt x="1045912" y="79408"/>
                  </a:lnTo>
                  <a:lnTo>
                    <a:pt x="1083185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832944" y="1659055"/>
              <a:ext cx="297799" cy="176848"/>
            </a:xfrm>
            <a:custGeom>
              <a:avLst/>
              <a:gdLst/>
              <a:ahLst/>
              <a:cxnLst/>
              <a:rect l="0" t="0" r="0" b="0"/>
              <a:pathLst>
                <a:path w="297799" h="176848">
                  <a:moveTo>
                    <a:pt x="50996" y="0"/>
                  </a:moveTo>
                  <a:lnTo>
                    <a:pt x="49473" y="54732"/>
                  </a:lnTo>
                  <a:lnTo>
                    <a:pt x="40051" y="113888"/>
                  </a:lnTo>
                  <a:lnTo>
                    <a:pt x="31912" y="146596"/>
                  </a:lnTo>
                  <a:lnTo>
                    <a:pt x="24563" y="158669"/>
                  </a:lnTo>
                  <a:lnTo>
                    <a:pt x="4209" y="176147"/>
                  </a:lnTo>
                  <a:lnTo>
                    <a:pt x="0" y="176847"/>
                  </a:lnTo>
                  <a:lnTo>
                    <a:pt x="241" y="172743"/>
                  </a:lnTo>
                  <a:lnTo>
                    <a:pt x="3448" y="165436"/>
                  </a:lnTo>
                  <a:lnTo>
                    <a:pt x="13204" y="160566"/>
                  </a:lnTo>
                  <a:lnTo>
                    <a:pt x="61804" y="153710"/>
                  </a:lnTo>
                  <a:lnTo>
                    <a:pt x="115477" y="153202"/>
                  </a:lnTo>
                  <a:lnTo>
                    <a:pt x="169974" y="160500"/>
                  </a:lnTo>
                  <a:lnTo>
                    <a:pt x="223192" y="161816"/>
                  </a:lnTo>
                  <a:lnTo>
                    <a:pt x="274767" y="153446"/>
                  </a:lnTo>
                  <a:lnTo>
                    <a:pt x="297798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034764" y="1645344"/>
              <a:ext cx="82268" cy="411337"/>
            </a:xfrm>
            <a:custGeom>
              <a:avLst/>
              <a:gdLst/>
              <a:ahLst/>
              <a:cxnLst/>
              <a:rect l="0" t="0" r="0" b="0"/>
              <a:pathLst>
                <a:path w="82268" h="411337">
                  <a:moveTo>
                    <a:pt x="0" y="0"/>
                  </a:moveTo>
                  <a:lnTo>
                    <a:pt x="3047" y="43786"/>
                  </a:lnTo>
                  <a:lnTo>
                    <a:pt x="20369" y="96595"/>
                  </a:lnTo>
                  <a:lnTo>
                    <a:pt x="30889" y="143480"/>
                  </a:lnTo>
                  <a:lnTo>
                    <a:pt x="40643" y="190725"/>
                  </a:lnTo>
                  <a:lnTo>
                    <a:pt x="50056" y="235590"/>
                  </a:lnTo>
                  <a:lnTo>
                    <a:pt x="63921" y="293585"/>
                  </a:lnTo>
                  <a:lnTo>
                    <a:pt x="76154" y="341915"/>
                  </a:lnTo>
                  <a:lnTo>
                    <a:pt x="81059" y="395818"/>
                  </a:lnTo>
                  <a:lnTo>
                    <a:pt x="82267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170376" y="1660247"/>
              <a:ext cx="133965" cy="328832"/>
            </a:xfrm>
            <a:custGeom>
              <a:avLst/>
              <a:gdLst/>
              <a:ahLst/>
              <a:cxnLst/>
              <a:rect l="0" t="0" r="0" b="0"/>
              <a:pathLst>
                <a:path w="133965" h="328832">
                  <a:moveTo>
                    <a:pt x="124901" y="39942"/>
                  </a:moveTo>
                  <a:lnTo>
                    <a:pt x="124901" y="10827"/>
                  </a:lnTo>
                  <a:lnTo>
                    <a:pt x="117283" y="3774"/>
                  </a:lnTo>
                  <a:lnTo>
                    <a:pt x="88507" y="0"/>
                  </a:lnTo>
                  <a:lnTo>
                    <a:pt x="62514" y="7463"/>
                  </a:lnTo>
                  <a:lnTo>
                    <a:pt x="51317" y="13719"/>
                  </a:lnTo>
                  <a:lnTo>
                    <a:pt x="21001" y="51639"/>
                  </a:lnTo>
                  <a:lnTo>
                    <a:pt x="0" y="101469"/>
                  </a:lnTo>
                  <a:lnTo>
                    <a:pt x="1341" y="136859"/>
                  </a:lnTo>
                  <a:lnTo>
                    <a:pt x="12094" y="169854"/>
                  </a:lnTo>
                  <a:lnTo>
                    <a:pt x="47886" y="219925"/>
                  </a:lnTo>
                  <a:lnTo>
                    <a:pt x="110357" y="276026"/>
                  </a:lnTo>
                  <a:lnTo>
                    <a:pt x="131641" y="295184"/>
                  </a:lnTo>
                  <a:lnTo>
                    <a:pt x="133964" y="304558"/>
                  </a:lnTo>
                  <a:lnTo>
                    <a:pt x="130944" y="313855"/>
                  </a:lnTo>
                  <a:lnTo>
                    <a:pt x="124359" y="323099"/>
                  </a:lnTo>
                  <a:lnTo>
                    <a:pt x="113875" y="327739"/>
                  </a:lnTo>
                  <a:lnTo>
                    <a:pt x="85977" y="328831"/>
                  </a:lnTo>
                  <a:lnTo>
                    <a:pt x="61390" y="320176"/>
                  </a:lnTo>
                  <a:lnTo>
                    <a:pt x="40306" y="304650"/>
                  </a:lnTo>
                  <a:lnTo>
                    <a:pt x="20778" y="282514"/>
                  </a:lnTo>
                  <a:lnTo>
                    <a:pt x="10069" y="249316"/>
                  </a:lnTo>
                  <a:lnTo>
                    <a:pt x="8102" y="191863"/>
                  </a:lnTo>
                  <a:lnTo>
                    <a:pt x="17167" y="140308"/>
                  </a:lnTo>
                  <a:lnTo>
                    <a:pt x="33880" y="81942"/>
                  </a:lnTo>
                  <a:lnTo>
                    <a:pt x="42634" y="536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67285" y="164534"/>
            <a:ext cx="2150476" cy="1319195"/>
            <a:chOff x="5267285" y="164534"/>
            <a:chExt cx="2150476" cy="1319195"/>
          </a:xfrm>
        </p:grpSpPr>
        <p:sp>
          <p:nvSpPr>
            <p:cNvPr id="14" name="Freeform 13"/>
            <p:cNvSpPr/>
            <p:nvPr/>
          </p:nvSpPr>
          <p:spPr>
            <a:xfrm>
              <a:off x="5267285" y="464277"/>
              <a:ext cx="258330" cy="550353"/>
            </a:xfrm>
            <a:custGeom>
              <a:avLst/>
              <a:gdLst/>
              <a:ahLst/>
              <a:cxnLst/>
              <a:rect l="0" t="0" r="0" b="0"/>
              <a:pathLst>
                <a:path w="258330" h="550353">
                  <a:moveTo>
                    <a:pt x="203484" y="111593"/>
                  </a:moveTo>
                  <a:lnTo>
                    <a:pt x="147926" y="56035"/>
                  </a:lnTo>
                  <a:lnTo>
                    <a:pt x="104656" y="20045"/>
                  </a:lnTo>
                  <a:lnTo>
                    <a:pt x="58250" y="0"/>
                  </a:lnTo>
                  <a:lnTo>
                    <a:pt x="27722" y="1566"/>
                  </a:lnTo>
                  <a:lnTo>
                    <a:pt x="13183" y="6249"/>
                  </a:lnTo>
                  <a:lnTo>
                    <a:pt x="5014" y="15465"/>
                  </a:lnTo>
                  <a:lnTo>
                    <a:pt x="1091" y="27703"/>
                  </a:lnTo>
                  <a:lnTo>
                    <a:pt x="0" y="41955"/>
                  </a:lnTo>
                  <a:lnTo>
                    <a:pt x="13021" y="91129"/>
                  </a:lnTo>
                  <a:lnTo>
                    <a:pt x="46242" y="145017"/>
                  </a:lnTo>
                  <a:lnTo>
                    <a:pt x="79197" y="199871"/>
                  </a:lnTo>
                  <a:lnTo>
                    <a:pt x="109588" y="256833"/>
                  </a:lnTo>
                  <a:lnTo>
                    <a:pt x="131482" y="292247"/>
                  </a:lnTo>
                  <a:lnTo>
                    <a:pt x="152529" y="345159"/>
                  </a:lnTo>
                  <a:lnTo>
                    <a:pt x="182303" y="393247"/>
                  </a:lnTo>
                  <a:lnTo>
                    <a:pt x="207027" y="447095"/>
                  </a:lnTo>
                  <a:lnTo>
                    <a:pt x="229801" y="507781"/>
                  </a:lnTo>
                  <a:lnTo>
                    <a:pt x="239556" y="531431"/>
                  </a:lnTo>
                  <a:lnTo>
                    <a:pt x="258329" y="5503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292524" y="726694"/>
              <a:ext cx="233091" cy="191958"/>
            </a:xfrm>
            <a:custGeom>
              <a:avLst/>
              <a:gdLst/>
              <a:ahLst/>
              <a:cxnLst/>
              <a:rect l="0" t="0" r="0" b="0"/>
              <a:pathLst>
                <a:path w="233091" h="191958">
                  <a:moveTo>
                    <a:pt x="0" y="191957"/>
                  </a:moveTo>
                  <a:lnTo>
                    <a:pt x="7278" y="170120"/>
                  </a:lnTo>
                  <a:lnTo>
                    <a:pt x="23040" y="151274"/>
                  </a:lnTo>
                  <a:lnTo>
                    <a:pt x="81972" y="95755"/>
                  </a:lnTo>
                  <a:lnTo>
                    <a:pt x="130564" y="55703"/>
                  </a:lnTo>
                  <a:lnTo>
                    <a:pt x="190663" y="25730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561249" y="630715"/>
              <a:ext cx="197457" cy="300563"/>
            </a:xfrm>
            <a:custGeom>
              <a:avLst/>
              <a:gdLst/>
              <a:ahLst/>
              <a:cxnLst/>
              <a:rect l="0" t="0" r="0" b="0"/>
              <a:pathLst>
                <a:path w="197457" h="300563">
                  <a:moveTo>
                    <a:pt x="60344" y="0"/>
                  </a:moveTo>
                  <a:lnTo>
                    <a:pt x="38507" y="14558"/>
                  </a:lnTo>
                  <a:lnTo>
                    <a:pt x="23724" y="42018"/>
                  </a:lnTo>
                  <a:lnTo>
                    <a:pt x="6836" y="104366"/>
                  </a:lnTo>
                  <a:lnTo>
                    <a:pt x="0" y="149981"/>
                  </a:lnTo>
                  <a:lnTo>
                    <a:pt x="4716" y="204403"/>
                  </a:lnTo>
                  <a:lnTo>
                    <a:pt x="17285" y="262847"/>
                  </a:lnTo>
                  <a:lnTo>
                    <a:pt x="31558" y="289988"/>
                  </a:lnTo>
                  <a:lnTo>
                    <a:pt x="41153" y="296921"/>
                  </a:lnTo>
                  <a:lnTo>
                    <a:pt x="52120" y="300020"/>
                  </a:lnTo>
                  <a:lnTo>
                    <a:pt x="64002" y="300562"/>
                  </a:lnTo>
                  <a:lnTo>
                    <a:pt x="73447" y="296353"/>
                  </a:lnTo>
                  <a:lnTo>
                    <a:pt x="88003" y="279489"/>
                  </a:lnTo>
                  <a:lnTo>
                    <a:pt x="97485" y="229742"/>
                  </a:lnTo>
                  <a:lnTo>
                    <a:pt x="93015" y="166759"/>
                  </a:lnTo>
                  <a:lnTo>
                    <a:pt x="82042" y="107133"/>
                  </a:lnTo>
                  <a:lnTo>
                    <a:pt x="61864" y="65429"/>
                  </a:lnTo>
                  <a:lnTo>
                    <a:pt x="58310" y="63424"/>
                  </a:lnTo>
                  <a:lnTo>
                    <a:pt x="57464" y="68182"/>
                  </a:lnTo>
                  <a:lnTo>
                    <a:pt x="67615" y="108056"/>
                  </a:lnTo>
                  <a:lnTo>
                    <a:pt x="89921" y="155925"/>
                  </a:lnTo>
                  <a:lnTo>
                    <a:pt x="132034" y="213955"/>
                  </a:lnTo>
                  <a:lnTo>
                    <a:pt x="178891" y="268244"/>
                  </a:lnTo>
                  <a:lnTo>
                    <a:pt x="197456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703860" y="658138"/>
              <a:ext cx="164535" cy="233062"/>
            </a:xfrm>
            <a:custGeom>
              <a:avLst/>
              <a:gdLst/>
              <a:ahLst/>
              <a:cxnLst/>
              <a:rect l="0" t="0" r="0" b="0"/>
              <a:pathLst>
                <a:path w="164535" h="233062">
                  <a:moveTo>
                    <a:pt x="0" y="0"/>
                  </a:moveTo>
                  <a:lnTo>
                    <a:pt x="1523" y="56255"/>
                  </a:lnTo>
                  <a:lnTo>
                    <a:pt x="7279" y="102699"/>
                  </a:lnTo>
                  <a:lnTo>
                    <a:pt x="19084" y="165679"/>
                  </a:lnTo>
                  <a:lnTo>
                    <a:pt x="39509" y="208377"/>
                  </a:lnTo>
                  <a:lnTo>
                    <a:pt x="60217" y="226169"/>
                  </a:lnTo>
                  <a:lnTo>
                    <a:pt x="72137" y="233046"/>
                  </a:lnTo>
                  <a:lnTo>
                    <a:pt x="84655" y="233061"/>
                  </a:lnTo>
                  <a:lnTo>
                    <a:pt x="110751" y="220889"/>
                  </a:lnTo>
                  <a:lnTo>
                    <a:pt x="129458" y="196183"/>
                  </a:lnTo>
                  <a:lnTo>
                    <a:pt x="148555" y="156138"/>
                  </a:lnTo>
                  <a:lnTo>
                    <a:pt x="164534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786127" y="411336"/>
              <a:ext cx="205669" cy="411337"/>
            </a:xfrm>
            <a:custGeom>
              <a:avLst/>
              <a:gdLst/>
              <a:ahLst/>
              <a:cxnLst/>
              <a:rect l="0" t="0" r="0" b="0"/>
              <a:pathLst>
                <a:path w="205669" h="411337">
                  <a:moveTo>
                    <a:pt x="0" y="0"/>
                  </a:moveTo>
                  <a:lnTo>
                    <a:pt x="14915" y="48807"/>
                  </a:lnTo>
                  <a:lnTo>
                    <a:pt x="32231" y="108497"/>
                  </a:lnTo>
                  <a:lnTo>
                    <a:pt x="51845" y="165822"/>
                  </a:lnTo>
                  <a:lnTo>
                    <a:pt x="73422" y="215021"/>
                  </a:lnTo>
                  <a:lnTo>
                    <a:pt x="99196" y="269301"/>
                  </a:lnTo>
                  <a:lnTo>
                    <a:pt x="133178" y="324372"/>
                  </a:lnTo>
                  <a:lnTo>
                    <a:pt x="169230" y="379939"/>
                  </a:lnTo>
                  <a:lnTo>
                    <a:pt x="205668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813549" y="644426"/>
              <a:ext cx="123402" cy="109691"/>
            </a:xfrm>
            <a:custGeom>
              <a:avLst/>
              <a:gdLst/>
              <a:ahLst/>
              <a:cxnLst/>
              <a:rect l="0" t="0" r="0" b="0"/>
              <a:pathLst>
                <a:path w="123402" h="109691">
                  <a:moveTo>
                    <a:pt x="0" y="109690"/>
                  </a:moveTo>
                  <a:lnTo>
                    <a:pt x="12470" y="78374"/>
                  </a:lnTo>
                  <a:lnTo>
                    <a:pt x="35857" y="50476"/>
                  </a:lnTo>
                  <a:lnTo>
                    <a:pt x="71055" y="24435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981805" y="586433"/>
              <a:ext cx="168468" cy="224127"/>
            </a:xfrm>
            <a:custGeom>
              <a:avLst/>
              <a:gdLst/>
              <a:ahLst/>
              <a:cxnLst/>
              <a:rect l="0" t="0" r="0" b="0"/>
              <a:pathLst>
                <a:path w="168468" h="224127">
                  <a:moveTo>
                    <a:pt x="51124" y="112838"/>
                  </a:moveTo>
                  <a:lnTo>
                    <a:pt x="55186" y="172498"/>
                  </a:lnTo>
                  <a:lnTo>
                    <a:pt x="58402" y="189175"/>
                  </a:lnTo>
                  <a:lnTo>
                    <a:pt x="65117" y="201816"/>
                  </a:lnTo>
                  <a:lnTo>
                    <a:pt x="84765" y="219924"/>
                  </a:lnTo>
                  <a:lnTo>
                    <a:pt x="96403" y="223839"/>
                  </a:lnTo>
                  <a:lnTo>
                    <a:pt x="121522" y="224126"/>
                  </a:lnTo>
                  <a:lnTo>
                    <a:pt x="143858" y="215113"/>
                  </a:lnTo>
                  <a:lnTo>
                    <a:pt x="154080" y="208444"/>
                  </a:lnTo>
                  <a:lnTo>
                    <a:pt x="160895" y="196380"/>
                  </a:lnTo>
                  <a:lnTo>
                    <a:pt x="168467" y="162664"/>
                  </a:lnTo>
                  <a:lnTo>
                    <a:pt x="165451" y="115414"/>
                  </a:lnTo>
                  <a:lnTo>
                    <a:pt x="149260" y="58502"/>
                  </a:lnTo>
                  <a:lnTo>
                    <a:pt x="134857" y="30797"/>
                  </a:lnTo>
                  <a:lnTo>
                    <a:pt x="114238" y="11374"/>
                  </a:lnTo>
                  <a:lnTo>
                    <a:pt x="102340" y="4062"/>
                  </a:lnTo>
                  <a:lnTo>
                    <a:pt x="76934" y="0"/>
                  </a:lnTo>
                  <a:lnTo>
                    <a:pt x="63760" y="1049"/>
                  </a:lnTo>
                  <a:lnTo>
                    <a:pt x="40997" y="10341"/>
                  </a:lnTo>
                  <a:lnTo>
                    <a:pt x="30661" y="17084"/>
                  </a:lnTo>
                  <a:lnTo>
                    <a:pt x="15115" y="36765"/>
                  </a:lnTo>
                  <a:lnTo>
                    <a:pt x="4651" y="62270"/>
                  </a:lnTo>
                  <a:lnTo>
                    <a:pt x="0" y="93918"/>
                  </a:lnTo>
                  <a:lnTo>
                    <a:pt x="11939" y="145996"/>
                  </a:lnTo>
                  <a:lnTo>
                    <a:pt x="30661" y="173787"/>
                  </a:lnTo>
                  <a:lnTo>
                    <a:pt x="42053" y="185463"/>
                  </a:lnTo>
                  <a:lnTo>
                    <a:pt x="70960" y="198437"/>
                  </a:lnTo>
                  <a:lnTo>
                    <a:pt x="99550" y="202680"/>
                  </a:lnTo>
                  <a:lnTo>
                    <a:pt x="133391" y="1951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156329" y="534737"/>
              <a:ext cx="123402" cy="234362"/>
            </a:xfrm>
            <a:custGeom>
              <a:avLst/>
              <a:gdLst/>
              <a:ahLst/>
              <a:cxnLst/>
              <a:rect l="0" t="0" r="0" b="0"/>
              <a:pathLst>
                <a:path w="123402" h="234362">
                  <a:moveTo>
                    <a:pt x="0" y="123401"/>
                  </a:moveTo>
                  <a:lnTo>
                    <a:pt x="26363" y="180653"/>
                  </a:lnTo>
                  <a:lnTo>
                    <a:pt x="58594" y="212814"/>
                  </a:lnTo>
                  <a:lnTo>
                    <a:pt x="97090" y="234361"/>
                  </a:lnTo>
                  <a:lnTo>
                    <a:pt x="102813" y="233938"/>
                  </a:lnTo>
                  <a:lnTo>
                    <a:pt x="103582" y="229085"/>
                  </a:lnTo>
                  <a:lnTo>
                    <a:pt x="90107" y="200418"/>
                  </a:lnTo>
                  <a:lnTo>
                    <a:pt x="58256" y="149786"/>
                  </a:lnTo>
                  <a:lnTo>
                    <a:pt x="38928" y="102103"/>
                  </a:lnTo>
                  <a:lnTo>
                    <a:pt x="40661" y="71278"/>
                  </a:lnTo>
                  <a:lnTo>
                    <a:pt x="45389" y="56660"/>
                  </a:lnTo>
                  <a:lnTo>
                    <a:pt x="62831" y="36354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408096" y="449626"/>
              <a:ext cx="180356" cy="235806"/>
            </a:xfrm>
            <a:custGeom>
              <a:avLst/>
              <a:gdLst/>
              <a:ahLst/>
              <a:cxnLst/>
              <a:rect l="0" t="0" r="0" b="0"/>
              <a:pathLst>
                <a:path w="180356" h="235806">
                  <a:moveTo>
                    <a:pt x="36169" y="71400"/>
                  </a:moveTo>
                  <a:lnTo>
                    <a:pt x="47115" y="126132"/>
                  </a:lnTo>
                  <a:lnTo>
                    <a:pt x="62602" y="183764"/>
                  </a:lnTo>
                  <a:lnTo>
                    <a:pt x="82957" y="210716"/>
                  </a:lnTo>
                  <a:lnTo>
                    <a:pt x="111300" y="228789"/>
                  </a:lnTo>
                  <a:lnTo>
                    <a:pt x="127390" y="235741"/>
                  </a:lnTo>
                  <a:lnTo>
                    <a:pt x="141164" y="235805"/>
                  </a:lnTo>
                  <a:lnTo>
                    <a:pt x="153393" y="231278"/>
                  </a:lnTo>
                  <a:lnTo>
                    <a:pt x="164593" y="223689"/>
                  </a:lnTo>
                  <a:lnTo>
                    <a:pt x="172059" y="212536"/>
                  </a:lnTo>
                  <a:lnTo>
                    <a:pt x="180355" y="183894"/>
                  </a:lnTo>
                  <a:lnTo>
                    <a:pt x="177747" y="133508"/>
                  </a:lnTo>
                  <a:lnTo>
                    <a:pt x="160046" y="79984"/>
                  </a:lnTo>
                  <a:lnTo>
                    <a:pt x="135505" y="32810"/>
                  </a:lnTo>
                  <a:lnTo>
                    <a:pt x="109772" y="12099"/>
                  </a:lnTo>
                  <a:lnTo>
                    <a:pt x="94378" y="4444"/>
                  </a:lnTo>
                  <a:lnTo>
                    <a:pt x="61024" y="0"/>
                  </a:lnTo>
                  <a:lnTo>
                    <a:pt x="43598" y="948"/>
                  </a:lnTo>
                  <a:lnTo>
                    <a:pt x="30457" y="7674"/>
                  </a:lnTo>
                  <a:lnTo>
                    <a:pt x="11794" y="31397"/>
                  </a:lnTo>
                  <a:lnTo>
                    <a:pt x="0" y="86292"/>
                  </a:lnTo>
                  <a:lnTo>
                    <a:pt x="5368" y="120676"/>
                  </a:lnTo>
                  <a:lnTo>
                    <a:pt x="19433" y="151192"/>
                  </a:lnTo>
                  <a:lnTo>
                    <a:pt x="53046" y="191020"/>
                  </a:lnTo>
                  <a:lnTo>
                    <a:pt x="78709" y="207339"/>
                  </a:lnTo>
                  <a:lnTo>
                    <a:pt x="109412" y="211545"/>
                  </a:lnTo>
                  <a:lnTo>
                    <a:pt x="138801" y="208337"/>
                  </a:lnTo>
                  <a:lnTo>
                    <a:pt x="173281" y="19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567666" y="407242"/>
              <a:ext cx="274224" cy="209980"/>
            </a:xfrm>
            <a:custGeom>
              <a:avLst/>
              <a:gdLst/>
              <a:ahLst/>
              <a:cxnLst/>
              <a:rect l="0" t="0" r="0" b="0"/>
              <a:pathLst>
                <a:path w="274224" h="209980">
                  <a:moveTo>
                    <a:pt x="0" y="17805"/>
                  </a:moveTo>
                  <a:lnTo>
                    <a:pt x="4062" y="73402"/>
                  </a:lnTo>
                  <a:lnTo>
                    <a:pt x="19084" y="127643"/>
                  </a:lnTo>
                  <a:lnTo>
                    <a:pt x="57091" y="180846"/>
                  </a:lnTo>
                  <a:lnTo>
                    <a:pt x="76663" y="202496"/>
                  </a:lnTo>
                  <a:lnTo>
                    <a:pt x="87672" y="207965"/>
                  </a:lnTo>
                  <a:lnTo>
                    <a:pt x="112091" y="209979"/>
                  </a:lnTo>
                  <a:lnTo>
                    <a:pt x="121954" y="205336"/>
                  </a:lnTo>
                  <a:lnTo>
                    <a:pt x="136977" y="187990"/>
                  </a:lnTo>
                  <a:lnTo>
                    <a:pt x="140606" y="160983"/>
                  </a:lnTo>
                  <a:lnTo>
                    <a:pt x="134085" y="111518"/>
                  </a:lnTo>
                  <a:lnTo>
                    <a:pt x="122503" y="58268"/>
                  </a:lnTo>
                  <a:lnTo>
                    <a:pt x="112337" y="25124"/>
                  </a:lnTo>
                  <a:lnTo>
                    <a:pt x="97663" y="237"/>
                  </a:lnTo>
                  <a:lnTo>
                    <a:pt x="94055" y="0"/>
                  </a:lnTo>
                  <a:lnTo>
                    <a:pt x="94107" y="20048"/>
                  </a:lnTo>
                  <a:lnTo>
                    <a:pt x="108078" y="74617"/>
                  </a:lnTo>
                  <a:lnTo>
                    <a:pt x="131725" y="121814"/>
                  </a:lnTo>
                  <a:lnTo>
                    <a:pt x="154522" y="145791"/>
                  </a:lnTo>
                  <a:lnTo>
                    <a:pt x="168524" y="151880"/>
                  </a:lnTo>
                  <a:lnTo>
                    <a:pt x="200332" y="154583"/>
                  </a:lnTo>
                  <a:lnTo>
                    <a:pt x="226656" y="146644"/>
                  </a:lnTo>
                  <a:lnTo>
                    <a:pt x="237942" y="140261"/>
                  </a:lnTo>
                  <a:lnTo>
                    <a:pt x="254544" y="120981"/>
                  </a:lnTo>
                  <a:lnTo>
                    <a:pt x="274223" y="863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718488" y="164534"/>
              <a:ext cx="205669" cy="356493"/>
            </a:xfrm>
            <a:custGeom>
              <a:avLst/>
              <a:gdLst/>
              <a:ahLst/>
              <a:cxnLst/>
              <a:rect l="0" t="0" r="0" b="0"/>
              <a:pathLst>
                <a:path w="205669" h="356493">
                  <a:moveTo>
                    <a:pt x="0" y="0"/>
                  </a:moveTo>
                  <a:lnTo>
                    <a:pt x="10947" y="46833"/>
                  </a:lnTo>
                  <a:lnTo>
                    <a:pt x="19084" y="90894"/>
                  </a:lnTo>
                  <a:lnTo>
                    <a:pt x="39510" y="145255"/>
                  </a:lnTo>
                  <a:lnTo>
                    <a:pt x="64286" y="204568"/>
                  </a:lnTo>
                  <a:lnTo>
                    <a:pt x="105761" y="266801"/>
                  </a:lnTo>
                  <a:lnTo>
                    <a:pt x="154971" y="325835"/>
                  </a:lnTo>
                  <a:lnTo>
                    <a:pt x="185061" y="347408"/>
                  </a:lnTo>
                  <a:lnTo>
                    <a:pt x="205668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732200" y="315358"/>
              <a:ext cx="150824" cy="150824"/>
            </a:xfrm>
            <a:custGeom>
              <a:avLst/>
              <a:gdLst/>
              <a:ahLst/>
              <a:cxnLst/>
              <a:rect l="0" t="0" r="0" b="0"/>
              <a:pathLst>
                <a:path w="150824" h="150824">
                  <a:moveTo>
                    <a:pt x="0" y="150823"/>
                  </a:moveTo>
                  <a:lnTo>
                    <a:pt x="7279" y="128987"/>
                  </a:lnTo>
                  <a:lnTo>
                    <a:pt x="23040" y="110141"/>
                  </a:lnTo>
                  <a:lnTo>
                    <a:pt x="85945" y="54884"/>
                  </a:lnTo>
                  <a:lnTo>
                    <a:pt x="141817" y="8128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599798" y="1201490"/>
              <a:ext cx="282308" cy="282239"/>
            </a:xfrm>
            <a:custGeom>
              <a:avLst/>
              <a:gdLst/>
              <a:ahLst/>
              <a:cxnLst/>
              <a:rect l="0" t="0" r="0" b="0"/>
              <a:pathLst>
                <a:path w="282308" h="282239">
                  <a:moveTo>
                    <a:pt x="145196" y="32518"/>
                  </a:moveTo>
                  <a:lnTo>
                    <a:pt x="87943" y="1629"/>
                  </a:lnTo>
                  <a:lnTo>
                    <a:pt x="61858" y="0"/>
                  </a:lnTo>
                  <a:lnTo>
                    <a:pt x="48504" y="1699"/>
                  </a:lnTo>
                  <a:lnTo>
                    <a:pt x="25540" y="15774"/>
                  </a:lnTo>
                  <a:lnTo>
                    <a:pt x="15151" y="25925"/>
                  </a:lnTo>
                  <a:lnTo>
                    <a:pt x="3607" y="57518"/>
                  </a:lnTo>
                  <a:lnTo>
                    <a:pt x="0" y="98474"/>
                  </a:lnTo>
                  <a:lnTo>
                    <a:pt x="3475" y="147146"/>
                  </a:lnTo>
                  <a:lnTo>
                    <a:pt x="13997" y="204102"/>
                  </a:lnTo>
                  <a:lnTo>
                    <a:pt x="41320" y="249923"/>
                  </a:lnTo>
                  <a:lnTo>
                    <a:pt x="65512" y="270317"/>
                  </a:lnTo>
                  <a:lnTo>
                    <a:pt x="78362" y="277889"/>
                  </a:lnTo>
                  <a:lnTo>
                    <a:pt x="104827" y="282238"/>
                  </a:lnTo>
                  <a:lnTo>
                    <a:pt x="118284" y="281266"/>
                  </a:lnTo>
                  <a:lnTo>
                    <a:pt x="141360" y="272059"/>
                  </a:lnTo>
                  <a:lnTo>
                    <a:pt x="151779" y="265339"/>
                  </a:lnTo>
                  <a:lnTo>
                    <a:pt x="167419" y="241621"/>
                  </a:lnTo>
                  <a:lnTo>
                    <a:pt x="177924" y="209243"/>
                  </a:lnTo>
                  <a:lnTo>
                    <a:pt x="182315" y="151237"/>
                  </a:lnTo>
                  <a:lnTo>
                    <a:pt x="174645" y="102226"/>
                  </a:lnTo>
                  <a:lnTo>
                    <a:pt x="166917" y="67562"/>
                  </a:lnTo>
                  <a:lnTo>
                    <a:pt x="164247" y="63498"/>
                  </a:lnTo>
                  <a:lnTo>
                    <a:pt x="162467" y="68406"/>
                  </a:lnTo>
                  <a:lnTo>
                    <a:pt x="162013" y="91125"/>
                  </a:lnTo>
                  <a:lnTo>
                    <a:pt x="174134" y="142951"/>
                  </a:lnTo>
                  <a:lnTo>
                    <a:pt x="185479" y="169960"/>
                  </a:lnTo>
                  <a:lnTo>
                    <a:pt x="235588" y="230951"/>
                  </a:lnTo>
                  <a:lnTo>
                    <a:pt x="245068" y="236410"/>
                  </a:lnTo>
                  <a:lnTo>
                    <a:pt x="254433" y="238525"/>
                  </a:lnTo>
                  <a:lnTo>
                    <a:pt x="282307" y="2381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989708" y="1074976"/>
              <a:ext cx="207756" cy="247063"/>
            </a:xfrm>
            <a:custGeom>
              <a:avLst/>
              <a:gdLst/>
              <a:ahLst/>
              <a:cxnLst/>
              <a:rect l="0" t="0" r="0" b="0"/>
              <a:pathLst>
                <a:path w="207756" h="247063">
                  <a:moveTo>
                    <a:pt x="15798" y="63054"/>
                  </a:moveTo>
                  <a:lnTo>
                    <a:pt x="1241" y="77611"/>
                  </a:lnTo>
                  <a:lnTo>
                    <a:pt x="0" y="86470"/>
                  </a:lnTo>
                  <a:lnTo>
                    <a:pt x="12810" y="122298"/>
                  </a:lnTo>
                  <a:lnTo>
                    <a:pt x="35903" y="170831"/>
                  </a:lnTo>
                  <a:lnTo>
                    <a:pt x="71003" y="233699"/>
                  </a:lnTo>
                  <a:lnTo>
                    <a:pt x="80024" y="245373"/>
                  </a:lnTo>
                  <a:lnTo>
                    <a:pt x="82991" y="247062"/>
                  </a:lnTo>
                  <a:lnTo>
                    <a:pt x="65592" y="197614"/>
                  </a:lnTo>
                  <a:lnTo>
                    <a:pt x="38274" y="135394"/>
                  </a:lnTo>
                  <a:lnTo>
                    <a:pt x="23135" y="88550"/>
                  </a:lnTo>
                  <a:lnTo>
                    <a:pt x="19059" y="48994"/>
                  </a:lnTo>
                  <a:lnTo>
                    <a:pt x="25372" y="18211"/>
                  </a:lnTo>
                  <a:lnTo>
                    <a:pt x="31322" y="5736"/>
                  </a:lnTo>
                  <a:lnTo>
                    <a:pt x="39858" y="466"/>
                  </a:lnTo>
                  <a:lnTo>
                    <a:pt x="50120" y="0"/>
                  </a:lnTo>
                  <a:lnTo>
                    <a:pt x="61531" y="2737"/>
                  </a:lnTo>
                  <a:lnTo>
                    <a:pt x="82336" y="22027"/>
                  </a:lnTo>
                  <a:lnTo>
                    <a:pt x="115241" y="71211"/>
                  </a:lnTo>
                  <a:lnTo>
                    <a:pt x="149874" y="129964"/>
                  </a:lnTo>
                  <a:lnTo>
                    <a:pt x="188873" y="189853"/>
                  </a:lnTo>
                  <a:lnTo>
                    <a:pt x="207755" y="2138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220602" y="1032956"/>
              <a:ext cx="168819" cy="201275"/>
            </a:xfrm>
            <a:custGeom>
              <a:avLst/>
              <a:gdLst/>
              <a:ahLst/>
              <a:cxnLst/>
              <a:rect l="0" t="0" r="0" b="0"/>
              <a:pathLst>
                <a:path w="168819" h="201275">
                  <a:moveTo>
                    <a:pt x="4284" y="173630"/>
                  </a:moveTo>
                  <a:lnTo>
                    <a:pt x="24653" y="150214"/>
                  </a:lnTo>
                  <a:lnTo>
                    <a:pt x="35173" y="128183"/>
                  </a:lnTo>
                  <a:lnTo>
                    <a:pt x="42382" y="75527"/>
                  </a:lnTo>
                  <a:lnTo>
                    <a:pt x="44518" y="18961"/>
                  </a:lnTo>
                  <a:lnTo>
                    <a:pt x="40247" y="8055"/>
                  </a:lnTo>
                  <a:lnTo>
                    <a:pt x="32830" y="2308"/>
                  </a:lnTo>
                  <a:lnTo>
                    <a:pt x="23315" y="0"/>
                  </a:lnTo>
                  <a:lnTo>
                    <a:pt x="15448" y="4555"/>
                  </a:lnTo>
                  <a:lnTo>
                    <a:pt x="2643" y="25867"/>
                  </a:lnTo>
                  <a:lnTo>
                    <a:pt x="0" y="51589"/>
                  </a:lnTo>
                  <a:lnTo>
                    <a:pt x="7077" y="99891"/>
                  </a:lnTo>
                  <a:lnTo>
                    <a:pt x="17713" y="137810"/>
                  </a:lnTo>
                  <a:lnTo>
                    <a:pt x="37675" y="169898"/>
                  </a:lnTo>
                  <a:lnTo>
                    <a:pt x="65844" y="191268"/>
                  </a:lnTo>
                  <a:lnTo>
                    <a:pt x="81887" y="199100"/>
                  </a:lnTo>
                  <a:lnTo>
                    <a:pt x="97153" y="201274"/>
                  </a:lnTo>
                  <a:lnTo>
                    <a:pt x="146367" y="190996"/>
                  </a:lnTo>
                  <a:lnTo>
                    <a:pt x="168818" y="187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384047" y="973495"/>
              <a:ext cx="294803" cy="425465"/>
            </a:xfrm>
            <a:custGeom>
              <a:avLst/>
              <a:gdLst/>
              <a:ahLst/>
              <a:cxnLst/>
              <a:rect l="0" t="0" r="0" b="0"/>
              <a:pathLst>
                <a:path w="294803" h="425465">
                  <a:moveTo>
                    <a:pt x="19084" y="0"/>
                  </a:moveTo>
                  <a:lnTo>
                    <a:pt x="8138" y="46833"/>
                  </a:lnTo>
                  <a:lnTo>
                    <a:pt x="0" y="90894"/>
                  </a:lnTo>
                  <a:lnTo>
                    <a:pt x="1411" y="152533"/>
                  </a:lnTo>
                  <a:lnTo>
                    <a:pt x="8825" y="165675"/>
                  </a:lnTo>
                  <a:lnTo>
                    <a:pt x="19862" y="174435"/>
                  </a:lnTo>
                  <a:lnTo>
                    <a:pt x="33314" y="180276"/>
                  </a:lnTo>
                  <a:lnTo>
                    <a:pt x="43805" y="179599"/>
                  </a:lnTo>
                  <a:lnTo>
                    <a:pt x="52323" y="174578"/>
                  </a:lnTo>
                  <a:lnTo>
                    <a:pt x="59525" y="166660"/>
                  </a:lnTo>
                  <a:lnTo>
                    <a:pt x="67527" y="137549"/>
                  </a:lnTo>
                  <a:lnTo>
                    <a:pt x="67970" y="82397"/>
                  </a:lnTo>
                  <a:lnTo>
                    <a:pt x="58452" y="31524"/>
                  </a:lnTo>
                  <a:lnTo>
                    <a:pt x="54470" y="16445"/>
                  </a:lnTo>
                  <a:lnTo>
                    <a:pt x="51816" y="12487"/>
                  </a:lnTo>
                  <a:lnTo>
                    <a:pt x="50046" y="15942"/>
                  </a:lnTo>
                  <a:lnTo>
                    <a:pt x="48867" y="24339"/>
                  </a:lnTo>
                  <a:lnTo>
                    <a:pt x="69042" y="72552"/>
                  </a:lnTo>
                  <a:lnTo>
                    <a:pt x="105859" y="135193"/>
                  </a:lnTo>
                  <a:lnTo>
                    <a:pt x="142472" y="191578"/>
                  </a:lnTo>
                  <a:lnTo>
                    <a:pt x="179046" y="246727"/>
                  </a:lnTo>
                  <a:lnTo>
                    <a:pt x="233892" y="309978"/>
                  </a:lnTo>
                  <a:lnTo>
                    <a:pt x="278356" y="358137"/>
                  </a:lnTo>
                  <a:lnTo>
                    <a:pt x="293264" y="384645"/>
                  </a:lnTo>
                  <a:lnTo>
                    <a:pt x="294802" y="396589"/>
                  </a:lnTo>
                  <a:lnTo>
                    <a:pt x="288386" y="417985"/>
                  </a:lnTo>
                  <a:lnTo>
                    <a:pt x="280886" y="423386"/>
                  </a:lnTo>
                  <a:lnTo>
                    <a:pt x="271315" y="425464"/>
                  </a:lnTo>
                  <a:lnTo>
                    <a:pt x="260364" y="425325"/>
                  </a:lnTo>
                  <a:lnTo>
                    <a:pt x="215838" y="403293"/>
                  </a:lnTo>
                  <a:lnTo>
                    <a:pt x="178607" y="375098"/>
                  </a:lnTo>
                  <a:lnTo>
                    <a:pt x="140170" y="318260"/>
                  </a:lnTo>
                  <a:lnTo>
                    <a:pt x="118439" y="284733"/>
                  </a:lnTo>
                  <a:lnTo>
                    <a:pt x="97448" y="232458"/>
                  </a:lnTo>
                  <a:lnTo>
                    <a:pt x="96062" y="205387"/>
                  </a:lnTo>
                  <a:lnTo>
                    <a:pt x="102047" y="178121"/>
                  </a:lnTo>
                  <a:lnTo>
                    <a:pt x="128773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528355" y="897661"/>
              <a:ext cx="231268" cy="237083"/>
            </a:xfrm>
            <a:custGeom>
              <a:avLst/>
              <a:gdLst/>
              <a:ahLst/>
              <a:cxnLst/>
              <a:rect l="0" t="0" r="0" b="0"/>
              <a:pathLst>
                <a:path w="231268" h="237083">
                  <a:moveTo>
                    <a:pt x="94155" y="7278"/>
                  </a:moveTo>
                  <a:lnTo>
                    <a:pt x="72319" y="0"/>
                  </a:lnTo>
                  <a:lnTo>
                    <a:pt x="49411" y="4551"/>
                  </a:lnTo>
                  <a:lnTo>
                    <a:pt x="36903" y="10031"/>
                  </a:lnTo>
                  <a:lnTo>
                    <a:pt x="18944" y="28307"/>
                  </a:lnTo>
                  <a:lnTo>
                    <a:pt x="12022" y="39579"/>
                  </a:lnTo>
                  <a:lnTo>
                    <a:pt x="2279" y="99116"/>
                  </a:lnTo>
                  <a:lnTo>
                    <a:pt x="0" y="144581"/>
                  </a:lnTo>
                  <a:lnTo>
                    <a:pt x="2035" y="187132"/>
                  </a:lnTo>
                  <a:lnTo>
                    <a:pt x="13095" y="221278"/>
                  </a:lnTo>
                  <a:lnTo>
                    <a:pt x="23357" y="230689"/>
                  </a:lnTo>
                  <a:lnTo>
                    <a:pt x="36292" y="235439"/>
                  </a:lnTo>
                  <a:lnTo>
                    <a:pt x="51009" y="237082"/>
                  </a:lnTo>
                  <a:lnTo>
                    <a:pt x="75487" y="230783"/>
                  </a:lnTo>
                  <a:lnTo>
                    <a:pt x="86280" y="224837"/>
                  </a:lnTo>
                  <a:lnTo>
                    <a:pt x="93476" y="214780"/>
                  </a:lnTo>
                  <a:lnTo>
                    <a:pt x="101471" y="187354"/>
                  </a:lnTo>
                  <a:lnTo>
                    <a:pt x="105971" y="137654"/>
                  </a:lnTo>
                  <a:lnTo>
                    <a:pt x="96545" y="77212"/>
                  </a:lnTo>
                  <a:lnTo>
                    <a:pt x="87416" y="45773"/>
                  </a:lnTo>
                  <a:lnTo>
                    <a:pt x="100498" y="84341"/>
                  </a:lnTo>
                  <a:lnTo>
                    <a:pt x="116779" y="113131"/>
                  </a:lnTo>
                  <a:lnTo>
                    <a:pt x="139250" y="136084"/>
                  </a:lnTo>
                  <a:lnTo>
                    <a:pt x="153164" y="141899"/>
                  </a:lnTo>
                  <a:lnTo>
                    <a:pt x="184874" y="144299"/>
                  </a:lnTo>
                  <a:lnTo>
                    <a:pt x="197292" y="141282"/>
                  </a:lnTo>
                  <a:lnTo>
                    <a:pt x="231267" y="1169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677355" y="658138"/>
              <a:ext cx="178247" cy="370203"/>
            </a:xfrm>
            <a:custGeom>
              <a:avLst/>
              <a:gdLst/>
              <a:ahLst/>
              <a:cxnLst/>
              <a:rect l="0" t="0" r="0" b="0"/>
              <a:pathLst>
                <a:path w="178247" h="370203">
                  <a:moveTo>
                    <a:pt x="0" y="0"/>
                  </a:moveTo>
                  <a:lnTo>
                    <a:pt x="4063" y="55597"/>
                  </a:lnTo>
                  <a:lnTo>
                    <a:pt x="19084" y="109838"/>
                  </a:lnTo>
                  <a:lnTo>
                    <a:pt x="38244" y="164563"/>
                  </a:lnTo>
                  <a:lnTo>
                    <a:pt x="65728" y="219385"/>
                  </a:lnTo>
                  <a:lnTo>
                    <a:pt x="85492" y="256452"/>
                  </a:lnTo>
                  <a:lnTo>
                    <a:pt x="128396" y="315105"/>
                  </a:lnTo>
                  <a:lnTo>
                    <a:pt x="178246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677355" y="836383"/>
              <a:ext cx="164535" cy="123402"/>
            </a:xfrm>
            <a:custGeom>
              <a:avLst/>
              <a:gdLst/>
              <a:ahLst/>
              <a:cxnLst/>
              <a:rect l="0" t="0" r="0" b="0"/>
              <a:pathLst>
                <a:path w="164535" h="123402">
                  <a:moveTo>
                    <a:pt x="0" y="123401"/>
                  </a:moveTo>
                  <a:lnTo>
                    <a:pt x="23416" y="92085"/>
                  </a:lnTo>
                  <a:lnTo>
                    <a:pt x="83546" y="45793"/>
                  </a:lnTo>
                  <a:lnTo>
                    <a:pt x="142867" y="8137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910446" y="850095"/>
              <a:ext cx="95979" cy="164535"/>
            </a:xfrm>
            <a:custGeom>
              <a:avLst/>
              <a:gdLst/>
              <a:ahLst/>
              <a:cxnLst/>
              <a:rect l="0" t="0" r="0" b="0"/>
              <a:pathLst>
                <a:path w="95979" h="164535">
                  <a:moveTo>
                    <a:pt x="0" y="0"/>
                  </a:moveTo>
                  <a:lnTo>
                    <a:pt x="14914" y="48807"/>
                  </a:lnTo>
                  <a:lnTo>
                    <a:pt x="24911" y="78060"/>
                  </a:lnTo>
                  <a:lnTo>
                    <a:pt x="64858" y="138664"/>
                  </a:lnTo>
                  <a:lnTo>
                    <a:pt x="78593" y="153036"/>
                  </a:lnTo>
                  <a:lnTo>
                    <a:pt x="95978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759622" y="781538"/>
              <a:ext cx="13713" cy="13713"/>
            </a:xfrm>
            <a:custGeom>
              <a:avLst/>
              <a:gdLst/>
              <a:ahLst/>
              <a:cxnLst/>
              <a:rect l="0" t="0" r="0" b="0"/>
              <a:pathLst>
                <a:path w="13713" h="13713">
                  <a:moveTo>
                    <a:pt x="13712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979001" y="712982"/>
              <a:ext cx="121283" cy="269149"/>
            </a:xfrm>
            <a:custGeom>
              <a:avLst/>
              <a:gdLst/>
              <a:ahLst/>
              <a:cxnLst/>
              <a:rect l="0" t="0" r="0" b="0"/>
              <a:pathLst>
                <a:path w="121283" h="269149">
                  <a:moveTo>
                    <a:pt x="0" y="137113"/>
                  </a:moveTo>
                  <a:lnTo>
                    <a:pt x="29831" y="192710"/>
                  </a:lnTo>
                  <a:lnTo>
                    <a:pt x="48298" y="218191"/>
                  </a:lnTo>
                  <a:lnTo>
                    <a:pt x="110634" y="268896"/>
                  </a:lnTo>
                  <a:lnTo>
                    <a:pt x="117936" y="269148"/>
                  </a:lnTo>
                  <a:lnTo>
                    <a:pt x="121282" y="263223"/>
                  </a:lnTo>
                  <a:lnTo>
                    <a:pt x="120935" y="241913"/>
                  </a:lnTo>
                  <a:lnTo>
                    <a:pt x="108301" y="190992"/>
                  </a:lnTo>
                  <a:lnTo>
                    <a:pt x="91134" y="129643"/>
                  </a:lnTo>
                  <a:lnTo>
                    <a:pt x="84895" y="76838"/>
                  </a:lnTo>
                  <a:lnTo>
                    <a:pt x="83436" y="44815"/>
                  </a:lnTo>
                  <a:lnTo>
                    <a:pt x="822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119677" y="701150"/>
              <a:ext cx="298084" cy="193014"/>
            </a:xfrm>
            <a:custGeom>
              <a:avLst/>
              <a:gdLst/>
              <a:ahLst/>
              <a:cxnLst/>
              <a:rect l="0" t="0" r="0" b="0"/>
              <a:pathLst>
                <a:path w="298084" h="193014">
                  <a:moveTo>
                    <a:pt x="51281" y="107811"/>
                  </a:moveTo>
                  <a:lnTo>
                    <a:pt x="65839" y="93253"/>
                  </a:lnTo>
                  <a:lnTo>
                    <a:pt x="82171" y="55085"/>
                  </a:lnTo>
                  <a:lnTo>
                    <a:pt x="83800" y="26486"/>
                  </a:lnTo>
                  <a:lnTo>
                    <a:pt x="82100" y="12460"/>
                  </a:lnTo>
                  <a:lnTo>
                    <a:pt x="76398" y="4634"/>
                  </a:lnTo>
                  <a:lnTo>
                    <a:pt x="68025" y="939"/>
                  </a:lnTo>
                  <a:lnTo>
                    <a:pt x="57873" y="0"/>
                  </a:lnTo>
                  <a:lnTo>
                    <a:pt x="48058" y="5468"/>
                  </a:lnTo>
                  <a:lnTo>
                    <a:pt x="29029" y="27793"/>
                  </a:lnTo>
                  <a:lnTo>
                    <a:pt x="8463" y="67344"/>
                  </a:lnTo>
                  <a:lnTo>
                    <a:pt x="0" y="115287"/>
                  </a:lnTo>
                  <a:lnTo>
                    <a:pt x="6145" y="146173"/>
                  </a:lnTo>
                  <a:lnTo>
                    <a:pt x="12050" y="160808"/>
                  </a:lnTo>
                  <a:lnTo>
                    <a:pt x="30798" y="181132"/>
                  </a:lnTo>
                  <a:lnTo>
                    <a:pt x="42197" y="188684"/>
                  </a:lnTo>
                  <a:lnTo>
                    <a:pt x="67049" y="193013"/>
                  </a:lnTo>
                  <a:lnTo>
                    <a:pt x="94852" y="188336"/>
                  </a:lnTo>
                  <a:lnTo>
                    <a:pt x="144766" y="168572"/>
                  </a:lnTo>
                  <a:lnTo>
                    <a:pt x="198149" y="143419"/>
                  </a:lnTo>
                  <a:lnTo>
                    <a:pt x="249514" y="118192"/>
                  </a:lnTo>
                  <a:lnTo>
                    <a:pt x="298083" y="94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77517" y="1083185"/>
            <a:ext cx="1259699" cy="521027"/>
            <a:chOff x="877517" y="1083185"/>
            <a:chExt cx="1259699" cy="521027"/>
          </a:xfrm>
        </p:grpSpPr>
        <p:sp>
          <p:nvSpPr>
            <p:cNvPr id="38" name="Freeform 37"/>
            <p:cNvSpPr/>
            <p:nvPr/>
          </p:nvSpPr>
          <p:spPr>
            <a:xfrm>
              <a:off x="877517" y="1275518"/>
              <a:ext cx="274225" cy="13336"/>
            </a:xfrm>
            <a:custGeom>
              <a:avLst/>
              <a:gdLst/>
              <a:ahLst/>
              <a:cxnLst/>
              <a:rect l="0" t="0" r="0" b="0"/>
              <a:pathLst>
                <a:path w="274225" h="13336">
                  <a:moveTo>
                    <a:pt x="0" y="13335"/>
                  </a:moveTo>
                  <a:lnTo>
                    <a:pt x="54732" y="3912"/>
                  </a:lnTo>
                  <a:lnTo>
                    <a:pt x="115411" y="894"/>
                  </a:lnTo>
                  <a:lnTo>
                    <a:pt x="172662" y="0"/>
                  </a:lnTo>
                  <a:lnTo>
                    <a:pt x="225173" y="1259"/>
                  </a:lnTo>
                  <a:lnTo>
                    <a:pt x="274224" y="13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521943" y="1083185"/>
              <a:ext cx="95980" cy="507315"/>
            </a:xfrm>
            <a:custGeom>
              <a:avLst/>
              <a:gdLst/>
              <a:ahLst/>
              <a:cxnLst/>
              <a:rect l="0" t="0" r="0" b="0"/>
              <a:pathLst>
                <a:path w="95980" h="507315">
                  <a:moveTo>
                    <a:pt x="0" y="0"/>
                  </a:moveTo>
                  <a:lnTo>
                    <a:pt x="14915" y="59660"/>
                  </a:lnTo>
                  <a:lnTo>
                    <a:pt x="27779" y="111116"/>
                  </a:lnTo>
                  <a:lnTo>
                    <a:pt x="37177" y="169020"/>
                  </a:lnTo>
                  <a:lnTo>
                    <a:pt x="44024" y="230357"/>
                  </a:lnTo>
                  <a:lnTo>
                    <a:pt x="55701" y="283063"/>
                  </a:lnTo>
                  <a:lnTo>
                    <a:pt x="64747" y="331688"/>
                  </a:lnTo>
                  <a:lnTo>
                    <a:pt x="71490" y="384689"/>
                  </a:lnTo>
                  <a:lnTo>
                    <a:pt x="79074" y="438988"/>
                  </a:lnTo>
                  <a:lnTo>
                    <a:pt x="85384" y="481483"/>
                  </a:lnTo>
                  <a:lnTo>
                    <a:pt x="95979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892146" y="1124318"/>
              <a:ext cx="245070" cy="479894"/>
            </a:xfrm>
            <a:custGeom>
              <a:avLst/>
              <a:gdLst/>
              <a:ahLst/>
              <a:cxnLst/>
              <a:rect l="0" t="0" r="0" b="0"/>
              <a:pathLst>
                <a:path w="245070" h="479894">
                  <a:moveTo>
                    <a:pt x="0" y="0"/>
                  </a:moveTo>
                  <a:lnTo>
                    <a:pt x="0" y="54732"/>
                  </a:lnTo>
                  <a:lnTo>
                    <a:pt x="1523" y="116935"/>
                  </a:lnTo>
                  <a:lnTo>
                    <a:pt x="7279" y="161153"/>
                  </a:lnTo>
                  <a:lnTo>
                    <a:pt x="14915" y="210259"/>
                  </a:lnTo>
                  <a:lnTo>
                    <a:pt x="24910" y="259507"/>
                  </a:lnTo>
                  <a:lnTo>
                    <a:pt x="47668" y="319969"/>
                  </a:lnTo>
                  <a:lnTo>
                    <a:pt x="64858" y="352447"/>
                  </a:lnTo>
                  <a:lnTo>
                    <a:pt x="90780" y="373991"/>
                  </a:lnTo>
                  <a:lnTo>
                    <a:pt x="106224" y="381869"/>
                  </a:lnTo>
                  <a:lnTo>
                    <a:pt x="139634" y="386560"/>
                  </a:lnTo>
                  <a:lnTo>
                    <a:pt x="171749" y="382043"/>
                  </a:lnTo>
                  <a:lnTo>
                    <a:pt x="196179" y="369879"/>
                  </a:lnTo>
                  <a:lnTo>
                    <a:pt x="227062" y="338622"/>
                  </a:lnTo>
                  <a:lnTo>
                    <a:pt x="238029" y="309447"/>
                  </a:lnTo>
                  <a:lnTo>
                    <a:pt x="244202" y="258762"/>
                  </a:lnTo>
                  <a:lnTo>
                    <a:pt x="245069" y="241064"/>
                  </a:lnTo>
                  <a:lnTo>
                    <a:pt x="241076" y="227742"/>
                  </a:lnTo>
                  <a:lnTo>
                    <a:pt x="233843" y="217337"/>
                  </a:lnTo>
                  <a:lnTo>
                    <a:pt x="224452" y="208877"/>
                  </a:lnTo>
                  <a:lnTo>
                    <a:pt x="213620" y="207808"/>
                  </a:lnTo>
                  <a:lnTo>
                    <a:pt x="189397" y="218807"/>
                  </a:lnTo>
                  <a:lnTo>
                    <a:pt x="157343" y="250695"/>
                  </a:lnTo>
                  <a:lnTo>
                    <a:pt x="130162" y="313362"/>
                  </a:lnTo>
                  <a:lnTo>
                    <a:pt x="117956" y="367919"/>
                  </a:lnTo>
                  <a:lnTo>
                    <a:pt x="121110" y="427079"/>
                  </a:lnTo>
                  <a:lnTo>
                    <a:pt x="123401" y="479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Freeform 41"/>
          <p:cNvSpPr/>
          <p:nvPr/>
        </p:nvSpPr>
        <p:spPr>
          <a:xfrm>
            <a:off x="2389123" y="973495"/>
            <a:ext cx="174873" cy="795251"/>
          </a:xfrm>
          <a:custGeom>
            <a:avLst/>
            <a:gdLst/>
            <a:ahLst/>
            <a:cxnLst/>
            <a:rect l="0" t="0" r="0" b="0"/>
            <a:pathLst>
              <a:path w="174873" h="795251">
                <a:moveTo>
                  <a:pt x="120027" y="0"/>
                </a:moveTo>
                <a:lnTo>
                  <a:pt x="64469" y="59621"/>
                </a:lnTo>
                <a:lnTo>
                  <a:pt x="35757" y="110633"/>
                </a:lnTo>
                <a:lnTo>
                  <a:pt x="20239" y="158382"/>
                </a:lnTo>
                <a:lnTo>
                  <a:pt x="5992" y="218403"/>
                </a:lnTo>
                <a:lnTo>
                  <a:pt x="789" y="266173"/>
                </a:lnTo>
                <a:lnTo>
                  <a:pt x="0" y="317873"/>
                </a:lnTo>
                <a:lnTo>
                  <a:pt x="4727" y="371321"/>
                </a:lnTo>
                <a:lnTo>
                  <a:pt x="11906" y="421482"/>
                </a:lnTo>
                <a:lnTo>
                  <a:pt x="24513" y="484422"/>
                </a:lnTo>
                <a:lnTo>
                  <a:pt x="41960" y="540142"/>
                </a:lnTo>
                <a:lnTo>
                  <a:pt x="66427" y="592707"/>
                </a:lnTo>
                <a:lnTo>
                  <a:pt x="101991" y="652323"/>
                </a:lnTo>
                <a:lnTo>
                  <a:pt x="129241" y="704827"/>
                </a:lnTo>
                <a:lnTo>
                  <a:pt x="156612" y="758979"/>
                </a:lnTo>
                <a:lnTo>
                  <a:pt x="174872" y="7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742240" y="1014629"/>
            <a:ext cx="548449" cy="617005"/>
            <a:chOff x="2742240" y="1014629"/>
            <a:chExt cx="548449" cy="617005"/>
          </a:xfrm>
        </p:grpSpPr>
        <p:sp>
          <p:nvSpPr>
            <p:cNvPr id="43" name="Freeform 42"/>
            <p:cNvSpPr/>
            <p:nvPr/>
          </p:nvSpPr>
          <p:spPr>
            <a:xfrm>
              <a:off x="2816608" y="1275142"/>
              <a:ext cx="103879" cy="356492"/>
            </a:xfrm>
            <a:custGeom>
              <a:avLst/>
              <a:gdLst/>
              <a:ahLst/>
              <a:cxnLst/>
              <a:rect l="0" t="0" r="0" b="0"/>
              <a:pathLst>
                <a:path w="103879" h="356492">
                  <a:moveTo>
                    <a:pt x="7899" y="0"/>
                  </a:moveTo>
                  <a:lnTo>
                    <a:pt x="3837" y="55597"/>
                  </a:lnTo>
                  <a:lnTo>
                    <a:pt x="0" y="85648"/>
                  </a:lnTo>
                  <a:lnTo>
                    <a:pt x="7929" y="145392"/>
                  </a:lnTo>
                  <a:lnTo>
                    <a:pt x="21116" y="189035"/>
                  </a:lnTo>
                  <a:lnTo>
                    <a:pt x="45670" y="249152"/>
                  </a:lnTo>
                  <a:lnTo>
                    <a:pt x="79741" y="303690"/>
                  </a:lnTo>
                  <a:lnTo>
                    <a:pt x="103878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742240" y="1398543"/>
              <a:ext cx="274225" cy="10853"/>
            </a:xfrm>
            <a:custGeom>
              <a:avLst/>
              <a:gdLst/>
              <a:ahLst/>
              <a:cxnLst/>
              <a:rect l="0" t="0" r="0" b="0"/>
              <a:pathLst>
                <a:path w="274225" h="10853">
                  <a:moveTo>
                    <a:pt x="0" y="0"/>
                  </a:moveTo>
                  <a:lnTo>
                    <a:pt x="48808" y="10852"/>
                  </a:lnTo>
                  <a:lnTo>
                    <a:pt x="98253" y="8801"/>
                  </a:lnTo>
                  <a:lnTo>
                    <a:pt x="151497" y="2607"/>
                  </a:lnTo>
                  <a:lnTo>
                    <a:pt x="209931" y="772"/>
                  </a:lnTo>
                  <a:lnTo>
                    <a:pt x="255174" y="229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085020" y="1014629"/>
              <a:ext cx="205669" cy="212458"/>
            </a:xfrm>
            <a:custGeom>
              <a:avLst/>
              <a:gdLst/>
              <a:ahLst/>
              <a:cxnLst/>
              <a:rect l="0" t="0" r="0" b="0"/>
              <a:pathLst>
                <a:path w="205669" h="212458">
                  <a:moveTo>
                    <a:pt x="0" y="0"/>
                  </a:moveTo>
                  <a:lnTo>
                    <a:pt x="40739" y="12470"/>
                  </a:lnTo>
                  <a:lnTo>
                    <a:pt x="71655" y="35857"/>
                  </a:lnTo>
                  <a:lnTo>
                    <a:pt x="98590" y="72578"/>
                  </a:lnTo>
                  <a:lnTo>
                    <a:pt x="111358" y="104368"/>
                  </a:lnTo>
                  <a:lnTo>
                    <a:pt x="113986" y="138809"/>
                  </a:lnTo>
                  <a:lnTo>
                    <a:pt x="112554" y="156525"/>
                  </a:lnTo>
                  <a:lnTo>
                    <a:pt x="98775" y="184335"/>
                  </a:lnTo>
                  <a:lnTo>
                    <a:pt x="88702" y="196016"/>
                  </a:lnTo>
                  <a:lnTo>
                    <a:pt x="61260" y="208996"/>
                  </a:lnTo>
                  <a:lnTo>
                    <a:pt x="45410" y="212457"/>
                  </a:lnTo>
                  <a:lnTo>
                    <a:pt x="31797" y="210194"/>
                  </a:lnTo>
                  <a:lnTo>
                    <a:pt x="8546" y="195492"/>
                  </a:lnTo>
                  <a:lnTo>
                    <a:pt x="4174" y="186696"/>
                  </a:lnTo>
                  <a:lnTo>
                    <a:pt x="4306" y="177785"/>
                  </a:lnTo>
                  <a:lnTo>
                    <a:pt x="12578" y="159759"/>
                  </a:lnTo>
                  <a:lnTo>
                    <a:pt x="26411" y="141591"/>
                  </a:lnTo>
                  <a:lnTo>
                    <a:pt x="50841" y="131486"/>
                  </a:lnTo>
                  <a:lnTo>
                    <a:pt x="80488" y="128518"/>
                  </a:lnTo>
                  <a:lnTo>
                    <a:pt x="108899" y="132277"/>
                  </a:lnTo>
                  <a:lnTo>
                    <a:pt x="132698" y="143088"/>
                  </a:lnTo>
                  <a:lnTo>
                    <a:pt x="194297" y="184356"/>
                  </a:lnTo>
                  <a:lnTo>
                    <a:pt x="205668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427800" y="1247719"/>
            <a:ext cx="918652" cy="425049"/>
            <a:chOff x="3427800" y="1247719"/>
            <a:chExt cx="918652" cy="425049"/>
          </a:xfrm>
        </p:grpSpPr>
        <p:sp>
          <p:nvSpPr>
            <p:cNvPr id="47" name="Freeform 46"/>
            <p:cNvSpPr/>
            <p:nvPr/>
          </p:nvSpPr>
          <p:spPr>
            <a:xfrm>
              <a:off x="3427800" y="1480810"/>
              <a:ext cx="219381" cy="13712"/>
            </a:xfrm>
            <a:custGeom>
              <a:avLst/>
              <a:gdLst/>
              <a:ahLst/>
              <a:cxnLst/>
              <a:rect l="0" t="0" r="0" b="0"/>
              <a:pathLst>
                <a:path w="219381" h="13712">
                  <a:moveTo>
                    <a:pt x="0" y="13711"/>
                  </a:moveTo>
                  <a:lnTo>
                    <a:pt x="45309" y="12188"/>
                  </a:lnTo>
                  <a:lnTo>
                    <a:pt x="104494" y="4288"/>
                  </a:lnTo>
                  <a:lnTo>
                    <a:pt x="165704" y="1270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783437" y="1267863"/>
              <a:ext cx="247657" cy="391193"/>
            </a:xfrm>
            <a:custGeom>
              <a:avLst/>
              <a:gdLst/>
              <a:ahLst/>
              <a:cxnLst/>
              <a:rect l="0" t="0" r="0" b="0"/>
              <a:pathLst>
                <a:path w="247657" h="391193">
                  <a:moveTo>
                    <a:pt x="69411" y="7279"/>
                  </a:moveTo>
                  <a:lnTo>
                    <a:pt x="98526" y="0"/>
                  </a:lnTo>
                  <a:lnTo>
                    <a:pt x="125008" y="4552"/>
                  </a:lnTo>
                  <a:lnTo>
                    <a:pt x="161549" y="24245"/>
                  </a:lnTo>
                  <a:lnTo>
                    <a:pt x="208472" y="72754"/>
                  </a:lnTo>
                  <a:lnTo>
                    <a:pt x="233676" y="123334"/>
                  </a:lnTo>
                  <a:lnTo>
                    <a:pt x="243514" y="184194"/>
                  </a:lnTo>
                  <a:lnTo>
                    <a:pt x="237690" y="219973"/>
                  </a:lnTo>
                  <a:lnTo>
                    <a:pt x="213218" y="269873"/>
                  </a:lnTo>
                  <a:lnTo>
                    <a:pt x="177022" y="319191"/>
                  </a:lnTo>
                  <a:lnTo>
                    <a:pt x="149231" y="345480"/>
                  </a:lnTo>
                  <a:lnTo>
                    <a:pt x="85798" y="374771"/>
                  </a:lnTo>
                  <a:lnTo>
                    <a:pt x="71195" y="380245"/>
                  </a:lnTo>
                  <a:lnTo>
                    <a:pt x="56889" y="380847"/>
                  </a:lnTo>
                  <a:lnTo>
                    <a:pt x="28805" y="373391"/>
                  </a:lnTo>
                  <a:lnTo>
                    <a:pt x="9214" y="355858"/>
                  </a:lnTo>
                  <a:lnTo>
                    <a:pt x="1858" y="344784"/>
                  </a:lnTo>
                  <a:lnTo>
                    <a:pt x="0" y="332831"/>
                  </a:lnTo>
                  <a:lnTo>
                    <a:pt x="6060" y="307362"/>
                  </a:lnTo>
                  <a:lnTo>
                    <a:pt x="27036" y="284871"/>
                  </a:lnTo>
                  <a:lnTo>
                    <a:pt x="41161" y="274607"/>
                  </a:lnTo>
                  <a:lnTo>
                    <a:pt x="56671" y="270812"/>
                  </a:lnTo>
                  <a:lnTo>
                    <a:pt x="90156" y="274720"/>
                  </a:lnTo>
                  <a:lnTo>
                    <a:pt x="150359" y="302056"/>
                  </a:lnTo>
                  <a:lnTo>
                    <a:pt x="190897" y="329403"/>
                  </a:lnTo>
                  <a:lnTo>
                    <a:pt x="247656" y="3911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209339" y="1247719"/>
              <a:ext cx="137113" cy="425049"/>
            </a:xfrm>
            <a:custGeom>
              <a:avLst/>
              <a:gdLst/>
              <a:ahLst/>
              <a:cxnLst/>
              <a:rect l="0" t="0" r="0" b="0"/>
              <a:pathLst>
                <a:path w="137113" h="425049">
                  <a:moveTo>
                    <a:pt x="0" y="0"/>
                  </a:moveTo>
                  <a:lnTo>
                    <a:pt x="9423" y="35886"/>
                  </a:lnTo>
                  <a:lnTo>
                    <a:pt x="12441" y="92054"/>
                  </a:lnTo>
                  <a:lnTo>
                    <a:pt x="13146" y="134860"/>
                  </a:lnTo>
                  <a:lnTo>
                    <a:pt x="13460" y="179276"/>
                  </a:lnTo>
                  <a:lnTo>
                    <a:pt x="15123" y="224408"/>
                  </a:lnTo>
                  <a:lnTo>
                    <a:pt x="20940" y="269857"/>
                  </a:lnTo>
                  <a:lnTo>
                    <a:pt x="32780" y="323713"/>
                  </a:lnTo>
                  <a:lnTo>
                    <a:pt x="53216" y="368616"/>
                  </a:lnTo>
                  <a:lnTo>
                    <a:pt x="73926" y="388794"/>
                  </a:lnTo>
                  <a:lnTo>
                    <a:pt x="137112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127072" y="1439676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0"/>
                  </a:moveTo>
                  <a:lnTo>
                    <a:pt x="45309" y="0"/>
                  </a:lnTo>
                  <a:lnTo>
                    <a:pt x="102971" y="1524"/>
                  </a:lnTo>
                  <a:lnTo>
                    <a:pt x="156280" y="9423"/>
                  </a:lnTo>
                  <a:lnTo>
                    <a:pt x="20566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524696" y="1042051"/>
            <a:ext cx="655057" cy="904941"/>
            <a:chOff x="4524696" y="1042051"/>
            <a:chExt cx="655057" cy="904941"/>
          </a:xfrm>
        </p:grpSpPr>
        <p:sp>
          <p:nvSpPr>
            <p:cNvPr id="52" name="Freeform 51"/>
            <p:cNvSpPr/>
            <p:nvPr/>
          </p:nvSpPr>
          <p:spPr>
            <a:xfrm>
              <a:off x="4524696" y="1453387"/>
              <a:ext cx="150825" cy="27424"/>
            </a:xfrm>
            <a:custGeom>
              <a:avLst/>
              <a:gdLst/>
              <a:ahLst/>
              <a:cxnLst/>
              <a:rect l="0" t="0" r="0" b="0"/>
              <a:pathLst>
                <a:path w="150825" h="27424">
                  <a:moveTo>
                    <a:pt x="0" y="0"/>
                  </a:moveTo>
                  <a:lnTo>
                    <a:pt x="14558" y="14558"/>
                  </a:lnTo>
                  <a:lnTo>
                    <a:pt x="37955" y="21705"/>
                  </a:lnTo>
                  <a:lnTo>
                    <a:pt x="85388" y="25729"/>
                  </a:lnTo>
                  <a:lnTo>
                    <a:pt x="125850" y="26921"/>
                  </a:lnTo>
                  <a:lnTo>
                    <a:pt x="150824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744076" y="1308997"/>
              <a:ext cx="240620" cy="388678"/>
            </a:xfrm>
            <a:custGeom>
              <a:avLst/>
              <a:gdLst/>
              <a:ahLst/>
              <a:cxnLst/>
              <a:rect l="0" t="0" r="0" b="0"/>
              <a:pathLst>
                <a:path w="240620" h="388678">
                  <a:moveTo>
                    <a:pt x="27422" y="7278"/>
                  </a:moveTo>
                  <a:lnTo>
                    <a:pt x="49258" y="0"/>
                  </a:lnTo>
                  <a:lnTo>
                    <a:pt x="91953" y="2752"/>
                  </a:lnTo>
                  <a:lnTo>
                    <a:pt x="148504" y="18854"/>
                  </a:lnTo>
                  <a:lnTo>
                    <a:pt x="170613" y="33244"/>
                  </a:lnTo>
                  <a:lnTo>
                    <a:pt x="176204" y="42870"/>
                  </a:lnTo>
                  <a:lnTo>
                    <a:pt x="178354" y="65754"/>
                  </a:lnTo>
                  <a:lnTo>
                    <a:pt x="163720" y="104333"/>
                  </a:lnTo>
                  <a:lnTo>
                    <a:pt x="140305" y="127095"/>
                  </a:lnTo>
                  <a:lnTo>
                    <a:pt x="82898" y="159256"/>
                  </a:lnTo>
                  <a:lnTo>
                    <a:pt x="78117" y="160394"/>
                  </a:lnTo>
                  <a:lnTo>
                    <a:pt x="79501" y="158107"/>
                  </a:lnTo>
                  <a:lnTo>
                    <a:pt x="84993" y="153535"/>
                  </a:lnTo>
                  <a:lnTo>
                    <a:pt x="93225" y="152010"/>
                  </a:lnTo>
                  <a:lnTo>
                    <a:pt x="114560" y="154379"/>
                  </a:lnTo>
                  <a:lnTo>
                    <a:pt x="152266" y="178835"/>
                  </a:lnTo>
                  <a:lnTo>
                    <a:pt x="204429" y="229568"/>
                  </a:lnTo>
                  <a:lnTo>
                    <a:pt x="225938" y="261975"/>
                  </a:lnTo>
                  <a:lnTo>
                    <a:pt x="240619" y="314480"/>
                  </a:lnTo>
                  <a:lnTo>
                    <a:pt x="235929" y="342371"/>
                  </a:lnTo>
                  <a:lnTo>
                    <a:pt x="230412" y="354074"/>
                  </a:lnTo>
                  <a:lnTo>
                    <a:pt x="220640" y="361876"/>
                  </a:lnTo>
                  <a:lnTo>
                    <a:pt x="165235" y="378461"/>
                  </a:lnTo>
                  <a:lnTo>
                    <a:pt x="102549" y="388677"/>
                  </a:lnTo>
                  <a:lnTo>
                    <a:pt x="49512" y="383168"/>
                  </a:lnTo>
                  <a:lnTo>
                    <a:pt x="0" y="377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881188" y="1042051"/>
              <a:ext cx="298565" cy="904941"/>
            </a:xfrm>
            <a:custGeom>
              <a:avLst/>
              <a:gdLst/>
              <a:ahLst/>
              <a:cxnLst/>
              <a:rect l="0" t="0" r="0" b="0"/>
              <a:pathLst>
                <a:path w="298565" h="904941">
                  <a:moveTo>
                    <a:pt x="0" y="0"/>
                  </a:moveTo>
                  <a:lnTo>
                    <a:pt x="23416" y="20370"/>
                  </a:lnTo>
                  <a:lnTo>
                    <a:pt x="76266" y="52656"/>
                  </a:lnTo>
                  <a:lnTo>
                    <a:pt x="138127" y="111207"/>
                  </a:lnTo>
                  <a:lnTo>
                    <a:pt x="192157" y="172113"/>
                  </a:lnTo>
                  <a:lnTo>
                    <a:pt x="234371" y="233403"/>
                  </a:lnTo>
                  <a:lnTo>
                    <a:pt x="255137" y="284812"/>
                  </a:lnTo>
                  <a:lnTo>
                    <a:pt x="276863" y="338639"/>
                  </a:lnTo>
                  <a:lnTo>
                    <a:pt x="286178" y="394705"/>
                  </a:lnTo>
                  <a:lnTo>
                    <a:pt x="296386" y="457360"/>
                  </a:lnTo>
                  <a:lnTo>
                    <a:pt x="298564" y="515196"/>
                  </a:lnTo>
                  <a:lnTo>
                    <a:pt x="290238" y="570927"/>
                  </a:lnTo>
                  <a:lnTo>
                    <a:pt x="278122" y="626035"/>
                  </a:lnTo>
                  <a:lnTo>
                    <a:pt x="264884" y="680957"/>
                  </a:lnTo>
                  <a:lnTo>
                    <a:pt x="249790" y="734302"/>
                  </a:lnTo>
                  <a:lnTo>
                    <a:pt x="225173" y="782777"/>
                  </a:lnTo>
                  <a:lnTo>
                    <a:pt x="191134" y="840983"/>
                  </a:lnTo>
                  <a:lnTo>
                    <a:pt x="159689" y="890952"/>
                  </a:lnTo>
                  <a:lnTo>
                    <a:pt x="150823" y="9049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Freeform 55"/>
          <p:cNvSpPr/>
          <p:nvPr/>
        </p:nvSpPr>
        <p:spPr>
          <a:xfrm>
            <a:off x="1055762" y="2330904"/>
            <a:ext cx="1" cy="13712"/>
          </a:xfrm>
          <a:custGeom>
            <a:avLst/>
            <a:gdLst/>
            <a:ahLst/>
            <a:cxnLst/>
            <a:rect l="0" t="0" r="0" b="0"/>
            <a:pathLst>
              <a:path w="1" h="13712">
                <a:moveTo>
                  <a:pt x="0" y="0"/>
                </a:moveTo>
                <a:lnTo>
                  <a:pt x="0" y="13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987256" y="2331019"/>
            <a:ext cx="2262234" cy="2370809"/>
            <a:chOff x="987256" y="2331019"/>
            <a:chExt cx="2262234" cy="2370809"/>
          </a:xfrm>
        </p:grpSpPr>
        <p:sp>
          <p:nvSpPr>
            <p:cNvPr id="57" name="Freeform 56"/>
            <p:cNvSpPr/>
            <p:nvPr/>
          </p:nvSpPr>
          <p:spPr>
            <a:xfrm>
              <a:off x="987256" y="2934197"/>
              <a:ext cx="82219" cy="1686479"/>
            </a:xfrm>
            <a:custGeom>
              <a:avLst/>
              <a:gdLst/>
              <a:ahLst/>
              <a:cxnLst/>
              <a:rect l="0" t="0" r="0" b="0"/>
              <a:pathLst>
                <a:path w="82219" h="1686479">
                  <a:moveTo>
                    <a:pt x="13662" y="0"/>
                  </a:moveTo>
                  <a:lnTo>
                    <a:pt x="4239" y="53209"/>
                  </a:lnTo>
                  <a:lnTo>
                    <a:pt x="1221" y="109036"/>
                  </a:lnTo>
                  <a:lnTo>
                    <a:pt x="515" y="156627"/>
                  </a:lnTo>
                  <a:lnTo>
                    <a:pt x="201" y="208248"/>
                  </a:lnTo>
                  <a:lnTo>
                    <a:pt x="62" y="263183"/>
                  </a:lnTo>
                  <a:lnTo>
                    <a:pt x="0" y="323146"/>
                  </a:lnTo>
                  <a:lnTo>
                    <a:pt x="4035" y="381281"/>
                  </a:lnTo>
                  <a:lnTo>
                    <a:pt x="9383" y="439112"/>
                  </a:lnTo>
                  <a:lnTo>
                    <a:pt x="11760" y="500362"/>
                  </a:lnTo>
                  <a:lnTo>
                    <a:pt x="12817" y="559070"/>
                  </a:lnTo>
                  <a:lnTo>
                    <a:pt x="14810" y="617154"/>
                  </a:lnTo>
                  <a:lnTo>
                    <a:pt x="20774" y="678517"/>
                  </a:lnTo>
                  <a:lnTo>
                    <a:pt x="24440" y="737275"/>
                  </a:lnTo>
                  <a:lnTo>
                    <a:pt x="27593" y="795382"/>
                  </a:lnTo>
                  <a:lnTo>
                    <a:pt x="34072" y="856755"/>
                  </a:lnTo>
                  <a:lnTo>
                    <a:pt x="37968" y="915517"/>
                  </a:lnTo>
                  <a:lnTo>
                    <a:pt x="41223" y="973626"/>
                  </a:lnTo>
                  <a:lnTo>
                    <a:pt x="47747" y="1035000"/>
                  </a:lnTo>
                  <a:lnTo>
                    <a:pt x="51663" y="1093762"/>
                  </a:lnTo>
                  <a:lnTo>
                    <a:pt x="54927" y="1150348"/>
                  </a:lnTo>
                  <a:lnTo>
                    <a:pt x="61455" y="1205967"/>
                  </a:lnTo>
                  <a:lnTo>
                    <a:pt x="65373" y="1257093"/>
                  </a:lnTo>
                  <a:lnTo>
                    <a:pt x="67114" y="1305207"/>
                  </a:lnTo>
                  <a:lnTo>
                    <a:pt x="67887" y="1351982"/>
                  </a:lnTo>
                  <a:lnTo>
                    <a:pt x="68231" y="1398162"/>
                  </a:lnTo>
                  <a:lnTo>
                    <a:pt x="68384" y="1442554"/>
                  </a:lnTo>
                  <a:lnTo>
                    <a:pt x="69994" y="1501806"/>
                  </a:lnTo>
                  <a:lnTo>
                    <a:pt x="77919" y="1559480"/>
                  </a:lnTo>
                  <a:lnTo>
                    <a:pt x="80944" y="1621088"/>
                  </a:lnTo>
                  <a:lnTo>
                    <a:pt x="81368" y="1638314"/>
                  </a:lnTo>
                  <a:lnTo>
                    <a:pt x="82218" y="16864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165452" y="2331019"/>
              <a:ext cx="2084038" cy="2370809"/>
            </a:xfrm>
            <a:custGeom>
              <a:avLst/>
              <a:gdLst/>
              <a:ahLst/>
              <a:cxnLst/>
              <a:rect l="0" t="0" r="0" b="0"/>
              <a:pathLst>
                <a:path w="2084038" h="2370809">
                  <a:moveTo>
                    <a:pt x="95979" y="27308"/>
                  </a:moveTo>
                  <a:lnTo>
                    <a:pt x="150710" y="27308"/>
                  </a:lnTo>
                  <a:lnTo>
                    <a:pt x="191399" y="27308"/>
                  </a:lnTo>
                  <a:lnTo>
                    <a:pt x="238936" y="23245"/>
                  </a:lnTo>
                  <a:lnTo>
                    <a:pt x="292057" y="17885"/>
                  </a:lnTo>
                  <a:lnTo>
                    <a:pt x="351214" y="15502"/>
                  </a:lnTo>
                  <a:lnTo>
                    <a:pt x="413053" y="14443"/>
                  </a:lnTo>
                  <a:lnTo>
                    <a:pt x="471514" y="13973"/>
                  </a:lnTo>
                  <a:lnTo>
                    <a:pt x="517810" y="13764"/>
                  </a:lnTo>
                  <a:lnTo>
                    <a:pt x="578134" y="20925"/>
                  </a:lnTo>
                  <a:lnTo>
                    <a:pt x="632229" y="24471"/>
                  </a:lnTo>
                  <a:lnTo>
                    <a:pt x="690803" y="26047"/>
                  </a:lnTo>
                  <a:lnTo>
                    <a:pt x="737149" y="26747"/>
                  </a:lnTo>
                  <a:lnTo>
                    <a:pt x="797501" y="27142"/>
                  </a:lnTo>
                  <a:lnTo>
                    <a:pt x="853978" y="27259"/>
                  </a:lnTo>
                  <a:lnTo>
                    <a:pt x="909306" y="27293"/>
                  </a:lnTo>
                  <a:lnTo>
                    <a:pt x="971573" y="27303"/>
                  </a:lnTo>
                  <a:lnTo>
                    <a:pt x="1030987" y="27306"/>
                  </a:lnTo>
                  <a:lnTo>
                    <a:pt x="1087186" y="27307"/>
                  </a:lnTo>
                  <a:lnTo>
                    <a:pt x="1142431" y="27308"/>
                  </a:lnTo>
                  <a:lnTo>
                    <a:pt x="1197395" y="27308"/>
                  </a:lnTo>
                  <a:lnTo>
                    <a:pt x="1252275" y="27308"/>
                  </a:lnTo>
                  <a:lnTo>
                    <a:pt x="1307130" y="27308"/>
                  </a:lnTo>
                  <a:lnTo>
                    <a:pt x="1361978" y="27308"/>
                  </a:lnTo>
                  <a:lnTo>
                    <a:pt x="1416824" y="27308"/>
                  </a:lnTo>
                  <a:lnTo>
                    <a:pt x="1464390" y="20029"/>
                  </a:lnTo>
                  <a:lnTo>
                    <a:pt x="1514708" y="15502"/>
                  </a:lnTo>
                  <a:lnTo>
                    <a:pt x="1558338" y="14443"/>
                  </a:lnTo>
                  <a:lnTo>
                    <a:pt x="1606675" y="12449"/>
                  </a:lnTo>
                  <a:lnTo>
                    <a:pt x="1653549" y="6485"/>
                  </a:lnTo>
                  <a:lnTo>
                    <a:pt x="1699773" y="2818"/>
                  </a:lnTo>
                  <a:lnTo>
                    <a:pt x="1744185" y="1189"/>
                  </a:lnTo>
                  <a:lnTo>
                    <a:pt x="1803448" y="271"/>
                  </a:lnTo>
                  <a:lnTo>
                    <a:pt x="1861125" y="0"/>
                  </a:lnTo>
                  <a:lnTo>
                    <a:pt x="1922734" y="1443"/>
                  </a:lnTo>
                  <a:lnTo>
                    <a:pt x="1971289" y="12365"/>
                  </a:lnTo>
                  <a:lnTo>
                    <a:pt x="2028641" y="42581"/>
                  </a:lnTo>
                  <a:lnTo>
                    <a:pt x="2053359" y="61518"/>
                  </a:lnTo>
                  <a:lnTo>
                    <a:pt x="2069423" y="85169"/>
                  </a:lnTo>
                  <a:lnTo>
                    <a:pt x="2079753" y="138738"/>
                  </a:lnTo>
                  <a:lnTo>
                    <a:pt x="2065919" y="180936"/>
                  </a:lnTo>
                  <a:lnTo>
                    <a:pt x="2045552" y="223558"/>
                  </a:lnTo>
                  <a:lnTo>
                    <a:pt x="2034086" y="281814"/>
                  </a:lnTo>
                  <a:lnTo>
                    <a:pt x="2032212" y="340716"/>
                  </a:lnTo>
                  <a:lnTo>
                    <a:pt x="2037172" y="389027"/>
                  </a:lnTo>
                  <a:lnTo>
                    <a:pt x="2040393" y="436904"/>
                  </a:lnTo>
                  <a:lnTo>
                    <a:pt x="2041824" y="485098"/>
                  </a:lnTo>
                  <a:lnTo>
                    <a:pt x="2042460" y="536987"/>
                  </a:lnTo>
                  <a:lnTo>
                    <a:pt x="2042742" y="582393"/>
                  </a:lnTo>
                  <a:lnTo>
                    <a:pt x="2042868" y="625933"/>
                  </a:lnTo>
                  <a:lnTo>
                    <a:pt x="2042924" y="675753"/>
                  </a:lnTo>
                  <a:lnTo>
                    <a:pt x="2042949" y="720240"/>
                  </a:lnTo>
                  <a:lnTo>
                    <a:pt x="2038900" y="775483"/>
                  </a:lnTo>
                  <a:lnTo>
                    <a:pt x="2032115" y="824860"/>
                  </a:lnTo>
                  <a:lnTo>
                    <a:pt x="2030104" y="878084"/>
                  </a:lnTo>
                  <a:lnTo>
                    <a:pt x="2029509" y="932449"/>
                  </a:lnTo>
                  <a:lnTo>
                    <a:pt x="2029369" y="973470"/>
                  </a:lnTo>
                  <a:lnTo>
                    <a:pt x="2029307" y="1027250"/>
                  </a:lnTo>
                  <a:lnTo>
                    <a:pt x="2025217" y="1074511"/>
                  </a:lnTo>
                  <a:lnTo>
                    <a:pt x="2018412" y="1135379"/>
                  </a:lnTo>
                  <a:lnTo>
                    <a:pt x="2016820" y="1177921"/>
                  </a:lnTo>
                  <a:lnTo>
                    <a:pt x="2016113" y="1232377"/>
                  </a:lnTo>
                  <a:lnTo>
                    <a:pt x="2015798" y="1279939"/>
                  </a:lnTo>
                  <a:lnTo>
                    <a:pt x="2015658" y="1325961"/>
                  </a:lnTo>
                  <a:lnTo>
                    <a:pt x="2015596" y="1381963"/>
                  </a:lnTo>
                  <a:lnTo>
                    <a:pt x="2015569" y="1430212"/>
                  </a:lnTo>
                  <a:lnTo>
                    <a:pt x="2015556" y="1475016"/>
                  </a:lnTo>
                  <a:lnTo>
                    <a:pt x="2015551" y="1525399"/>
                  </a:lnTo>
                  <a:lnTo>
                    <a:pt x="2019611" y="1570135"/>
                  </a:lnTo>
                  <a:lnTo>
                    <a:pt x="2024970" y="1613377"/>
                  </a:lnTo>
                  <a:lnTo>
                    <a:pt x="2027352" y="1663066"/>
                  </a:lnTo>
                  <a:lnTo>
                    <a:pt x="2035972" y="1720594"/>
                  </a:lnTo>
                  <a:lnTo>
                    <a:pt x="2043922" y="1764039"/>
                  </a:lnTo>
                  <a:lnTo>
                    <a:pt x="2051010" y="1812294"/>
                  </a:lnTo>
                  <a:lnTo>
                    <a:pt x="2054160" y="1859131"/>
                  </a:lnTo>
                  <a:lnTo>
                    <a:pt x="2063212" y="1913768"/>
                  </a:lnTo>
                  <a:lnTo>
                    <a:pt x="2075543" y="1966181"/>
                  </a:lnTo>
                  <a:lnTo>
                    <a:pt x="2081567" y="2020306"/>
                  </a:lnTo>
                  <a:lnTo>
                    <a:pt x="2083351" y="2074937"/>
                  </a:lnTo>
                  <a:lnTo>
                    <a:pt x="2083880" y="2136997"/>
                  </a:lnTo>
                  <a:lnTo>
                    <a:pt x="2084037" y="2196350"/>
                  </a:lnTo>
                  <a:lnTo>
                    <a:pt x="2076804" y="2245252"/>
                  </a:lnTo>
                  <a:lnTo>
                    <a:pt x="2072292" y="2295966"/>
                  </a:lnTo>
                  <a:lnTo>
                    <a:pt x="2063111" y="2323437"/>
                  </a:lnTo>
                  <a:lnTo>
                    <a:pt x="2056397" y="2335029"/>
                  </a:lnTo>
                  <a:lnTo>
                    <a:pt x="2045827" y="2342757"/>
                  </a:lnTo>
                  <a:lnTo>
                    <a:pt x="1985077" y="2359221"/>
                  </a:lnTo>
                  <a:lnTo>
                    <a:pt x="1932377" y="2368159"/>
                  </a:lnTo>
                  <a:lnTo>
                    <a:pt x="1874105" y="2370808"/>
                  </a:lnTo>
                  <a:lnTo>
                    <a:pt x="1830806" y="2369904"/>
                  </a:lnTo>
                  <a:lnTo>
                    <a:pt x="1786172" y="2364424"/>
                  </a:lnTo>
                  <a:lnTo>
                    <a:pt x="1740942" y="2360973"/>
                  </a:lnTo>
                  <a:lnTo>
                    <a:pt x="1693926" y="2359439"/>
                  </a:lnTo>
                  <a:lnTo>
                    <a:pt x="1642561" y="2358757"/>
                  </a:lnTo>
                  <a:lnTo>
                    <a:pt x="1584089" y="2351094"/>
                  </a:lnTo>
                  <a:lnTo>
                    <a:pt x="1540423" y="2347431"/>
                  </a:lnTo>
                  <a:lnTo>
                    <a:pt x="1495117" y="2344280"/>
                  </a:lnTo>
                  <a:lnTo>
                    <a:pt x="1442392" y="2335464"/>
                  </a:lnTo>
                  <a:lnTo>
                    <a:pt x="1384282" y="2330651"/>
                  </a:lnTo>
                  <a:lnTo>
                    <a:pt x="1330758" y="2324126"/>
                  </a:lnTo>
                  <a:lnTo>
                    <a:pt x="1271422" y="2320211"/>
                  </a:lnTo>
                  <a:lnTo>
                    <a:pt x="1214073" y="2316947"/>
                  </a:lnTo>
                  <a:lnTo>
                    <a:pt x="1168272" y="2310418"/>
                  </a:lnTo>
                  <a:lnTo>
                    <a:pt x="1115416" y="2302438"/>
                  </a:lnTo>
                  <a:lnTo>
                    <a:pt x="1060946" y="2295337"/>
                  </a:lnTo>
                  <a:lnTo>
                    <a:pt x="1016425" y="2292181"/>
                  </a:lnTo>
                  <a:lnTo>
                    <a:pt x="957100" y="2283125"/>
                  </a:lnTo>
                  <a:lnTo>
                    <a:pt x="900928" y="2278072"/>
                  </a:lnTo>
                  <a:lnTo>
                    <a:pt x="845690" y="2276575"/>
                  </a:lnTo>
                  <a:lnTo>
                    <a:pt x="790728" y="2268853"/>
                  </a:lnTo>
                  <a:lnTo>
                    <a:pt x="741950" y="2265175"/>
                  </a:lnTo>
                  <a:lnTo>
                    <a:pt x="689294" y="2262017"/>
                  </a:lnTo>
                  <a:lnTo>
                    <a:pt x="645578" y="2255536"/>
                  </a:lnTo>
                  <a:lnTo>
                    <a:pt x="593648" y="2251639"/>
                  </a:lnTo>
                  <a:lnTo>
                    <a:pt x="539591" y="2248384"/>
                  </a:lnTo>
                  <a:lnTo>
                    <a:pt x="495253" y="2241859"/>
                  </a:lnTo>
                  <a:lnTo>
                    <a:pt x="447109" y="2237944"/>
                  </a:lnTo>
                  <a:lnTo>
                    <a:pt x="398289" y="2236203"/>
                  </a:lnTo>
                  <a:lnTo>
                    <a:pt x="335021" y="2233700"/>
                  </a:lnTo>
                  <a:lnTo>
                    <a:pt x="291088" y="2227716"/>
                  </a:lnTo>
                  <a:lnTo>
                    <a:pt x="246172" y="2224041"/>
                  </a:lnTo>
                  <a:lnTo>
                    <a:pt x="186184" y="2217908"/>
                  </a:lnTo>
                  <a:lnTo>
                    <a:pt x="135402" y="2210506"/>
                  </a:lnTo>
                  <a:lnTo>
                    <a:pt x="81761" y="2208312"/>
                  </a:lnTo>
                  <a:lnTo>
                    <a:pt x="35398" y="2207662"/>
                  </a:lnTo>
                  <a:lnTo>
                    <a:pt x="0" y="22073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001837" y="2358327"/>
              <a:ext cx="95978" cy="2276060"/>
            </a:xfrm>
            <a:custGeom>
              <a:avLst/>
              <a:gdLst/>
              <a:ahLst/>
              <a:cxnLst/>
              <a:rect l="0" t="0" r="0" b="0"/>
              <a:pathLst>
                <a:path w="95978" h="2276060">
                  <a:moveTo>
                    <a:pt x="95977" y="0"/>
                  </a:moveTo>
                  <a:lnTo>
                    <a:pt x="95977" y="53208"/>
                  </a:lnTo>
                  <a:lnTo>
                    <a:pt x="95977" y="105988"/>
                  </a:lnTo>
                  <a:lnTo>
                    <a:pt x="95977" y="142068"/>
                  </a:lnTo>
                  <a:lnTo>
                    <a:pt x="79727" y="178417"/>
                  </a:lnTo>
                  <a:lnTo>
                    <a:pt x="66862" y="196641"/>
                  </a:lnTo>
                  <a:lnTo>
                    <a:pt x="52567" y="241266"/>
                  </a:lnTo>
                  <a:lnTo>
                    <a:pt x="47738" y="286998"/>
                  </a:lnTo>
                  <a:lnTo>
                    <a:pt x="52061" y="343010"/>
                  </a:lnTo>
                  <a:lnTo>
                    <a:pt x="53607" y="390110"/>
                  </a:lnTo>
                  <a:lnTo>
                    <a:pt x="54294" y="445575"/>
                  </a:lnTo>
                  <a:lnTo>
                    <a:pt x="54599" y="505773"/>
                  </a:lnTo>
                  <a:lnTo>
                    <a:pt x="54735" y="568076"/>
                  </a:lnTo>
                  <a:lnTo>
                    <a:pt x="54795" y="631313"/>
                  </a:lnTo>
                  <a:lnTo>
                    <a:pt x="54822" y="690396"/>
                  </a:lnTo>
                  <a:lnTo>
                    <a:pt x="54834" y="736968"/>
                  </a:lnTo>
                  <a:lnTo>
                    <a:pt x="54840" y="797447"/>
                  </a:lnTo>
                  <a:lnTo>
                    <a:pt x="54842" y="839391"/>
                  </a:lnTo>
                  <a:lnTo>
                    <a:pt x="54843" y="901767"/>
                  </a:lnTo>
                  <a:lnTo>
                    <a:pt x="50781" y="958844"/>
                  </a:lnTo>
                  <a:lnTo>
                    <a:pt x="43991" y="1014350"/>
                  </a:lnTo>
                  <a:lnTo>
                    <a:pt x="41979" y="1073453"/>
                  </a:lnTo>
                  <a:lnTo>
                    <a:pt x="37321" y="1135146"/>
                  </a:lnTo>
                  <a:lnTo>
                    <a:pt x="30354" y="1192020"/>
                  </a:lnTo>
                  <a:lnTo>
                    <a:pt x="28290" y="1251529"/>
                  </a:lnTo>
                  <a:lnTo>
                    <a:pt x="23616" y="1313342"/>
                  </a:lnTo>
                  <a:lnTo>
                    <a:pt x="16645" y="1370250"/>
                  </a:lnTo>
                  <a:lnTo>
                    <a:pt x="14579" y="1425707"/>
                  </a:lnTo>
                  <a:lnTo>
                    <a:pt x="13967" y="1480733"/>
                  </a:lnTo>
                  <a:lnTo>
                    <a:pt x="9723" y="1539694"/>
                  </a:lnTo>
                  <a:lnTo>
                    <a:pt x="2880" y="1601344"/>
                  </a:lnTo>
                  <a:lnTo>
                    <a:pt x="852" y="1658206"/>
                  </a:lnTo>
                  <a:lnTo>
                    <a:pt x="251" y="1713648"/>
                  </a:lnTo>
                  <a:lnTo>
                    <a:pt x="111" y="1754922"/>
                  </a:lnTo>
                  <a:lnTo>
                    <a:pt x="48" y="1808813"/>
                  </a:lnTo>
                  <a:lnTo>
                    <a:pt x="21" y="1856124"/>
                  </a:lnTo>
                  <a:lnTo>
                    <a:pt x="8" y="1902035"/>
                  </a:lnTo>
                  <a:lnTo>
                    <a:pt x="3" y="1957987"/>
                  </a:lnTo>
                  <a:lnTo>
                    <a:pt x="0" y="2014340"/>
                  </a:lnTo>
                  <a:lnTo>
                    <a:pt x="1523" y="2065284"/>
                  </a:lnTo>
                  <a:lnTo>
                    <a:pt x="9422" y="2122707"/>
                  </a:lnTo>
                  <a:lnTo>
                    <a:pt x="12439" y="2185087"/>
                  </a:lnTo>
                  <a:lnTo>
                    <a:pt x="13333" y="2238271"/>
                  </a:lnTo>
                  <a:lnTo>
                    <a:pt x="13710" y="2276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179163" y="3414089"/>
              <a:ext cx="1960703" cy="137113"/>
            </a:xfrm>
            <a:custGeom>
              <a:avLst/>
              <a:gdLst/>
              <a:ahLst/>
              <a:cxnLst/>
              <a:rect l="0" t="0" r="0" b="0"/>
              <a:pathLst>
                <a:path w="1960703" h="137113">
                  <a:moveTo>
                    <a:pt x="0" y="0"/>
                  </a:moveTo>
                  <a:lnTo>
                    <a:pt x="59660" y="10853"/>
                  </a:lnTo>
                  <a:lnTo>
                    <a:pt x="111117" y="12864"/>
                  </a:lnTo>
                  <a:lnTo>
                    <a:pt x="160895" y="17523"/>
                  </a:lnTo>
                  <a:lnTo>
                    <a:pt x="212715" y="24489"/>
                  </a:lnTo>
                  <a:lnTo>
                    <a:pt x="256028" y="26119"/>
                  </a:lnTo>
                  <a:lnTo>
                    <a:pt x="305747" y="26843"/>
                  </a:lnTo>
                  <a:lnTo>
                    <a:pt x="363292" y="34530"/>
                  </a:lnTo>
                  <a:lnTo>
                    <a:pt x="406742" y="38198"/>
                  </a:lnTo>
                  <a:lnTo>
                    <a:pt x="453475" y="39829"/>
                  </a:lnTo>
                  <a:lnTo>
                    <a:pt x="494558" y="40554"/>
                  </a:lnTo>
                  <a:lnTo>
                    <a:pt x="541255" y="44939"/>
                  </a:lnTo>
                  <a:lnTo>
                    <a:pt x="589432" y="50442"/>
                  </a:lnTo>
                  <a:lnTo>
                    <a:pt x="650815" y="53541"/>
                  </a:lnTo>
                  <a:lnTo>
                    <a:pt x="707597" y="54459"/>
                  </a:lnTo>
                  <a:lnTo>
                    <a:pt x="763016" y="54731"/>
                  </a:lnTo>
                  <a:lnTo>
                    <a:pt x="816507" y="56335"/>
                  </a:lnTo>
                  <a:lnTo>
                    <a:pt x="863503" y="64258"/>
                  </a:lnTo>
                  <a:lnTo>
                    <a:pt x="915345" y="67283"/>
                  </a:lnTo>
                  <a:lnTo>
                    <a:pt x="969300" y="68179"/>
                  </a:lnTo>
                  <a:lnTo>
                    <a:pt x="1023881" y="69968"/>
                  </a:lnTo>
                  <a:lnTo>
                    <a:pt x="1083218" y="77946"/>
                  </a:lnTo>
                  <a:lnTo>
                    <a:pt x="1137029" y="80347"/>
                  </a:lnTo>
                  <a:lnTo>
                    <a:pt x="1184305" y="81414"/>
                  </a:lnTo>
                  <a:lnTo>
                    <a:pt x="1245180" y="82015"/>
                  </a:lnTo>
                  <a:lnTo>
                    <a:pt x="1301812" y="86255"/>
                  </a:lnTo>
                  <a:lnTo>
                    <a:pt x="1343364" y="91657"/>
                  </a:lnTo>
                  <a:lnTo>
                    <a:pt x="1397379" y="94058"/>
                  </a:lnTo>
                  <a:lnTo>
                    <a:pt x="1444745" y="95125"/>
                  </a:lnTo>
                  <a:lnTo>
                    <a:pt x="1489157" y="97123"/>
                  </a:lnTo>
                  <a:lnTo>
                    <a:pt x="1539364" y="103089"/>
                  </a:lnTo>
                  <a:lnTo>
                    <a:pt x="1584023" y="106756"/>
                  </a:lnTo>
                  <a:lnTo>
                    <a:pt x="1627231" y="108386"/>
                  </a:lnTo>
                  <a:lnTo>
                    <a:pt x="1676904" y="109110"/>
                  </a:lnTo>
                  <a:lnTo>
                    <a:pt x="1725388" y="113495"/>
                  </a:lnTo>
                  <a:lnTo>
                    <a:pt x="1772327" y="118998"/>
                  </a:lnTo>
                  <a:lnTo>
                    <a:pt x="1818580" y="121444"/>
                  </a:lnTo>
                  <a:lnTo>
                    <a:pt x="1880167" y="130100"/>
                  </a:lnTo>
                  <a:lnTo>
                    <a:pt x="1914244" y="133996"/>
                  </a:lnTo>
                  <a:lnTo>
                    <a:pt x="1960702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371120" y="2536572"/>
            <a:ext cx="534738" cy="712984"/>
            <a:chOff x="1371120" y="2536572"/>
            <a:chExt cx="534738" cy="712984"/>
          </a:xfrm>
        </p:grpSpPr>
        <p:sp>
          <p:nvSpPr>
            <p:cNvPr id="62" name="Freeform 61"/>
            <p:cNvSpPr/>
            <p:nvPr/>
          </p:nvSpPr>
          <p:spPr>
            <a:xfrm>
              <a:off x="1412254" y="2714818"/>
              <a:ext cx="54846" cy="534738"/>
            </a:xfrm>
            <a:custGeom>
              <a:avLst/>
              <a:gdLst/>
              <a:ahLst/>
              <a:cxnLst/>
              <a:rect l="0" t="0" r="0" b="0"/>
              <a:pathLst>
                <a:path w="54846" h="534738">
                  <a:moveTo>
                    <a:pt x="0" y="0"/>
                  </a:moveTo>
                  <a:lnTo>
                    <a:pt x="0" y="62631"/>
                  </a:lnTo>
                  <a:lnTo>
                    <a:pt x="0" y="119953"/>
                  </a:lnTo>
                  <a:lnTo>
                    <a:pt x="0" y="162494"/>
                  </a:lnTo>
                  <a:lnTo>
                    <a:pt x="0" y="206792"/>
                  </a:lnTo>
                  <a:lnTo>
                    <a:pt x="1523" y="251872"/>
                  </a:lnTo>
                  <a:lnTo>
                    <a:pt x="7278" y="297298"/>
                  </a:lnTo>
                  <a:lnTo>
                    <a:pt x="10852" y="342879"/>
                  </a:lnTo>
                  <a:lnTo>
                    <a:pt x="15487" y="387004"/>
                  </a:lnTo>
                  <a:lnTo>
                    <a:pt x="33704" y="446107"/>
                  </a:lnTo>
                  <a:lnTo>
                    <a:pt x="50217" y="508484"/>
                  </a:lnTo>
                  <a:lnTo>
                    <a:pt x="54845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371120" y="2961619"/>
              <a:ext cx="219380" cy="1"/>
            </a:xfrm>
            <a:custGeom>
              <a:avLst/>
              <a:gdLst/>
              <a:ahLst/>
              <a:cxnLst/>
              <a:rect l="0" t="0" r="0" b="0"/>
              <a:pathLst>
                <a:path w="219380" h="1">
                  <a:moveTo>
                    <a:pt x="0" y="0"/>
                  </a:moveTo>
                  <a:lnTo>
                    <a:pt x="54732" y="0"/>
                  </a:lnTo>
                  <a:lnTo>
                    <a:pt x="115412" y="0"/>
                  </a:lnTo>
                  <a:lnTo>
                    <a:pt x="169615" y="0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713599" y="2536572"/>
              <a:ext cx="192259" cy="205669"/>
            </a:xfrm>
            <a:custGeom>
              <a:avLst/>
              <a:gdLst/>
              <a:ahLst/>
              <a:cxnLst/>
              <a:rect l="0" t="0" r="0" b="0"/>
              <a:pathLst>
                <a:path w="192259" h="205669">
                  <a:moveTo>
                    <a:pt x="68857" y="0"/>
                  </a:moveTo>
                  <a:lnTo>
                    <a:pt x="105251" y="7279"/>
                  </a:lnTo>
                  <a:lnTo>
                    <a:pt x="119019" y="17041"/>
                  </a:lnTo>
                  <a:lnTo>
                    <a:pt x="142441" y="48199"/>
                  </a:lnTo>
                  <a:lnTo>
                    <a:pt x="165479" y="101288"/>
                  </a:lnTo>
                  <a:lnTo>
                    <a:pt x="164614" y="137441"/>
                  </a:lnTo>
                  <a:lnTo>
                    <a:pt x="160117" y="155613"/>
                  </a:lnTo>
                  <a:lnTo>
                    <a:pt x="152549" y="169251"/>
                  </a:lnTo>
                  <a:lnTo>
                    <a:pt x="131953" y="188467"/>
                  </a:lnTo>
                  <a:lnTo>
                    <a:pt x="99439" y="198023"/>
                  </a:lnTo>
                  <a:lnTo>
                    <a:pt x="46433" y="199341"/>
                  </a:lnTo>
                  <a:lnTo>
                    <a:pt x="31056" y="196879"/>
                  </a:lnTo>
                  <a:lnTo>
                    <a:pt x="19281" y="190668"/>
                  </a:lnTo>
                  <a:lnTo>
                    <a:pt x="2135" y="171579"/>
                  </a:lnTo>
                  <a:lnTo>
                    <a:pt x="0" y="160090"/>
                  </a:lnTo>
                  <a:lnTo>
                    <a:pt x="5754" y="135137"/>
                  </a:lnTo>
                  <a:lnTo>
                    <a:pt x="14600" y="128178"/>
                  </a:lnTo>
                  <a:lnTo>
                    <a:pt x="40680" y="124509"/>
                  </a:lnTo>
                  <a:lnTo>
                    <a:pt x="89624" y="131008"/>
                  </a:lnTo>
                  <a:lnTo>
                    <a:pt x="135441" y="149861"/>
                  </a:lnTo>
                  <a:lnTo>
                    <a:pt x="170684" y="174744"/>
                  </a:lnTo>
                  <a:lnTo>
                    <a:pt x="182669" y="188370"/>
                  </a:lnTo>
                  <a:lnTo>
                    <a:pt x="192258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262348" y="3798003"/>
            <a:ext cx="651841" cy="510975"/>
            <a:chOff x="2262348" y="3798003"/>
            <a:chExt cx="651841" cy="510975"/>
          </a:xfrm>
        </p:grpSpPr>
        <p:sp>
          <p:nvSpPr>
            <p:cNvPr id="66" name="Freeform 65"/>
            <p:cNvSpPr/>
            <p:nvPr/>
          </p:nvSpPr>
          <p:spPr>
            <a:xfrm>
              <a:off x="2262348" y="3989960"/>
              <a:ext cx="287936" cy="27423"/>
            </a:xfrm>
            <a:custGeom>
              <a:avLst/>
              <a:gdLst/>
              <a:ahLst/>
              <a:cxnLst/>
              <a:rect l="0" t="0" r="0" b="0"/>
              <a:pathLst>
                <a:path w="287936" h="27423">
                  <a:moveTo>
                    <a:pt x="0" y="0"/>
                  </a:moveTo>
                  <a:lnTo>
                    <a:pt x="54732" y="0"/>
                  </a:lnTo>
                  <a:lnTo>
                    <a:pt x="115412" y="1523"/>
                  </a:lnTo>
                  <a:lnTo>
                    <a:pt x="174186" y="9423"/>
                  </a:lnTo>
                  <a:lnTo>
                    <a:pt x="234596" y="13964"/>
                  </a:lnTo>
                  <a:lnTo>
                    <a:pt x="287935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618839" y="3798003"/>
              <a:ext cx="295350" cy="510975"/>
            </a:xfrm>
            <a:custGeom>
              <a:avLst/>
              <a:gdLst/>
              <a:ahLst/>
              <a:cxnLst/>
              <a:rect l="0" t="0" r="0" b="0"/>
              <a:pathLst>
                <a:path w="295350" h="510975">
                  <a:moveTo>
                    <a:pt x="27423" y="0"/>
                  </a:moveTo>
                  <a:lnTo>
                    <a:pt x="84675" y="19084"/>
                  </a:lnTo>
                  <a:lnTo>
                    <a:pt x="140288" y="56154"/>
                  </a:lnTo>
                  <a:lnTo>
                    <a:pt x="175125" y="86718"/>
                  </a:lnTo>
                  <a:lnTo>
                    <a:pt x="185306" y="98945"/>
                  </a:lnTo>
                  <a:lnTo>
                    <a:pt x="196618" y="128782"/>
                  </a:lnTo>
                  <a:lnTo>
                    <a:pt x="199635" y="145270"/>
                  </a:lnTo>
                  <a:lnTo>
                    <a:pt x="197076" y="159309"/>
                  </a:lnTo>
                  <a:lnTo>
                    <a:pt x="182044" y="183032"/>
                  </a:lnTo>
                  <a:lnTo>
                    <a:pt x="156067" y="195608"/>
                  </a:lnTo>
                  <a:lnTo>
                    <a:pt x="140608" y="198961"/>
                  </a:lnTo>
                  <a:lnTo>
                    <a:pt x="134872" y="204244"/>
                  </a:lnTo>
                  <a:lnTo>
                    <a:pt x="135619" y="210812"/>
                  </a:lnTo>
                  <a:lnTo>
                    <a:pt x="162378" y="243247"/>
                  </a:lnTo>
                  <a:lnTo>
                    <a:pt x="217374" y="292988"/>
                  </a:lnTo>
                  <a:lnTo>
                    <a:pt x="258395" y="350033"/>
                  </a:lnTo>
                  <a:lnTo>
                    <a:pt x="287477" y="406206"/>
                  </a:lnTo>
                  <a:lnTo>
                    <a:pt x="295349" y="443080"/>
                  </a:lnTo>
                  <a:lnTo>
                    <a:pt x="290723" y="471656"/>
                  </a:lnTo>
                  <a:lnTo>
                    <a:pt x="285223" y="483542"/>
                  </a:lnTo>
                  <a:lnTo>
                    <a:pt x="266925" y="500812"/>
                  </a:lnTo>
                  <a:lnTo>
                    <a:pt x="255647" y="507550"/>
                  </a:lnTo>
                  <a:lnTo>
                    <a:pt x="222803" y="510974"/>
                  </a:lnTo>
                  <a:lnTo>
                    <a:pt x="165549" y="504336"/>
                  </a:lnTo>
                  <a:lnTo>
                    <a:pt x="114053" y="492720"/>
                  </a:lnTo>
                  <a:lnTo>
                    <a:pt x="55707" y="467868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195628" y="1974413"/>
            <a:ext cx="750563" cy="492840"/>
            <a:chOff x="4195628" y="1974413"/>
            <a:chExt cx="750563" cy="492840"/>
          </a:xfrm>
        </p:grpSpPr>
        <p:sp>
          <p:nvSpPr>
            <p:cNvPr id="69" name="Freeform 68"/>
            <p:cNvSpPr/>
            <p:nvPr/>
          </p:nvSpPr>
          <p:spPr>
            <a:xfrm>
              <a:off x="4195628" y="2250543"/>
              <a:ext cx="370203" cy="11806"/>
            </a:xfrm>
            <a:custGeom>
              <a:avLst/>
              <a:gdLst/>
              <a:ahLst/>
              <a:cxnLst/>
              <a:rect l="0" t="0" r="0" b="0"/>
              <a:pathLst>
                <a:path w="370203" h="11806">
                  <a:moveTo>
                    <a:pt x="0" y="11805"/>
                  </a:moveTo>
                  <a:lnTo>
                    <a:pt x="45308" y="10282"/>
                  </a:lnTo>
                  <a:lnTo>
                    <a:pt x="104494" y="2382"/>
                  </a:lnTo>
                  <a:lnTo>
                    <a:pt x="148006" y="0"/>
                  </a:lnTo>
                  <a:lnTo>
                    <a:pt x="192736" y="3004"/>
                  </a:lnTo>
                  <a:lnTo>
                    <a:pt x="236483" y="7893"/>
                  </a:lnTo>
                  <a:lnTo>
                    <a:pt x="295373" y="10646"/>
                  </a:lnTo>
                  <a:lnTo>
                    <a:pt x="353615" y="11576"/>
                  </a:lnTo>
                  <a:lnTo>
                    <a:pt x="370202" y="118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620675" y="1974413"/>
              <a:ext cx="325516" cy="492840"/>
            </a:xfrm>
            <a:custGeom>
              <a:avLst/>
              <a:gdLst/>
              <a:ahLst/>
              <a:cxnLst/>
              <a:rect l="0" t="0" r="0" b="0"/>
              <a:pathLst>
                <a:path w="325516" h="492840">
                  <a:moveTo>
                    <a:pt x="27422" y="0"/>
                  </a:moveTo>
                  <a:lnTo>
                    <a:pt x="76230" y="14915"/>
                  </a:lnTo>
                  <a:lnTo>
                    <a:pt x="105483" y="24911"/>
                  </a:lnTo>
                  <a:lnTo>
                    <a:pt x="158808" y="64859"/>
                  </a:lnTo>
                  <a:lnTo>
                    <a:pt x="194776" y="111668"/>
                  </a:lnTo>
                  <a:lnTo>
                    <a:pt x="207429" y="137991"/>
                  </a:lnTo>
                  <a:lnTo>
                    <a:pt x="208365" y="149886"/>
                  </a:lnTo>
                  <a:lnTo>
                    <a:pt x="201281" y="171227"/>
                  </a:lnTo>
                  <a:lnTo>
                    <a:pt x="180162" y="200372"/>
                  </a:lnTo>
                  <a:lnTo>
                    <a:pt x="155230" y="214994"/>
                  </a:lnTo>
                  <a:lnTo>
                    <a:pt x="140050" y="221026"/>
                  </a:lnTo>
                  <a:lnTo>
                    <a:pt x="136023" y="225048"/>
                  </a:lnTo>
                  <a:lnTo>
                    <a:pt x="139433" y="227729"/>
                  </a:lnTo>
                  <a:lnTo>
                    <a:pt x="195970" y="246589"/>
                  </a:lnTo>
                  <a:lnTo>
                    <a:pt x="247651" y="279655"/>
                  </a:lnTo>
                  <a:lnTo>
                    <a:pt x="296586" y="324612"/>
                  </a:lnTo>
                  <a:lnTo>
                    <a:pt x="317074" y="359233"/>
                  </a:lnTo>
                  <a:lnTo>
                    <a:pt x="325515" y="405716"/>
                  </a:lnTo>
                  <a:lnTo>
                    <a:pt x="319364" y="432198"/>
                  </a:lnTo>
                  <a:lnTo>
                    <a:pt x="304951" y="454124"/>
                  </a:lnTo>
                  <a:lnTo>
                    <a:pt x="283310" y="474026"/>
                  </a:lnTo>
                  <a:lnTo>
                    <a:pt x="254394" y="484902"/>
                  </a:lnTo>
                  <a:lnTo>
                    <a:pt x="199792" y="491025"/>
                  </a:lnTo>
                  <a:lnTo>
                    <a:pt x="139433" y="492839"/>
                  </a:lnTo>
                  <a:lnTo>
                    <a:pt x="87017" y="489314"/>
                  </a:lnTo>
                  <a:lnTo>
                    <a:pt x="58479" y="481033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415007" y="2603293"/>
            <a:ext cx="843432" cy="563995"/>
            <a:chOff x="4415007" y="2603293"/>
            <a:chExt cx="843432" cy="563995"/>
          </a:xfrm>
        </p:grpSpPr>
        <p:sp>
          <p:nvSpPr>
            <p:cNvPr id="72" name="Freeform 71"/>
            <p:cNvSpPr/>
            <p:nvPr/>
          </p:nvSpPr>
          <p:spPr>
            <a:xfrm>
              <a:off x="4415007" y="2605128"/>
              <a:ext cx="109690" cy="562160"/>
            </a:xfrm>
            <a:custGeom>
              <a:avLst/>
              <a:gdLst/>
              <a:ahLst/>
              <a:cxnLst/>
              <a:rect l="0" t="0" r="0" b="0"/>
              <a:pathLst>
                <a:path w="109690" h="562160">
                  <a:moveTo>
                    <a:pt x="0" y="0"/>
                  </a:moveTo>
                  <a:lnTo>
                    <a:pt x="14558" y="14558"/>
                  </a:lnTo>
                  <a:lnTo>
                    <a:pt x="35828" y="68667"/>
                  </a:lnTo>
                  <a:lnTo>
                    <a:pt x="48533" y="121741"/>
                  </a:lnTo>
                  <a:lnTo>
                    <a:pt x="54498" y="185033"/>
                  </a:lnTo>
                  <a:lnTo>
                    <a:pt x="61292" y="229505"/>
                  </a:lnTo>
                  <a:lnTo>
                    <a:pt x="65327" y="274662"/>
                  </a:lnTo>
                  <a:lnTo>
                    <a:pt x="67121" y="320123"/>
                  </a:lnTo>
                  <a:lnTo>
                    <a:pt x="67918" y="365719"/>
                  </a:lnTo>
                  <a:lnTo>
                    <a:pt x="72335" y="411375"/>
                  </a:lnTo>
                  <a:lnTo>
                    <a:pt x="79376" y="455534"/>
                  </a:lnTo>
                  <a:lnTo>
                    <a:pt x="91906" y="511608"/>
                  </a:lnTo>
                  <a:lnTo>
                    <a:pt x="109689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894899" y="2603293"/>
              <a:ext cx="363540" cy="436071"/>
            </a:xfrm>
            <a:custGeom>
              <a:avLst/>
              <a:gdLst/>
              <a:ahLst/>
              <a:cxnLst/>
              <a:rect l="0" t="0" r="0" b="0"/>
              <a:pathLst>
                <a:path w="363540" h="436071">
                  <a:moveTo>
                    <a:pt x="0" y="97814"/>
                  </a:moveTo>
                  <a:lnTo>
                    <a:pt x="38168" y="47840"/>
                  </a:lnTo>
                  <a:lnTo>
                    <a:pt x="71740" y="20206"/>
                  </a:lnTo>
                  <a:lnTo>
                    <a:pt x="117912" y="0"/>
                  </a:lnTo>
                  <a:lnTo>
                    <a:pt x="148383" y="1527"/>
                  </a:lnTo>
                  <a:lnTo>
                    <a:pt x="175638" y="12362"/>
                  </a:lnTo>
                  <a:lnTo>
                    <a:pt x="208111" y="37117"/>
                  </a:lnTo>
                  <a:lnTo>
                    <a:pt x="227574" y="60173"/>
                  </a:lnTo>
                  <a:lnTo>
                    <a:pt x="232460" y="72720"/>
                  </a:lnTo>
                  <a:lnTo>
                    <a:pt x="233826" y="98849"/>
                  </a:lnTo>
                  <a:lnTo>
                    <a:pt x="221230" y="125696"/>
                  </a:lnTo>
                  <a:lnTo>
                    <a:pt x="211472" y="139254"/>
                  </a:lnTo>
                  <a:lnTo>
                    <a:pt x="184380" y="158381"/>
                  </a:lnTo>
                  <a:lnTo>
                    <a:pt x="153549" y="168913"/>
                  </a:lnTo>
                  <a:lnTo>
                    <a:pt x="124612" y="168516"/>
                  </a:lnTo>
                  <a:lnTo>
                    <a:pt x="122685" y="167800"/>
                  </a:lnTo>
                  <a:lnTo>
                    <a:pt x="153320" y="168317"/>
                  </a:lnTo>
                  <a:lnTo>
                    <a:pt x="210223" y="185431"/>
                  </a:lnTo>
                  <a:lnTo>
                    <a:pt x="253737" y="209088"/>
                  </a:lnTo>
                  <a:lnTo>
                    <a:pt x="310295" y="251659"/>
                  </a:lnTo>
                  <a:lnTo>
                    <a:pt x="347712" y="297945"/>
                  </a:lnTo>
                  <a:lnTo>
                    <a:pt x="360207" y="332506"/>
                  </a:lnTo>
                  <a:lnTo>
                    <a:pt x="363539" y="350253"/>
                  </a:lnTo>
                  <a:lnTo>
                    <a:pt x="359116" y="382161"/>
                  </a:lnTo>
                  <a:lnTo>
                    <a:pt x="353670" y="397068"/>
                  </a:lnTo>
                  <a:lnTo>
                    <a:pt x="343946" y="408530"/>
                  </a:lnTo>
                  <a:lnTo>
                    <a:pt x="316891" y="425327"/>
                  </a:lnTo>
                  <a:lnTo>
                    <a:pt x="267400" y="436070"/>
                  </a:lnTo>
                  <a:lnTo>
                    <a:pt x="214141" y="431974"/>
                  </a:lnTo>
                  <a:lnTo>
                    <a:pt x="150974" y="416942"/>
                  </a:lnTo>
                  <a:lnTo>
                    <a:pt x="93582" y="399302"/>
                  </a:lnTo>
                  <a:lnTo>
                    <a:pt x="68556" y="3857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Freeform 74"/>
          <p:cNvSpPr/>
          <p:nvPr/>
        </p:nvSpPr>
        <p:spPr>
          <a:xfrm>
            <a:off x="4757787" y="2728529"/>
            <a:ext cx="81361" cy="13712"/>
          </a:xfrm>
          <a:custGeom>
            <a:avLst/>
            <a:gdLst/>
            <a:ahLst/>
            <a:cxnLst/>
            <a:rect l="0" t="0" r="0" b="0"/>
            <a:pathLst>
              <a:path w="81361" h="13712">
                <a:moveTo>
                  <a:pt x="0" y="0"/>
                </a:moveTo>
                <a:lnTo>
                  <a:pt x="59660" y="10852"/>
                </a:lnTo>
                <a:lnTo>
                  <a:pt x="81360" y="12441"/>
                </a:lnTo>
                <a:lnTo>
                  <a:pt x="70692" y="13147"/>
                </a:lnTo>
                <a:lnTo>
                  <a:pt x="32753" y="5700"/>
                </a:lnTo>
                <a:lnTo>
                  <a:pt x="32499" y="6847"/>
                </a:lnTo>
                <a:lnTo>
                  <a:pt x="41134" y="13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2152659" y="2748673"/>
            <a:ext cx="904940" cy="418615"/>
            <a:chOff x="2152659" y="2748673"/>
            <a:chExt cx="904940" cy="418615"/>
          </a:xfrm>
        </p:grpSpPr>
        <p:sp>
          <p:nvSpPr>
            <p:cNvPr id="76" name="Freeform 75"/>
            <p:cNvSpPr/>
            <p:nvPr/>
          </p:nvSpPr>
          <p:spPr>
            <a:xfrm>
              <a:off x="2152659" y="2906775"/>
              <a:ext cx="260514" cy="27423"/>
            </a:xfrm>
            <a:custGeom>
              <a:avLst/>
              <a:gdLst/>
              <a:ahLst/>
              <a:cxnLst/>
              <a:rect l="0" t="0" r="0" b="0"/>
              <a:pathLst>
                <a:path w="260514" h="27423">
                  <a:moveTo>
                    <a:pt x="0" y="0"/>
                  </a:moveTo>
                  <a:lnTo>
                    <a:pt x="59659" y="4062"/>
                  </a:lnTo>
                  <a:lnTo>
                    <a:pt x="111116" y="10852"/>
                  </a:lnTo>
                  <a:lnTo>
                    <a:pt x="164957" y="12864"/>
                  </a:lnTo>
                  <a:lnTo>
                    <a:pt x="215442" y="17523"/>
                  </a:lnTo>
                  <a:lnTo>
                    <a:pt x="260513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440594" y="2748673"/>
              <a:ext cx="274975" cy="408451"/>
            </a:xfrm>
            <a:custGeom>
              <a:avLst/>
              <a:gdLst/>
              <a:ahLst/>
              <a:cxnLst/>
              <a:rect l="0" t="0" r="0" b="0"/>
              <a:pathLst>
                <a:path w="274975" h="408451">
                  <a:moveTo>
                    <a:pt x="0" y="7279"/>
                  </a:moveTo>
                  <a:lnTo>
                    <a:pt x="21836" y="0"/>
                  </a:lnTo>
                  <a:lnTo>
                    <a:pt x="64531" y="2752"/>
                  </a:lnTo>
                  <a:lnTo>
                    <a:pt x="115776" y="20495"/>
                  </a:lnTo>
                  <a:lnTo>
                    <a:pt x="162275" y="52328"/>
                  </a:lnTo>
                  <a:lnTo>
                    <a:pt x="170645" y="66257"/>
                  </a:lnTo>
                  <a:lnTo>
                    <a:pt x="175883" y="97985"/>
                  </a:lnTo>
                  <a:lnTo>
                    <a:pt x="170577" y="110406"/>
                  </a:lnTo>
                  <a:lnTo>
                    <a:pt x="148430" y="128271"/>
                  </a:lnTo>
                  <a:lnTo>
                    <a:pt x="108981" y="146893"/>
                  </a:lnTo>
                  <a:lnTo>
                    <a:pt x="106170" y="153676"/>
                  </a:lnTo>
                  <a:lnTo>
                    <a:pt x="110390" y="161245"/>
                  </a:lnTo>
                  <a:lnTo>
                    <a:pt x="160949" y="195286"/>
                  </a:lnTo>
                  <a:lnTo>
                    <a:pt x="217147" y="240774"/>
                  </a:lnTo>
                  <a:lnTo>
                    <a:pt x="268758" y="297373"/>
                  </a:lnTo>
                  <a:lnTo>
                    <a:pt x="273627" y="310365"/>
                  </a:lnTo>
                  <a:lnTo>
                    <a:pt x="274974" y="336987"/>
                  </a:lnTo>
                  <a:lnTo>
                    <a:pt x="266432" y="359992"/>
                  </a:lnTo>
                  <a:lnTo>
                    <a:pt x="259889" y="370392"/>
                  </a:lnTo>
                  <a:lnTo>
                    <a:pt x="236368" y="386010"/>
                  </a:lnTo>
                  <a:lnTo>
                    <a:pt x="178893" y="408450"/>
                  </a:lnTo>
                  <a:lnTo>
                    <a:pt x="130025" y="408324"/>
                  </a:lnTo>
                  <a:lnTo>
                    <a:pt x="76951" y="398638"/>
                  </a:lnTo>
                  <a:lnTo>
                    <a:pt x="37188" y="378841"/>
                  </a:lnTo>
                  <a:lnTo>
                    <a:pt x="20083" y="358280"/>
                  </a:lnTo>
                  <a:lnTo>
                    <a:pt x="0" y="322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871829" y="2769663"/>
              <a:ext cx="34947" cy="397625"/>
            </a:xfrm>
            <a:custGeom>
              <a:avLst/>
              <a:gdLst/>
              <a:ahLst/>
              <a:cxnLst/>
              <a:rect l="0" t="0" r="0" b="0"/>
              <a:pathLst>
                <a:path w="34947" h="397625">
                  <a:moveTo>
                    <a:pt x="21235" y="0"/>
                  </a:moveTo>
                  <a:lnTo>
                    <a:pt x="21234" y="54732"/>
                  </a:lnTo>
                  <a:lnTo>
                    <a:pt x="19711" y="113888"/>
                  </a:lnTo>
                  <a:lnTo>
                    <a:pt x="11812" y="163239"/>
                  </a:lnTo>
                  <a:lnTo>
                    <a:pt x="7270" y="215779"/>
                  </a:lnTo>
                  <a:lnTo>
                    <a:pt x="0" y="268417"/>
                  </a:lnTo>
                  <a:lnTo>
                    <a:pt x="9649" y="327922"/>
                  </a:lnTo>
                  <a:lnTo>
                    <a:pt x="21864" y="365800"/>
                  </a:lnTo>
                  <a:lnTo>
                    <a:pt x="34946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797085" y="2879352"/>
              <a:ext cx="260514" cy="68557"/>
            </a:xfrm>
            <a:custGeom>
              <a:avLst/>
              <a:gdLst/>
              <a:ahLst/>
              <a:cxnLst/>
              <a:rect l="0" t="0" r="0" b="0"/>
              <a:pathLst>
                <a:path w="260514" h="68557">
                  <a:moveTo>
                    <a:pt x="0" y="0"/>
                  </a:moveTo>
                  <a:lnTo>
                    <a:pt x="48807" y="18978"/>
                  </a:lnTo>
                  <a:lnTo>
                    <a:pt x="81107" y="31287"/>
                  </a:lnTo>
                  <a:lnTo>
                    <a:pt x="132029" y="39740"/>
                  </a:lnTo>
                  <a:lnTo>
                    <a:pt x="190953" y="55473"/>
                  </a:lnTo>
                  <a:lnTo>
                    <a:pt x="228730" y="64680"/>
                  </a:lnTo>
                  <a:lnTo>
                    <a:pt x="260513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576788" y="3702024"/>
            <a:ext cx="274225" cy="548449"/>
            <a:chOff x="1576788" y="3702024"/>
            <a:chExt cx="274225" cy="548449"/>
          </a:xfrm>
        </p:grpSpPr>
        <p:sp>
          <p:nvSpPr>
            <p:cNvPr id="81" name="Freeform 80"/>
            <p:cNvSpPr/>
            <p:nvPr/>
          </p:nvSpPr>
          <p:spPr>
            <a:xfrm>
              <a:off x="1631633" y="3702024"/>
              <a:ext cx="68557" cy="548449"/>
            </a:xfrm>
            <a:custGeom>
              <a:avLst/>
              <a:gdLst/>
              <a:ahLst/>
              <a:cxnLst/>
              <a:rect l="0" t="0" r="0" b="0"/>
              <a:pathLst>
                <a:path w="68557" h="548449">
                  <a:moveTo>
                    <a:pt x="0" y="0"/>
                  </a:moveTo>
                  <a:lnTo>
                    <a:pt x="14915" y="48808"/>
                  </a:lnTo>
                  <a:lnTo>
                    <a:pt x="23716" y="98253"/>
                  </a:lnTo>
                  <a:lnTo>
                    <a:pt x="26324" y="155560"/>
                  </a:lnTo>
                  <a:lnTo>
                    <a:pt x="23034" y="216721"/>
                  </a:lnTo>
                  <a:lnTo>
                    <a:pt x="16474" y="277499"/>
                  </a:lnTo>
                  <a:lnTo>
                    <a:pt x="14939" y="321384"/>
                  </a:lnTo>
                  <a:lnTo>
                    <a:pt x="14257" y="366279"/>
                  </a:lnTo>
                  <a:lnTo>
                    <a:pt x="13873" y="427101"/>
                  </a:lnTo>
                  <a:lnTo>
                    <a:pt x="21908" y="461000"/>
                  </a:lnTo>
                  <a:lnTo>
                    <a:pt x="43562" y="501717"/>
                  </a:lnTo>
                  <a:lnTo>
                    <a:pt x="61150" y="529016"/>
                  </a:lnTo>
                  <a:lnTo>
                    <a:pt x="68556" y="548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576788" y="3895252"/>
              <a:ext cx="274225" cy="12441"/>
            </a:xfrm>
            <a:custGeom>
              <a:avLst/>
              <a:gdLst/>
              <a:ahLst/>
              <a:cxnLst/>
              <a:rect l="0" t="0" r="0" b="0"/>
              <a:pathLst>
                <a:path w="274225" h="12441">
                  <a:moveTo>
                    <a:pt x="0" y="12440"/>
                  </a:moveTo>
                  <a:lnTo>
                    <a:pt x="35886" y="3018"/>
                  </a:lnTo>
                  <a:lnTo>
                    <a:pt x="90530" y="0"/>
                  </a:lnTo>
                  <a:lnTo>
                    <a:pt x="145993" y="630"/>
                  </a:lnTo>
                  <a:lnTo>
                    <a:pt x="201021" y="8264"/>
                  </a:lnTo>
                  <a:lnTo>
                    <a:pt x="257959" y="11615"/>
                  </a:lnTo>
                  <a:lnTo>
                    <a:pt x="274224" y="12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414089" y="2646262"/>
            <a:ext cx="315359" cy="671850"/>
            <a:chOff x="3414089" y="2646262"/>
            <a:chExt cx="315359" cy="671850"/>
          </a:xfrm>
        </p:grpSpPr>
        <p:sp>
          <p:nvSpPr>
            <p:cNvPr id="84" name="Freeform 83"/>
            <p:cNvSpPr/>
            <p:nvPr/>
          </p:nvSpPr>
          <p:spPr>
            <a:xfrm>
              <a:off x="3540805" y="2646262"/>
              <a:ext cx="174932" cy="671850"/>
            </a:xfrm>
            <a:custGeom>
              <a:avLst/>
              <a:gdLst/>
              <a:ahLst/>
              <a:cxnLst/>
              <a:rect l="0" t="0" r="0" b="0"/>
              <a:pathLst>
                <a:path w="174932" h="671850">
                  <a:moveTo>
                    <a:pt x="51530" y="0"/>
                  </a:moveTo>
                  <a:lnTo>
                    <a:pt x="47467" y="55597"/>
                  </a:lnTo>
                  <a:lnTo>
                    <a:pt x="32445" y="117117"/>
                  </a:lnTo>
                  <a:lnTo>
                    <a:pt x="23751" y="160218"/>
                  </a:lnTo>
                  <a:lnTo>
                    <a:pt x="14808" y="208320"/>
                  </a:lnTo>
                  <a:lnTo>
                    <a:pt x="5755" y="255090"/>
                  </a:lnTo>
                  <a:lnTo>
                    <a:pt x="716" y="305330"/>
                  </a:lnTo>
                  <a:lnTo>
                    <a:pt x="0" y="353558"/>
                  </a:lnTo>
                  <a:lnTo>
                    <a:pt x="8162" y="409451"/>
                  </a:lnTo>
                  <a:lnTo>
                    <a:pt x="20229" y="469854"/>
                  </a:lnTo>
                  <a:lnTo>
                    <a:pt x="42018" y="532754"/>
                  </a:lnTo>
                  <a:lnTo>
                    <a:pt x="70548" y="579345"/>
                  </a:lnTo>
                  <a:lnTo>
                    <a:pt x="107947" y="623620"/>
                  </a:lnTo>
                  <a:lnTo>
                    <a:pt x="143912" y="651972"/>
                  </a:lnTo>
                  <a:lnTo>
                    <a:pt x="174931" y="671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414089" y="2893064"/>
              <a:ext cx="315359" cy="13712"/>
            </a:xfrm>
            <a:custGeom>
              <a:avLst/>
              <a:gdLst/>
              <a:ahLst/>
              <a:cxnLst/>
              <a:rect l="0" t="0" r="0" b="0"/>
              <a:pathLst>
                <a:path w="315359" h="13712">
                  <a:moveTo>
                    <a:pt x="0" y="13711"/>
                  </a:moveTo>
                  <a:lnTo>
                    <a:pt x="45309" y="13711"/>
                  </a:lnTo>
                  <a:lnTo>
                    <a:pt x="102971" y="13711"/>
                  </a:lnTo>
                  <a:lnTo>
                    <a:pt x="159328" y="13711"/>
                  </a:lnTo>
                  <a:lnTo>
                    <a:pt x="213097" y="12187"/>
                  </a:lnTo>
                  <a:lnTo>
                    <a:pt x="272984" y="2858"/>
                  </a:lnTo>
                  <a:lnTo>
                    <a:pt x="3153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Freeform 86"/>
          <p:cNvSpPr/>
          <p:nvPr/>
        </p:nvSpPr>
        <p:spPr>
          <a:xfrm>
            <a:off x="3592335" y="3811714"/>
            <a:ext cx="137113" cy="644427"/>
          </a:xfrm>
          <a:custGeom>
            <a:avLst/>
            <a:gdLst/>
            <a:ahLst/>
            <a:cxnLst/>
            <a:rect l="0" t="0" r="0" b="0"/>
            <a:pathLst>
              <a:path w="137113" h="644427">
                <a:moveTo>
                  <a:pt x="0" y="0"/>
                </a:moveTo>
                <a:lnTo>
                  <a:pt x="4062" y="55597"/>
                </a:lnTo>
                <a:lnTo>
                  <a:pt x="14915" y="104326"/>
                </a:lnTo>
                <a:lnTo>
                  <a:pt x="27779" y="162945"/>
                </a:lnTo>
                <a:lnTo>
                  <a:pt x="36721" y="203438"/>
                </a:lnTo>
                <a:lnTo>
                  <a:pt x="45774" y="251905"/>
                </a:lnTo>
                <a:lnTo>
                  <a:pt x="54876" y="299852"/>
                </a:lnTo>
                <a:lnTo>
                  <a:pt x="68565" y="361546"/>
                </a:lnTo>
                <a:lnTo>
                  <a:pt x="82270" y="416896"/>
                </a:lnTo>
                <a:lnTo>
                  <a:pt x="95979" y="477477"/>
                </a:lnTo>
                <a:lnTo>
                  <a:pt x="109690" y="529959"/>
                </a:lnTo>
                <a:lnTo>
                  <a:pt x="127971" y="588638"/>
                </a:lnTo>
                <a:lnTo>
                  <a:pt x="137112" y="6444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1494521" y="4634386"/>
            <a:ext cx="260514" cy="603294"/>
            <a:chOff x="1494521" y="4634386"/>
            <a:chExt cx="260514" cy="603294"/>
          </a:xfrm>
        </p:grpSpPr>
        <p:sp>
          <p:nvSpPr>
            <p:cNvPr id="88" name="Freeform 87"/>
            <p:cNvSpPr/>
            <p:nvPr/>
          </p:nvSpPr>
          <p:spPr>
            <a:xfrm>
              <a:off x="1596842" y="4634386"/>
              <a:ext cx="89637" cy="603294"/>
            </a:xfrm>
            <a:custGeom>
              <a:avLst/>
              <a:gdLst/>
              <a:ahLst/>
              <a:cxnLst/>
              <a:rect l="0" t="0" r="0" b="0"/>
              <a:pathLst>
                <a:path w="89637" h="603294">
                  <a:moveTo>
                    <a:pt x="62213" y="0"/>
                  </a:moveTo>
                  <a:lnTo>
                    <a:pt x="43129" y="57252"/>
                  </a:lnTo>
                  <a:lnTo>
                    <a:pt x="29983" y="103971"/>
                  </a:lnTo>
                  <a:lnTo>
                    <a:pt x="16439" y="163686"/>
                  </a:lnTo>
                  <a:lnTo>
                    <a:pt x="11400" y="207322"/>
                  </a:lnTo>
                  <a:lnTo>
                    <a:pt x="4500" y="266589"/>
                  </a:lnTo>
                  <a:lnTo>
                    <a:pt x="0" y="298253"/>
                  </a:lnTo>
                  <a:lnTo>
                    <a:pt x="4508" y="344821"/>
                  </a:lnTo>
                  <a:lnTo>
                    <a:pt x="8044" y="405509"/>
                  </a:lnTo>
                  <a:lnTo>
                    <a:pt x="19587" y="468686"/>
                  </a:lnTo>
                  <a:lnTo>
                    <a:pt x="41628" y="517705"/>
                  </a:lnTo>
                  <a:lnTo>
                    <a:pt x="72310" y="571152"/>
                  </a:lnTo>
                  <a:lnTo>
                    <a:pt x="89636" y="603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494521" y="4840054"/>
              <a:ext cx="260514" cy="68557"/>
            </a:xfrm>
            <a:custGeom>
              <a:avLst/>
              <a:gdLst/>
              <a:ahLst/>
              <a:cxnLst/>
              <a:rect l="0" t="0" r="0" b="0"/>
              <a:pathLst>
                <a:path w="260514" h="68557">
                  <a:moveTo>
                    <a:pt x="0" y="0"/>
                  </a:moveTo>
                  <a:lnTo>
                    <a:pt x="55597" y="14915"/>
                  </a:lnTo>
                  <a:lnTo>
                    <a:pt x="109838" y="32231"/>
                  </a:lnTo>
                  <a:lnTo>
                    <a:pt x="166087" y="48798"/>
                  </a:lnTo>
                  <a:lnTo>
                    <a:pt x="226175" y="57713"/>
                  </a:lnTo>
                  <a:lnTo>
                    <a:pt x="260513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399460" y="4744076"/>
            <a:ext cx="482035" cy="405126"/>
            <a:chOff x="2399460" y="4744076"/>
            <a:chExt cx="482035" cy="405126"/>
          </a:xfrm>
        </p:grpSpPr>
        <p:sp>
          <p:nvSpPr>
            <p:cNvPr id="91" name="Freeform 90"/>
            <p:cNvSpPr/>
            <p:nvPr/>
          </p:nvSpPr>
          <p:spPr>
            <a:xfrm>
              <a:off x="2399460" y="4853765"/>
              <a:ext cx="178247" cy="27424"/>
            </a:xfrm>
            <a:custGeom>
              <a:avLst/>
              <a:gdLst/>
              <a:ahLst/>
              <a:cxnLst/>
              <a:rect l="0" t="0" r="0" b="0"/>
              <a:pathLst>
                <a:path w="178247" h="27424">
                  <a:moveTo>
                    <a:pt x="0" y="27423"/>
                  </a:moveTo>
                  <a:lnTo>
                    <a:pt x="59660" y="23360"/>
                  </a:lnTo>
                  <a:lnTo>
                    <a:pt x="111116" y="12508"/>
                  </a:lnTo>
                  <a:lnTo>
                    <a:pt x="152770" y="3706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605128" y="4744076"/>
              <a:ext cx="276367" cy="405126"/>
            </a:xfrm>
            <a:custGeom>
              <a:avLst/>
              <a:gdLst/>
              <a:ahLst/>
              <a:cxnLst/>
              <a:rect l="0" t="0" r="0" b="0"/>
              <a:pathLst>
                <a:path w="276367" h="405126">
                  <a:moveTo>
                    <a:pt x="95979" y="0"/>
                  </a:moveTo>
                  <a:lnTo>
                    <a:pt x="151576" y="14915"/>
                  </a:lnTo>
                  <a:lnTo>
                    <a:pt x="165036" y="19084"/>
                  </a:lnTo>
                  <a:lnTo>
                    <a:pt x="188117" y="35904"/>
                  </a:lnTo>
                  <a:lnTo>
                    <a:pt x="207009" y="58614"/>
                  </a:lnTo>
                  <a:lnTo>
                    <a:pt x="220483" y="83942"/>
                  </a:lnTo>
                  <a:lnTo>
                    <a:pt x="223425" y="114496"/>
                  </a:lnTo>
                  <a:lnTo>
                    <a:pt x="222076" y="131176"/>
                  </a:lnTo>
                  <a:lnTo>
                    <a:pt x="208390" y="157833"/>
                  </a:lnTo>
                  <a:lnTo>
                    <a:pt x="198342" y="169208"/>
                  </a:lnTo>
                  <a:lnTo>
                    <a:pt x="187073" y="175267"/>
                  </a:lnTo>
                  <a:lnTo>
                    <a:pt x="158517" y="179563"/>
                  </a:lnTo>
                  <a:lnTo>
                    <a:pt x="160523" y="182171"/>
                  </a:lnTo>
                  <a:lnTo>
                    <a:pt x="181120" y="197182"/>
                  </a:lnTo>
                  <a:lnTo>
                    <a:pt x="232228" y="249295"/>
                  </a:lnTo>
                  <a:lnTo>
                    <a:pt x="262600" y="302138"/>
                  </a:lnTo>
                  <a:lnTo>
                    <a:pt x="271045" y="315686"/>
                  </a:lnTo>
                  <a:lnTo>
                    <a:pt x="276366" y="342926"/>
                  </a:lnTo>
                  <a:lnTo>
                    <a:pt x="275652" y="356588"/>
                  </a:lnTo>
                  <a:lnTo>
                    <a:pt x="266734" y="379894"/>
                  </a:lnTo>
                  <a:lnTo>
                    <a:pt x="260090" y="390375"/>
                  </a:lnTo>
                  <a:lnTo>
                    <a:pt x="248043" y="397362"/>
                  </a:lnTo>
                  <a:lnTo>
                    <a:pt x="214345" y="405125"/>
                  </a:lnTo>
                  <a:lnTo>
                    <a:pt x="159827" y="402217"/>
                  </a:lnTo>
                  <a:lnTo>
                    <a:pt x="105079" y="391707"/>
                  </a:lnTo>
                  <a:lnTo>
                    <a:pt x="52354" y="365083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443430" y="2468018"/>
            <a:ext cx="3866476" cy="1703488"/>
            <a:chOff x="5443430" y="2468018"/>
            <a:chExt cx="3866476" cy="1703488"/>
          </a:xfrm>
        </p:grpSpPr>
        <p:sp>
          <p:nvSpPr>
            <p:cNvPr id="94" name="Freeform 93"/>
            <p:cNvSpPr/>
            <p:nvPr/>
          </p:nvSpPr>
          <p:spPr>
            <a:xfrm>
              <a:off x="5690148" y="3198025"/>
              <a:ext cx="260515" cy="51531"/>
            </a:xfrm>
            <a:custGeom>
              <a:avLst/>
              <a:gdLst/>
              <a:ahLst/>
              <a:cxnLst/>
              <a:rect l="0" t="0" r="0" b="0"/>
              <a:pathLst>
                <a:path w="260515" h="51531">
                  <a:moveTo>
                    <a:pt x="0" y="51530"/>
                  </a:moveTo>
                  <a:lnTo>
                    <a:pt x="48808" y="36615"/>
                  </a:lnTo>
                  <a:lnTo>
                    <a:pt x="98253" y="23750"/>
                  </a:lnTo>
                  <a:lnTo>
                    <a:pt x="147435" y="10290"/>
                  </a:lnTo>
                  <a:lnTo>
                    <a:pt x="195016" y="716"/>
                  </a:lnTo>
                  <a:lnTo>
                    <a:pt x="225310" y="0"/>
                  </a:lnTo>
                  <a:lnTo>
                    <a:pt x="260514" y="103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156329" y="2961619"/>
              <a:ext cx="54596" cy="575872"/>
            </a:xfrm>
            <a:custGeom>
              <a:avLst/>
              <a:gdLst/>
              <a:ahLst/>
              <a:cxnLst/>
              <a:rect l="0" t="0" r="0" b="0"/>
              <a:pathLst>
                <a:path w="54596" h="575872">
                  <a:moveTo>
                    <a:pt x="41134" y="0"/>
                  </a:moveTo>
                  <a:lnTo>
                    <a:pt x="50557" y="45309"/>
                  </a:lnTo>
                  <a:lnTo>
                    <a:pt x="53575" y="104495"/>
                  </a:lnTo>
                  <a:lnTo>
                    <a:pt x="54281" y="148007"/>
                  </a:lnTo>
                  <a:lnTo>
                    <a:pt x="54595" y="196799"/>
                  </a:lnTo>
                  <a:lnTo>
                    <a:pt x="53211" y="244384"/>
                  </a:lnTo>
                  <a:lnTo>
                    <a:pt x="43866" y="298391"/>
                  </a:lnTo>
                  <a:lnTo>
                    <a:pt x="31448" y="355358"/>
                  </a:lnTo>
                  <a:lnTo>
                    <a:pt x="22610" y="403215"/>
                  </a:lnTo>
                  <a:lnTo>
                    <a:pt x="17667" y="450892"/>
                  </a:lnTo>
                  <a:lnTo>
                    <a:pt x="13946" y="495949"/>
                  </a:lnTo>
                  <a:lnTo>
                    <a:pt x="3206" y="558279"/>
                  </a:lnTo>
                  <a:lnTo>
                    <a:pt x="0" y="575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328093" y="2989042"/>
              <a:ext cx="202768" cy="617005"/>
            </a:xfrm>
            <a:custGeom>
              <a:avLst/>
              <a:gdLst/>
              <a:ahLst/>
              <a:cxnLst/>
              <a:rect l="0" t="0" r="0" b="0"/>
              <a:pathLst>
                <a:path w="202768" h="617005">
                  <a:moveTo>
                    <a:pt x="61327" y="0"/>
                  </a:moveTo>
                  <a:lnTo>
                    <a:pt x="59803" y="56255"/>
                  </a:lnTo>
                  <a:lnTo>
                    <a:pt x="54048" y="102699"/>
                  </a:lnTo>
                  <a:lnTo>
                    <a:pt x="42243" y="158400"/>
                  </a:lnTo>
                  <a:lnTo>
                    <a:pt x="29096" y="211129"/>
                  </a:lnTo>
                  <a:lnTo>
                    <a:pt x="12529" y="274118"/>
                  </a:lnTo>
                  <a:lnTo>
                    <a:pt x="6750" y="328868"/>
                  </a:lnTo>
                  <a:lnTo>
                    <a:pt x="0" y="376207"/>
                  </a:lnTo>
                  <a:lnTo>
                    <a:pt x="46" y="423654"/>
                  </a:lnTo>
                  <a:lnTo>
                    <a:pt x="8192" y="467085"/>
                  </a:lnTo>
                  <a:lnTo>
                    <a:pt x="27047" y="501622"/>
                  </a:lnTo>
                  <a:lnTo>
                    <a:pt x="38473" y="509613"/>
                  </a:lnTo>
                  <a:lnTo>
                    <a:pt x="50662" y="511894"/>
                  </a:lnTo>
                  <a:lnTo>
                    <a:pt x="74868" y="506303"/>
                  </a:lnTo>
                  <a:lnTo>
                    <a:pt x="115235" y="477887"/>
                  </a:lnTo>
                  <a:lnTo>
                    <a:pt x="134037" y="457672"/>
                  </a:lnTo>
                  <a:lnTo>
                    <a:pt x="166871" y="399104"/>
                  </a:lnTo>
                  <a:lnTo>
                    <a:pt x="188479" y="335793"/>
                  </a:lnTo>
                  <a:lnTo>
                    <a:pt x="202767" y="275370"/>
                  </a:lnTo>
                  <a:lnTo>
                    <a:pt x="199854" y="243756"/>
                  </a:lnTo>
                  <a:lnTo>
                    <a:pt x="194812" y="231060"/>
                  </a:lnTo>
                  <a:lnTo>
                    <a:pt x="188404" y="227166"/>
                  </a:lnTo>
                  <a:lnTo>
                    <a:pt x="181084" y="229141"/>
                  </a:lnTo>
                  <a:lnTo>
                    <a:pt x="173158" y="235028"/>
                  </a:lnTo>
                  <a:lnTo>
                    <a:pt x="138544" y="296161"/>
                  </a:lnTo>
                  <a:lnTo>
                    <a:pt x="111460" y="344201"/>
                  </a:lnTo>
                  <a:lnTo>
                    <a:pt x="87184" y="406848"/>
                  </a:lnTo>
                  <a:lnTo>
                    <a:pt x="80436" y="456569"/>
                  </a:lnTo>
                  <a:lnTo>
                    <a:pt x="77437" y="501011"/>
                  </a:lnTo>
                  <a:lnTo>
                    <a:pt x="79812" y="556229"/>
                  </a:lnTo>
                  <a:lnTo>
                    <a:pt x="90163" y="593411"/>
                  </a:lnTo>
                  <a:lnTo>
                    <a:pt x="102461" y="6170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683702" y="2755952"/>
              <a:ext cx="117055" cy="850095"/>
            </a:xfrm>
            <a:custGeom>
              <a:avLst/>
              <a:gdLst/>
              <a:ahLst/>
              <a:cxnLst/>
              <a:rect l="0" t="0" r="0" b="0"/>
              <a:pathLst>
                <a:path w="117055" h="850095">
                  <a:moveTo>
                    <a:pt x="117054" y="0"/>
                  </a:moveTo>
                  <a:lnTo>
                    <a:pt x="86165" y="57252"/>
                  </a:lnTo>
                  <a:lnTo>
                    <a:pt x="66997" y="110165"/>
                  </a:lnTo>
                  <a:lnTo>
                    <a:pt x="48541" y="168690"/>
                  </a:lnTo>
                  <a:lnTo>
                    <a:pt x="34800" y="220611"/>
                  </a:lnTo>
                  <a:lnTo>
                    <a:pt x="21079" y="274589"/>
                  </a:lnTo>
                  <a:lnTo>
                    <a:pt x="11427" y="333239"/>
                  </a:lnTo>
                  <a:lnTo>
                    <a:pt x="4506" y="394797"/>
                  </a:lnTo>
                  <a:lnTo>
                    <a:pt x="0" y="432931"/>
                  </a:lnTo>
                  <a:lnTo>
                    <a:pt x="4504" y="488660"/>
                  </a:lnTo>
                  <a:lnTo>
                    <a:pt x="6517" y="543767"/>
                  </a:lnTo>
                  <a:lnTo>
                    <a:pt x="8636" y="597165"/>
                  </a:lnTo>
                  <a:lnTo>
                    <a:pt x="22230" y="656927"/>
                  </a:lnTo>
                  <a:lnTo>
                    <a:pt x="39585" y="712743"/>
                  </a:lnTo>
                  <a:lnTo>
                    <a:pt x="57683" y="770827"/>
                  </a:lnTo>
                  <a:lnTo>
                    <a:pt x="71866" y="832179"/>
                  </a:lnTo>
                  <a:lnTo>
                    <a:pt x="75920" y="8500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040893" y="2989042"/>
              <a:ext cx="102644" cy="575871"/>
            </a:xfrm>
            <a:custGeom>
              <a:avLst/>
              <a:gdLst/>
              <a:ahLst/>
              <a:cxnLst/>
              <a:rect l="0" t="0" r="0" b="0"/>
              <a:pathLst>
                <a:path w="102644" h="575871">
                  <a:moveTo>
                    <a:pt x="34087" y="0"/>
                  </a:moveTo>
                  <a:lnTo>
                    <a:pt x="32564" y="61108"/>
                  </a:lnTo>
                  <a:lnTo>
                    <a:pt x="24664" y="113577"/>
                  </a:lnTo>
                  <a:lnTo>
                    <a:pt x="22282" y="165246"/>
                  </a:lnTo>
                  <a:lnTo>
                    <a:pt x="13662" y="225176"/>
                  </a:lnTo>
                  <a:lnTo>
                    <a:pt x="8737" y="279158"/>
                  </a:lnTo>
                  <a:lnTo>
                    <a:pt x="0" y="326468"/>
                  </a:lnTo>
                  <a:lnTo>
                    <a:pt x="148" y="367523"/>
                  </a:lnTo>
                  <a:lnTo>
                    <a:pt x="5292" y="414715"/>
                  </a:lnTo>
                  <a:lnTo>
                    <a:pt x="12656" y="461081"/>
                  </a:lnTo>
                  <a:lnTo>
                    <a:pt x="32647" y="515452"/>
                  </a:lnTo>
                  <a:lnTo>
                    <a:pt x="57867" y="553229"/>
                  </a:lnTo>
                  <a:lnTo>
                    <a:pt x="75633" y="565807"/>
                  </a:lnTo>
                  <a:lnTo>
                    <a:pt x="102643" y="575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869312" y="3263643"/>
              <a:ext cx="260513" cy="13335"/>
            </a:xfrm>
            <a:custGeom>
              <a:avLst/>
              <a:gdLst/>
              <a:ahLst/>
              <a:cxnLst/>
              <a:rect l="0" t="0" r="0" b="0"/>
              <a:pathLst>
                <a:path w="260513" h="13335">
                  <a:moveTo>
                    <a:pt x="0" y="13334"/>
                  </a:moveTo>
                  <a:lnTo>
                    <a:pt x="54732" y="3911"/>
                  </a:lnTo>
                  <a:lnTo>
                    <a:pt x="115412" y="894"/>
                  </a:lnTo>
                  <a:lnTo>
                    <a:pt x="172662" y="0"/>
                  </a:lnTo>
                  <a:lnTo>
                    <a:pt x="223650" y="1258"/>
                  </a:lnTo>
                  <a:lnTo>
                    <a:pt x="260512" y="133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362915" y="3085020"/>
              <a:ext cx="41135" cy="356493"/>
            </a:xfrm>
            <a:custGeom>
              <a:avLst/>
              <a:gdLst/>
              <a:ahLst/>
              <a:cxnLst/>
              <a:rect l="0" t="0" r="0" b="0"/>
              <a:pathLst>
                <a:path w="41135" h="356493">
                  <a:moveTo>
                    <a:pt x="0" y="0"/>
                  </a:moveTo>
                  <a:lnTo>
                    <a:pt x="10853" y="59660"/>
                  </a:lnTo>
                  <a:lnTo>
                    <a:pt x="16928" y="111116"/>
                  </a:lnTo>
                  <a:lnTo>
                    <a:pt x="28376" y="164957"/>
                  </a:lnTo>
                  <a:lnTo>
                    <a:pt x="37353" y="219505"/>
                  </a:lnTo>
                  <a:lnTo>
                    <a:pt x="40014" y="274261"/>
                  </a:lnTo>
                  <a:lnTo>
                    <a:pt x="40802" y="320955"/>
                  </a:lnTo>
                  <a:lnTo>
                    <a:pt x="41134" y="356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198381" y="3290688"/>
              <a:ext cx="219380" cy="10854"/>
            </a:xfrm>
            <a:custGeom>
              <a:avLst/>
              <a:gdLst/>
              <a:ahLst/>
              <a:cxnLst/>
              <a:rect l="0" t="0" r="0" b="0"/>
              <a:pathLst>
                <a:path w="219380" h="10854">
                  <a:moveTo>
                    <a:pt x="0" y="0"/>
                  </a:moveTo>
                  <a:lnTo>
                    <a:pt x="59660" y="10853"/>
                  </a:lnTo>
                  <a:lnTo>
                    <a:pt x="107054" y="8802"/>
                  </a:lnTo>
                  <a:lnTo>
                    <a:pt x="158167" y="2608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554872" y="3112443"/>
              <a:ext cx="27424" cy="356492"/>
            </a:xfrm>
            <a:custGeom>
              <a:avLst/>
              <a:gdLst/>
              <a:ahLst/>
              <a:cxnLst/>
              <a:rect l="0" t="0" r="0" b="0"/>
              <a:pathLst>
                <a:path w="27424" h="356492">
                  <a:moveTo>
                    <a:pt x="0" y="0"/>
                  </a:moveTo>
                  <a:lnTo>
                    <a:pt x="0" y="45309"/>
                  </a:lnTo>
                  <a:lnTo>
                    <a:pt x="1524" y="102971"/>
                  </a:lnTo>
                  <a:lnTo>
                    <a:pt x="9423" y="160851"/>
                  </a:lnTo>
                  <a:lnTo>
                    <a:pt x="13964" y="224042"/>
                  </a:lnTo>
                  <a:lnTo>
                    <a:pt x="22758" y="282038"/>
                  </a:lnTo>
                  <a:lnTo>
                    <a:pt x="26502" y="339979"/>
                  </a:lnTo>
                  <a:lnTo>
                    <a:pt x="27423" y="356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541161" y="2810796"/>
              <a:ext cx="215860" cy="836385"/>
            </a:xfrm>
            <a:custGeom>
              <a:avLst/>
              <a:gdLst/>
              <a:ahLst/>
              <a:cxnLst/>
              <a:rect l="0" t="0" r="0" b="0"/>
              <a:pathLst>
                <a:path w="215860" h="836385">
                  <a:moveTo>
                    <a:pt x="0" y="0"/>
                  </a:moveTo>
                  <a:lnTo>
                    <a:pt x="59215" y="60738"/>
                  </a:lnTo>
                  <a:lnTo>
                    <a:pt x="95939" y="114917"/>
                  </a:lnTo>
                  <a:lnTo>
                    <a:pt x="139812" y="176570"/>
                  </a:lnTo>
                  <a:lnTo>
                    <a:pt x="180020" y="234283"/>
                  </a:lnTo>
                  <a:lnTo>
                    <a:pt x="198915" y="283549"/>
                  </a:lnTo>
                  <a:lnTo>
                    <a:pt x="214886" y="345976"/>
                  </a:lnTo>
                  <a:lnTo>
                    <a:pt x="215859" y="385334"/>
                  </a:lnTo>
                  <a:lnTo>
                    <a:pt x="211212" y="438374"/>
                  </a:lnTo>
                  <a:lnTo>
                    <a:pt x="208132" y="485307"/>
                  </a:lnTo>
                  <a:lnTo>
                    <a:pt x="202335" y="541928"/>
                  </a:lnTo>
                  <a:lnTo>
                    <a:pt x="186907" y="591713"/>
                  </a:lnTo>
                  <a:lnTo>
                    <a:pt x="167100" y="640995"/>
                  </a:lnTo>
                  <a:lnTo>
                    <a:pt x="139480" y="698594"/>
                  </a:lnTo>
                  <a:lnTo>
                    <a:pt x="104684" y="752459"/>
                  </a:lnTo>
                  <a:lnTo>
                    <a:pt x="59358" y="810850"/>
                  </a:lnTo>
                  <a:lnTo>
                    <a:pt x="41134" y="83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804626" y="2714818"/>
              <a:ext cx="202716" cy="959785"/>
            </a:xfrm>
            <a:custGeom>
              <a:avLst/>
              <a:gdLst/>
              <a:ahLst/>
              <a:cxnLst/>
              <a:rect l="0" t="0" r="0" b="0"/>
              <a:pathLst>
                <a:path w="202716" h="959785">
                  <a:moveTo>
                    <a:pt x="79314" y="0"/>
                  </a:moveTo>
                  <a:lnTo>
                    <a:pt x="68369" y="45309"/>
                  </a:lnTo>
                  <a:lnTo>
                    <a:pt x="55928" y="102971"/>
                  </a:lnTo>
                  <a:lnTo>
                    <a:pt x="42593" y="159327"/>
                  </a:lnTo>
                  <a:lnTo>
                    <a:pt x="28994" y="214620"/>
                  </a:lnTo>
                  <a:lnTo>
                    <a:pt x="16839" y="271121"/>
                  </a:lnTo>
                  <a:lnTo>
                    <a:pt x="11037" y="333905"/>
                  </a:lnTo>
                  <a:lnTo>
                    <a:pt x="1870" y="391779"/>
                  </a:lnTo>
                  <a:lnTo>
                    <a:pt x="0" y="449045"/>
                  </a:lnTo>
                  <a:lnTo>
                    <a:pt x="6894" y="512055"/>
                  </a:lnTo>
                  <a:lnTo>
                    <a:pt x="11137" y="568473"/>
                  </a:lnTo>
                  <a:lnTo>
                    <a:pt x="21366" y="616335"/>
                  </a:lnTo>
                  <a:lnTo>
                    <a:pt x="34045" y="666911"/>
                  </a:lnTo>
                  <a:lnTo>
                    <a:pt x="56041" y="725718"/>
                  </a:lnTo>
                  <a:lnTo>
                    <a:pt x="81996" y="781346"/>
                  </a:lnTo>
                  <a:lnTo>
                    <a:pt x="112740" y="834822"/>
                  </a:lnTo>
                  <a:lnTo>
                    <a:pt x="144091" y="880368"/>
                  </a:lnTo>
                  <a:lnTo>
                    <a:pt x="158379" y="906206"/>
                  </a:lnTo>
                  <a:lnTo>
                    <a:pt x="202715" y="9597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091515" y="2961619"/>
              <a:ext cx="121496" cy="562161"/>
            </a:xfrm>
            <a:custGeom>
              <a:avLst/>
              <a:gdLst/>
              <a:ahLst/>
              <a:cxnLst/>
              <a:rect l="0" t="0" r="0" b="0"/>
              <a:pathLst>
                <a:path w="121496" h="562161">
                  <a:moveTo>
                    <a:pt x="11805" y="0"/>
                  </a:moveTo>
                  <a:lnTo>
                    <a:pt x="11805" y="43673"/>
                  </a:lnTo>
                  <a:lnTo>
                    <a:pt x="7743" y="89490"/>
                  </a:lnTo>
                  <a:lnTo>
                    <a:pt x="2382" y="140322"/>
                  </a:lnTo>
                  <a:lnTo>
                    <a:pt x="0" y="193384"/>
                  </a:lnTo>
                  <a:lnTo>
                    <a:pt x="5937" y="252811"/>
                  </a:lnTo>
                  <a:lnTo>
                    <a:pt x="9197" y="296700"/>
                  </a:lnTo>
                  <a:lnTo>
                    <a:pt x="12169" y="342105"/>
                  </a:lnTo>
                  <a:lnTo>
                    <a:pt x="23932" y="394886"/>
                  </a:lnTo>
                  <a:lnTo>
                    <a:pt x="46036" y="448442"/>
                  </a:lnTo>
                  <a:lnTo>
                    <a:pt x="71884" y="499858"/>
                  </a:lnTo>
                  <a:lnTo>
                    <a:pt x="121495" y="562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925074" y="3235844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0"/>
                  </a:moveTo>
                  <a:lnTo>
                    <a:pt x="48808" y="10852"/>
                  </a:lnTo>
                  <a:lnTo>
                    <a:pt x="108498" y="20425"/>
                  </a:lnTo>
                  <a:lnTo>
                    <a:pt x="136583" y="24312"/>
                  </a:lnTo>
                  <a:lnTo>
                    <a:pt x="178246" y="27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295277" y="3249555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3208" y="0"/>
                  </a:lnTo>
                  <a:lnTo>
                    <a:pt x="115855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487234" y="3036608"/>
              <a:ext cx="212656" cy="428654"/>
            </a:xfrm>
            <a:custGeom>
              <a:avLst/>
              <a:gdLst/>
              <a:ahLst/>
              <a:cxnLst/>
              <a:rect l="0" t="0" r="0" b="0"/>
              <a:pathLst>
                <a:path w="212656" h="428654">
                  <a:moveTo>
                    <a:pt x="41133" y="7279"/>
                  </a:moveTo>
                  <a:lnTo>
                    <a:pt x="62970" y="0"/>
                  </a:lnTo>
                  <a:lnTo>
                    <a:pt x="85878" y="489"/>
                  </a:lnTo>
                  <a:lnTo>
                    <a:pt x="109771" y="7308"/>
                  </a:lnTo>
                  <a:lnTo>
                    <a:pt x="130546" y="20495"/>
                  </a:lnTo>
                  <a:lnTo>
                    <a:pt x="145874" y="40575"/>
                  </a:lnTo>
                  <a:lnTo>
                    <a:pt x="152094" y="52328"/>
                  </a:lnTo>
                  <a:lnTo>
                    <a:pt x="154943" y="81638"/>
                  </a:lnTo>
                  <a:lnTo>
                    <a:pt x="153570" y="97985"/>
                  </a:lnTo>
                  <a:lnTo>
                    <a:pt x="139856" y="124274"/>
                  </a:lnTo>
                  <a:lnTo>
                    <a:pt x="93811" y="165977"/>
                  </a:lnTo>
                  <a:lnTo>
                    <a:pt x="51370" y="189563"/>
                  </a:lnTo>
                  <a:lnTo>
                    <a:pt x="106110" y="193636"/>
                  </a:lnTo>
                  <a:lnTo>
                    <a:pt x="131459" y="204872"/>
                  </a:lnTo>
                  <a:lnTo>
                    <a:pt x="172558" y="236912"/>
                  </a:lnTo>
                  <a:lnTo>
                    <a:pt x="200767" y="270830"/>
                  </a:lnTo>
                  <a:lnTo>
                    <a:pt x="211106" y="304690"/>
                  </a:lnTo>
                  <a:lnTo>
                    <a:pt x="212655" y="340559"/>
                  </a:lnTo>
                  <a:lnTo>
                    <a:pt x="203187" y="366658"/>
                  </a:lnTo>
                  <a:lnTo>
                    <a:pt x="173448" y="398480"/>
                  </a:lnTo>
                  <a:lnTo>
                    <a:pt x="128411" y="419928"/>
                  </a:lnTo>
                  <a:lnTo>
                    <a:pt x="76473" y="428653"/>
                  </a:lnTo>
                  <a:lnTo>
                    <a:pt x="13230" y="420990"/>
                  </a:lnTo>
                  <a:lnTo>
                    <a:pt x="0" y="4186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487234" y="2769663"/>
              <a:ext cx="403103" cy="932362"/>
            </a:xfrm>
            <a:custGeom>
              <a:avLst/>
              <a:gdLst/>
              <a:ahLst/>
              <a:cxnLst/>
              <a:rect l="0" t="0" r="0" b="0"/>
              <a:pathLst>
                <a:path w="403103" h="932362">
                  <a:moveTo>
                    <a:pt x="0" y="0"/>
                  </a:moveTo>
                  <a:lnTo>
                    <a:pt x="55596" y="29829"/>
                  </a:lnTo>
                  <a:lnTo>
                    <a:pt x="109838" y="64461"/>
                  </a:lnTo>
                  <a:lnTo>
                    <a:pt x="158146" y="98827"/>
                  </a:lnTo>
                  <a:lnTo>
                    <a:pt x="211054" y="137956"/>
                  </a:lnTo>
                  <a:lnTo>
                    <a:pt x="258045" y="185774"/>
                  </a:lnTo>
                  <a:lnTo>
                    <a:pt x="303924" y="247103"/>
                  </a:lnTo>
                  <a:lnTo>
                    <a:pt x="332959" y="296996"/>
                  </a:lnTo>
                  <a:lnTo>
                    <a:pt x="366005" y="355572"/>
                  </a:lnTo>
                  <a:lnTo>
                    <a:pt x="387655" y="418433"/>
                  </a:lnTo>
                  <a:lnTo>
                    <a:pt x="401949" y="471500"/>
                  </a:lnTo>
                  <a:lnTo>
                    <a:pt x="403102" y="519835"/>
                  </a:lnTo>
                  <a:lnTo>
                    <a:pt x="398535" y="570770"/>
                  </a:lnTo>
                  <a:lnTo>
                    <a:pt x="387399" y="626665"/>
                  </a:lnTo>
                  <a:lnTo>
                    <a:pt x="372928" y="679620"/>
                  </a:lnTo>
                  <a:lnTo>
                    <a:pt x="341513" y="739231"/>
                  </a:lnTo>
                  <a:lnTo>
                    <a:pt x="305966" y="795017"/>
                  </a:lnTo>
                  <a:lnTo>
                    <a:pt x="269604" y="848525"/>
                  </a:lnTo>
                  <a:lnTo>
                    <a:pt x="216328" y="907447"/>
                  </a:lnTo>
                  <a:lnTo>
                    <a:pt x="191956" y="9323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443430" y="2468018"/>
              <a:ext cx="3866476" cy="1703488"/>
            </a:xfrm>
            <a:custGeom>
              <a:avLst/>
              <a:gdLst/>
              <a:ahLst/>
              <a:cxnLst/>
              <a:rect l="0" t="0" r="0" b="0"/>
              <a:pathLst>
                <a:path w="3866476" h="1703488">
                  <a:moveTo>
                    <a:pt x="3866475" y="164533"/>
                  </a:moveTo>
                  <a:lnTo>
                    <a:pt x="3819643" y="164533"/>
                  </a:lnTo>
                  <a:lnTo>
                    <a:pt x="3775582" y="164533"/>
                  </a:lnTo>
                  <a:lnTo>
                    <a:pt x="3713943" y="164533"/>
                  </a:lnTo>
                  <a:lnTo>
                    <a:pt x="3671728" y="164533"/>
                  </a:lnTo>
                  <a:lnTo>
                    <a:pt x="3627574" y="163009"/>
                  </a:lnTo>
                  <a:lnTo>
                    <a:pt x="3582559" y="157254"/>
                  </a:lnTo>
                  <a:lnTo>
                    <a:pt x="3537161" y="153680"/>
                  </a:lnTo>
                  <a:lnTo>
                    <a:pt x="3476903" y="147606"/>
                  </a:lnTo>
                  <a:lnTo>
                    <a:pt x="3417916" y="140220"/>
                  </a:lnTo>
                  <a:lnTo>
                    <a:pt x="3366993" y="136969"/>
                  </a:lnTo>
                  <a:lnTo>
                    <a:pt x="3308813" y="130446"/>
                  </a:lnTo>
                  <a:lnTo>
                    <a:pt x="3247408" y="126531"/>
                  </a:lnTo>
                  <a:lnTo>
                    <a:pt x="3189139" y="124791"/>
                  </a:lnTo>
                  <a:lnTo>
                    <a:pt x="3142929" y="124018"/>
                  </a:lnTo>
                  <a:lnTo>
                    <a:pt x="3082653" y="123582"/>
                  </a:lnTo>
                  <a:lnTo>
                    <a:pt x="3026200" y="116174"/>
                  </a:lnTo>
                  <a:lnTo>
                    <a:pt x="2970877" y="111610"/>
                  </a:lnTo>
                  <a:lnTo>
                    <a:pt x="2915892" y="110257"/>
                  </a:lnTo>
                  <a:lnTo>
                    <a:pt x="2861005" y="109857"/>
                  </a:lnTo>
                  <a:lnTo>
                    <a:pt x="2806149" y="109738"/>
                  </a:lnTo>
                  <a:lnTo>
                    <a:pt x="2757394" y="105647"/>
                  </a:lnTo>
                  <a:lnTo>
                    <a:pt x="2704749" y="100275"/>
                  </a:lnTo>
                  <a:lnTo>
                    <a:pt x="2661037" y="97887"/>
                  </a:lnTo>
                  <a:lnTo>
                    <a:pt x="2617235" y="96826"/>
                  </a:lnTo>
                  <a:lnTo>
                    <a:pt x="2553813" y="92166"/>
                  </a:lnTo>
                  <a:lnTo>
                    <a:pt x="2492363" y="85199"/>
                  </a:lnTo>
                  <a:lnTo>
                    <a:pt x="2448322" y="83569"/>
                  </a:lnTo>
                  <a:lnTo>
                    <a:pt x="2403356" y="82845"/>
                  </a:lnTo>
                  <a:lnTo>
                    <a:pt x="2342496" y="82437"/>
                  </a:lnTo>
                  <a:lnTo>
                    <a:pt x="2300462" y="82342"/>
                  </a:lnTo>
                  <a:lnTo>
                    <a:pt x="2256389" y="80776"/>
                  </a:lnTo>
                  <a:lnTo>
                    <a:pt x="2211411" y="75002"/>
                  </a:lnTo>
                  <a:lnTo>
                    <a:pt x="2166029" y="71420"/>
                  </a:lnTo>
                  <a:lnTo>
                    <a:pt x="2121991" y="69828"/>
                  </a:lnTo>
                  <a:lnTo>
                    <a:pt x="2061415" y="67408"/>
                  </a:lnTo>
                  <a:lnTo>
                    <a:pt x="2018113" y="61443"/>
                  </a:lnTo>
                  <a:lnTo>
                    <a:pt x="1973476" y="57776"/>
                  </a:lnTo>
                  <a:lnTo>
                    <a:pt x="1928246" y="56147"/>
                  </a:lnTo>
                  <a:lnTo>
                    <a:pt x="1882753" y="55423"/>
                  </a:lnTo>
                  <a:lnTo>
                    <a:pt x="1837143" y="55101"/>
                  </a:lnTo>
                  <a:lnTo>
                    <a:pt x="1791480" y="54958"/>
                  </a:lnTo>
                  <a:lnTo>
                    <a:pt x="1745796" y="54894"/>
                  </a:lnTo>
                  <a:lnTo>
                    <a:pt x="1684529" y="47579"/>
                  </a:lnTo>
                  <a:lnTo>
                    <a:pt x="1642400" y="43997"/>
                  </a:lnTo>
                  <a:lnTo>
                    <a:pt x="1598286" y="42406"/>
                  </a:lnTo>
                  <a:lnTo>
                    <a:pt x="1553287" y="41698"/>
                  </a:lnTo>
                  <a:lnTo>
                    <a:pt x="1507898" y="37321"/>
                  </a:lnTo>
                  <a:lnTo>
                    <a:pt x="1463857" y="31821"/>
                  </a:lnTo>
                  <a:lnTo>
                    <a:pt x="1403279" y="27201"/>
                  </a:lnTo>
                  <a:lnTo>
                    <a:pt x="1359976" y="20721"/>
                  </a:lnTo>
                  <a:lnTo>
                    <a:pt x="1315339" y="16826"/>
                  </a:lnTo>
                  <a:lnTo>
                    <a:pt x="1271632" y="15095"/>
                  </a:lnTo>
                  <a:lnTo>
                    <a:pt x="1211243" y="14120"/>
                  </a:lnTo>
                  <a:lnTo>
                    <a:pt x="1167984" y="13892"/>
                  </a:lnTo>
                  <a:lnTo>
                    <a:pt x="1108083" y="6485"/>
                  </a:lnTo>
                  <a:lnTo>
                    <a:pt x="1066274" y="2881"/>
                  </a:lnTo>
                  <a:lnTo>
                    <a:pt x="1003974" y="852"/>
                  </a:lnTo>
                  <a:lnTo>
                    <a:pt x="942857" y="251"/>
                  </a:lnTo>
                  <a:lnTo>
                    <a:pt x="880568" y="73"/>
                  </a:lnTo>
                  <a:lnTo>
                    <a:pt x="823518" y="21"/>
                  </a:lnTo>
                  <a:lnTo>
                    <a:pt x="768019" y="5"/>
                  </a:lnTo>
                  <a:lnTo>
                    <a:pt x="712981" y="0"/>
                  </a:lnTo>
                  <a:lnTo>
                    <a:pt x="658079" y="4061"/>
                  </a:lnTo>
                  <a:lnTo>
                    <a:pt x="616932" y="9421"/>
                  </a:lnTo>
                  <a:lnTo>
                    <a:pt x="563097" y="11804"/>
                  </a:lnTo>
                  <a:lnTo>
                    <a:pt x="511748" y="16925"/>
                  </a:lnTo>
                  <a:lnTo>
                    <a:pt x="466581" y="24279"/>
                  </a:lnTo>
                  <a:lnTo>
                    <a:pt x="413935" y="36985"/>
                  </a:lnTo>
                  <a:lnTo>
                    <a:pt x="360419" y="50398"/>
                  </a:lnTo>
                  <a:lnTo>
                    <a:pt x="307491" y="65545"/>
                  </a:lnTo>
                  <a:lnTo>
                    <a:pt x="276775" y="80420"/>
                  </a:lnTo>
                  <a:lnTo>
                    <a:pt x="269803" y="88652"/>
                  </a:lnTo>
                  <a:lnTo>
                    <a:pt x="268202" y="97188"/>
                  </a:lnTo>
                  <a:lnTo>
                    <a:pt x="270182" y="105925"/>
                  </a:lnTo>
                  <a:lnTo>
                    <a:pt x="266931" y="116320"/>
                  </a:lnTo>
                  <a:lnTo>
                    <a:pt x="232937" y="169905"/>
                  </a:lnTo>
                  <a:lnTo>
                    <a:pt x="205564" y="225032"/>
                  </a:lnTo>
                  <a:lnTo>
                    <a:pt x="182219" y="281484"/>
                  </a:lnTo>
                  <a:lnTo>
                    <a:pt x="165653" y="339344"/>
                  </a:lnTo>
                  <a:lnTo>
                    <a:pt x="155845" y="385432"/>
                  </a:lnTo>
                  <a:lnTo>
                    <a:pt x="143281" y="445640"/>
                  </a:lnTo>
                  <a:lnTo>
                    <a:pt x="137358" y="502073"/>
                  </a:lnTo>
                  <a:lnTo>
                    <a:pt x="126632" y="557389"/>
                  </a:lnTo>
                  <a:lnTo>
                    <a:pt x="115328" y="613897"/>
                  </a:lnTo>
                  <a:lnTo>
                    <a:pt x="109779" y="676682"/>
                  </a:lnTo>
                  <a:lnTo>
                    <a:pt x="99163" y="736080"/>
                  </a:lnTo>
                  <a:lnTo>
                    <a:pt x="90746" y="779108"/>
                  </a:lnTo>
                  <a:lnTo>
                    <a:pt x="85989" y="823622"/>
                  </a:lnTo>
                  <a:lnTo>
                    <a:pt x="82352" y="868797"/>
                  </a:lnTo>
                  <a:lnTo>
                    <a:pt x="75657" y="914266"/>
                  </a:lnTo>
                  <a:lnTo>
                    <a:pt x="67603" y="959866"/>
                  </a:lnTo>
                  <a:lnTo>
                    <a:pt x="58946" y="1005523"/>
                  </a:lnTo>
                  <a:lnTo>
                    <a:pt x="50020" y="1051207"/>
                  </a:lnTo>
                  <a:lnTo>
                    <a:pt x="45037" y="1096902"/>
                  </a:lnTo>
                  <a:lnTo>
                    <a:pt x="41299" y="1141078"/>
                  </a:lnTo>
                  <a:lnTo>
                    <a:pt x="30629" y="1201732"/>
                  </a:lnTo>
                  <a:lnTo>
                    <a:pt x="22200" y="1245053"/>
                  </a:lnTo>
                  <a:lnTo>
                    <a:pt x="16168" y="1304989"/>
                  </a:lnTo>
                  <a:lnTo>
                    <a:pt x="7102" y="1361342"/>
                  </a:lnTo>
                  <a:lnTo>
                    <a:pt x="2045" y="1416634"/>
                  </a:lnTo>
                  <a:lnTo>
                    <a:pt x="862" y="1461427"/>
                  </a:lnTo>
                  <a:lnTo>
                    <a:pt x="337" y="1510281"/>
                  </a:lnTo>
                  <a:lnTo>
                    <a:pt x="104" y="1557385"/>
                  </a:lnTo>
                  <a:lnTo>
                    <a:pt x="0" y="1603711"/>
                  </a:lnTo>
                  <a:lnTo>
                    <a:pt x="3000" y="1645121"/>
                  </a:lnTo>
                  <a:lnTo>
                    <a:pt x="14491" y="1673682"/>
                  </a:lnTo>
                  <a:lnTo>
                    <a:pt x="37879" y="1692470"/>
                  </a:lnTo>
                  <a:lnTo>
                    <a:pt x="52647" y="1699612"/>
                  </a:lnTo>
                  <a:lnTo>
                    <a:pt x="85307" y="1703487"/>
                  </a:lnTo>
                  <a:lnTo>
                    <a:pt x="142017" y="1697102"/>
                  </a:lnTo>
                  <a:lnTo>
                    <a:pt x="198937" y="1685562"/>
                  </a:lnTo>
                  <a:lnTo>
                    <a:pt x="256937" y="1672494"/>
                  </a:lnTo>
                  <a:lnTo>
                    <a:pt x="307628" y="1663504"/>
                  </a:lnTo>
                  <a:lnTo>
                    <a:pt x="365705" y="1654430"/>
                  </a:lnTo>
                  <a:lnTo>
                    <a:pt x="414877" y="1649381"/>
                  </a:lnTo>
                  <a:lnTo>
                    <a:pt x="476821" y="1642477"/>
                  </a:lnTo>
                  <a:lnTo>
                    <a:pt x="533769" y="1634845"/>
                  </a:lnTo>
                  <a:lnTo>
                    <a:pt x="593299" y="1628521"/>
                  </a:lnTo>
                  <a:lnTo>
                    <a:pt x="655118" y="1621061"/>
                  </a:lnTo>
                  <a:lnTo>
                    <a:pt x="716092" y="1618851"/>
                  </a:lnTo>
                  <a:lnTo>
                    <a:pt x="760022" y="1616811"/>
                  </a:lnTo>
                  <a:lnTo>
                    <a:pt x="804938" y="1610825"/>
                  </a:lnTo>
                  <a:lnTo>
                    <a:pt x="850292" y="1607149"/>
                  </a:lnTo>
                  <a:lnTo>
                    <a:pt x="897363" y="1605516"/>
                  </a:lnTo>
                  <a:lnTo>
                    <a:pt x="948753" y="1604789"/>
                  </a:lnTo>
                  <a:lnTo>
                    <a:pt x="998000" y="1600404"/>
                  </a:lnTo>
                  <a:lnTo>
                    <a:pt x="1046802" y="1594900"/>
                  </a:lnTo>
                  <a:lnTo>
                    <a:pt x="1098961" y="1592454"/>
                  </a:lnTo>
                  <a:lnTo>
                    <a:pt x="1152612" y="1591367"/>
                  </a:lnTo>
                  <a:lnTo>
                    <a:pt x="1206927" y="1589360"/>
                  </a:lnTo>
                  <a:lnTo>
                    <a:pt x="1261537" y="1583391"/>
                  </a:lnTo>
                  <a:lnTo>
                    <a:pt x="1316276" y="1579721"/>
                  </a:lnTo>
                  <a:lnTo>
                    <a:pt x="1371074" y="1576567"/>
                  </a:lnTo>
                  <a:lnTo>
                    <a:pt x="1425898" y="1570087"/>
                  </a:lnTo>
                  <a:lnTo>
                    <a:pt x="1484796" y="1566192"/>
                  </a:lnTo>
                  <a:lnTo>
                    <a:pt x="1544998" y="1562937"/>
                  </a:lnTo>
                  <a:lnTo>
                    <a:pt x="1602223" y="1556412"/>
                  </a:lnTo>
                  <a:lnTo>
                    <a:pt x="1662188" y="1552496"/>
                  </a:lnTo>
                  <a:lnTo>
                    <a:pt x="1724388" y="1549233"/>
                  </a:lnTo>
                  <a:lnTo>
                    <a:pt x="1787579" y="1542704"/>
                  </a:lnTo>
                  <a:lnTo>
                    <a:pt x="1819360" y="1540354"/>
                  </a:lnTo>
                  <a:lnTo>
                    <a:pt x="1851212" y="1538787"/>
                  </a:lnTo>
                  <a:lnTo>
                    <a:pt x="1883110" y="1537742"/>
                  </a:lnTo>
                  <a:lnTo>
                    <a:pt x="1915040" y="1535522"/>
                  </a:lnTo>
                  <a:lnTo>
                    <a:pt x="1946991" y="1532519"/>
                  </a:lnTo>
                  <a:lnTo>
                    <a:pt x="1978956" y="1528993"/>
                  </a:lnTo>
                  <a:lnTo>
                    <a:pt x="2010930" y="1525119"/>
                  </a:lnTo>
                  <a:lnTo>
                    <a:pt x="2042911" y="1521013"/>
                  </a:lnTo>
                  <a:lnTo>
                    <a:pt x="2074896" y="1516752"/>
                  </a:lnTo>
                  <a:lnTo>
                    <a:pt x="2106883" y="1513911"/>
                  </a:lnTo>
                  <a:lnTo>
                    <a:pt x="2138872" y="1512018"/>
                  </a:lnTo>
                  <a:lnTo>
                    <a:pt x="2170862" y="1510755"/>
                  </a:lnTo>
                  <a:lnTo>
                    <a:pt x="2202853" y="1508390"/>
                  </a:lnTo>
                  <a:lnTo>
                    <a:pt x="2234845" y="1505290"/>
                  </a:lnTo>
                  <a:lnTo>
                    <a:pt x="2266837" y="1501700"/>
                  </a:lnTo>
                  <a:lnTo>
                    <a:pt x="2298829" y="1499306"/>
                  </a:lnTo>
                  <a:lnTo>
                    <a:pt x="2330821" y="1497710"/>
                  </a:lnTo>
                  <a:lnTo>
                    <a:pt x="2362814" y="1496647"/>
                  </a:lnTo>
                  <a:lnTo>
                    <a:pt x="2396330" y="1494414"/>
                  </a:lnTo>
                  <a:lnTo>
                    <a:pt x="2430862" y="1491402"/>
                  </a:lnTo>
                  <a:lnTo>
                    <a:pt x="2466071" y="1487871"/>
                  </a:lnTo>
                  <a:lnTo>
                    <a:pt x="2500208" y="1485516"/>
                  </a:lnTo>
                  <a:lnTo>
                    <a:pt x="2533630" y="1483947"/>
                  </a:lnTo>
                  <a:lnTo>
                    <a:pt x="2566576" y="1482901"/>
                  </a:lnTo>
                  <a:lnTo>
                    <a:pt x="2627558" y="1481738"/>
                  </a:lnTo>
                  <a:lnTo>
                    <a:pt x="2686654" y="1481222"/>
                  </a:lnTo>
                  <a:lnTo>
                    <a:pt x="2748466" y="1480992"/>
                  </a:lnTo>
                  <a:lnTo>
                    <a:pt x="2811486" y="1480890"/>
                  </a:lnTo>
                  <a:lnTo>
                    <a:pt x="2843221" y="1480862"/>
                  </a:lnTo>
                  <a:lnTo>
                    <a:pt x="2875042" y="1480844"/>
                  </a:lnTo>
                  <a:lnTo>
                    <a:pt x="2906921" y="1480832"/>
                  </a:lnTo>
                  <a:lnTo>
                    <a:pt x="2969256" y="1480819"/>
                  </a:lnTo>
                  <a:lnTo>
                    <a:pt x="3027429" y="1480813"/>
                  </a:lnTo>
                  <a:lnTo>
                    <a:pt x="3079691" y="1480810"/>
                  </a:lnTo>
                  <a:lnTo>
                    <a:pt x="3129833" y="1480809"/>
                  </a:lnTo>
                  <a:lnTo>
                    <a:pt x="3182588" y="1480808"/>
                  </a:lnTo>
                  <a:lnTo>
                    <a:pt x="3232440" y="1484871"/>
                  </a:lnTo>
                  <a:lnTo>
                    <a:pt x="3278466" y="1490231"/>
                  </a:lnTo>
                  <a:lnTo>
                    <a:pt x="3338637" y="1493249"/>
                  </a:lnTo>
                  <a:lnTo>
                    <a:pt x="3393537" y="1495666"/>
                  </a:lnTo>
                  <a:lnTo>
                    <a:pt x="3443997" y="1503831"/>
                  </a:lnTo>
                  <a:lnTo>
                    <a:pt x="3489798" y="1506275"/>
                  </a:lnTo>
                  <a:lnTo>
                    <a:pt x="3545137" y="1514930"/>
                  </a:lnTo>
                  <a:lnTo>
                    <a:pt x="3590480" y="1512585"/>
                  </a:lnTo>
                  <a:lnTo>
                    <a:pt x="3601735" y="1506563"/>
                  </a:lnTo>
                  <a:lnTo>
                    <a:pt x="3618302" y="1487684"/>
                  </a:lnTo>
                  <a:lnTo>
                    <a:pt x="3622619" y="1451871"/>
                  </a:lnTo>
                  <a:lnTo>
                    <a:pt x="3620983" y="1405485"/>
                  </a:lnTo>
                  <a:lnTo>
                    <a:pt x="3620256" y="1354399"/>
                  </a:lnTo>
                  <a:lnTo>
                    <a:pt x="3612568" y="1296085"/>
                  </a:lnTo>
                  <a:lnTo>
                    <a:pt x="3607920" y="1242582"/>
                  </a:lnTo>
                  <a:lnTo>
                    <a:pt x="3606542" y="1188135"/>
                  </a:lnTo>
                  <a:lnTo>
                    <a:pt x="3598856" y="1126129"/>
                  </a:lnTo>
                  <a:lnTo>
                    <a:pt x="3595187" y="1081957"/>
                  </a:lnTo>
                  <a:lnTo>
                    <a:pt x="3593556" y="1036934"/>
                  </a:lnTo>
                  <a:lnTo>
                    <a:pt x="3592832" y="991533"/>
                  </a:lnTo>
                  <a:lnTo>
                    <a:pt x="3596572" y="945964"/>
                  </a:lnTo>
                  <a:lnTo>
                    <a:pt x="3601789" y="898796"/>
                  </a:lnTo>
                  <a:lnTo>
                    <a:pt x="3604108" y="847363"/>
                  </a:lnTo>
                  <a:lnTo>
                    <a:pt x="3605139" y="798097"/>
                  </a:lnTo>
                  <a:lnTo>
                    <a:pt x="3607120" y="749287"/>
                  </a:lnTo>
                  <a:lnTo>
                    <a:pt x="3613079" y="697124"/>
                  </a:lnTo>
                  <a:lnTo>
                    <a:pt x="3620806" y="647534"/>
                  </a:lnTo>
                  <a:lnTo>
                    <a:pt x="3629318" y="600102"/>
                  </a:lnTo>
                  <a:lnTo>
                    <a:pt x="3638179" y="553631"/>
                  </a:lnTo>
                  <a:lnTo>
                    <a:pt x="3647196" y="507586"/>
                  </a:lnTo>
                  <a:lnTo>
                    <a:pt x="3656281" y="461730"/>
                  </a:lnTo>
                  <a:lnTo>
                    <a:pt x="3665398" y="415959"/>
                  </a:lnTo>
                  <a:lnTo>
                    <a:pt x="3671816" y="354643"/>
                  </a:lnTo>
                  <a:lnTo>
                    <a:pt x="3680997" y="297882"/>
                  </a:lnTo>
                  <a:lnTo>
                    <a:pt x="3696224" y="236577"/>
                  </a:lnTo>
                  <a:lnTo>
                    <a:pt x="3701941" y="1919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8407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Custom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2015-02-19T21:50:42Z</dcterms:created>
  <dcterms:modified xsi:type="dcterms:W3CDTF">2015-02-19T21:50:53Z</dcterms:modified>
</cp:coreProperties>
</file>