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164338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05133"/>
            <a:ext cx="8636000" cy="35226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312487"/>
            <a:ext cx="7112000" cy="41997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2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58117"/>
            <a:ext cx="2286000" cy="14021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58117"/>
            <a:ext cx="6688667" cy="14021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560242"/>
            <a:ext cx="8636000" cy="32639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965347"/>
            <a:ext cx="8636000" cy="35948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834557"/>
            <a:ext cx="4487333" cy="10845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834557"/>
            <a:ext cx="4487333" cy="10845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78586"/>
            <a:ext cx="4489098" cy="1533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211645"/>
            <a:ext cx="4489098" cy="94684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678586"/>
            <a:ext cx="4490861" cy="1533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211645"/>
            <a:ext cx="4490861" cy="94684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54309"/>
            <a:ext cx="3342570" cy="27846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54312"/>
            <a:ext cx="5679722" cy="140257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38928"/>
            <a:ext cx="3342570" cy="11241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3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503660"/>
            <a:ext cx="6096000" cy="135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68390"/>
            <a:ext cx="6096000" cy="9860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861732"/>
            <a:ext cx="6096000" cy="1928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3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58114"/>
            <a:ext cx="9144000" cy="2738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34557"/>
            <a:ext cx="9144000" cy="1084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231701"/>
            <a:ext cx="2370667" cy="87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1AB7-46D5-4EA8-8B7C-E78BC5B2A6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231701"/>
            <a:ext cx="3217333" cy="87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231701"/>
            <a:ext cx="2370667" cy="87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A5A8-D8EC-4DD2-ABEC-B451FFC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3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5300" y="177800"/>
            <a:ext cx="354885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Geometry A Final Review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300" y="7061200"/>
            <a:ext cx="539611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 Name the properties of a translation.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7785100"/>
            <a:ext cx="6756400" cy="647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8528050"/>
            <a:ext cx="9537700" cy="38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03200" y="1054100"/>
            <a:ext cx="666665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 Match the vocabulary words to their definition.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500" y="2184400"/>
            <a:ext cx="3922509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A. ray AB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B. segment AB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C. a line that is parallel to line AB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D. a line that intersects line AB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9700" y="1562100"/>
            <a:ext cx="4763643" cy="263149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a. all points on a line AB and containing all the points in between AB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b. all points on a line in which one point is the same as one on line AB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c. all points on a line beginning with A and continuing infinitely in one direction and containing B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d. a line that is in the same plane as line AB with the same slope so that it never intersects with line AB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521943" y="2358327"/>
            <a:ext cx="3976250" cy="2001836"/>
          </a:xfrm>
          <a:custGeom>
            <a:avLst/>
            <a:gdLst/>
            <a:ahLst/>
            <a:cxnLst/>
            <a:rect l="0" t="0" r="0" b="0"/>
            <a:pathLst>
              <a:path w="3976250" h="2001836">
                <a:moveTo>
                  <a:pt x="0" y="0"/>
                </a:moveTo>
                <a:lnTo>
                  <a:pt x="57253" y="19084"/>
                </a:lnTo>
                <a:lnTo>
                  <a:pt x="111689" y="46144"/>
                </a:lnTo>
                <a:lnTo>
                  <a:pt x="160387" y="64285"/>
                </a:lnTo>
                <a:lnTo>
                  <a:pt x="218560" y="96940"/>
                </a:lnTo>
                <a:lnTo>
                  <a:pt x="274062" y="132731"/>
                </a:lnTo>
                <a:lnTo>
                  <a:pt x="329037" y="159719"/>
                </a:lnTo>
                <a:lnTo>
                  <a:pt x="387970" y="192811"/>
                </a:lnTo>
                <a:lnTo>
                  <a:pt x="450563" y="228689"/>
                </a:lnTo>
                <a:lnTo>
                  <a:pt x="500317" y="263271"/>
                </a:lnTo>
                <a:lnTo>
                  <a:pt x="553654" y="295185"/>
                </a:lnTo>
                <a:lnTo>
                  <a:pt x="615324" y="331742"/>
                </a:lnTo>
                <a:lnTo>
                  <a:pt x="675580" y="363338"/>
                </a:lnTo>
                <a:lnTo>
                  <a:pt x="727799" y="395591"/>
                </a:lnTo>
                <a:lnTo>
                  <a:pt x="777804" y="420382"/>
                </a:lnTo>
                <a:lnTo>
                  <a:pt x="817503" y="441438"/>
                </a:lnTo>
                <a:lnTo>
                  <a:pt x="880051" y="475851"/>
                </a:lnTo>
                <a:lnTo>
                  <a:pt x="937489" y="513513"/>
                </a:lnTo>
                <a:lnTo>
                  <a:pt x="992958" y="547237"/>
                </a:lnTo>
                <a:lnTo>
                  <a:pt x="1050128" y="577888"/>
                </a:lnTo>
                <a:lnTo>
                  <a:pt x="1113049" y="620111"/>
                </a:lnTo>
                <a:lnTo>
                  <a:pt x="1175414" y="652093"/>
                </a:lnTo>
                <a:lnTo>
                  <a:pt x="1230842" y="690234"/>
                </a:lnTo>
                <a:lnTo>
                  <a:pt x="1283852" y="719953"/>
                </a:lnTo>
                <a:lnTo>
                  <a:pt x="1342710" y="750922"/>
                </a:lnTo>
                <a:lnTo>
                  <a:pt x="1399096" y="784655"/>
                </a:lnTo>
                <a:lnTo>
                  <a:pt x="1449489" y="816316"/>
                </a:lnTo>
                <a:lnTo>
                  <a:pt x="1507924" y="852274"/>
                </a:lnTo>
                <a:lnTo>
                  <a:pt x="1558923" y="877316"/>
                </a:lnTo>
                <a:lnTo>
                  <a:pt x="1617102" y="900950"/>
                </a:lnTo>
                <a:lnTo>
                  <a:pt x="1672605" y="929316"/>
                </a:lnTo>
                <a:lnTo>
                  <a:pt x="1709790" y="949233"/>
                </a:lnTo>
                <a:lnTo>
                  <a:pt x="1744168" y="970369"/>
                </a:lnTo>
                <a:lnTo>
                  <a:pt x="1796730" y="998437"/>
                </a:lnTo>
                <a:lnTo>
                  <a:pt x="1851124" y="1022377"/>
                </a:lnTo>
                <a:lnTo>
                  <a:pt x="1905880" y="1045839"/>
                </a:lnTo>
                <a:lnTo>
                  <a:pt x="1960707" y="1072083"/>
                </a:lnTo>
                <a:lnTo>
                  <a:pt x="2015548" y="1101361"/>
                </a:lnTo>
                <a:lnTo>
                  <a:pt x="2070392" y="1123395"/>
                </a:lnTo>
                <a:lnTo>
                  <a:pt x="2096291" y="1134572"/>
                </a:lnTo>
                <a:lnTo>
                  <a:pt x="2154565" y="1168062"/>
                </a:lnTo>
                <a:lnTo>
                  <a:pt x="2207880" y="1187916"/>
                </a:lnTo>
                <a:lnTo>
                  <a:pt x="2262423" y="1210571"/>
                </a:lnTo>
                <a:lnTo>
                  <a:pt x="2317208" y="1236657"/>
                </a:lnTo>
                <a:lnTo>
                  <a:pt x="2372041" y="1258004"/>
                </a:lnTo>
                <a:lnTo>
                  <a:pt x="2426883" y="1285919"/>
                </a:lnTo>
                <a:lnTo>
                  <a:pt x="2481728" y="1306555"/>
                </a:lnTo>
                <a:lnTo>
                  <a:pt x="2536572" y="1326825"/>
                </a:lnTo>
                <a:lnTo>
                  <a:pt x="2591418" y="1354527"/>
                </a:lnTo>
                <a:lnTo>
                  <a:pt x="2646262" y="1375121"/>
                </a:lnTo>
                <a:lnTo>
                  <a:pt x="2701107" y="1395383"/>
                </a:lnTo>
                <a:lnTo>
                  <a:pt x="2755952" y="1423084"/>
                </a:lnTo>
                <a:lnTo>
                  <a:pt x="2810797" y="1443677"/>
                </a:lnTo>
                <a:lnTo>
                  <a:pt x="2859209" y="1457789"/>
                </a:lnTo>
                <a:lnTo>
                  <a:pt x="2919216" y="1477729"/>
                </a:lnTo>
                <a:lnTo>
                  <a:pt x="2964290" y="1500887"/>
                </a:lnTo>
                <a:lnTo>
                  <a:pt x="3021488" y="1527046"/>
                </a:lnTo>
                <a:lnTo>
                  <a:pt x="3083305" y="1559119"/>
                </a:lnTo>
                <a:lnTo>
                  <a:pt x="3139526" y="1587855"/>
                </a:lnTo>
                <a:lnTo>
                  <a:pt x="3195456" y="1613922"/>
                </a:lnTo>
                <a:lnTo>
                  <a:pt x="3245714" y="1640942"/>
                </a:lnTo>
                <a:lnTo>
                  <a:pt x="3303642" y="1667947"/>
                </a:lnTo>
                <a:lnTo>
                  <a:pt x="3348356" y="1692328"/>
                </a:lnTo>
                <a:lnTo>
                  <a:pt x="3405446" y="1718850"/>
                </a:lnTo>
                <a:lnTo>
                  <a:pt x="3467227" y="1751046"/>
                </a:lnTo>
                <a:lnTo>
                  <a:pt x="3505500" y="1771626"/>
                </a:lnTo>
                <a:lnTo>
                  <a:pt x="3540199" y="1792958"/>
                </a:lnTo>
                <a:lnTo>
                  <a:pt x="3587552" y="1817053"/>
                </a:lnTo>
                <a:lnTo>
                  <a:pt x="3641700" y="1845012"/>
                </a:lnTo>
                <a:lnTo>
                  <a:pt x="3700943" y="1875387"/>
                </a:lnTo>
                <a:lnTo>
                  <a:pt x="3759703" y="1901305"/>
                </a:lnTo>
                <a:lnTo>
                  <a:pt x="3815262" y="1925498"/>
                </a:lnTo>
                <a:lnTo>
                  <a:pt x="3867711" y="1956908"/>
                </a:lnTo>
                <a:lnTo>
                  <a:pt x="3916159" y="1977351"/>
                </a:lnTo>
                <a:lnTo>
                  <a:pt x="3976249" y="20018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56680" y="2001835"/>
            <a:ext cx="4031094" cy="1343699"/>
          </a:xfrm>
          <a:custGeom>
            <a:avLst/>
            <a:gdLst/>
            <a:ahLst/>
            <a:cxnLst/>
            <a:rect l="0" t="0" r="0" b="0"/>
            <a:pathLst>
              <a:path w="4031094" h="1343699">
                <a:moveTo>
                  <a:pt x="0" y="1343698"/>
                </a:moveTo>
                <a:lnTo>
                  <a:pt x="48808" y="1328783"/>
                </a:lnTo>
                <a:lnTo>
                  <a:pt x="98252" y="1315919"/>
                </a:lnTo>
                <a:lnTo>
                  <a:pt x="147434" y="1302459"/>
                </a:lnTo>
                <a:lnTo>
                  <a:pt x="204999" y="1284262"/>
                </a:lnTo>
                <a:lnTo>
                  <a:pt x="253882" y="1270566"/>
                </a:lnTo>
                <a:lnTo>
                  <a:pt x="306961" y="1256859"/>
                </a:lnTo>
                <a:lnTo>
                  <a:pt x="368561" y="1243149"/>
                </a:lnTo>
                <a:lnTo>
                  <a:pt x="412638" y="1234008"/>
                </a:lnTo>
                <a:lnTo>
                  <a:pt x="472153" y="1220297"/>
                </a:lnTo>
                <a:lnTo>
                  <a:pt x="530920" y="1206586"/>
                </a:lnTo>
                <a:lnTo>
                  <a:pt x="594037" y="1192875"/>
                </a:lnTo>
                <a:lnTo>
                  <a:pt x="656310" y="1174593"/>
                </a:lnTo>
                <a:lnTo>
                  <a:pt x="712622" y="1156312"/>
                </a:lnTo>
                <a:lnTo>
                  <a:pt x="771819" y="1138030"/>
                </a:lnTo>
                <a:lnTo>
                  <a:pt x="823855" y="1124319"/>
                </a:lnTo>
                <a:lnTo>
                  <a:pt x="873805" y="1110608"/>
                </a:lnTo>
                <a:lnTo>
                  <a:pt x="921613" y="1096896"/>
                </a:lnTo>
                <a:lnTo>
                  <a:pt x="985084" y="1078615"/>
                </a:lnTo>
                <a:lnTo>
                  <a:pt x="1034990" y="1064904"/>
                </a:lnTo>
                <a:lnTo>
                  <a:pt x="1088372" y="1051193"/>
                </a:lnTo>
                <a:lnTo>
                  <a:pt x="1142783" y="1037481"/>
                </a:lnTo>
                <a:lnTo>
                  <a:pt x="1197499" y="1023770"/>
                </a:lnTo>
                <a:lnTo>
                  <a:pt x="1252306" y="1010059"/>
                </a:lnTo>
                <a:lnTo>
                  <a:pt x="1314418" y="996348"/>
                </a:lnTo>
                <a:lnTo>
                  <a:pt x="1373787" y="975358"/>
                </a:lnTo>
                <a:lnTo>
                  <a:pt x="1429972" y="957120"/>
                </a:lnTo>
                <a:lnTo>
                  <a:pt x="1492492" y="942068"/>
                </a:lnTo>
                <a:lnTo>
                  <a:pt x="1551981" y="927959"/>
                </a:lnTo>
                <a:lnTo>
                  <a:pt x="1608202" y="906851"/>
                </a:lnTo>
                <a:lnTo>
                  <a:pt x="1670733" y="888579"/>
                </a:lnTo>
                <a:lnTo>
                  <a:pt x="1730225" y="866237"/>
                </a:lnTo>
                <a:lnTo>
                  <a:pt x="1786447" y="847599"/>
                </a:lnTo>
                <a:lnTo>
                  <a:pt x="1848979" y="832428"/>
                </a:lnTo>
                <a:lnTo>
                  <a:pt x="1893273" y="818883"/>
                </a:lnTo>
                <a:lnTo>
                  <a:pt x="1936828" y="804230"/>
                </a:lnTo>
                <a:lnTo>
                  <a:pt x="1997131" y="785892"/>
                </a:lnTo>
                <a:lnTo>
                  <a:pt x="2040371" y="770270"/>
                </a:lnTo>
                <a:lnTo>
                  <a:pt x="2100260" y="751624"/>
                </a:lnTo>
                <a:lnTo>
                  <a:pt x="2142066" y="737266"/>
                </a:lnTo>
                <a:lnTo>
                  <a:pt x="2204365" y="712053"/>
                </a:lnTo>
                <a:lnTo>
                  <a:pt x="2265481" y="689347"/>
                </a:lnTo>
                <a:lnTo>
                  <a:pt x="2327770" y="668909"/>
                </a:lnTo>
                <a:lnTo>
                  <a:pt x="2384821" y="643556"/>
                </a:lnTo>
                <a:lnTo>
                  <a:pt x="2444381" y="616746"/>
                </a:lnTo>
                <a:lnTo>
                  <a:pt x="2506210" y="589505"/>
                </a:lnTo>
                <a:lnTo>
                  <a:pt x="2567186" y="566200"/>
                </a:lnTo>
                <a:lnTo>
                  <a:pt x="2629434" y="545583"/>
                </a:lnTo>
                <a:lnTo>
                  <a:pt x="2690535" y="520177"/>
                </a:lnTo>
                <a:lnTo>
                  <a:pt x="2734495" y="502367"/>
                </a:lnTo>
                <a:lnTo>
                  <a:pt x="2779424" y="484295"/>
                </a:lnTo>
                <a:lnTo>
                  <a:pt x="2840265" y="456991"/>
                </a:lnTo>
                <a:lnTo>
                  <a:pt x="2882293" y="438737"/>
                </a:lnTo>
                <a:lnTo>
                  <a:pt x="2926363" y="418944"/>
                </a:lnTo>
                <a:lnTo>
                  <a:pt x="2971341" y="394913"/>
                </a:lnTo>
                <a:lnTo>
                  <a:pt x="3016723" y="377122"/>
                </a:lnTo>
                <a:lnTo>
                  <a:pt x="3062283" y="361091"/>
                </a:lnTo>
                <a:lnTo>
                  <a:pt x="3107923" y="338730"/>
                </a:lnTo>
                <a:lnTo>
                  <a:pt x="3169165" y="307726"/>
                </a:lnTo>
                <a:lnTo>
                  <a:pt x="3211287" y="292669"/>
                </a:lnTo>
                <a:lnTo>
                  <a:pt x="3255399" y="277851"/>
                </a:lnTo>
                <a:lnTo>
                  <a:pt x="3300395" y="256031"/>
                </a:lnTo>
                <a:lnTo>
                  <a:pt x="3345785" y="239224"/>
                </a:lnTo>
                <a:lnTo>
                  <a:pt x="3389826" y="225153"/>
                </a:lnTo>
                <a:lnTo>
                  <a:pt x="3450404" y="200100"/>
                </a:lnTo>
                <a:lnTo>
                  <a:pt x="3493707" y="182373"/>
                </a:lnTo>
                <a:lnTo>
                  <a:pt x="3538344" y="168400"/>
                </a:lnTo>
                <a:lnTo>
                  <a:pt x="3583574" y="155589"/>
                </a:lnTo>
                <a:lnTo>
                  <a:pt x="3629067" y="139738"/>
                </a:lnTo>
                <a:lnTo>
                  <a:pt x="3690225" y="113684"/>
                </a:lnTo>
                <a:lnTo>
                  <a:pt x="3732327" y="99785"/>
                </a:lnTo>
                <a:lnTo>
                  <a:pt x="3794794" y="79333"/>
                </a:lnTo>
                <a:lnTo>
                  <a:pt x="3851897" y="58038"/>
                </a:lnTo>
                <a:lnTo>
                  <a:pt x="3907411" y="42080"/>
                </a:lnTo>
                <a:lnTo>
                  <a:pt x="3958391" y="27703"/>
                </a:lnTo>
                <a:lnTo>
                  <a:pt x="3998380" y="13795"/>
                </a:lnTo>
                <a:lnTo>
                  <a:pt x="40310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03671" y="4127072"/>
            <a:ext cx="1768746" cy="1796168"/>
          </a:xfrm>
          <a:custGeom>
            <a:avLst/>
            <a:gdLst/>
            <a:ahLst/>
            <a:cxnLst/>
            <a:rect l="0" t="0" r="0" b="0"/>
            <a:pathLst>
              <a:path w="1768746" h="1796168">
                <a:moveTo>
                  <a:pt x="0" y="0"/>
                </a:moveTo>
                <a:lnTo>
                  <a:pt x="56197" y="46774"/>
                </a:lnTo>
                <a:lnTo>
                  <a:pt x="115501" y="100642"/>
                </a:lnTo>
                <a:lnTo>
                  <a:pt x="165682" y="141193"/>
                </a:lnTo>
                <a:lnTo>
                  <a:pt x="222295" y="204682"/>
                </a:lnTo>
                <a:lnTo>
                  <a:pt x="260186" y="253829"/>
                </a:lnTo>
                <a:lnTo>
                  <a:pt x="297011" y="306758"/>
                </a:lnTo>
                <a:lnTo>
                  <a:pt x="344573" y="368447"/>
                </a:lnTo>
                <a:lnTo>
                  <a:pt x="393916" y="431189"/>
                </a:lnTo>
                <a:lnTo>
                  <a:pt x="419886" y="468001"/>
                </a:lnTo>
                <a:lnTo>
                  <a:pt x="441291" y="503791"/>
                </a:lnTo>
                <a:lnTo>
                  <a:pt x="493825" y="561850"/>
                </a:lnTo>
                <a:lnTo>
                  <a:pt x="548467" y="616976"/>
                </a:lnTo>
                <a:lnTo>
                  <a:pt x="594155" y="672127"/>
                </a:lnTo>
                <a:lnTo>
                  <a:pt x="648997" y="730887"/>
                </a:lnTo>
                <a:lnTo>
                  <a:pt x="694701" y="784197"/>
                </a:lnTo>
                <a:lnTo>
                  <a:pt x="744467" y="835529"/>
                </a:lnTo>
                <a:lnTo>
                  <a:pt x="778680" y="867615"/>
                </a:lnTo>
                <a:lnTo>
                  <a:pt x="828389" y="923440"/>
                </a:lnTo>
                <a:lnTo>
                  <a:pt x="884702" y="980558"/>
                </a:lnTo>
                <a:lnTo>
                  <a:pt x="932104" y="1032129"/>
                </a:lnTo>
                <a:lnTo>
                  <a:pt x="963770" y="1066533"/>
                </a:lnTo>
                <a:lnTo>
                  <a:pt x="1017919" y="1124213"/>
                </a:lnTo>
                <a:lnTo>
                  <a:pt x="1072013" y="1173977"/>
                </a:lnTo>
                <a:lnTo>
                  <a:pt x="1123449" y="1224278"/>
                </a:lnTo>
                <a:lnTo>
                  <a:pt x="1155545" y="1258547"/>
                </a:lnTo>
                <a:lnTo>
                  <a:pt x="1207337" y="1297424"/>
                </a:lnTo>
                <a:lnTo>
                  <a:pt x="1260326" y="1347685"/>
                </a:lnTo>
                <a:lnTo>
                  <a:pt x="1292588" y="1381950"/>
                </a:lnTo>
                <a:lnTo>
                  <a:pt x="1348478" y="1430156"/>
                </a:lnTo>
                <a:lnTo>
                  <a:pt x="1399486" y="1471086"/>
                </a:lnTo>
                <a:lnTo>
                  <a:pt x="1448081" y="1509413"/>
                </a:lnTo>
                <a:lnTo>
                  <a:pt x="1510908" y="1556031"/>
                </a:lnTo>
                <a:lnTo>
                  <a:pt x="1566288" y="1607947"/>
                </a:lnTo>
                <a:lnTo>
                  <a:pt x="1622632" y="1662312"/>
                </a:lnTo>
                <a:lnTo>
                  <a:pt x="1679819" y="1709156"/>
                </a:lnTo>
                <a:lnTo>
                  <a:pt x="1736569" y="1764159"/>
                </a:lnTo>
                <a:lnTo>
                  <a:pt x="1768745" y="17961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35115" y="3126154"/>
            <a:ext cx="1576789" cy="2001836"/>
          </a:xfrm>
          <a:custGeom>
            <a:avLst/>
            <a:gdLst/>
            <a:ahLst/>
            <a:cxnLst/>
            <a:rect l="0" t="0" r="0" b="0"/>
            <a:pathLst>
              <a:path w="1576789" h="2001836">
                <a:moveTo>
                  <a:pt x="0" y="2001835"/>
                </a:moveTo>
                <a:lnTo>
                  <a:pt x="14915" y="1946239"/>
                </a:lnTo>
                <a:lnTo>
                  <a:pt x="32230" y="1884718"/>
                </a:lnTo>
                <a:lnTo>
                  <a:pt x="65728" y="1821558"/>
                </a:lnTo>
                <a:lnTo>
                  <a:pt x="93557" y="1761065"/>
                </a:lnTo>
                <a:lnTo>
                  <a:pt x="119467" y="1708408"/>
                </a:lnTo>
                <a:lnTo>
                  <a:pt x="153720" y="1654212"/>
                </a:lnTo>
                <a:lnTo>
                  <a:pt x="185536" y="1592280"/>
                </a:lnTo>
                <a:lnTo>
                  <a:pt x="223584" y="1535950"/>
                </a:lnTo>
                <a:lnTo>
                  <a:pt x="264503" y="1483294"/>
                </a:lnTo>
                <a:lnTo>
                  <a:pt x="302829" y="1426701"/>
                </a:lnTo>
                <a:lnTo>
                  <a:pt x="339068" y="1375401"/>
                </a:lnTo>
                <a:lnTo>
                  <a:pt x="386472" y="1312551"/>
                </a:lnTo>
                <a:lnTo>
                  <a:pt x="422318" y="1254508"/>
                </a:lnTo>
                <a:lnTo>
                  <a:pt x="466423" y="1191963"/>
                </a:lnTo>
                <a:lnTo>
                  <a:pt x="513440" y="1133621"/>
                </a:lnTo>
                <a:lnTo>
                  <a:pt x="559306" y="1082314"/>
                </a:lnTo>
                <a:lnTo>
                  <a:pt x="598159" y="1028168"/>
                </a:lnTo>
                <a:lnTo>
                  <a:pt x="644352" y="970614"/>
                </a:lnTo>
                <a:lnTo>
                  <a:pt x="688254" y="918081"/>
                </a:lnTo>
                <a:lnTo>
                  <a:pt x="729991" y="865216"/>
                </a:lnTo>
                <a:lnTo>
                  <a:pt x="784079" y="807040"/>
                </a:lnTo>
                <a:lnTo>
                  <a:pt x="835514" y="751004"/>
                </a:lnTo>
                <a:lnTo>
                  <a:pt x="880053" y="698656"/>
                </a:lnTo>
                <a:lnTo>
                  <a:pt x="921916" y="644305"/>
                </a:lnTo>
                <a:lnTo>
                  <a:pt x="963589" y="593620"/>
                </a:lnTo>
                <a:lnTo>
                  <a:pt x="1015380" y="546537"/>
                </a:lnTo>
                <a:lnTo>
                  <a:pt x="1072431" y="483703"/>
                </a:lnTo>
                <a:lnTo>
                  <a:pt x="1124902" y="436803"/>
                </a:lnTo>
                <a:lnTo>
                  <a:pt x="1177755" y="385051"/>
                </a:lnTo>
                <a:lnTo>
                  <a:pt x="1228650" y="327112"/>
                </a:lnTo>
                <a:lnTo>
                  <a:pt x="1285890" y="275170"/>
                </a:lnTo>
                <a:lnTo>
                  <a:pt x="1343590" y="219222"/>
                </a:lnTo>
                <a:lnTo>
                  <a:pt x="1400635" y="162407"/>
                </a:lnTo>
                <a:lnTo>
                  <a:pt x="1456521" y="110613"/>
                </a:lnTo>
                <a:lnTo>
                  <a:pt x="1511410" y="64107"/>
                </a:lnTo>
                <a:lnTo>
                  <a:pt x="1568582" y="8132"/>
                </a:lnTo>
                <a:lnTo>
                  <a:pt x="15767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6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342900"/>
            <a:ext cx="9815068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 If (3,4) and (-1,3) are two adjacent vertices of a triangle, what is the perimeter of the triangle?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575300"/>
            <a:ext cx="539611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 Describe the properties of a rotation.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6508750"/>
            <a:ext cx="10071100" cy="50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03200" y="9829800"/>
            <a:ext cx="671770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 Describe the properties of congruent triangles.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28116" y="1138030"/>
            <a:ext cx="2403707" cy="911536"/>
            <a:chOff x="928116" y="1138030"/>
            <a:chExt cx="2403707" cy="911536"/>
          </a:xfrm>
        </p:grpSpPr>
        <p:sp>
          <p:nvSpPr>
            <p:cNvPr id="6" name="Freeform 5"/>
            <p:cNvSpPr/>
            <p:nvPr/>
          </p:nvSpPr>
          <p:spPr>
            <a:xfrm>
              <a:off x="928116" y="1406982"/>
              <a:ext cx="196203" cy="289442"/>
            </a:xfrm>
            <a:custGeom>
              <a:avLst/>
              <a:gdLst/>
              <a:ahLst/>
              <a:cxnLst/>
              <a:rect l="0" t="0" r="0" b="0"/>
              <a:pathLst>
                <a:path w="196203" h="289442">
                  <a:moveTo>
                    <a:pt x="45379" y="169806"/>
                  </a:moveTo>
                  <a:lnTo>
                    <a:pt x="104594" y="123032"/>
                  </a:lnTo>
                  <a:lnTo>
                    <a:pt x="122987" y="105345"/>
                  </a:lnTo>
                  <a:lnTo>
                    <a:pt x="143193" y="63700"/>
                  </a:lnTo>
                  <a:lnTo>
                    <a:pt x="145728" y="34287"/>
                  </a:lnTo>
                  <a:lnTo>
                    <a:pt x="144271" y="20045"/>
                  </a:lnTo>
                  <a:lnTo>
                    <a:pt x="137206" y="10550"/>
                  </a:lnTo>
                  <a:lnTo>
                    <a:pt x="113106" y="0"/>
                  </a:lnTo>
                  <a:lnTo>
                    <a:pt x="101195" y="1757"/>
                  </a:lnTo>
                  <a:lnTo>
                    <a:pt x="79835" y="15898"/>
                  </a:lnTo>
                  <a:lnTo>
                    <a:pt x="41295" y="54316"/>
                  </a:lnTo>
                  <a:lnTo>
                    <a:pt x="8404" y="117427"/>
                  </a:lnTo>
                  <a:lnTo>
                    <a:pt x="0" y="151097"/>
                  </a:lnTo>
                  <a:lnTo>
                    <a:pt x="1343" y="181296"/>
                  </a:lnTo>
                  <a:lnTo>
                    <a:pt x="17943" y="223993"/>
                  </a:lnTo>
                  <a:lnTo>
                    <a:pt x="41818" y="247718"/>
                  </a:lnTo>
                  <a:lnTo>
                    <a:pt x="99521" y="280498"/>
                  </a:lnTo>
                  <a:lnTo>
                    <a:pt x="148428" y="289441"/>
                  </a:lnTo>
                  <a:lnTo>
                    <a:pt x="171415" y="287471"/>
                  </a:lnTo>
                  <a:lnTo>
                    <a:pt x="196202" y="279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09425" y="1410166"/>
              <a:ext cx="273088" cy="639400"/>
            </a:xfrm>
            <a:custGeom>
              <a:avLst/>
              <a:gdLst/>
              <a:ahLst/>
              <a:cxnLst/>
              <a:rect l="0" t="0" r="0" b="0"/>
              <a:pathLst>
                <a:path w="273088" h="639400">
                  <a:moveTo>
                    <a:pt x="147984" y="15799"/>
                  </a:moveTo>
                  <a:lnTo>
                    <a:pt x="133426" y="1241"/>
                  </a:lnTo>
                  <a:lnTo>
                    <a:pt x="124568" y="0"/>
                  </a:lnTo>
                  <a:lnTo>
                    <a:pt x="102537" y="6746"/>
                  </a:lnTo>
                  <a:lnTo>
                    <a:pt x="64439" y="42232"/>
                  </a:lnTo>
                  <a:lnTo>
                    <a:pt x="32512" y="97871"/>
                  </a:lnTo>
                  <a:lnTo>
                    <a:pt x="11535" y="152872"/>
                  </a:lnTo>
                  <a:lnTo>
                    <a:pt x="1420" y="198096"/>
                  </a:lnTo>
                  <a:lnTo>
                    <a:pt x="0" y="215027"/>
                  </a:lnTo>
                  <a:lnTo>
                    <a:pt x="6548" y="241965"/>
                  </a:lnTo>
                  <a:lnTo>
                    <a:pt x="12560" y="253413"/>
                  </a:lnTo>
                  <a:lnTo>
                    <a:pt x="22661" y="261046"/>
                  </a:lnTo>
                  <a:lnTo>
                    <a:pt x="50136" y="269527"/>
                  </a:lnTo>
                  <a:lnTo>
                    <a:pt x="78597" y="265171"/>
                  </a:lnTo>
                  <a:lnTo>
                    <a:pt x="104957" y="251555"/>
                  </a:lnTo>
                  <a:lnTo>
                    <a:pt x="126830" y="230269"/>
                  </a:lnTo>
                  <a:lnTo>
                    <a:pt x="154752" y="179364"/>
                  </a:lnTo>
                  <a:lnTo>
                    <a:pt x="165211" y="152480"/>
                  </a:lnTo>
                  <a:lnTo>
                    <a:pt x="166813" y="125297"/>
                  </a:lnTo>
                  <a:lnTo>
                    <a:pt x="165107" y="111650"/>
                  </a:lnTo>
                  <a:lnTo>
                    <a:pt x="160923" y="107122"/>
                  </a:lnTo>
                  <a:lnTo>
                    <a:pt x="155086" y="108674"/>
                  </a:lnTo>
                  <a:lnTo>
                    <a:pt x="148148" y="114279"/>
                  </a:lnTo>
                  <a:lnTo>
                    <a:pt x="123826" y="158561"/>
                  </a:lnTo>
                  <a:lnTo>
                    <a:pt x="104601" y="219925"/>
                  </a:lnTo>
                  <a:lnTo>
                    <a:pt x="94171" y="263947"/>
                  </a:lnTo>
                  <a:lnTo>
                    <a:pt x="84457" y="308903"/>
                  </a:lnTo>
                  <a:lnTo>
                    <a:pt x="75061" y="354275"/>
                  </a:lnTo>
                  <a:lnTo>
                    <a:pt x="65807" y="399831"/>
                  </a:lnTo>
                  <a:lnTo>
                    <a:pt x="59663" y="445469"/>
                  </a:lnTo>
                  <a:lnTo>
                    <a:pt x="62011" y="491144"/>
                  </a:lnTo>
                  <a:lnTo>
                    <a:pt x="72195" y="540897"/>
                  </a:lnTo>
                  <a:lnTo>
                    <a:pt x="88401" y="587386"/>
                  </a:lnTo>
                  <a:lnTo>
                    <a:pt x="110838" y="618204"/>
                  </a:lnTo>
                  <a:lnTo>
                    <a:pt x="140108" y="633932"/>
                  </a:lnTo>
                  <a:lnTo>
                    <a:pt x="173429" y="639399"/>
                  </a:lnTo>
                  <a:lnTo>
                    <a:pt x="208552" y="636750"/>
                  </a:lnTo>
                  <a:lnTo>
                    <a:pt x="221879" y="629341"/>
                  </a:lnTo>
                  <a:lnTo>
                    <a:pt x="240749" y="604857"/>
                  </a:lnTo>
                  <a:lnTo>
                    <a:pt x="267217" y="549534"/>
                  </a:lnTo>
                  <a:lnTo>
                    <a:pt x="273087" y="506926"/>
                  </a:lnTo>
                  <a:lnTo>
                    <a:pt x="270618" y="462598"/>
                  </a:lnTo>
                  <a:lnTo>
                    <a:pt x="264442" y="417505"/>
                  </a:lnTo>
                  <a:lnTo>
                    <a:pt x="245122" y="363851"/>
                  </a:lnTo>
                  <a:lnTo>
                    <a:pt x="230251" y="3311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53387" y="1535655"/>
              <a:ext cx="205669" cy="246802"/>
            </a:xfrm>
            <a:custGeom>
              <a:avLst/>
              <a:gdLst/>
              <a:ahLst/>
              <a:cxnLst/>
              <a:rect l="0" t="0" r="0" b="0"/>
              <a:pathLst>
                <a:path w="205669" h="246802">
                  <a:moveTo>
                    <a:pt x="0" y="0"/>
                  </a:moveTo>
                  <a:lnTo>
                    <a:pt x="1524" y="61108"/>
                  </a:lnTo>
                  <a:lnTo>
                    <a:pt x="10947" y="110529"/>
                  </a:lnTo>
                  <a:lnTo>
                    <a:pt x="26434" y="167491"/>
                  </a:lnTo>
                  <a:lnTo>
                    <a:pt x="46788" y="194286"/>
                  </a:lnTo>
                  <a:lnTo>
                    <a:pt x="83943" y="219223"/>
                  </a:lnTo>
                  <a:lnTo>
                    <a:pt x="92525" y="217751"/>
                  </a:lnTo>
                  <a:lnTo>
                    <a:pt x="98247" y="210676"/>
                  </a:lnTo>
                  <a:lnTo>
                    <a:pt x="117606" y="148153"/>
                  </a:lnTo>
                  <a:lnTo>
                    <a:pt x="121684" y="96880"/>
                  </a:lnTo>
                  <a:lnTo>
                    <a:pt x="122892" y="49356"/>
                  </a:lnTo>
                  <a:lnTo>
                    <a:pt x="134303" y="112737"/>
                  </a:lnTo>
                  <a:lnTo>
                    <a:pt x="155234" y="175687"/>
                  </a:lnTo>
                  <a:lnTo>
                    <a:pt x="197930" y="237248"/>
                  </a:lnTo>
                  <a:lnTo>
                    <a:pt x="205668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5034" y="1576788"/>
              <a:ext cx="13712" cy="150824"/>
            </a:xfrm>
            <a:custGeom>
              <a:avLst/>
              <a:gdLst/>
              <a:ahLst/>
              <a:cxnLst/>
              <a:rect l="0" t="0" r="0" b="0"/>
              <a:pathLst>
                <a:path w="13712" h="150824">
                  <a:moveTo>
                    <a:pt x="0" y="0"/>
                  </a:moveTo>
                  <a:lnTo>
                    <a:pt x="1523" y="54732"/>
                  </a:lnTo>
                  <a:lnTo>
                    <a:pt x="9423" y="110841"/>
                  </a:lnTo>
                  <a:lnTo>
                    <a:pt x="13711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86478" y="1521943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0" y="13712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37301" y="1261431"/>
              <a:ext cx="123402" cy="507315"/>
            </a:xfrm>
            <a:custGeom>
              <a:avLst/>
              <a:gdLst/>
              <a:ahLst/>
              <a:cxnLst/>
              <a:rect l="0" t="0" r="0" b="0"/>
              <a:pathLst>
                <a:path w="123402" h="507315">
                  <a:moveTo>
                    <a:pt x="0" y="0"/>
                  </a:moveTo>
                  <a:lnTo>
                    <a:pt x="14915" y="55597"/>
                  </a:lnTo>
                  <a:lnTo>
                    <a:pt x="32231" y="109838"/>
                  </a:lnTo>
                  <a:lnTo>
                    <a:pt x="45774" y="158146"/>
                  </a:lnTo>
                  <a:lnTo>
                    <a:pt x="59436" y="211053"/>
                  </a:lnTo>
                  <a:lnTo>
                    <a:pt x="73133" y="258046"/>
                  </a:lnTo>
                  <a:lnTo>
                    <a:pt x="82270" y="299026"/>
                  </a:lnTo>
                  <a:lnTo>
                    <a:pt x="91409" y="344662"/>
                  </a:lnTo>
                  <a:lnTo>
                    <a:pt x="105120" y="404614"/>
                  </a:lnTo>
                  <a:lnTo>
                    <a:pt x="117307" y="457926"/>
                  </a:lnTo>
                  <a:lnTo>
                    <a:pt x="123401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49702" y="1425965"/>
              <a:ext cx="281203" cy="273266"/>
            </a:xfrm>
            <a:custGeom>
              <a:avLst/>
              <a:gdLst/>
              <a:ahLst/>
              <a:cxnLst/>
              <a:rect l="0" t="0" r="0" b="0"/>
              <a:pathLst>
                <a:path w="281203" h="273266">
                  <a:moveTo>
                    <a:pt x="102957" y="0"/>
                  </a:moveTo>
                  <a:lnTo>
                    <a:pt x="81120" y="7279"/>
                  </a:lnTo>
                  <a:lnTo>
                    <a:pt x="45704" y="48199"/>
                  </a:lnTo>
                  <a:lnTo>
                    <a:pt x="13544" y="108567"/>
                  </a:lnTo>
                  <a:lnTo>
                    <a:pt x="2279" y="152356"/>
                  </a:lnTo>
                  <a:lnTo>
                    <a:pt x="0" y="211708"/>
                  </a:lnTo>
                  <a:lnTo>
                    <a:pt x="2326" y="227976"/>
                  </a:lnTo>
                  <a:lnTo>
                    <a:pt x="8447" y="240345"/>
                  </a:lnTo>
                  <a:lnTo>
                    <a:pt x="27436" y="258151"/>
                  </a:lnTo>
                  <a:lnTo>
                    <a:pt x="38898" y="261985"/>
                  </a:lnTo>
                  <a:lnTo>
                    <a:pt x="63822" y="262183"/>
                  </a:lnTo>
                  <a:lnTo>
                    <a:pt x="86071" y="249067"/>
                  </a:lnTo>
                  <a:lnTo>
                    <a:pt x="104593" y="228003"/>
                  </a:lnTo>
                  <a:lnTo>
                    <a:pt x="128897" y="177241"/>
                  </a:lnTo>
                  <a:lnTo>
                    <a:pt x="148368" y="115924"/>
                  </a:lnTo>
                  <a:lnTo>
                    <a:pt x="155938" y="57318"/>
                  </a:lnTo>
                  <a:lnTo>
                    <a:pt x="161496" y="99909"/>
                  </a:lnTo>
                  <a:lnTo>
                    <a:pt x="172607" y="161636"/>
                  </a:lnTo>
                  <a:lnTo>
                    <a:pt x="189611" y="218520"/>
                  </a:lnTo>
                  <a:lnTo>
                    <a:pt x="206979" y="250990"/>
                  </a:lnTo>
                  <a:lnTo>
                    <a:pt x="229932" y="270500"/>
                  </a:lnTo>
                  <a:lnTo>
                    <a:pt x="240929" y="273265"/>
                  </a:lnTo>
                  <a:lnTo>
                    <a:pt x="251306" y="272061"/>
                  </a:lnTo>
                  <a:lnTo>
                    <a:pt x="28120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03482" y="1261431"/>
              <a:ext cx="95979" cy="397625"/>
            </a:xfrm>
            <a:custGeom>
              <a:avLst/>
              <a:gdLst/>
              <a:ahLst/>
              <a:cxnLst/>
              <a:rect l="0" t="0" r="0" b="0"/>
              <a:pathLst>
                <a:path w="95979" h="397625">
                  <a:moveTo>
                    <a:pt x="0" y="0"/>
                  </a:moveTo>
                  <a:lnTo>
                    <a:pt x="4062" y="55597"/>
                  </a:lnTo>
                  <a:lnTo>
                    <a:pt x="14915" y="108389"/>
                  </a:lnTo>
                  <a:lnTo>
                    <a:pt x="23387" y="153292"/>
                  </a:lnTo>
                  <a:lnTo>
                    <a:pt x="36721" y="211308"/>
                  </a:lnTo>
                  <a:lnTo>
                    <a:pt x="51845" y="259644"/>
                  </a:lnTo>
                  <a:lnTo>
                    <a:pt x="73422" y="311884"/>
                  </a:lnTo>
                  <a:lnTo>
                    <a:pt x="91071" y="371942"/>
                  </a:lnTo>
                  <a:lnTo>
                    <a:pt x="95978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89771" y="1467099"/>
              <a:ext cx="205669" cy="82268"/>
            </a:xfrm>
            <a:custGeom>
              <a:avLst/>
              <a:gdLst/>
              <a:ahLst/>
              <a:cxnLst/>
              <a:rect l="0" t="0" r="0" b="0"/>
              <a:pathLst>
                <a:path w="205669" h="82268">
                  <a:moveTo>
                    <a:pt x="0" y="82267"/>
                  </a:moveTo>
                  <a:lnTo>
                    <a:pt x="14557" y="67709"/>
                  </a:lnTo>
                  <a:lnTo>
                    <a:pt x="67143" y="46439"/>
                  </a:lnTo>
                  <a:lnTo>
                    <a:pt x="123121" y="27567"/>
                  </a:lnTo>
                  <a:lnTo>
                    <a:pt x="178190" y="916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47419" y="1398543"/>
              <a:ext cx="304512" cy="234172"/>
            </a:xfrm>
            <a:custGeom>
              <a:avLst/>
              <a:gdLst/>
              <a:ahLst/>
              <a:cxnLst/>
              <a:rect l="0" t="0" r="0" b="0"/>
              <a:pathLst>
                <a:path w="304512" h="234172">
                  <a:moveTo>
                    <a:pt x="57709" y="164534"/>
                  </a:moveTo>
                  <a:lnTo>
                    <a:pt x="76793" y="107282"/>
                  </a:lnTo>
                  <a:lnTo>
                    <a:pt x="77363" y="81197"/>
                  </a:lnTo>
                  <a:lnTo>
                    <a:pt x="75382" y="67842"/>
                  </a:lnTo>
                  <a:lnTo>
                    <a:pt x="69491" y="60463"/>
                  </a:lnTo>
                  <a:lnTo>
                    <a:pt x="60993" y="57067"/>
                  </a:lnTo>
                  <a:lnTo>
                    <a:pt x="50758" y="56326"/>
                  </a:lnTo>
                  <a:lnTo>
                    <a:pt x="40887" y="60402"/>
                  </a:lnTo>
                  <a:lnTo>
                    <a:pt x="21795" y="77120"/>
                  </a:lnTo>
                  <a:lnTo>
                    <a:pt x="1195" y="126784"/>
                  </a:lnTo>
                  <a:lnTo>
                    <a:pt x="0" y="189743"/>
                  </a:lnTo>
                  <a:lnTo>
                    <a:pt x="7049" y="205715"/>
                  </a:lnTo>
                  <a:lnTo>
                    <a:pt x="31131" y="227525"/>
                  </a:lnTo>
                  <a:lnTo>
                    <a:pt x="66210" y="234171"/>
                  </a:lnTo>
                  <a:lnTo>
                    <a:pt x="104144" y="230524"/>
                  </a:lnTo>
                  <a:lnTo>
                    <a:pt x="136239" y="218746"/>
                  </a:lnTo>
                  <a:lnTo>
                    <a:pt x="180003" y="187706"/>
                  </a:lnTo>
                  <a:lnTo>
                    <a:pt x="207358" y="149563"/>
                  </a:lnTo>
                  <a:lnTo>
                    <a:pt x="211565" y="122841"/>
                  </a:lnTo>
                  <a:lnTo>
                    <a:pt x="210554" y="109316"/>
                  </a:lnTo>
                  <a:lnTo>
                    <a:pt x="209880" y="107917"/>
                  </a:lnTo>
                  <a:lnTo>
                    <a:pt x="212861" y="156341"/>
                  </a:lnTo>
                  <a:lnTo>
                    <a:pt x="227669" y="217760"/>
                  </a:lnTo>
                  <a:lnTo>
                    <a:pt x="227384" y="221347"/>
                  </a:lnTo>
                  <a:lnTo>
                    <a:pt x="218942" y="209081"/>
                  </a:lnTo>
                  <a:lnTo>
                    <a:pt x="211617" y="167915"/>
                  </a:lnTo>
                  <a:lnTo>
                    <a:pt x="216725" y="117123"/>
                  </a:lnTo>
                  <a:lnTo>
                    <a:pt x="227887" y="63479"/>
                  </a:lnTo>
                  <a:lnTo>
                    <a:pt x="244557" y="35322"/>
                  </a:lnTo>
                  <a:lnTo>
                    <a:pt x="265677" y="15699"/>
                  </a:lnTo>
                  <a:lnTo>
                    <a:pt x="3045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16834" y="1384831"/>
              <a:ext cx="332722" cy="219097"/>
            </a:xfrm>
            <a:custGeom>
              <a:avLst/>
              <a:gdLst/>
              <a:ahLst/>
              <a:cxnLst/>
              <a:rect l="0" t="0" r="0" b="0"/>
              <a:pathLst>
                <a:path w="332722" h="219097">
                  <a:moveTo>
                    <a:pt x="181898" y="0"/>
                  </a:moveTo>
                  <a:lnTo>
                    <a:pt x="138112" y="13994"/>
                  </a:lnTo>
                  <a:lnTo>
                    <a:pt x="78906" y="53547"/>
                  </a:lnTo>
                  <a:lnTo>
                    <a:pt x="36968" y="91152"/>
                  </a:lnTo>
                  <a:lnTo>
                    <a:pt x="15893" y="126034"/>
                  </a:lnTo>
                  <a:lnTo>
                    <a:pt x="0" y="172594"/>
                  </a:lnTo>
                  <a:lnTo>
                    <a:pt x="1218" y="186665"/>
                  </a:lnTo>
                  <a:lnTo>
                    <a:pt x="14758" y="210426"/>
                  </a:lnTo>
                  <a:lnTo>
                    <a:pt x="24767" y="216457"/>
                  </a:lnTo>
                  <a:lnTo>
                    <a:pt x="48076" y="219096"/>
                  </a:lnTo>
                  <a:lnTo>
                    <a:pt x="59167" y="214620"/>
                  </a:lnTo>
                  <a:lnTo>
                    <a:pt x="89334" y="186485"/>
                  </a:lnTo>
                  <a:lnTo>
                    <a:pt x="126824" y="131969"/>
                  </a:lnTo>
                  <a:lnTo>
                    <a:pt x="142186" y="98263"/>
                  </a:lnTo>
                  <a:lnTo>
                    <a:pt x="150834" y="57215"/>
                  </a:lnTo>
                  <a:lnTo>
                    <a:pt x="152048" y="59472"/>
                  </a:lnTo>
                  <a:lnTo>
                    <a:pt x="161274" y="106880"/>
                  </a:lnTo>
                  <a:lnTo>
                    <a:pt x="180696" y="142712"/>
                  </a:lnTo>
                  <a:lnTo>
                    <a:pt x="205748" y="172626"/>
                  </a:lnTo>
                  <a:lnTo>
                    <a:pt x="239746" y="193508"/>
                  </a:lnTo>
                  <a:lnTo>
                    <a:pt x="269562" y="196201"/>
                  </a:lnTo>
                  <a:lnTo>
                    <a:pt x="33272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63266" y="1138030"/>
              <a:ext cx="68557" cy="521026"/>
            </a:xfrm>
            <a:custGeom>
              <a:avLst/>
              <a:gdLst/>
              <a:ahLst/>
              <a:cxnLst/>
              <a:rect l="0" t="0" r="0" b="0"/>
              <a:pathLst>
                <a:path w="68557" h="521026">
                  <a:moveTo>
                    <a:pt x="0" y="0"/>
                  </a:moveTo>
                  <a:lnTo>
                    <a:pt x="9423" y="37409"/>
                  </a:lnTo>
                  <a:lnTo>
                    <a:pt x="13964" y="99953"/>
                  </a:lnTo>
                  <a:lnTo>
                    <a:pt x="22758" y="158433"/>
                  </a:lnTo>
                  <a:lnTo>
                    <a:pt x="27564" y="218925"/>
                  </a:lnTo>
                  <a:lnTo>
                    <a:pt x="34087" y="273007"/>
                  </a:lnTo>
                  <a:lnTo>
                    <a:pt x="46325" y="334294"/>
                  </a:lnTo>
                  <a:lnTo>
                    <a:pt x="52320" y="395957"/>
                  </a:lnTo>
                  <a:lnTo>
                    <a:pt x="61375" y="447913"/>
                  </a:lnTo>
                  <a:lnTo>
                    <a:pt x="65365" y="477867"/>
                  </a:lnTo>
                  <a:lnTo>
                    <a:pt x="68556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12492" y="1153133"/>
            <a:ext cx="682408" cy="547057"/>
            <a:chOff x="4212492" y="1153133"/>
            <a:chExt cx="682408" cy="547057"/>
          </a:xfrm>
        </p:grpSpPr>
        <p:sp>
          <p:nvSpPr>
            <p:cNvPr id="19" name="Freeform 18"/>
            <p:cNvSpPr/>
            <p:nvPr/>
          </p:nvSpPr>
          <p:spPr>
            <a:xfrm>
              <a:off x="4510985" y="1425965"/>
              <a:ext cx="27423" cy="54846"/>
            </a:xfrm>
            <a:custGeom>
              <a:avLst/>
              <a:gdLst/>
              <a:ahLst/>
              <a:cxnLst/>
              <a:rect l="0" t="0" r="0" b="0"/>
              <a:pathLst>
                <a:path w="27423" h="54846">
                  <a:moveTo>
                    <a:pt x="27422" y="54845"/>
                  </a:moveTo>
                  <a:lnTo>
                    <a:pt x="5718" y="1822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12492" y="1153133"/>
              <a:ext cx="339628" cy="547057"/>
            </a:xfrm>
            <a:custGeom>
              <a:avLst/>
              <a:gdLst/>
              <a:ahLst/>
              <a:cxnLst/>
              <a:rect l="0" t="0" r="0" b="0"/>
              <a:pathLst>
                <a:path w="339628" h="547057">
                  <a:moveTo>
                    <a:pt x="257360" y="190565"/>
                  </a:moveTo>
                  <a:lnTo>
                    <a:pt x="228245" y="176007"/>
                  </a:lnTo>
                  <a:lnTo>
                    <a:pt x="197700" y="172923"/>
                  </a:lnTo>
                  <a:lnTo>
                    <a:pt x="163812" y="178153"/>
                  </a:lnTo>
                  <a:lnTo>
                    <a:pt x="128437" y="190635"/>
                  </a:lnTo>
                  <a:lnTo>
                    <a:pt x="100528" y="210401"/>
                  </a:lnTo>
                  <a:lnTo>
                    <a:pt x="63623" y="255350"/>
                  </a:lnTo>
                  <a:lnTo>
                    <a:pt x="31867" y="308786"/>
                  </a:lnTo>
                  <a:lnTo>
                    <a:pt x="7489" y="367787"/>
                  </a:lnTo>
                  <a:lnTo>
                    <a:pt x="0" y="424198"/>
                  </a:lnTo>
                  <a:lnTo>
                    <a:pt x="6373" y="458936"/>
                  </a:lnTo>
                  <a:lnTo>
                    <a:pt x="20886" y="488087"/>
                  </a:lnTo>
                  <a:lnTo>
                    <a:pt x="42570" y="511199"/>
                  </a:lnTo>
                  <a:lnTo>
                    <a:pt x="71505" y="523502"/>
                  </a:lnTo>
                  <a:lnTo>
                    <a:pt x="87753" y="526783"/>
                  </a:lnTo>
                  <a:lnTo>
                    <a:pt x="117993" y="522303"/>
                  </a:lnTo>
                  <a:lnTo>
                    <a:pt x="146668" y="508632"/>
                  </a:lnTo>
                  <a:lnTo>
                    <a:pt x="208815" y="456908"/>
                  </a:lnTo>
                  <a:lnTo>
                    <a:pt x="238236" y="406762"/>
                  </a:lnTo>
                  <a:lnTo>
                    <a:pt x="258972" y="343661"/>
                  </a:lnTo>
                  <a:lnTo>
                    <a:pt x="269756" y="295171"/>
                  </a:lnTo>
                  <a:lnTo>
                    <a:pt x="278104" y="244674"/>
                  </a:lnTo>
                  <a:lnTo>
                    <a:pt x="281814" y="196839"/>
                  </a:lnTo>
                  <a:lnTo>
                    <a:pt x="283463" y="150189"/>
                  </a:lnTo>
                  <a:lnTo>
                    <a:pt x="284196" y="105587"/>
                  </a:lnTo>
                  <a:lnTo>
                    <a:pt x="284608" y="46217"/>
                  </a:lnTo>
                  <a:lnTo>
                    <a:pt x="286254" y="696"/>
                  </a:lnTo>
                  <a:lnTo>
                    <a:pt x="288810" y="0"/>
                  </a:lnTo>
                  <a:lnTo>
                    <a:pt x="292038" y="4106"/>
                  </a:lnTo>
                  <a:lnTo>
                    <a:pt x="303859" y="53558"/>
                  </a:lnTo>
                  <a:lnTo>
                    <a:pt x="308496" y="104790"/>
                  </a:lnTo>
                  <a:lnTo>
                    <a:pt x="310556" y="158536"/>
                  </a:lnTo>
                  <a:lnTo>
                    <a:pt x="313240" y="221531"/>
                  </a:lnTo>
                  <a:lnTo>
                    <a:pt x="321482" y="271343"/>
                  </a:lnTo>
                  <a:lnTo>
                    <a:pt x="324602" y="327066"/>
                  </a:lnTo>
                  <a:lnTo>
                    <a:pt x="325332" y="374633"/>
                  </a:lnTo>
                  <a:lnTo>
                    <a:pt x="325656" y="422181"/>
                  </a:lnTo>
                  <a:lnTo>
                    <a:pt x="327324" y="467180"/>
                  </a:lnTo>
                  <a:lnTo>
                    <a:pt x="336745" y="529472"/>
                  </a:lnTo>
                  <a:lnTo>
                    <a:pt x="339627" y="547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702942" y="1384831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0"/>
                  </a:moveTo>
                  <a:lnTo>
                    <a:pt x="53208" y="0"/>
                  </a:lnTo>
                  <a:lnTo>
                    <a:pt x="105989" y="1524"/>
                  </a:lnTo>
                  <a:lnTo>
                    <a:pt x="162167" y="10853"/>
                  </a:lnTo>
                  <a:lnTo>
                    <a:pt x="178246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71498" y="1494521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45309" y="0"/>
                  </a:lnTo>
                  <a:lnTo>
                    <a:pt x="10571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068574" y="1042053"/>
            <a:ext cx="3446083" cy="932361"/>
            <a:chOff x="5068574" y="1042053"/>
            <a:chExt cx="3446083" cy="932361"/>
          </a:xfrm>
        </p:grpSpPr>
        <p:sp>
          <p:nvSpPr>
            <p:cNvPr id="24" name="Freeform 23"/>
            <p:cNvSpPr/>
            <p:nvPr/>
          </p:nvSpPr>
          <p:spPr>
            <a:xfrm>
              <a:off x="5068574" y="1042053"/>
              <a:ext cx="3446083" cy="757358"/>
            </a:xfrm>
            <a:custGeom>
              <a:avLst/>
              <a:gdLst/>
              <a:ahLst/>
              <a:cxnLst/>
              <a:rect l="0" t="0" r="0" b="0"/>
              <a:pathLst>
                <a:path w="3446083" h="757358">
                  <a:moveTo>
                    <a:pt x="114260" y="699270"/>
                  </a:moveTo>
                  <a:lnTo>
                    <a:pt x="104837" y="646061"/>
                  </a:lnTo>
                  <a:lnTo>
                    <a:pt x="100296" y="594804"/>
                  </a:lnTo>
                  <a:lnTo>
                    <a:pt x="93835" y="564480"/>
                  </a:lnTo>
                  <a:lnTo>
                    <a:pt x="94549" y="560659"/>
                  </a:lnTo>
                  <a:lnTo>
                    <a:pt x="103468" y="572663"/>
                  </a:lnTo>
                  <a:lnTo>
                    <a:pt x="132498" y="628500"/>
                  </a:lnTo>
                  <a:lnTo>
                    <a:pt x="154482" y="689184"/>
                  </a:lnTo>
                  <a:lnTo>
                    <a:pt x="173495" y="752122"/>
                  </a:lnTo>
                  <a:lnTo>
                    <a:pt x="175079" y="757357"/>
                  </a:lnTo>
                  <a:lnTo>
                    <a:pt x="158883" y="700231"/>
                  </a:lnTo>
                  <a:lnTo>
                    <a:pt x="145933" y="655374"/>
                  </a:lnTo>
                  <a:lnTo>
                    <a:pt x="132447" y="598241"/>
                  </a:lnTo>
                  <a:lnTo>
                    <a:pt x="118802" y="549489"/>
                  </a:lnTo>
                  <a:lnTo>
                    <a:pt x="105111" y="498650"/>
                  </a:lnTo>
                  <a:lnTo>
                    <a:pt x="91406" y="449393"/>
                  </a:lnTo>
                  <a:lnTo>
                    <a:pt x="82266" y="403874"/>
                  </a:lnTo>
                  <a:lnTo>
                    <a:pt x="68556" y="348693"/>
                  </a:lnTo>
                  <a:lnTo>
                    <a:pt x="59415" y="305797"/>
                  </a:lnTo>
                  <a:lnTo>
                    <a:pt x="50274" y="259310"/>
                  </a:lnTo>
                  <a:lnTo>
                    <a:pt x="36563" y="200401"/>
                  </a:lnTo>
                  <a:lnTo>
                    <a:pt x="18282" y="138779"/>
                  </a:lnTo>
                  <a:lnTo>
                    <a:pt x="0" y="82595"/>
                  </a:lnTo>
                  <a:lnTo>
                    <a:pt x="0" y="70298"/>
                  </a:lnTo>
                  <a:lnTo>
                    <a:pt x="8125" y="48508"/>
                  </a:lnTo>
                  <a:lnTo>
                    <a:pt x="25956" y="32730"/>
                  </a:lnTo>
                  <a:lnTo>
                    <a:pt x="37109" y="26390"/>
                  </a:lnTo>
                  <a:lnTo>
                    <a:pt x="89200" y="17467"/>
                  </a:lnTo>
                  <a:lnTo>
                    <a:pt x="131052" y="15379"/>
                  </a:lnTo>
                  <a:lnTo>
                    <a:pt x="175045" y="14452"/>
                  </a:lnTo>
                  <a:lnTo>
                    <a:pt x="219988" y="14039"/>
                  </a:lnTo>
                  <a:lnTo>
                    <a:pt x="269416" y="13856"/>
                  </a:lnTo>
                  <a:lnTo>
                    <a:pt x="321854" y="15298"/>
                  </a:lnTo>
                  <a:lnTo>
                    <a:pt x="375629" y="21017"/>
                  </a:lnTo>
                  <a:lnTo>
                    <a:pt x="425936" y="24575"/>
                  </a:lnTo>
                  <a:lnTo>
                    <a:pt x="472162" y="26156"/>
                  </a:lnTo>
                  <a:lnTo>
                    <a:pt x="532447" y="27046"/>
                  </a:lnTo>
                  <a:lnTo>
                    <a:pt x="588903" y="25786"/>
                  </a:lnTo>
                  <a:lnTo>
                    <a:pt x="645749" y="17965"/>
                  </a:lnTo>
                  <a:lnTo>
                    <a:pt x="708635" y="14970"/>
                  </a:lnTo>
                  <a:lnTo>
                    <a:pt x="768062" y="14083"/>
                  </a:lnTo>
                  <a:lnTo>
                    <a:pt x="811097" y="13876"/>
                  </a:lnTo>
                  <a:lnTo>
                    <a:pt x="855614" y="13783"/>
                  </a:lnTo>
                  <a:lnTo>
                    <a:pt x="900791" y="12219"/>
                  </a:lnTo>
                  <a:lnTo>
                    <a:pt x="946260" y="6445"/>
                  </a:lnTo>
                  <a:lnTo>
                    <a:pt x="991860" y="2864"/>
                  </a:lnTo>
                  <a:lnTo>
                    <a:pt x="1037518" y="1272"/>
                  </a:lnTo>
                  <a:lnTo>
                    <a:pt x="1083201" y="564"/>
                  </a:lnTo>
                  <a:lnTo>
                    <a:pt x="1128897" y="250"/>
                  </a:lnTo>
                  <a:lnTo>
                    <a:pt x="1173073" y="110"/>
                  </a:lnTo>
                  <a:lnTo>
                    <a:pt x="1233727" y="31"/>
                  </a:lnTo>
                  <a:lnTo>
                    <a:pt x="1277048" y="13"/>
                  </a:lnTo>
                  <a:lnTo>
                    <a:pt x="1321693" y="5"/>
                  </a:lnTo>
                  <a:lnTo>
                    <a:pt x="1366927" y="1"/>
                  </a:lnTo>
                  <a:lnTo>
                    <a:pt x="1412421" y="0"/>
                  </a:lnTo>
                  <a:lnTo>
                    <a:pt x="1458032" y="4061"/>
                  </a:lnTo>
                  <a:lnTo>
                    <a:pt x="1503695" y="9421"/>
                  </a:lnTo>
                  <a:lnTo>
                    <a:pt x="1549381" y="11804"/>
                  </a:lnTo>
                  <a:lnTo>
                    <a:pt x="1595077" y="12863"/>
                  </a:lnTo>
                  <a:lnTo>
                    <a:pt x="1640777" y="13333"/>
                  </a:lnTo>
                  <a:lnTo>
                    <a:pt x="1686480" y="13542"/>
                  </a:lnTo>
                  <a:lnTo>
                    <a:pt x="1732183" y="17698"/>
                  </a:lnTo>
                  <a:lnTo>
                    <a:pt x="1777886" y="23099"/>
                  </a:lnTo>
                  <a:lnTo>
                    <a:pt x="1823591" y="25500"/>
                  </a:lnTo>
                  <a:lnTo>
                    <a:pt x="1869294" y="30630"/>
                  </a:lnTo>
                  <a:lnTo>
                    <a:pt x="1914998" y="36464"/>
                  </a:lnTo>
                  <a:lnTo>
                    <a:pt x="1960702" y="39057"/>
                  </a:lnTo>
                  <a:lnTo>
                    <a:pt x="2006407" y="40210"/>
                  </a:lnTo>
                  <a:lnTo>
                    <a:pt x="2052110" y="42246"/>
                  </a:lnTo>
                  <a:lnTo>
                    <a:pt x="2097814" y="48229"/>
                  </a:lnTo>
                  <a:lnTo>
                    <a:pt x="2143518" y="51903"/>
                  </a:lnTo>
                  <a:lnTo>
                    <a:pt x="2189222" y="55060"/>
                  </a:lnTo>
                  <a:lnTo>
                    <a:pt x="2234926" y="61541"/>
                  </a:lnTo>
                  <a:lnTo>
                    <a:pt x="2296204" y="66476"/>
                  </a:lnTo>
                  <a:lnTo>
                    <a:pt x="2342396" y="67631"/>
                  </a:lnTo>
                  <a:lnTo>
                    <a:pt x="2391872" y="69667"/>
                  </a:lnTo>
                  <a:lnTo>
                    <a:pt x="2439253" y="75651"/>
                  </a:lnTo>
                  <a:lnTo>
                    <a:pt x="2485703" y="79325"/>
                  </a:lnTo>
                  <a:lnTo>
                    <a:pt x="2531737" y="82482"/>
                  </a:lnTo>
                  <a:lnTo>
                    <a:pt x="2577588" y="88964"/>
                  </a:lnTo>
                  <a:lnTo>
                    <a:pt x="2623357" y="92860"/>
                  </a:lnTo>
                  <a:lnTo>
                    <a:pt x="2669091" y="96115"/>
                  </a:lnTo>
                  <a:lnTo>
                    <a:pt x="2714808" y="102640"/>
                  </a:lnTo>
                  <a:lnTo>
                    <a:pt x="2776092" y="107600"/>
                  </a:lnTo>
                  <a:lnTo>
                    <a:pt x="2818224" y="112822"/>
                  </a:lnTo>
                  <a:lnTo>
                    <a:pt x="2862340" y="118698"/>
                  </a:lnTo>
                  <a:lnTo>
                    <a:pt x="2907339" y="121310"/>
                  </a:lnTo>
                  <a:lnTo>
                    <a:pt x="2952730" y="126533"/>
                  </a:lnTo>
                  <a:lnTo>
                    <a:pt x="2996771" y="132409"/>
                  </a:lnTo>
                  <a:lnTo>
                    <a:pt x="3055825" y="137241"/>
                  </a:lnTo>
                  <a:lnTo>
                    <a:pt x="3111918" y="146121"/>
                  </a:lnTo>
                  <a:lnTo>
                    <a:pt x="3167133" y="150952"/>
                  </a:lnTo>
                  <a:lnTo>
                    <a:pt x="3225133" y="159832"/>
                  </a:lnTo>
                  <a:lnTo>
                    <a:pt x="3273233" y="162443"/>
                  </a:lnTo>
                  <a:lnTo>
                    <a:pt x="3316954" y="167667"/>
                  </a:lnTo>
                  <a:lnTo>
                    <a:pt x="3371767" y="179173"/>
                  </a:lnTo>
                  <a:lnTo>
                    <a:pt x="3412890" y="188168"/>
                  </a:lnTo>
                  <a:lnTo>
                    <a:pt x="3446082" y="191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67284" y="1179163"/>
              <a:ext cx="176064" cy="589583"/>
            </a:xfrm>
            <a:custGeom>
              <a:avLst/>
              <a:gdLst/>
              <a:ahLst/>
              <a:cxnLst/>
              <a:rect l="0" t="0" r="0" b="0"/>
              <a:pathLst>
                <a:path w="176064" h="589583">
                  <a:moveTo>
                    <a:pt x="121218" y="0"/>
                  </a:moveTo>
                  <a:lnTo>
                    <a:pt x="92103" y="0"/>
                  </a:lnTo>
                  <a:lnTo>
                    <a:pt x="80480" y="4571"/>
                  </a:lnTo>
                  <a:lnTo>
                    <a:pt x="59439" y="21837"/>
                  </a:lnTo>
                  <a:lnTo>
                    <a:pt x="37743" y="57253"/>
                  </a:lnTo>
                  <a:lnTo>
                    <a:pt x="14387" y="111250"/>
                  </a:lnTo>
                  <a:lnTo>
                    <a:pt x="2727" y="168213"/>
                  </a:lnTo>
                  <a:lnTo>
                    <a:pt x="0" y="213397"/>
                  </a:lnTo>
                  <a:lnTo>
                    <a:pt x="311" y="259378"/>
                  </a:lnTo>
                  <a:lnTo>
                    <a:pt x="9051" y="310959"/>
                  </a:lnTo>
                  <a:lnTo>
                    <a:pt x="29716" y="369334"/>
                  </a:lnTo>
                  <a:lnTo>
                    <a:pt x="58051" y="419204"/>
                  </a:lnTo>
                  <a:lnTo>
                    <a:pt x="95392" y="478161"/>
                  </a:lnTo>
                  <a:lnTo>
                    <a:pt x="131340" y="530162"/>
                  </a:lnTo>
                  <a:lnTo>
                    <a:pt x="176063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11903" y="1439676"/>
              <a:ext cx="191958" cy="205669"/>
            </a:xfrm>
            <a:custGeom>
              <a:avLst/>
              <a:gdLst/>
              <a:ahLst/>
              <a:cxnLst/>
              <a:rect l="0" t="0" r="0" b="0"/>
              <a:pathLst>
                <a:path w="191958" h="205669">
                  <a:moveTo>
                    <a:pt x="0" y="0"/>
                  </a:moveTo>
                  <a:lnTo>
                    <a:pt x="23416" y="51685"/>
                  </a:lnTo>
                  <a:lnTo>
                    <a:pt x="70473" y="109066"/>
                  </a:lnTo>
                  <a:lnTo>
                    <a:pt x="123779" y="164411"/>
                  </a:lnTo>
                  <a:lnTo>
                    <a:pt x="179819" y="199182"/>
                  </a:lnTo>
                  <a:lnTo>
                    <a:pt x="19195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66748" y="1412254"/>
              <a:ext cx="82268" cy="315358"/>
            </a:xfrm>
            <a:custGeom>
              <a:avLst/>
              <a:gdLst/>
              <a:ahLst/>
              <a:cxnLst/>
              <a:rect l="0" t="0" r="0" b="0"/>
              <a:pathLst>
                <a:path w="82268" h="315358">
                  <a:moveTo>
                    <a:pt x="82267" y="0"/>
                  </a:moveTo>
                  <a:lnTo>
                    <a:pt x="61898" y="45309"/>
                  </a:lnTo>
                  <a:lnTo>
                    <a:pt x="46439" y="104494"/>
                  </a:lnTo>
                  <a:lnTo>
                    <a:pt x="36890" y="148006"/>
                  </a:lnTo>
                  <a:lnTo>
                    <a:pt x="22949" y="208049"/>
                  </a:lnTo>
                  <a:lnTo>
                    <a:pt x="9169" y="26443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03240" y="1563077"/>
              <a:ext cx="124022" cy="179765"/>
            </a:xfrm>
            <a:custGeom>
              <a:avLst/>
              <a:gdLst/>
              <a:ahLst/>
              <a:cxnLst/>
              <a:rect l="0" t="0" r="0" b="0"/>
              <a:pathLst>
                <a:path w="124022" h="179765">
                  <a:moveTo>
                    <a:pt x="28042" y="0"/>
                  </a:moveTo>
                  <a:lnTo>
                    <a:pt x="57834" y="32839"/>
                  </a:lnTo>
                  <a:lnTo>
                    <a:pt x="70737" y="57252"/>
                  </a:lnTo>
                  <a:lnTo>
                    <a:pt x="79287" y="111249"/>
                  </a:lnTo>
                  <a:lnTo>
                    <a:pt x="73162" y="141360"/>
                  </a:lnTo>
                  <a:lnTo>
                    <a:pt x="67263" y="153655"/>
                  </a:lnTo>
                  <a:lnTo>
                    <a:pt x="48521" y="171379"/>
                  </a:lnTo>
                  <a:lnTo>
                    <a:pt x="37124" y="178238"/>
                  </a:lnTo>
                  <a:lnTo>
                    <a:pt x="26479" y="179764"/>
                  </a:lnTo>
                  <a:lnTo>
                    <a:pt x="16336" y="177735"/>
                  </a:lnTo>
                  <a:lnTo>
                    <a:pt x="6527" y="173334"/>
                  </a:lnTo>
                  <a:lnTo>
                    <a:pt x="1511" y="164307"/>
                  </a:lnTo>
                  <a:lnTo>
                    <a:pt x="0" y="138027"/>
                  </a:lnTo>
                  <a:lnTo>
                    <a:pt x="6301" y="128581"/>
                  </a:lnTo>
                  <a:lnTo>
                    <a:pt x="16595" y="122284"/>
                  </a:lnTo>
                  <a:lnTo>
                    <a:pt x="42760" y="116810"/>
                  </a:lnTo>
                  <a:lnTo>
                    <a:pt x="69623" y="119456"/>
                  </a:lnTo>
                  <a:lnTo>
                    <a:pt x="92734" y="129773"/>
                  </a:lnTo>
                  <a:lnTo>
                    <a:pt x="110116" y="142991"/>
                  </a:lnTo>
                  <a:lnTo>
                    <a:pt x="124021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895816" y="1583221"/>
              <a:ext cx="95980" cy="7279"/>
            </a:xfrm>
            <a:custGeom>
              <a:avLst/>
              <a:gdLst/>
              <a:ahLst/>
              <a:cxnLst/>
              <a:rect l="0" t="0" r="0" b="0"/>
              <a:pathLst>
                <a:path w="95980" h="7279">
                  <a:moveTo>
                    <a:pt x="0" y="7278"/>
                  </a:moveTo>
                  <a:lnTo>
                    <a:pt x="21837" y="0"/>
                  </a:lnTo>
                  <a:lnTo>
                    <a:pt x="44745" y="489"/>
                  </a:lnTo>
                  <a:lnTo>
                    <a:pt x="95979" y="7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87773" y="1480810"/>
              <a:ext cx="178247" cy="178246"/>
            </a:xfrm>
            <a:custGeom>
              <a:avLst/>
              <a:gdLst/>
              <a:ahLst/>
              <a:cxnLst/>
              <a:rect l="0" t="0" r="0" b="0"/>
              <a:pathLst>
                <a:path w="178247" h="178246">
                  <a:moveTo>
                    <a:pt x="0" y="0"/>
                  </a:moveTo>
                  <a:lnTo>
                    <a:pt x="40739" y="23416"/>
                  </a:lnTo>
                  <a:lnTo>
                    <a:pt x="98034" y="76266"/>
                  </a:lnTo>
                  <a:lnTo>
                    <a:pt x="149891" y="138127"/>
                  </a:lnTo>
                  <a:lnTo>
                    <a:pt x="178246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42618" y="1425965"/>
              <a:ext cx="95980" cy="301647"/>
            </a:xfrm>
            <a:custGeom>
              <a:avLst/>
              <a:gdLst/>
              <a:ahLst/>
              <a:cxnLst/>
              <a:rect l="0" t="0" r="0" b="0"/>
              <a:pathLst>
                <a:path w="95980" h="301647">
                  <a:moveTo>
                    <a:pt x="95979" y="0"/>
                  </a:moveTo>
                  <a:lnTo>
                    <a:pt x="81064" y="48807"/>
                  </a:lnTo>
                  <a:lnTo>
                    <a:pt x="68199" y="102315"/>
                  </a:lnTo>
                  <a:lnTo>
                    <a:pt x="50677" y="162349"/>
                  </a:lnTo>
                  <a:lnTo>
                    <a:pt x="30250" y="218732"/>
                  </a:lnTo>
                  <a:lnTo>
                    <a:pt x="14549" y="26590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334575" y="1631633"/>
              <a:ext cx="13712" cy="123402"/>
            </a:xfrm>
            <a:custGeom>
              <a:avLst/>
              <a:gdLst/>
              <a:ahLst/>
              <a:cxnLst/>
              <a:rect l="0" t="0" r="0" b="0"/>
              <a:pathLst>
                <a:path w="13712" h="123402">
                  <a:moveTo>
                    <a:pt x="0" y="0"/>
                  </a:moveTo>
                  <a:lnTo>
                    <a:pt x="0" y="59660"/>
                  </a:lnTo>
                  <a:lnTo>
                    <a:pt x="1524" y="88977"/>
                  </a:lnTo>
                  <a:lnTo>
                    <a:pt x="13711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375709" y="1206586"/>
              <a:ext cx="162310" cy="617005"/>
            </a:xfrm>
            <a:custGeom>
              <a:avLst/>
              <a:gdLst/>
              <a:ahLst/>
              <a:cxnLst/>
              <a:rect l="0" t="0" r="0" b="0"/>
              <a:pathLst>
                <a:path w="162310" h="617005">
                  <a:moveTo>
                    <a:pt x="0" y="0"/>
                  </a:moveTo>
                  <a:lnTo>
                    <a:pt x="59621" y="59620"/>
                  </a:lnTo>
                  <a:lnTo>
                    <a:pt x="103354" y="110633"/>
                  </a:lnTo>
                  <a:lnTo>
                    <a:pt x="132019" y="158381"/>
                  </a:lnTo>
                  <a:lnTo>
                    <a:pt x="156532" y="219687"/>
                  </a:lnTo>
                  <a:lnTo>
                    <a:pt x="162163" y="271099"/>
                  </a:lnTo>
                  <a:lnTo>
                    <a:pt x="162309" y="327973"/>
                  </a:lnTo>
                  <a:lnTo>
                    <a:pt x="156943" y="375809"/>
                  </a:lnTo>
                  <a:lnTo>
                    <a:pt x="153544" y="419414"/>
                  </a:lnTo>
                  <a:lnTo>
                    <a:pt x="143504" y="482285"/>
                  </a:lnTo>
                  <a:lnTo>
                    <a:pt x="127765" y="523613"/>
                  </a:lnTo>
                  <a:lnTo>
                    <a:pt x="88546" y="583321"/>
                  </a:lnTo>
                  <a:lnTo>
                    <a:pt x="68556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537679" y="1192874"/>
              <a:ext cx="153388" cy="250717"/>
            </a:xfrm>
            <a:custGeom>
              <a:avLst/>
              <a:gdLst/>
              <a:ahLst/>
              <a:cxnLst/>
              <a:rect l="0" t="0" r="0" b="0"/>
              <a:pathLst>
                <a:path w="153388" h="250717">
                  <a:moveTo>
                    <a:pt x="57409" y="0"/>
                  </a:moveTo>
                  <a:lnTo>
                    <a:pt x="79245" y="7279"/>
                  </a:lnTo>
                  <a:lnTo>
                    <a:pt x="114661" y="33642"/>
                  </a:lnTo>
                  <a:lnTo>
                    <a:pt x="132621" y="65735"/>
                  </a:lnTo>
                  <a:lnTo>
                    <a:pt x="147234" y="122565"/>
                  </a:lnTo>
                  <a:lnTo>
                    <a:pt x="147605" y="158070"/>
                  </a:lnTo>
                  <a:lnTo>
                    <a:pt x="137614" y="189084"/>
                  </a:lnTo>
                  <a:lnTo>
                    <a:pt x="118954" y="214040"/>
                  </a:lnTo>
                  <a:lnTo>
                    <a:pt x="95427" y="233765"/>
                  </a:lnTo>
                  <a:lnTo>
                    <a:pt x="69736" y="247609"/>
                  </a:lnTo>
                  <a:lnTo>
                    <a:pt x="43082" y="250716"/>
                  </a:lnTo>
                  <a:lnTo>
                    <a:pt x="29577" y="249411"/>
                  </a:lnTo>
                  <a:lnTo>
                    <a:pt x="19049" y="243971"/>
                  </a:lnTo>
                  <a:lnTo>
                    <a:pt x="3289" y="225739"/>
                  </a:lnTo>
                  <a:lnTo>
                    <a:pt x="0" y="214478"/>
                  </a:lnTo>
                  <a:lnTo>
                    <a:pt x="410" y="189779"/>
                  </a:lnTo>
                  <a:lnTo>
                    <a:pt x="8745" y="179841"/>
                  </a:lnTo>
                  <a:lnTo>
                    <a:pt x="38320" y="164736"/>
                  </a:lnTo>
                  <a:lnTo>
                    <a:pt x="68730" y="161069"/>
                  </a:lnTo>
                  <a:lnTo>
                    <a:pt x="125493" y="171129"/>
                  </a:lnTo>
                  <a:lnTo>
                    <a:pt x="153387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14467" y="1357409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0" y="0"/>
                  </a:moveTo>
                  <a:lnTo>
                    <a:pt x="1524" y="56255"/>
                  </a:lnTo>
                  <a:lnTo>
                    <a:pt x="7279" y="102699"/>
                  </a:lnTo>
                  <a:lnTo>
                    <a:pt x="11805" y="165679"/>
                  </a:lnTo>
                  <a:lnTo>
                    <a:pt x="13147" y="222935"/>
                  </a:lnTo>
                  <a:lnTo>
                    <a:pt x="23023" y="284406"/>
                  </a:lnTo>
                  <a:lnTo>
                    <a:pt x="2742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18488" y="1521943"/>
              <a:ext cx="219381" cy="13713"/>
            </a:xfrm>
            <a:custGeom>
              <a:avLst/>
              <a:gdLst/>
              <a:ahLst/>
              <a:cxnLst/>
              <a:rect l="0" t="0" r="0" b="0"/>
              <a:pathLst>
                <a:path w="219381" h="13713">
                  <a:moveTo>
                    <a:pt x="0" y="13712"/>
                  </a:moveTo>
                  <a:lnTo>
                    <a:pt x="59661" y="2859"/>
                  </a:lnTo>
                  <a:lnTo>
                    <a:pt x="111118" y="847"/>
                  </a:lnTo>
                  <a:lnTo>
                    <a:pt x="164959" y="251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10648" y="1261431"/>
              <a:ext cx="119177" cy="534737"/>
            </a:xfrm>
            <a:custGeom>
              <a:avLst/>
              <a:gdLst/>
              <a:ahLst/>
              <a:cxnLst/>
              <a:rect l="0" t="0" r="0" b="0"/>
              <a:pathLst>
                <a:path w="119177" h="534737">
                  <a:moveTo>
                    <a:pt x="105466" y="0"/>
                  </a:moveTo>
                  <a:lnTo>
                    <a:pt x="71573" y="48807"/>
                  </a:lnTo>
                  <a:lnTo>
                    <a:pt x="43118" y="98252"/>
                  </a:lnTo>
                  <a:lnTo>
                    <a:pt x="25037" y="151496"/>
                  </a:lnTo>
                  <a:lnTo>
                    <a:pt x="10032" y="201805"/>
                  </a:lnTo>
                  <a:lnTo>
                    <a:pt x="0" y="249719"/>
                  </a:lnTo>
                  <a:lnTo>
                    <a:pt x="1090" y="310636"/>
                  </a:lnTo>
                  <a:lnTo>
                    <a:pt x="7279" y="355916"/>
                  </a:lnTo>
                  <a:lnTo>
                    <a:pt x="20851" y="408626"/>
                  </a:lnTo>
                  <a:lnTo>
                    <a:pt x="43493" y="460638"/>
                  </a:lnTo>
                  <a:lnTo>
                    <a:pt x="60657" y="491139"/>
                  </a:lnTo>
                  <a:lnTo>
                    <a:pt x="82504" y="511805"/>
                  </a:lnTo>
                  <a:lnTo>
                    <a:pt x="119176" y="534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84669" y="1549366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0" y="0"/>
                  </a:moveTo>
                  <a:lnTo>
                    <a:pt x="26364" y="57252"/>
                  </a:lnTo>
                  <a:lnTo>
                    <a:pt x="60110" y="118064"/>
                  </a:lnTo>
                  <a:lnTo>
                    <a:pt x="111274" y="180423"/>
                  </a:lnTo>
                  <a:lnTo>
                    <a:pt x="12340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280648" y="1563077"/>
              <a:ext cx="27423" cy="397626"/>
            </a:xfrm>
            <a:custGeom>
              <a:avLst/>
              <a:gdLst/>
              <a:ahLst/>
              <a:cxnLst/>
              <a:rect l="0" t="0" r="0" b="0"/>
              <a:pathLst>
                <a:path w="27423" h="397626">
                  <a:moveTo>
                    <a:pt x="27422" y="0"/>
                  </a:moveTo>
                  <a:lnTo>
                    <a:pt x="27422" y="53209"/>
                  </a:lnTo>
                  <a:lnTo>
                    <a:pt x="25898" y="110559"/>
                  </a:lnTo>
                  <a:lnTo>
                    <a:pt x="20144" y="163905"/>
                  </a:lnTo>
                  <a:lnTo>
                    <a:pt x="16570" y="215037"/>
                  </a:lnTo>
                  <a:lnTo>
                    <a:pt x="14982" y="261630"/>
                  </a:lnTo>
                  <a:lnTo>
                    <a:pt x="12564" y="320598"/>
                  </a:lnTo>
                  <a:lnTo>
                    <a:pt x="2933" y="37411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368892" y="1741323"/>
              <a:ext cx="117425" cy="141011"/>
            </a:xfrm>
            <a:custGeom>
              <a:avLst/>
              <a:gdLst/>
              <a:ahLst/>
              <a:cxnLst/>
              <a:rect l="0" t="0" r="0" b="0"/>
              <a:pathLst>
                <a:path w="117425" h="141011">
                  <a:moveTo>
                    <a:pt x="35157" y="0"/>
                  </a:moveTo>
                  <a:lnTo>
                    <a:pt x="73325" y="38168"/>
                  </a:lnTo>
                  <a:lnTo>
                    <a:pt x="82590" y="63683"/>
                  </a:lnTo>
                  <a:lnTo>
                    <a:pt x="85060" y="79018"/>
                  </a:lnTo>
                  <a:lnTo>
                    <a:pt x="79680" y="104183"/>
                  </a:lnTo>
                  <a:lnTo>
                    <a:pt x="73980" y="115159"/>
                  </a:lnTo>
                  <a:lnTo>
                    <a:pt x="55458" y="131418"/>
                  </a:lnTo>
                  <a:lnTo>
                    <a:pt x="44121" y="137886"/>
                  </a:lnTo>
                  <a:lnTo>
                    <a:pt x="19336" y="141010"/>
                  </a:lnTo>
                  <a:lnTo>
                    <a:pt x="6328" y="139711"/>
                  </a:lnTo>
                  <a:lnTo>
                    <a:pt x="703" y="135798"/>
                  </a:lnTo>
                  <a:lnTo>
                    <a:pt x="0" y="130142"/>
                  </a:lnTo>
                  <a:lnTo>
                    <a:pt x="2578" y="123324"/>
                  </a:lnTo>
                  <a:lnTo>
                    <a:pt x="10391" y="118779"/>
                  </a:lnTo>
                  <a:lnTo>
                    <a:pt x="35322" y="113729"/>
                  </a:lnTo>
                  <a:lnTo>
                    <a:pt x="95610" y="121074"/>
                  </a:lnTo>
                  <a:lnTo>
                    <a:pt x="117424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27450" y="1659055"/>
              <a:ext cx="95979" cy="13713"/>
            </a:xfrm>
            <a:custGeom>
              <a:avLst/>
              <a:gdLst/>
              <a:ahLst/>
              <a:cxnLst/>
              <a:rect l="0" t="0" r="0" b="0"/>
              <a:pathLst>
                <a:path w="95979" h="13713">
                  <a:moveTo>
                    <a:pt x="0" y="13712"/>
                  </a:moveTo>
                  <a:lnTo>
                    <a:pt x="48806" y="285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691984" y="1563077"/>
              <a:ext cx="150824" cy="82268"/>
            </a:xfrm>
            <a:custGeom>
              <a:avLst/>
              <a:gdLst/>
              <a:ahLst/>
              <a:cxnLst/>
              <a:rect l="0" t="0" r="0" b="0"/>
              <a:pathLst>
                <a:path w="150824" h="82268">
                  <a:moveTo>
                    <a:pt x="0" y="0"/>
                  </a:moveTo>
                  <a:lnTo>
                    <a:pt x="45448" y="38168"/>
                  </a:lnTo>
                  <a:lnTo>
                    <a:pt x="96831" y="62497"/>
                  </a:lnTo>
                  <a:lnTo>
                    <a:pt x="150823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829096" y="1508232"/>
              <a:ext cx="24629" cy="383915"/>
            </a:xfrm>
            <a:custGeom>
              <a:avLst/>
              <a:gdLst/>
              <a:ahLst/>
              <a:cxnLst/>
              <a:rect l="0" t="0" r="0" b="0"/>
              <a:pathLst>
                <a:path w="24629" h="383915">
                  <a:moveTo>
                    <a:pt x="13711" y="0"/>
                  </a:moveTo>
                  <a:lnTo>
                    <a:pt x="23134" y="35886"/>
                  </a:lnTo>
                  <a:lnTo>
                    <a:pt x="24628" y="90530"/>
                  </a:lnTo>
                  <a:lnTo>
                    <a:pt x="17623" y="147516"/>
                  </a:lnTo>
                  <a:lnTo>
                    <a:pt x="15450" y="189979"/>
                  </a:lnTo>
                  <a:lnTo>
                    <a:pt x="14484" y="234243"/>
                  </a:lnTo>
                  <a:lnTo>
                    <a:pt x="12532" y="277783"/>
                  </a:lnTo>
                  <a:lnTo>
                    <a:pt x="4390" y="333509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66208" y="1700189"/>
              <a:ext cx="10918" cy="164535"/>
            </a:xfrm>
            <a:custGeom>
              <a:avLst/>
              <a:gdLst/>
              <a:ahLst/>
              <a:cxnLst/>
              <a:rect l="0" t="0" r="0" b="0"/>
              <a:pathLst>
                <a:path w="10918" h="164535">
                  <a:moveTo>
                    <a:pt x="0" y="0"/>
                  </a:moveTo>
                  <a:lnTo>
                    <a:pt x="9423" y="53208"/>
                  </a:lnTo>
                  <a:lnTo>
                    <a:pt x="10917" y="104465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021053" y="1371120"/>
              <a:ext cx="174750" cy="603294"/>
            </a:xfrm>
            <a:custGeom>
              <a:avLst/>
              <a:gdLst/>
              <a:ahLst/>
              <a:cxnLst/>
              <a:rect l="0" t="0" r="0" b="0"/>
              <a:pathLst>
                <a:path w="174750" h="603294">
                  <a:moveTo>
                    <a:pt x="0" y="0"/>
                  </a:moveTo>
                  <a:lnTo>
                    <a:pt x="59620" y="59621"/>
                  </a:lnTo>
                  <a:lnTo>
                    <a:pt x="103353" y="110633"/>
                  </a:lnTo>
                  <a:lnTo>
                    <a:pt x="132018" y="158382"/>
                  </a:lnTo>
                  <a:lnTo>
                    <a:pt x="152530" y="211124"/>
                  </a:lnTo>
                  <a:lnTo>
                    <a:pt x="171586" y="274117"/>
                  </a:lnTo>
                  <a:lnTo>
                    <a:pt x="174749" y="328868"/>
                  </a:lnTo>
                  <a:lnTo>
                    <a:pt x="170090" y="376207"/>
                  </a:lnTo>
                  <a:lnTo>
                    <a:pt x="158878" y="427716"/>
                  </a:lnTo>
                  <a:lnTo>
                    <a:pt x="143739" y="478031"/>
                  </a:lnTo>
                  <a:lnTo>
                    <a:pt x="118085" y="537571"/>
                  </a:lnTo>
                  <a:lnTo>
                    <a:pt x="86182" y="582468"/>
                  </a:lnTo>
                  <a:lnTo>
                    <a:pt x="68556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31010" y="1343698"/>
              <a:ext cx="173958" cy="185604"/>
            </a:xfrm>
            <a:custGeom>
              <a:avLst/>
              <a:gdLst/>
              <a:ahLst/>
              <a:cxnLst/>
              <a:rect l="0" t="0" r="0" b="0"/>
              <a:pathLst>
                <a:path w="173958" h="185604">
                  <a:moveTo>
                    <a:pt x="64267" y="0"/>
                  </a:moveTo>
                  <a:lnTo>
                    <a:pt x="102435" y="45447"/>
                  </a:lnTo>
                  <a:lnTo>
                    <a:pt x="121448" y="90824"/>
                  </a:lnTo>
                  <a:lnTo>
                    <a:pt x="119642" y="121110"/>
                  </a:lnTo>
                  <a:lnTo>
                    <a:pt x="114895" y="135585"/>
                  </a:lnTo>
                  <a:lnTo>
                    <a:pt x="97433" y="159793"/>
                  </a:lnTo>
                  <a:lnTo>
                    <a:pt x="86377" y="170514"/>
                  </a:lnTo>
                  <a:lnTo>
                    <a:pt x="57844" y="182427"/>
                  </a:lnTo>
                  <a:lnTo>
                    <a:pt x="41703" y="185603"/>
                  </a:lnTo>
                  <a:lnTo>
                    <a:pt x="27896" y="183151"/>
                  </a:lnTo>
                  <a:lnTo>
                    <a:pt x="4429" y="168238"/>
                  </a:lnTo>
                  <a:lnTo>
                    <a:pt x="0" y="159386"/>
                  </a:lnTo>
                  <a:lnTo>
                    <a:pt x="94" y="150438"/>
                  </a:lnTo>
                  <a:lnTo>
                    <a:pt x="3203" y="141425"/>
                  </a:lnTo>
                  <a:lnTo>
                    <a:pt x="18846" y="127349"/>
                  </a:lnTo>
                  <a:lnTo>
                    <a:pt x="29416" y="121462"/>
                  </a:lnTo>
                  <a:lnTo>
                    <a:pt x="53348" y="118984"/>
                  </a:lnTo>
                  <a:lnTo>
                    <a:pt x="79218" y="124485"/>
                  </a:lnTo>
                  <a:lnTo>
                    <a:pt x="133068" y="148780"/>
                  </a:lnTo>
                  <a:lnTo>
                    <a:pt x="17395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702024" y="1974989"/>
            <a:ext cx="3633470" cy="1562502"/>
            <a:chOff x="3702024" y="1974989"/>
            <a:chExt cx="3633470" cy="1562502"/>
          </a:xfrm>
        </p:grpSpPr>
        <p:sp>
          <p:nvSpPr>
            <p:cNvPr id="48" name="Freeform 47"/>
            <p:cNvSpPr/>
            <p:nvPr/>
          </p:nvSpPr>
          <p:spPr>
            <a:xfrm>
              <a:off x="3839136" y="2193792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839136" y="2330904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19819" y="1974989"/>
              <a:ext cx="3215675" cy="617601"/>
            </a:xfrm>
            <a:custGeom>
              <a:avLst/>
              <a:gdLst/>
              <a:ahLst/>
              <a:cxnLst/>
              <a:rect l="0" t="0" r="0" b="0"/>
              <a:pathLst>
                <a:path w="3215675" h="617601">
                  <a:moveTo>
                    <a:pt x="75809" y="534161"/>
                  </a:moveTo>
                  <a:lnTo>
                    <a:pt x="68530" y="512324"/>
                  </a:lnTo>
                  <a:lnTo>
                    <a:pt x="72791" y="453053"/>
                  </a:lnTo>
                  <a:lnTo>
                    <a:pt x="73391" y="400609"/>
                  </a:lnTo>
                  <a:lnTo>
                    <a:pt x="68132" y="364607"/>
                  </a:lnTo>
                  <a:lnTo>
                    <a:pt x="69168" y="357139"/>
                  </a:lnTo>
                  <a:lnTo>
                    <a:pt x="72905" y="356731"/>
                  </a:lnTo>
                  <a:lnTo>
                    <a:pt x="78443" y="361030"/>
                  </a:lnTo>
                  <a:lnTo>
                    <a:pt x="84597" y="382056"/>
                  </a:lnTo>
                  <a:lnTo>
                    <a:pt x="92124" y="432217"/>
                  </a:lnTo>
                  <a:lnTo>
                    <a:pt x="99940" y="491260"/>
                  </a:lnTo>
                  <a:lnTo>
                    <a:pt x="106318" y="547348"/>
                  </a:lnTo>
                  <a:lnTo>
                    <a:pt x="117857" y="598499"/>
                  </a:lnTo>
                  <a:lnTo>
                    <a:pt x="122122" y="613616"/>
                  </a:lnTo>
                  <a:lnTo>
                    <a:pt x="124966" y="617600"/>
                  </a:lnTo>
                  <a:lnTo>
                    <a:pt x="126862" y="614163"/>
                  </a:lnTo>
                  <a:lnTo>
                    <a:pt x="127445" y="592569"/>
                  </a:lnTo>
                  <a:lnTo>
                    <a:pt x="119208" y="540633"/>
                  </a:lnTo>
                  <a:lnTo>
                    <a:pt x="102776" y="480595"/>
                  </a:lnTo>
                  <a:lnTo>
                    <a:pt x="89385" y="426374"/>
                  </a:lnTo>
                  <a:lnTo>
                    <a:pt x="75768" y="364604"/>
                  </a:lnTo>
                  <a:lnTo>
                    <a:pt x="62085" y="313294"/>
                  </a:lnTo>
                  <a:lnTo>
                    <a:pt x="44320" y="255433"/>
                  </a:lnTo>
                  <a:lnTo>
                    <a:pt x="23821" y="198172"/>
                  </a:lnTo>
                  <a:lnTo>
                    <a:pt x="12162" y="148197"/>
                  </a:lnTo>
                  <a:lnTo>
                    <a:pt x="4645" y="98857"/>
                  </a:lnTo>
                  <a:lnTo>
                    <a:pt x="0" y="69515"/>
                  </a:lnTo>
                  <a:lnTo>
                    <a:pt x="3014" y="41240"/>
                  </a:lnTo>
                  <a:lnTo>
                    <a:pt x="10521" y="30348"/>
                  </a:lnTo>
                  <a:lnTo>
                    <a:pt x="35111" y="14184"/>
                  </a:lnTo>
                  <a:lnTo>
                    <a:pt x="83217" y="3797"/>
                  </a:lnTo>
                  <a:lnTo>
                    <a:pt x="130391" y="1368"/>
                  </a:lnTo>
                  <a:lnTo>
                    <a:pt x="188429" y="288"/>
                  </a:lnTo>
                  <a:lnTo>
                    <a:pt x="220968" y="0"/>
                  </a:lnTo>
                  <a:lnTo>
                    <a:pt x="283530" y="1203"/>
                  </a:lnTo>
                  <a:lnTo>
                    <a:pt x="331648" y="6816"/>
                  </a:lnTo>
                  <a:lnTo>
                    <a:pt x="377409" y="10327"/>
                  </a:lnTo>
                  <a:lnTo>
                    <a:pt x="423139" y="11887"/>
                  </a:lnTo>
                  <a:lnTo>
                    <a:pt x="468854" y="12580"/>
                  </a:lnTo>
                  <a:lnTo>
                    <a:pt x="514563" y="16951"/>
                  </a:lnTo>
                  <a:lnTo>
                    <a:pt x="560269" y="22449"/>
                  </a:lnTo>
                  <a:lnTo>
                    <a:pt x="605974" y="24892"/>
                  </a:lnTo>
                  <a:lnTo>
                    <a:pt x="651679" y="25978"/>
                  </a:lnTo>
                  <a:lnTo>
                    <a:pt x="698906" y="27984"/>
                  </a:lnTo>
                  <a:lnTo>
                    <a:pt x="750366" y="33953"/>
                  </a:lnTo>
                  <a:lnTo>
                    <a:pt x="799644" y="41685"/>
                  </a:lnTo>
                  <a:lnTo>
                    <a:pt x="848459" y="48676"/>
                  </a:lnTo>
                  <a:lnTo>
                    <a:pt x="900625" y="51783"/>
                  </a:lnTo>
                  <a:lnTo>
                    <a:pt x="954278" y="53164"/>
                  </a:lnTo>
                  <a:lnTo>
                    <a:pt x="1008594" y="55301"/>
                  </a:lnTo>
                  <a:lnTo>
                    <a:pt x="1063203" y="61329"/>
                  </a:lnTo>
                  <a:lnTo>
                    <a:pt x="1117943" y="65024"/>
                  </a:lnTo>
                  <a:lnTo>
                    <a:pt x="1172742" y="68190"/>
                  </a:lnTo>
                  <a:lnTo>
                    <a:pt x="1227566" y="74675"/>
                  </a:lnTo>
                  <a:lnTo>
                    <a:pt x="1278339" y="82635"/>
                  </a:lnTo>
                  <a:lnTo>
                    <a:pt x="1329343" y="91252"/>
                  </a:lnTo>
                  <a:lnTo>
                    <a:pt x="1387559" y="100159"/>
                  </a:lnTo>
                  <a:lnTo>
                    <a:pt x="1444918" y="105134"/>
                  </a:lnTo>
                  <a:lnTo>
                    <a:pt x="1500880" y="107345"/>
                  </a:lnTo>
                  <a:lnTo>
                    <a:pt x="1556221" y="108327"/>
                  </a:lnTo>
                  <a:lnTo>
                    <a:pt x="1611287" y="112827"/>
                  </a:lnTo>
                  <a:lnTo>
                    <a:pt x="1667753" y="118381"/>
                  </a:lnTo>
                  <a:lnTo>
                    <a:pt x="1728397" y="120850"/>
                  </a:lnTo>
                  <a:lnTo>
                    <a:pt x="1786834" y="126010"/>
                  </a:lnTo>
                  <a:lnTo>
                    <a:pt x="1843276" y="131858"/>
                  </a:lnTo>
                  <a:lnTo>
                    <a:pt x="1898831" y="134457"/>
                  </a:lnTo>
                  <a:lnTo>
                    <a:pt x="1958053" y="139675"/>
                  </a:lnTo>
                  <a:lnTo>
                    <a:pt x="2018399" y="145548"/>
                  </a:lnTo>
                  <a:lnTo>
                    <a:pt x="2075688" y="148159"/>
                  </a:lnTo>
                  <a:lnTo>
                    <a:pt x="2135683" y="153381"/>
                  </a:lnTo>
                  <a:lnTo>
                    <a:pt x="2196371" y="159257"/>
                  </a:lnTo>
                  <a:lnTo>
                    <a:pt x="2253812" y="161869"/>
                  </a:lnTo>
                  <a:lnTo>
                    <a:pt x="2309811" y="167092"/>
                  </a:lnTo>
                  <a:lnTo>
                    <a:pt x="2365168" y="174492"/>
                  </a:lnTo>
                  <a:lnTo>
                    <a:pt x="2420241" y="182859"/>
                  </a:lnTo>
                  <a:lnTo>
                    <a:pt x="2479250" y="187593"/>
                  </a:lnTo>
                  <a:lnTo>
                    <a:pt x="2537977" y="191221"/>
                  </a:lnTo>
                  <a:lnTo>
                    <a:pt x="2589469" y="197912"/>
                  </a:lnTo>
                  <a:lnTo>
                    <a:pt x="2641808" y="205963"/>
                  </a:lnTo>
                  <a:lnTo>
                    <a:pt x="2694015" y="213097"/>
                  </a:lnTo>
                  <a:lnTo>
                    <a:pt x="2742610" y="216267"/>
                  </a:lnTo>
                  <a:lnTo>
                    <a:pt x="2789598" y="221739"/>
                  </a:lnTo>
                  <a:lnTo>
                    <a:pt x="2835873" y="227725"/>
                  </a:lnTo>
                  <a:lnTo>
                    <a:pt x="2881831" y="230386"/>
                  </a:lnTo>
                  <a:lnTo>
                    <a:pt x="2943251" y="239162"/>
                  </a:lnTo>
                  <a:lnTo>
                    <a:pt x="3000044" y="244133"/>
                  </a:lnTo>
                  <a:lnTo>
                    <a:pt x="3048188" y="252884"/>
                  </a:lnTo>
                  <a:lnTo>
                    <a:pt x="3089437" y="260865"/>
                  </a:lnTo>
                  <a:lnTo>
                    <a:pt x="3135193" y="269490"/>
                  </a:lnTo>
                  <a:lnTo>
                    <a:pt x="3197970" y="283378"/>
                  </a:lnTo>
                  <a:lnTo>
                    <a:pt x="3215674" y="287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18373" y="2029258"/>
              <a:ext cx="202303" cy="726695"/>
            </a:xfrm>
            <a:custGeom>
              <a:avLst/>
              <a:gdLst/>
              <a:ahLst/>
              <a:cxnLst/>
              <a:rect l="0" t="0" r="0" b="0"/>
              <a:pathLst>
                <a:path w="202303" h="726695">
                  <a:moveTo>
                    <a:pt x="147457" y="0"/>
                  </a:moveTo>
                  <a:lnTo>
                    <a:pt x="125621" y="7279"/>
                  </a:lnTo>
                  <a:lnTo>
                    <a:pt x="106775" y="23040"/>
                  </a:lnTo>
                  <a:lnTo>
                    <a:pt x="83097" y="57609"/>
                  </a:lnTo>
                  <a:lnTo>
                    <a:pt x="54170" y="110235"/>
                  </a:lnTo>
                  <a:lnTo>
                    <a:pt x="35349" y="158264"/>
                  </a:lnTo>
                  <a:lnTo>
                    <a:pt x="20124" y="211089"/>
                  </a:lnTo>
                  <a:lnTo>
                    <a:pt x="5964" y="265335"/>
                  </a:lnTo>
                  <a:lnTo>
                    <a:pt x="781" y="313946"/>
                  </a:lnTo>
                  <a:lnTo>
                    <a:pt x="0" y="365005"/>
                  </a:lnTo>
                  <a:lnTo>
                    <a:pt x="8127" y="420968"/>
                  </a:lnTo>
                  <a:lnTo>
                    <a:pt x="20183" y="473944"/>
                  </a:lnTo>
                  <a:lnTo>
                    <a:pt x="41968" y="533562"/>
                  </a:lnTo>
                  <a:lnTo>
                    <a:pt x="70497" y="583647"/>
                  </a:lnTo>
                  <a:lnTo>
                    <a:pt x="113804" y="646978"/>
                  </a:lnTo>
                  <a:lnTo>
                    <a:pt x="165012" y="698403"/>
                  </a:lnTo>
                  <a:lnTo>
                    <a:pt x="202302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38407" y="2372038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45310" y="0"/>
                  </a:lnTo>
                  <a:lnTo>
                    <a:pt x="101448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26343" y="2248637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27422" y="53209"/>
                  </a:lnTo>
                  <a:lnTo>
                    <a:pt x="27422" y="107512"/>
                  </a:lnTo>
                  <a:lnTo>
                    <a:pt x="25899" y="169644"/>
                  </a:lnTo>
                  <a:lnTo>
                    <a:pt x="18000" y="227326"/>
                  </a:lnTo>
                  <a:lnTo>
                    <a:pt x="13458" y="279964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977166" y="2413172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6569"/>
                  </a:lnTo>
                  <a:lnTo>
                    <a:pt x="98252" y="10495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27989" y="2289771"/>
              <a:ext cx="192737" cy="278531"/>
            </a:xfrm>
            <a:custGeom>
              <a:avLst/>
              <a:gdLst/>
              <a:ahLst/>
              <a:cxnLst/>
              <a:rect l="0" t="0" r="0" b="0"/>
              <a:pathLst>
                <a:path w="192737" h="278531">
                  <a:moveTo>
                    <a:pt x="82267" y="0"/>
                  </a:moveTo>
                  <a:lnTo>
                    <a:pt x="104104" y="7279"/>
                  </a:lnTo>
                  <a:lnTo>
                    <a:pt x="118887" y="23040"/>
                  </a:lnTo>
                  <a:lnTo>
                    <a:pt x="124962" y="33641"/>
                  </a:lnTo>
                  <a:lnTo>
                    <a:pt x="125965" y="45279"/>
                  </a:lnTo>
                  <a:lnTo>
                    <a:pt x="118955" y="70398"/>
                  </a:lnTo>
                  <a:lnTo>
                    <a:pt x="101620" y="92734"/>
                  </a:lnTo>
                  <a:lnTo>
                    <a:pt x="78681" y="111295"/>
                  </a:lnTo>
                  <a:lnTo>
                    <a:pt x="53251" y="124622"/>
                  </a:lnTo>
                  <a:lnTo>
                    <a:pt x="47688" y="125738"/>
                  </a:lnTo>
                  <a:lnTo>
                    <a:pt x="47027" y="123436"/>
                  </a:lnTo>
                  <a:lnTo>
                    <a:pt x="49633" y="118853"/>
                  </a:lnTo>
                  <a:lnTo>
                    <a:pt x="82416" y="105126"/>
                  </a:lnTo>
                  <a:lnTo>
                    <a:pt x="109756" y="104106"/>
                  </a:lnTo>
                  <a:lnTo>
                    <a:pt x="123445" y="105967"/>
                  </a:lnTo>
                  <a:lnTo>
                    <a:pt x="146781" y="120223"/>
                  </a:lnTo>
                  <a:lnTo>
                    <a:pt x="186588" y="159336"/>
                  </a:lnTo>
                  <a:lnTo>
                    <a:pt x="191425" y="170209"/>
                  </a:lnTo>
                  <a:lnTo>
                    <a:pt x="192736" y="194479"/>
                  </a:lnTo>
                  <a:lnTo>
                    <a:pt x="184178" y="216437"/>
                  </a:lnTo>
                  <a:lnTo>
                    <a:pt x="168695" y="236353"/>
                  </a:lnTo>
                  <a:lnTo>
                    <a:pt x="132759" y="263172"/>
                  </a:lnTo>
                  <a:lnTo>
                    <a:pt x="101153" y="275913"/>
                  </a:lnTo>
                  <a:lnTo>
                    <a:pt x="70856" y="278530"/>
                  </a:lnTo>
                  <a:lnTo>
                    <a:pt x="43679" y="273091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19946" y="2152659"/>
              <a:ext cx="134965" cy="521026"/>
            </a:xfrm>
            <a:custGeom>
              <a:avLst/>
              <a:gdLst/>
              <a:ahLst/>
              <a:cxnLst/>
              <a:rect l="0" t="0" r="0" b="0"/>
              <a:pathLst>
                <a:path w="134965" h="521026">
                  <a:moveTo>
                    <a:pt x="0" y="0"/>
                  </a:moveTo>
                  <a:lnTo>
                    <a:pt x="30890" y="57252"/>
                  </a:lnTo>
                  <a:lnTo>
                    <a:pt x="61003" y="110165"/>
                  </a:lnTo>
                  <a:lnTo>
                    <a:pt x="92229" y="168691"/>
                  </a:lnTo>
                  <a:lnTo>
                    <a:pt x="120798" y="231203"/>
                  </a:lnTo>
                  <a:lnTo>
                    <a:pt x="132279" y="280943"/>
                  </a:lnTo>
                  <a:lnTo>
                    <a:pt x="134964" y="324438"/>
                  </a:lnTo>
                  <a:lnTo>
                    <a:pt x="134634" y="372714"/>
                  </a:lnTo>
                  <a:lnTo>
                    <a:pt x="129409" y="419562"/>
                  </a:lnTo>
                  <a:lnTo>
                    <a:pt x="117902" y="474204"/>
                  </a:lnTo>
                  <a:lnTo>
                    <a:pt x="95978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443259" y="2152659"/>
              <a:ext cx="165831" cy="242974"/>
            </a:xfrm>
            <a:custGeom>
              <a:avLst/>
              <a:gdLst/>
              <a:ahLst/>
              <a:cxnLst/>
              <a:rect l="0" t="0" r="0" b="0"/>
              <a:pathLst>
                <a:path w="165831" h="242974">
                  <a:moveTo>
                    <a:pt x="82355" y="0"/>
                  </a:moveTo>
                  <a:lnTo>
                    <a:pt x="111470" y="14557"/>
                  </a:lnTo>
                  <a:lnTo>
                    <a:pt x="133890" y="37955"/>
                  </a:lnTo>
                  <a:lnTo>
                    <a:pt x="159579" y="85388"/>
                  </a:lnTo>
                  <a:lnTo>
                    <a:pt x="165830" y="102629"/>
                  </a:lnTo>
                  <a:lnTo>
                    <a:pt x="164651" y="138036"/>
                  </a:lnTo>
                  <a:lnTo>
                    <a:pt x="152448" y="172562"/>
                  </a:lnTo>
                  <a:lnTo>
                    <a:pt x="131789" y="203142"/>
                  </a:lnTo>
                  <a:lnTo>
                    <a:pt x="87184" y="238774"/>
                  </a:lnTo>
                  <a:lnTo>
                    <a:pt x="71864" y="242973"/>
                  </a:lnTo>
                  <a:lnTo>
                    <a:pt x="42653" y="239514"/>
                  </a:lnTo>
                  <a:lnTo>
                    <a:pt x="18498" y="223757"/>
                  </a:lnTo>
                  <a:lnTo>
                    <a:pt x="7790" y="213157"/>
                  </a:lnTo>
                  <a:lnTo>
                    <a:pt x="2176" y="199996"/>
                  </a:lnTo>
                  <a:lnTo>
                    <a:pt x="0" y="169123"/>
                  </a:lnTo>
                  <a:lnTo>
                    <a:pt x="4600" y="155406"/>
                  </a:lnTo>
                  <a:lnTo>
                    <a:pt x="21898" y="132039"/>
                  </a:lnTo>
                  <a:lnTo>
                    <a:pt x="34433" y="126113"/>
                  </a:lnTo>
                  <a:lnTo>
                    <a:pt x="64611" y="123590"/>
                  </a:lnTo>
                  <a:lnTo>
                    <a:pt x="108583" y="130736"/>
                  </a:lnTo>
                  <a:lnTo>
                    <a:pt x="132606" y="146466"/>
                  </a:lnTo>
                  <a:lnTo>
                    <a:pt x="155136" y="172891"/>
                  </a:lnTo>
                  <a:lnTo>
                    <a:pt x="164622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758705" y="2289771"/>
              <a:ext cx="27423" cy="329069"/>
            </a:xfrm>
            <a:custGeom>
              <a:avLst/>
              <a:gdLst/>
              <a:ahLst/>
              <a:cxnLst/>
              <a:rect l="0" t="0" r="0" b="0"/>
              <a:pathLst>
                <a:path w="27423" h="329069">
                  <a:moveTo>
                    <a:pt x="27422" y="0"/>
                  </a:moveTo>
                  <a:lnTo>
                    <a:pt x="27422" y="45309"/>
                  </a:lnTo>
                  <a:lnTo>
                    <a:pt x="25899" y="101447"/>
                  </a:lnTo>
                  <a:lnTo>
                    <a:pt x="17999" y="151428"/>
                  </a:lnTo>
                  <a:lnTo>
                    <a:pt x="14981" y="211602"/>
                  </a:lnTo>
                  <a:lnTo>
                    <a:pt x="12564" y="267180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49015" y="2427615"/>
              <a:ext cx="260514" cy="26691"/>
            </a:xfrm>
            <a:custGeom>
              <a:avLst/>
              <a:gdLst/>
              <a:ahLst/>
              <a:cxnLst/>
              <a:rect l="0" t="0" r="0" b="0"/>
              <a:pathLst>
                <a:path w="260514" h="26691">
                  <a:moveTo>
                    <a:pt x="0" y="26690"/>
                  </a:moveTo>
                  <a:lnTo>
                    <a:pt x="57252" y="7606"/>
                  </a:lnTo>
                  <a:lnTo>
                    <a:pt x="103970" y="1738"/>
                  </a:lnTo>
                  <a:lnTo>
                    <a:pt x="156407" y="0"/>
                  </a:lnTo>
                  <a:lnTo>
                    <a:pt x="210539" y="6763"/>
                  </a:lnTo>
                  <a:lnTo>
                    <a:pt x="260513" y="12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26979" y="2180081"/>
              <a:ext cx="188218" cy="603294"/>
            </a:xfrm>
            <a:custGeom>
              <a:avLst/>
              <a:gdLst/>
              <a:ahLst/>
              <a:cxnLst/>
              <a:rect l="0" t="0" r="0" b="0"/>
              <a:pathLst>
                <a:path w="188218" h="603294">
                  <a:moveTo>
                    <a:pt x="119661" y="0"/>
                  </a:moveTo>
                  <a:lnTo>
                    <a:pt x="93894" y="55597"/>
                  </a:lnTo>
                  <a:lnTo>
                    <a:pt x="67005" y="109838"/>
                  </a:lnTo>
                  <a:lnTo>
                    <a:pt x="48537" y="158146"/>
                  </a:lnTo>
                  <a:lnTo>
                    <a:pt x="26138" y="211054"/>
                  </a:lnTo>
                  <a:lnTo>
                    <a:pt x="3742" y="274103"/>
                  </a:lnTo>
                  <a:lnTo>
                    <a:pt x="0" y="324293"/>
                  </a:lnTo>
                  <a:lnTo>
                    <a:pt x="7863" y="371835"/>
                  </a:lnTo>
                  <a:lnTo>
                    <a:pt x="21365" y="428239"/>
                  </a:lnTo>
                  <a:lnTo>
                    <a:pt x="56515" y="485036"/>
                  </a:lnTo>
                  <a:lnTo>
                    <a:pt x="99740" y="539477"/>
                  </a:lnTo>
                  <a:lnTo>
                    <a:pt x="157720" y="584940"/>
                  </a:lnTo>
                  <a:lnTo>
                    <a:pt x="188217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60351" y="2383661"/>
              <a:ext cx="199307" cy="300695"/>
            </a:xfrm>
            <a:custGeom>
              <a:avLst/>
              <a:gdLst/>
              <a:ahLst/>
              <a:cxnLst/>
              <a:rect l="0" t="0" r="0" b="0"/>
              <a:pathLst>
                <a:path w="199307" h="300695">
                  <a:moveTo>
                    <a:pt x="95978" y="15799"/>
                  </a:moveTo>
                  <a:lnTo>
                    <a:pt x="117815" y="1242"/>
                  </a:lnTo>
                  <a:lnTo>
                    <a:pt x="128818" y="0"/>
                  </a:lnTo>
                  <a:lnTo>
                    <a:pt x="153231" y="6746"/>
                  </a:lnTo>
                  <a:lnTo>
                    <a:pt x="175253" y="23963"/>
                  </a:lnTo>
                  <a:lnTo>
                    <a:pt x="185391" y="34953"/>
                  </a:lnTo>
                  <a:lnTo>
                    <a:pt x="190627" y="46850"/>
                  </a:lnTo>
                  <a:lnTo>
                    <a:pt x="192382" y="72257"/>
                  </a:lnTo>
                  <a:lnTo>
                    <a:pt x="179958" y="98783"/>
                  </a:lnTo>
                  <a:lnTo>
                    <a:pt x="157678" y="124284"/>
                  </a:lnTo>
                  <a:lnTo>
                    <a:pt x="127463" y="145774"/>
                  </a:lnTo>
                  <a:lnTo>
                    <a:pt x="76192" y="160445"/>
                  </a:lnTo>
                  <a:lnTo>
                    <a:pt x="67552" y="159457"/>
                  </a:lnTo>
                  <a:lnTo>
                    <a:pt x="64840" y="155752"/>
                  </a:lnTo>
                  <a:lnTo>
                    <a:pt x="66079" y="150235"/>
                  </a:lnTo>
                  <a:lnTo>
                    <a:pt x="74522" y="146556"/>
                  </a:lnTo>
                  <a:lnTo>
                    <a:pt x="104216" y="142470"/>
                  </a:lnTo>
                  <a:lnTo>
                    <a:pt x="134679" y="148778"/>
                  </a:lnTo>
                  <a:lnTo>
                    <a:pt x="173462" y="169460"/>
                  </a:lnTo>
                  <a:lnTo>
                    <a:pt x="184197" y="177655"/>
                  </a:lnTo>
                  <a:lnTo>
                    <a:pt x="196126" y="203011"/>
                  </a:lnTo>
                  <a:lnTo>
                    <a:pt x="199306" y="218304"/>
                  </a:lnTo>
                  <a:lnTo>
                    <a:pt x="198380" y="231546"/>
                  </a:lnTo>
                  <a:lnTo>
                    <a:pt x="189225" y="254385"/>
                  </a:lnTo>
                  <a:lnTo>
                    <a:pt x="166875" y="270629"/>
                  </a:lnTo>
                  <a:lnTo>
                    <a:pt x="110152" y="293471"/>
                  </a:lnTo>
                  <a:lnTo>
                    <a:pt x="61414" y="300694"/>
                  </a:lnTo>
                  <a:lnTo>
                    <a:pt x="0" y="290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307153" y="2536572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13711"/>
                  </a:moveTo>
                  <a:lnTo>
                    <a:pt x="55597" y="285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546676" y="2522861"/>
              <a:ext cx="171813" cy="60036"/>
            </a:xfrm>
            <a:custGeom>
              <a:avLst/>
              <a:gdLst/>
              <a:ahLst/>
              <a:cxnLst/>
              <a:rect l="0" t="0" r="0" b="0"/>
              <a:pathLst>
                <a:path w="171813" h="60036">
                  <a:moveTo>
                    <a:pt x="7278" y="0"/>
                  </a:moveTo>
                  <a:lnTo>
                    <a:pt x="0" y="21837"/>
                  </a:lnTo>
                  <a:lnTo>
                    <a:pt x="2426" y="29792"/>
                  </a:lnTo>
                  <a:lnTo>
                    <a:pt x="8614" y="36620"/>
                  </a:lnTo>
                  <a:lnTo>
                    <a:pt x="51384" y="58524"/>
                  </a:lnTo>
                  <a:lnTo>
                    <a:pt x="77155" y="60035"/>
                  </a:lnTo>
                  <a:lnTo>
                    <a:pt x="138218" y="48591"/>
                  </a:lnTo>
                  <a:lnTo>
                    <a:pt x="171812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691066" y="2385749"/>
              <a:ext cx="82269" cy="342781"/>
            </a:xfrm>
            <a:custGeom>
              <a:avLst/>
              <a:gdLst/>
              <a:ahLst/>
              <a:cxnLst/>
              <a:rect l="0" t="0" r="0" b="0"/>
              <a:pathLst>
                <a:path w="82269" h="342781">
                  <a:moveTo>
                    <a:pt x="82268" y="0"/>
                  </a:moveTo>
                  <a:lnTo>
                    <a:pt x="67352" y="48807"/>
                  </a:lnTo>
                  <a:lnTo>
                    <a:pt x="54488" y="102315"/>
                  </a:lnTo>
                  <a:lnTo>
                    <a:pt x="45546" y="144498"/>
                  </a:lnTo>
                  <a:lnTo>
                    <a:pt x="36493" y="188638"/>
                  </a:lnTo>
                  <a:lnTo>
                    <a:pt x="22831" y="241756"/>
                  </a:lnTo>
                  <a:lnTo>
                    <a:pt x="9134" y="29371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87045" y="2289771"/>
              <a:ext cx="146404" cy="548449"/>
            </a:xfrm>
            <a:custGeom>
              <a:avLst/>
              <a:gdLst/>
              <a:ahLst/>
              <a:cxnLst/>
              <a:rect l="0" t="0" r="0" b="0"/>
              <a:pathLst>
                <a:path w="146404" h="548449">
                  <a:moveTo>
                    <a:pt x="0" y="0"/>
                  </a:moveTo>
                  <a:lnTo>
                    <a:pt x="49973" y="38168"/>
                  </a:lnTo>
                  <a:lnTo>
                    <a:pt x="86778" y="87436"/>
                  </a:lnTo>
                  <a:lnTo>
                    <a:pt x="112718" y="142875"/>
                  </a:lnTo>
                  <a:lnTo>
                    <a:pt x="135905" y="204098"/>
                  </a:lnTo>
                  <a:lnTo>
                    <a:pt x="146403" y="254461"/>
                  </a:lnTo>
                  <a:lnTo>
                    <a:pt x="145451" y="317627"/>
                  </a:lnTo>
                  <a:lnTo>
                    <a:pt x="135519" y="376461"/>
                  </a:lnTo>
                  <a:lnTo>
                    <a:pt x="125740" y="406500"/>
                  </a:lnTo>
                  <a:lnTo>
                    <a:pt x="90572" y="458736"/>
                  </a:lnTo>
                  <a:lnTo>
                    <a:pt x="39180" y="521286"/>
                  </a:lnTo>
                  <a:lnTo>
                    <a:pt x="13711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97579" y="2317193"/>
              <a:ext cx="163691" cy="246803"/>
            </a:xfrm>
            <a:custGeom>
              <a:avLst/>
              <a:gdLst/>
              <a:ahLst/>
              <a:cxnLst/>
              <a:rect l="0" t="0" r="0" b="0"/>
              <a:pathLst>
                <a:path w="163691" h="246803">
                  <a:moveTo>
                    <a:pt x="81422" y="0"/>
                  </a:moveTo>
                  <a:lnTo>
                    <a:pt x="136096" y="49821"/>
                  </a:lnTo>
                  <a:lnTo>
                    <a:pt x="150410" y="79019"/>
                  </a:lnTo>
                  <a:lnTo>
                    <a:pt x="159755" y="136996"/>
                  </a:lnTo>
                  <a:lnTo>
                    <a:pt x="156497" y="153793"/>
                  </a:lnTo>
                  <a:lnTo>
                    <a:pt x="140688" y="180581"/>
                  </a:lnTo>
                  <a:lnTo>
                    <a:pt x="106092" y="212792"/>
                  </a:lnTo>
                  <a:lnTo>
                    <a:pt x="72074" y="220007"/>
                  </a:lnTo>
                  <a:lnTo>
                    <a:pt x="36134" y="216611"/>
                  </a:lnTo>
                  <a:lnTo>
                    <a:pt x="10004" y="204946"/>
                  </a:lnTo>
                  <a:lnTo>
                    <a:pt x="3341" y="196046"/>
                  </a:lnTo>
                  <a:lnTo>
                    <a:pt x="422" y="185542"/>
                  </a:lnTo>
                  <a:lnTo>
                    <a:pt x="0" y="173969"/>
                  </a:lnTo>
                  <a:lnTo>
                    <a:pt x="4289" y="164730"/>
                  </a:lnTo>
                  <a:lnTo>
                    <a:pt x="21242" y="150403"/>
                  </a:lnTo>
                  <a:lnTo>
                    <a:pt x="48074" y="147081"/>
                  </a:lnTo>
                  <a:lnTo>
                    <a:pt x="78789" y="152207"/>
                  </a:lnTo>
                  <a:lnTo>
                    <a:pt x="107675" y="164642"/>
                  </a:lnTo>
                  <a:lnTo>
                    <a:pt x="142353" y="196051"/>
                  </a:lnTo>
                  <a:lnTo>
                    <a:pt x="154207" y="217136"/>
                  </a:lnTo>
                  <a:lnTo>
                    <a:pt x="16369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702024" y="3030176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56869" y="3085020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47507" y="2824512"/>
              <a:ext cx="2561293" cy="605193"/>
            </a:xfrm>
            <a:custGeom>
              <a:avLst/>
              <a:gdLst/>
              <a:ahLst/>
              <a:cxnLst/>
              <a:rect l="0" t="0" r="0" b="0"/>
              <a:pathLst>
                <a:path w="2561293" h="605193">
                  <a:moveTo>
                    <a:pt x="52142" y="493599"/>
                  </a:moveTo>
                  <a:lnTo>
                    <a:pt x="37585" y="471762"/>
                  </a:lnTo>
                  <a:lnTo>
                    <a:pt x="28531" y="421789"/>
                  </a:lnTo>
                  <a:lnTo>
                    <a:pt x="25849" y="358739"/>
                  </a:lnTo>
                  <a:lnTo>
                    <a:pt x="26996" y="348847"/>
                  </a:lnTo>
                  <a:lnTo>
                    <a:pt x="29284" y="346823"/>
                  </a:lnTo>
                  <a:lnTo>
                    <a:pt x="32334" y="350044"/>
                  </a:lnTo>
                  <a:lnTo>
                    <a:pt x="43903" y="398251"/>
                  </a:lnTo>
                  <a:lnTo>
                    <a:pt x="48481" y="441065"/>
                  </a:lnTo>
                  <a:lnTo>
                    <a:pt x="50515" y="485485"/>
                  </a:lnTo>
                  <a:lnTo>
                    <a:pt x="51419" y="530618"/>
                  </a:lnTo>
                  <a:lnTo>
                    <a:pt x="51928" y="591574"/>
                  </a:lnTo>
                  <a:lnTo>
                    <a:pt x="55046" y="601573"/>
                  </a:lnTo>
                  <a:lnTo>
                    <a:pt x="60173" y="605192"/>
                  </a:lnTo>
                  <a:lnTo>
                    <a:pt x="66636" y="604557"/>
                  </a:lnTo>
                  <a:lnTo>
                    <a:pt x="69422" y="598040"/>
                  </a:lnTo>
                  <a:lnTo>
                    <a:pt x="67010" y="539733"/>
                  </a:lnTo>
                  <a:lnTo>
                    <a:pt x="62134" y="485432"/>
                  </a:lnTo>
                  <a:lnTo>
                    <a:pt x="51041" y="424146"/>
                  </a:lnTo>
                  <a:lnTo>
                    <a:pt x="42512" y="371323"/>
                  </a:lnTo>
                  <a:lnTo>
                    <a:pt x="33643" y="322455"/>
                  </a:lnTo>
                  <a:lnTo>
                    <a:pt x="24623" y="275345"/>
                  </a:lnTo>
                  <a:lnTo>
                    <a:pt x="15536" y="230539"/>
                  </a:lnTo>
                  <a:lnTo>
                    <a:pt x="3378" y="171054"/>
                  </a:lnTo>
                  <a:lnTo>
                    <a:pt x="0" y="133405"/>
                  </a:lnTo>
                  <a:lnTo>
                    <a:pt x="6623" y="104485"/>
                  </a:lnTo>
                  <a:lnTo>
                    <a:pt x="12656" y="92507"/>
                  </a:lnTo>
                  <a:lnTo>
                    <a:pt x="31546" y="75136"/>
                  </a:lnTo>
                  <a:lnTo>
                    <a:pt x="58223" y="62337"/>
                  </a:lnTo>
                  <a:lnTo>
                    <a:pt x="117591" y="48090"/>
                  </a:lnTo>
                  <a:lnTo>
                    <a:pt x="166545" y="44223"/>
                  </a:lnTo>
                  <a:lnTo>
                    <a:pt x="210646" y="42504"/>
                  </a:lnTo>
                  <a:lnTo>
                    <a:pt x="265672" y="37474"/>
                  </a:lnTo>
                  <a:lnTo>
                    <a:pt x="319047" y="30397"/>
                  </a:lnTo>
                  <a:lnTo>
                    <a:pt x="379043" y="28301"/>
                  </a:lnTo>
                  <a:lnTo>
                    <a:pt x="439476" y="23617"/>
                  </a:lnTo>
                  <a:lnTo>
                    <a:pt x="483280" y="18111"/>
                  </a:lnTo>
                  <a:lnTo>
                    <a:pt x="528140" y="15664"/>
                  </a:lnTo>
                  <a:lnTo>
                    <a:pt x="573468" y="14577"/>
                  </a:lnTo>
                  <a:lnTo>
                    <a:pt x="620529" y="14093"/>
                  </a:lnTo>
                  <a:lnTo>
                    <a:pt x="671914" y="13879"/>
                  </a:lnTo>
                  <a:lnTo>
                    <a:pt x="721159" y="13783"/>
                  </a:lnTo>
                  <a:lnTo>
                    <a:pt x="768436" y="12217"/>
                  </a:lnTo>
                  <a:lnTo>
                    <a:pt x="814840" y="6443"/>
                  </a:lnTo>
                  <a:lnTo>
                    <a:pt x="864917" y="2861"/>
                  </a:lnTo>
                  <a:lnTo>
                    <a:pt x="916119" y="1269"/>
                  </a:lnTo>
                  <a:lnTo>
                    <a:pt x="964267" y="561"/>
                  </a:lnTo>
                  <a:lnTo>
                    <a:pt x="1015120" y="247"/>
                  </a:lnTo>
                  <a:lnTo>
                    <a:pt x="1068190" y="107"/>
                  </a:lnTo>
                  <a:lnTo>
                    <a:pt x="1122246" y="45"/>
                  </a:lnTo>
                  <a:lnTo>
                    <a:pt x="1180804" y="17"/>
                  </a:lnTo>
                  <a:lnTo>
                    <a:pt x="1240853" y="5"/>
                  </a:lnTo>
                  <a:lnTo>
                    <a:pt x="1298011" y="0"/>
                  </a:lnTo>
                  <a:lnTo>
                    <a:pt x="1353884" y="4060"/>
                  </a:lnTo>
                  <a:lnTo>
                    <a:pt x="1409186" y="9419"/>
                  </a:lnTo>
                  <a:lnTo>
                    <a:pt x="1464234" y="11801"/>
                  </a:lnTo>
                  <a:lnTo>
                    <a:pt x="1519169" y="12860"/>
                  </a:lnTo>
                  <a:lnTo>
                    <a:pt x="1574053" y="13330"/>
                  </a:lnTo>
                  <a:lnTo>
                    <a:pt x="1628916" y="13539"/>
                  </a:lnTo>
                  <a:lnTo>
                    <a:pt x="1683769" y="13632"/>
                  </a:lnTo>
                  <a:lnTo>
                    <a:pt x="1738617" y="15197"/>
                  </a:lnTo>
                  <a:lnTo>
                    <a:pt x="1793464" y="20971"/>
                  </a:lnTo>
                  <a:lnTo>
                    <a:pt x="1848309" y="24552"/>
                  </a:lnTo>
                  <a:lnTo>
                    <a:pt x="1903154" y="26144"/>
                  </a:lnTo>
                  <a:lnTo>
                    <a:pt x="1957999" y="26852"/>
                  </a:lnTo>
                  <a:lnTo>
                    <a:pt x="2012844" y="27166"/>
                  </a:lnTo>
                  <a:lnTo>
                    <a:pt x="2066165" y="27306"/>
                  </a:lnTo>
                  <a:lnTo>
                    <a:pt x="2115255" y="27368"/>
                  </a:lnTo>
                  <a:lnTo>
                    <a:pt x="2162464" y="31458"/>
                  </a:lnTo>
                  <a:lnTo>
                    <a:pt x="2207313" y="36831"/>
                  </a:lnTo>
                  <a:lnTo>
                    <a:pt x="2268346" y="39856"/>
                  </a:lnTo>
                  <a:lnTo>
                    <a:pt x="2311756" y="40563"/>
                  </a:lnTo>
                  <a:lnTo>
                    <a:pt x="2364565" y="40878"/>
                  </a:lnTo>
                  <a:lnTo>
                    <a:pt x="2420536" y="41017"/>
                  </a:lnTo>
                  <a:lnTo>
                    <a:pt x="2470804" y="41079"/>
                  </a:lnTo>
                  <a:lnTo>
                    <a:pt x="2527372" y="48393"/>
                  </a:lnTo>
                  <a:lnTo>
                    <a:pt x="2561292" y="548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309490" y="2961619"/>
              <a:ext cx="228918" cy="562161"/>
            </a:xfrm>
            <a:custGeom>
              <a:avLst/>
              <a:gdLst/>
              <a:ahLst/>
              <a:cxnLst/>
              <a:rect l="0" t="0" r="0" b="0"/>
              <a:pathLst>
                <a:path w="228918" h="562161">
                  <a:moveTo>
                    <a:pt x="228917" y="0"/>
                  </a:moveTo>
                  <a:lnTo>
                    <a:pt x="169258" y="33893"/>
                  </a:lnTo>
                  <a:lnTo>
                    <a:pt x="114553" y="76267"/>
                  </a:lnTo>
                  <a:lnTo>
                    <a:pt x="64971" y="138128"/>
                  </a:lnTo>
                  <a:lnTo>
                    <a:pt x="41198" y="182609"/>
                  </a:lnTo>
                  <a:lnTo>
                    <a:pt x="24505" y="234384"/>
                  </a:lnTo>
                  <a:lnTo>
                    <a:pt x="9910" y="284256"/>
                  </a:lnTo>
                  <a:lnTo>
                    <a:pt x="0" y="332042"/>
                  </a:lnTo>
                  <a:lnTo>
                    <a:pt x="1126" y="388857"/>
                  </a:lnTo>
                  <a:lnTo>
                    <a:pt x="11109" y="445809"/>
                  </a:lnTo>
                  <a:lnTo>
                    <a:pt x="22424" y="476932"/>
                  </a:lnTo>
                  <a:lnTo>
                    <a:pt x="62866" y="530090"/>
                  </a:lnTo>
                  <a:lnTo>
                    <a:pt x="72513" y="540780"/>
                  </a:lnTo>
                  <a:lnTo>
                    <a:pt x="99481" y="552658"/>
                  </a:lnTo>
                  <a:lnTo>
                    <a:pt x="140800" y="559344"/>
                  </a:lnTo>
                  <a:lnTo>
                    <a:pt x="174073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538407" y="3167287"/>
              <a:ext cx="68558" cy="13713"/>
            </a:xfrm>
            <a:custGeom>
              <a:avLst/>
              <a:gdLst/>
              <a:ahLst/>
              <a:cxnLst/>
              <a:rect l="0" t="0" r="0" b="0"/>
              <a:pathLst>
                <a:path w="68558" h="13713">
                  <a:moveTo>
                    <a:pt x="0" y="13712"/>
                  </a:moveTo>
                  <a:lnTo>
                    <a:pt x="40682" y="2859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708201" y="3126154"/>
              <a:ext cx="214121" cy="134819"/>
            </a:xfrm>
            <a:custGeom>
              <a:avLst/>
              <a:gdLst/>
              <a:ahLst/>
              <a:cxnLst/>
              <a:rect l="0" t="0" r="0" b="0"/>
              <a:pathLst>
                <a:path w="214121" h="134819">
                  <a:moveTo>
                    <a:pt x="77008" y="0"/>
                  </a:moveTo>
                  <a:lnTo>
                    <a:pt x="62093" y="48807"/>
                  </a:lnTo>
                  <a:lnTo>
                    <a:pt x="57924" y="64531"/>
                  </a:lnTo>
                  <a:lnTo>
                    <a:pt x="41104" y="90127"/>
                  </a:lnTo>
                  <a:lnTo>
                    <a:pt x="344" y="131386"/>
                  </a:lnTo>
                  <a:lnTo>
                    <a:pt x="0" y="134818"/>
                  </a:lnTo>
                  <a:lnTo>
                    <a:pt x="59062" y="118227"/>
                  </a:lnTo>
                  <a:lnTo>
                    <a:pt x="110455" y="104940"/>
                  </a:lnTo>
                  <a:lnTo>
                    <a:pt x="169945" y="86802"/>
                  </a:lnTo>
                  <a:lnTo>
                    <a:pt x="21412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853765" y="3112443"/>
              <a:ext cx="95980" cy="315358"/>
            </a:xfrm>
            <a:custGeom>
              <a:avLst/>
              <a:gdLst/>
              <a:ahLst/>
              <a:cxnLst/>
              <a:rect l="0" t="0" r="0" b="0"/>
              <a:pathLst>
                <a:path w="95980" h="315358">
                  <a:moveTo>
                    <a:pt x="95979" y="0"/>
                  </a:moveTo>
                  <a:lnTo>
                    <a:pt x="75609" y="35886"/>
                  </a:lnTo>
                  <a:lnTo>
                    <a:pt x="60151" y="92053"/>
                  </a:lnTo>
                  <a:lnTo>
                    <a:pt x="45922" y="155415"/>
                  </a:lnTo>
                  <a:lnTo>
                    <a:pt x="32058" y="211937"/>
                  </a:lnTo>
                  <a:lnTo>
                    <a:pt x="13724" y="272754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922321" y="2975331"/>
              <a:ext cx="133707" cy="534738"/>
            </a:xfrm>
            <a:custGeom>
              <a:avLst/>
              <a:gdLst/>
              <a:ahLst/>
              <a:cxnLst/>
              <a:rect l="0" t="0" r="0" b="0"/>
              <a:pathLst>
                <a:path w="133707" h="534738">
                  <a:moveTo>
                    <a:pt x="0" y="0"/>
                  </a:moveTo>
                  <a:lnTo>
                    <a:pt x="48298" y="49821"/>
                  </a:lnTo>
                  <a:lnTo>
                    <a:pt x="89269" y="108246"/>
                  </a:lnTo>
                  <a:lnTo>
                    <a:pt x="112935" y="164249"/>
                  </a:lnTo>
                  <a:lnTo>
                    <a:pt x="130757" y="222369"/>
                  </a:lnTo>
                  <a:lnTo>
                    <a:pt x="133706" y="279342"/>
                  </a:lnTo>
                  <a:lnTo>
                    <a:pt x="121825" y="341082"/>
                  </a:lnTo>
                  <a:lnTo>
                    <a:pt x="104808" y="397289"/>
                  </a:lnTo>
                  <a:lnTo>
                    <a:pt x="85253" y="450880"/>
                  </a:lnTo>
                  <a:lnTo>
                    <a:pt x="44894" y="509211"/>
                  </a:lnTo>
                  <a:lnTo>
                    <a:pt x="27423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124958" y="2954341"/>
              <a:ext cx="126433" cy="159494"/>
            </a:xfrm>
            <a:custGeom>
              <a:avLst/>
              <a:gdLst/>
              <a:ahLst/>
              <a:cxnLst/>
              <a:rect l="0" t="0" r="0" b="0"/>
              <a:pathLst>
                <a:path w="126433" h="159494">
                  <a:moveTo>
                    <a:pt x="3031" y="7278"/>
                  </a:moveTo>
                  <a:lnTo>
                    <a:pt x="24868" y="0"/>
                  </a:lnTo>
                  <a:lnTo>
                    <a:pt x="47776" y="489"/>
                  </a:lnTo>
                  <a:lnTo>
                    <a:pt x="71669" y="7308"/>
                  </a:lnTo>
                  <a:lnTo>
                    <a:pt x="92444" y="20495"/>
                  </a:lnTo>
                  <a:lnTo>
                    <a:pt x="103709" y="48700"/>
                  </a:lnTo>
                  <a:lnTo>
                    <a:pt x="106713" y="66886"/>
                  </a:lnTo>
                  <a:lnTo>
                    <a:pt x="104145" y="82056"/>
                  </a:lnTo>
                  <a:lnTo>
                    <a:pt x="89104" y="107038"/>
                  </a:lnTo>
                  <a:lnTo>
                    <a:pt x="62220" y="138232"/>
                  </a:lnTo>
                  <a:lnTo>
                    <a:pt x="27678" y="159493"/>
                  </a:lnTo>
                  <a:lnTo>
                    <a:pt x="17939" y="159030"/>
                  </a:lnTo>
                  <a:lnTo>
                    <a:pt x="9923" y="154150"/>
                  </a:lnTo>
                  <a:lnTo>
                    <a:pt x="3055" y="146326"/>
                  </a:lnTo>
                  <a:lnTo>
                    <a:pt x="0" y="136540"/>
                  </a:lnTo>
                  <a:lnTo>
                    <a:pt x="669" y="113479"/>
                  </a:lnTo>
                  <a:lnTo>
                    <a:pt x="7550" y="103978"/>
                  </a:lnTo>
                  <a:lnTo>
                    <a:pt x="31446" y="89358"/>
                  </a:lnTo>
                  <a:lnTo>
                    <a:pt x="44827" y="87897"/>
                  </a:lnTo>
                  <a:lnTo>
                    <a:pt x="71881" y="94399"/>
                  </a:lnTo>
                  <a:lnTo>
                    <a:pt x="126432" y="130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374791" y="3043887"/>
              <a:ext cx="41134" cy="370203"/>
            </a:xfrm>
            <a:custGeom>
              <a:avLst/>
              <a:gdLst/>
              <a:ahLst/>
              <a:cxnLst/>
              <a:rect l="0" t="0" r="0" b="0"/>
              <a:pathLst>
                <a:path w="41134" h="370203">
                  <a:moveTo>
                    <a:pt x="41133" y="0"/>
                  </a:moveTo>
                  <a:lnTo>
                    <a:pt x="33855" y="43672"/>
                  </a:lnTo>
                  <a:lnTo>
                    <a:pt x="30281" y="89489"/>
                  </a:lnTo>
                  <a:lnTo>
                    <a:pt x="27169" y="135751"/>
                  </a:lnTo>
                  <a:lnTo>
                    <a:pt x="16852" y="189014"/>
                  </a:lnTo>
                  <a:lnTo>
                    <a:pt x="5670" y="242713"/>
                  </a:lnTo>
                  <a:lnTo>
                    <a:pt x="1680" y="297218"/>
                  </a:lnTo>
                  <a:lnTo>
                    <a:pt x="332" y="35398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92524" y="3263266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0894" y="4062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678610" y="3043887"/>
              <a:ext cx="162363" cy="452470"/>
            </a:xfrm>
            <a:custGeom>
              <a:avLst/>
              <a:gdLst/>
              <a:ahLst/>
              <a:cxnLst/>
              <a:rect l="0" t="0" r="0" b="0"/>
              <a:pathLst>
                <a:path w="162363" h="452470">
                  <a:moveTo>
                    <a:pt x="52672" y="0"/>
                  </a:moveTo>
                  <a:lnTo>
                    <a:pt x="26905" y="55597"/>
                  </a:lnTo>
                  <a:lnTo>
                    <a:pt x="16092" y="100264"/>
                  </a:lnTo>
                  <a:lnTo>
                    <a:pt x="5159" y="162672"/>
                  </a:lnTo>
                  <a:lnTo>
                    <a:pt x="0" y="219673"/>
                  </a:lnTo>
                  <a:lnTo>
                    <a:pt x="5750" y="270248"/>
                  </a:lnTo>
                  <a:lnTo>
                    <a:pt x="17102" y="321458"/>
                  </a:lnTo>
                  <a:lnTo>
                    <a:pt x="37393" y="360669"/>
                  </a:lnTo>
                  <a:lnTo>
                    <a:pt x="95405" y="421534"/>
                  </a:lnTo>
                  <a:lnTo>
                    <a:pt x="120416" y="438721"/>
                  </a:lnTo>
                  <a:lnTo>
                    <a:pt x="162362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799838" y="3208421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43786" y="8576"/>
                  </a:lnTo>
                  <a:lnTo>
                    <a:pt x="93548" y="2541"/>
                  </a:lnTo>
                  <a:lnTo>
                    <a:pt x="148707" y="502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060351" y="3126154"/>
              <a:ext cx="41135" cy="287936"/>
            </a:xfrm>
            <a:custGeom>
              <a:avLst/>
              <a:gdLst/>
              <a:ahLst/>
              <a:cxnLst/>
              <a:rect l="0" t="0" r="0" b="0"/>
              <a:pathLst>
                <a:path w="41135" h="287936">
                  <a:moveTo>
                    <a:pt x="41134" y="0"/>
                  </a:moveTo>
                  <a:lnTo>
                    <a:pt x="39610" y="54732"/>
                  </a:lnTo>
                  <a:lnTo>
                    <a:pt x="31710" y="115412"/>
                  </a:lnTo>
                  <a:lnTo>
                    <a:pt x="27169" y="172662"/>
                  </a:lnTo>
                  <a:lnTo>
                    <a:pt x="16852" y="22669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83752" y="3016464"/>
              <a:ext cx="119077" cy="521027"/>
            </a:xfrm>
            <a:custGeom>
              <a:avLst/>
              <a:gdLst/>
              <a:ahLst/>
              <a:cxnLst/>
              <a:rect l="0" t="0" r="0" b="0"/>
              <a:pathLst>
                <a:path w="119077" h="521027">
                  <a:moveTo>
                    <a:pt x="0" y="0"/>
                  </a:moveTo>
                  <a:lnTo>
                    <a:pt x="33892" y="59660"/>
                  </a:lnTo>
                  <a:lnTo>
                    <a:pt x="70473" y="115179"/>
                  </a:lnTo>
                  <a:lnTo>
                    <a:pt x="93783" y="157834"/>
                  </a:lnTo>
                  <a:lnTo>
                    <a:pt x="109222" y="202182"/>
                  </a:lnTo>
                  <a:lnTo>
                    <a:pt x="117099" y="251347"/>
                  </a:lnTo>
                  <a:lnTo>
                    <a:pt x="119076" y="299096"/>
                  </a:lnTo>
                  <a:lnTo>
                    <a:pt x="110101" y="351673"/>
                  </a:lnTo>
                  <a:lnTo>
                    <a:pt x="80542" y="410385"/>
                  </a:lnTo>
                  <a:lnTo>
                    <a:pt x="36336" y="468821"/>
                  </a:lnTo>
                  <a:lnTo>
                    <a:pt x="8079" y="502870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348286" y="2975331"/>
              <a:ext cx="123402" cy="144152"/>
            </a:xfrm>
            <a:custGeom>
              <a:avLst/>
              <a:gdLst/>
              <a:ahLst/>
              <a:cxnLst/>
              <a:rect l="0" t="0" r="0" b="0"/>
              <a:pathLst>
                <a:path w="123402" h="144152">
                  <a:moveTo>
                    <a:pt x="0" y="0"/>
                  </a:moveTo>
                  <a:lnTo>
                    <a:pt x="29115" y="0"/>
                  </a:lnTo>
                  <a:lnTo>
                    <a:pt x="69058" y="14557"/>
                  </a:lnTo>
                  <a:lnTo>
                    <a:pt x="102559" y="45447"/>
                  </a:lnTo>
                  <a:lnTo>
                    <a:pt x="107983" y="59243"/>
                  </a:lnTo>
                  <a:lnTo>
                    <a:pt x="109947" y="90824"/>
                  </a:lnTo>
                  <a:lnTo>
                    <a:pt x="105291" y="104729"/>
                  </a:lnTo>
                  <a:lnTo>
                    <a:pt x="87930" y="128306"/>
                  </a:lnTo>
                  <a:lnTo>
                    <a:pt x="56853" y="140815"/>
                  </a:lnTo>
                  <a:lnTo>
                    <a:pt x="37902" y="144151"/>
                  </a:lnTo>
                  <a:lnTo>
                    <a:pt x="25268" y="140281"/>
                  </a:lnTo>
                  <a:lnTo>
                    <a:pt x="16846" y="131607"/>
                  </a:lnTo>
                  <a:lnTo>
                    <a:pt x="11230" y="119731"/>
                  </a:lnTo>
                  <a:lnTo>
                    <a:pt x="13581" y="111813"/>
                  </a:lnTo>
                  <a:lnTo>
                    <a:pt x="21241" y="106535"/>
                  </a:lnTo>
                  <a:lnTo>
                    <a:pt x="32443" y="103016"/>
                  </a:lnTo>
                  <a:lnTo>
                    <a:pt x="84602" y="105342"/>
                  </a:lnTo>
                  <a:lnTo>
                    <a:pt x="123401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660891" y="3619757"/>
            <a:ext cx="2385750" cy="562160"/>
            <a:chOff x="3660891" y="3619757"/>
            <a:chExt cx="2385750" cy="562160"/>
          </a:xfrm>
        </p:grpSpPr>
        <p:sp>
          <p:nvSpPr>
            <p:cNvPr id="84" name="Freeform 83"/>
            <p:cNvSpPr/>
            <p:nvPr/>
          </p:nvSpPr>
          <p:spPr>
            <a:xfrm>
              <a:off x="3660891" y="3866559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13711"/>
                  </a:moveTo>
                  <a:lnTo>
                    <a:pt x="62387" y="9649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15736" y="3907692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48807" y="12508"/>
                  </a:lnTo>
                  <a:lnTo>
                    <a:pt x="94189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978955" y="3619757"/>
              <a:ext cx="2067686" cy="513234"/>
            </a:xfrm>
            <a:custGeom>
              <a:avLst/>
              <a:gdLst/>
              <a:ahLst/>
              <a:cxnLst/>
              <a:rect l="0" t="0" r="0" b="0"/>
              <a:pathLst>
                <a:path w="2067686" h="513234">
                  <a:moveTo>
                    <a:pt x="11005" y="397625"/>
                  </a:moveTo>
                  <a:lnTo>
                    <a:pt x="3726" y="375789"/>
                  </a:lnTo>
                  <a:lnTo>
                    <a:pt x="4215" y="352880"/>
                  </a:lnTo>
                  <a:lnTo>
                    <a:pt x="6463" y="327464"/>
                  </a:lnTo>
                  <a:lnTo>
                    <a:pt x="2385" y="300934"/>
                  </a:lnTo>
                  <a:lnTo>
                    <a:pt x="3734" y="296601"/>
                  </a:lnTo>
                  <a:lnTo>
                    <a:pt x="7681" y="298283"/>
                  </a:lnTo>
                  <a:lnTo>
                    <a:pt x="13359" y="303974"/>
                  </a:lnTo>
                  <a:lnTo>
                    <a:pt x="28630" y="348379"/>
                  </a:lnTo>
                  <a:lnTo>
                    <a:pt x="35524" y="402500"/>
                  </a:lnTo>
                  <a:lnTo>
                    <a:pt x="44846" y="457131"/>
                  </a:lnTo>
                  <a:lnTo>
                    <a:pt x="57256" y="504633"/>
                  </a:lnTo>
                  <a:lnTo>
                    <a:pt x="63167" y="511621"/>
                  </a:lnTo>
                  <a:lnTo>
                    <a:pt x="70155" y="513233"/>
                  </a:lnTo>
                  <a:lnTo>
                    <a:pt x="77861" y="511260"/>
                  </a:lnTo>
                  <a:lnTo>
                    <a:pt x="81474" y="503851"/>
                  </a:lnTo>
                  <a:lnTo>
                    <a:pt x="81427" y="479368"/>
                  </a:lnTo>
                  <a:lnTo>
                    <a:pt x="68983" y="423420"/>
                  </a:lnTo>
                  <a:lnTo>
                    <a:pt x="56283" y="374460"/>
                  </a:lnTo>
                  <a:lnTo>
                    <a:pt x="38343" y="312136"/>
                  </a:lnTo>
                  <a:lnTo>
                    <a:pt x="24691" y="255496"/>
                  </a:lnTo>
                  <a:lnTo>
                    <a:pt x="10997" y="198596"/>
                  </a:lnTo>
                  <a:lnTo>
                    <a:pt x="1354" y="148728"/>
                  </a:lnTo>
                  <a:lnTo>
                    <a:pt x="0" y="131145"/>
                  </a:lnTo>
                  <a:lnTo>
                    <a:pt x="5192" y="116376"/>
                  </a:lnTo>
                  <a:lnTo>
                    <a:pt x="27211" y="91841"/>
                  </a:lnTo>
                  <a:lnTo>
                    <a:pt x="57309" y="78905"/>
                  </a:lnTo>
                  <a:lnTo>
                    <a:pt x="108515" y="71622"/>
                  </a:lnTo>
                  <a:lnTo>
                    <a:pt x="158219" y="65403"/>
                  </a:lnTo>
                  <a:lnTo>
                    <a:pt x="205955" y="57974"/>
                  </a:lnTo>
                  <a:lnTo>
                    <a:pt x="269400" y="48184"/>
                  </a:lnTo>
                  <a:lnTo>
                    <a:pt x="319303" y="43223"/>
                  </a:lnTo>
                  <a:lnTo>
                    <a:pt x="372683" y="34474"/>
                  </a:lnTo>
                  <a:lnTo>
                    <a:pt x="427094" y="29512"/>
                  </a:lnTo>
                  <a:lnTo>
                    <a:pt x="489089" y="20763"/>
                  </a:lnTo>
                  <a:lnTo>
                    <a:pt x="548422" y="15801"/>
                  </a:lnTo>
                  <a:lnTo>
                    <a:pt x="611876" y="14330"/>
                  </a:lnTo>
                  <a:lnTo>
                    <a:pt x="656386" y="9924"/>
                  </a:lnTo>
                  <a:lnTo>
                    <a:pt x="701559" y="4411"/>
                  </a:lnTo>
                  <a:lnTo>
                    <a:pt x="747027" y="1961"/>
                  </a:lnTo>
                  <a:lnTo>
                    <a:pt x="792627" y="872"/>
                  </a:lnTo>
                  <a:lnTo>
                    <a:pt x="838284" y="388"/>
                  </a:lnTo>
                  <a:lnTo>
                    <a:pt x="883968" y="172"/>
                  </a:lnTo>
                  <a:lnTo>
                    <a:pt x="929662" y="77"/>
                  </a:lnTo>
                  <a:lnTo>
                    <a:pt x="976886" y="34"/>
                  </a:lnTo>
                  <a:lnTo>
                    <a:pt x="1028343" y="15"/>
                  </a:lnTo>
                  <a:lnTo>
                    <a:pt x="1077620" y="7"/>
                  </a:lnTo>
                  <a:lnTo>
                    <a:pt x="1124912" y="3"/>
                  </a:lnTo>
                  <a:lnTo>
                    <a:pt x="1171322" y="2"/>
                  </a:lnTo>
                  <a:lnTo>
                    <a:pt x="1217339" y="1"/>
                  </a:lnTo>
                  <a:lnTo>
                    <a:pt x="1264706" y="1"/>
                  </a:lnTo>
                  <a:lnTo>
                    <a:pt x="1316228" y="1"/>
                  </a:lnTo>
                  <a:lnTo>
                    <a:pt x="1365533" y="0"/>
                  </a:lnTo>
                  <a:lnTo>
                    <a:pt x="1412837" y="0"/>
                  </a:lnTo>
                  <a:lnTo>
                    <a:pt x="1459253" y="0"/>
                  </a:lnTo>
                  <a:lnTo>
                    <a:pt x="1505273" y="0"/>
                  </a:lnTo>
                  <a:lnTo>
                    <a:pt x="1551117" y="0"/>
                  </a:lnTo>
                  <a:lnTo>
                    <a:pt x="1596884" y="0"/>
                  </a:lnTo>
                  <a:lnTo>
                    <a:pt x="1658196" y="0"/>
                  </a:lnTo>
                  <a:lnTo>
                    <a:pt x="1700334" y="0"/>
                  </a:lnTo>
                  <a:lnTo>
                    <a:pt x="1762821" y="0"/>
                  </a:lnTo>
                  <a:lnTo>
                    <a:pt x="1819930" y="0"/>
                  </a:lnTo>
                  <a:lnTo>
                    <a:pt x="1875445" y="0"/>
                  </a:lnTo>
                  <a:lnTo>
                    <a:pt x="1938614" y="0"/>
                  </a:lnTo>
                  <a:lnTo>
                    <a:pt x="1985945" y="0"/>
                  </a:lnTo>
                  <a:lnTo>
                    <a:pt x="2040757" y="0"/>
                  </a:lnTo>
                  <a:lnTo>
                    <a:pt x="20676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332740" y="3770580"/>
              <a:ext cx="95979" cy="397626"/>
            </a:xfrm>
            <a:custGeom>
              <a:avLst/>
              <a:gdLst/>
              <a:ahLst/>
              <a:cxnLst/>
              <a:rect l="0" t="0" r="0" b="0"/>
              <a:pathLst>
                <a:path w="95979" h="397626">
                  <a:moveTo>
                    <a:pt x="95978" y="0"/>
                  </a:moveTo>
                  <a:lnTo>
                    <a:pt x="88699" y="43673"/>
                  </a:lnTo>
                  <a:lnTo>
                    <a:pt x="85126" y="85428"/>
                  </a:lnTo>
                  <a:lnTo>
                    <a:pt x="79051" y="147697"/>
                  </a:lnTo>
                  <a:lnTo>
                    <a:pt x="71697" y="189044"/>
                  </a:lnTo>
                  <a:lnTo>
                    <a:pt x="63350" y="237890"/>
                  </a:lnTo>
                  <a:lnTo>
                    <a:pt x="50499" y="281943"/>
                  </a:lnTo>
                  <a:lnTo>
                    <a:pt x="26135" y="34100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504890" y="3729447"/>
              <a:ext cx="233007" cy="452470"/>
            </a:xfrm>
            <a:custGeom>
              <a:avLst/>
              <a:gdLst/>
              <a:ahLst/>
              <a:cxnLst/>
              <a:rect l="0" t="0" r="0" b="0"/>
              <a:pathLst>
                <a:path w="233007" h="452470">
                  <a:moveTo>
                    <a:pt x="88363" y="0"/>
                  </a:moveTo>
                  <a:lnTo>
                    <a:pt x="73448" y="55597"/>
                  </a:lnTo>
                  <a:lnTo>
                    <a:pt x="56132" y="109838"/>
                  </a:lnTo>
                  <a:lnTo>
                    <a:pt x="38041" y="166087"/>
                  </a:lnTo>
                  <a:lnTo>
                    <a:pt x="24363" y="215099"/>
                  </a:lnTo>
                  <a:lnTo>
                    <a:pt x="6092" y="277441"/>
                  </a:lnTo>
                  <a:lnTo>
                    <a:pt x="0" y="310693"/>
                  </a:lnTo>
                  <a:lnTo>
                    <a:pt x="2371" y="340707"/>
                  </a:lnTo>
                  <a:lnTo>
                    <a:pt x="8183" y="352062"/>
                  </a:lnTo>
                  <a:lnTo>
                    <a:pt x="26828" y="368742"/>
                  </a:lnTo>
                  <a:lnTo>
                    <a:pt x="39722" y="370752"/>
                  </a:lnTo>
                  <a:lnTo>
                    <a:pt x="70299" y="364861"/>
                  </a:lnTo>
                  <a:lnTo>
                    <a:pt x="107216" y="344413"/>
                  </a:lnTo>
                  <a:lnTo>
                    <a:pt x="157934" y="297737"/>
                  </a:lnTo>
                  <a:lnTo>
                    <a:pt x="196830" y="248859"/>
                  </a:lnTo>
                  <a:lnTo>
                    <a:pt x="225281" y="195783"/>
                  </a:lnTo>
                  <a:lnTo>
                    <a:pt x="233006" y="159633"/>
                  </a:lnTo>
                  <a:lnTo>
                    <a:pt x="228972" y="150603"/>
                  </a:lnTo>
                  <a:lnTo>
                    <a:pt x="220189" y="147629"/>
                  </a:lnTo>
                  <a:lnTo>
                    <a:pt x="208239" y="148694"/>
                  </a:lnTo>
                  <a:lnTo>
                    <a:pt x="182775" y="166127"/>
                  </a:lnTo>
                  <a:lnTo>
                    <a:pt x="142743" y="214265"/>
                  </a:lnTo>
                  <a:lnTo>
                    <a:pt x="110061" y="268646"/>
                  </a:lnTo>
                  <a:lnTo>
                    <a:pt x="85370" y="327967"/>
                  </a:lnTo>
                  <a:lnTo>
                    <a:pt x="70549" y="377155"/>
                  </a:lnTo>
                  <a:lnTo>
                    <a:pt x="69273" y="408332"/>
                  </a:lnTo>
                  <a:lnTo>
                    <a:pt x="74651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867477" y="3743158"/>
              <a:ext cx="82268" cy="383915"/>
            </a:xfrm>
            <a:custGeom>
              <a:avLst/>
              <a:gdLst/>
              <a:ahLst/>
              <a:cxnLst/>
              <a:rect l="0" t="0" r="0" b="0"/>
              <a:pathLst>
                <a:path w="82268" h="383915">
                  <a:moveTo>
                    <a:pt x="82267" y="0"/>
                  </a:moveTo>
                  <a:lnTo>
                    <a:pt x="72844" y="35886"/>
                  </a:lnTo>
                  <a:lnTo>
                    <a:pt x="68303" y="89007"/>
                  </a:lnTo>
                  <a:lnTo>
                    <a:pt x="57986" y="139617"/>
                  </a:lnTo>
                  <a:lnTo>
                    <a:pt x="49639" y="185453"/>
                  </a:lnTo>
                  <a:lnTo>
                    <a:pt x="36374" y="240812"/>
                  </a:lnTo>
                  <a:lnTo>
                    <a:pt x="22795" y="300718"/>
                  </a:lnTo>
                  <a:lnTo>
                    <a:pt x="6083" y="36274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798921" y="3880270"/>
              <a:ext cx="191957" cy="13712"/>
            </a:xfrm>
            <a:custGeom>
              <a:avLst/>
              <a:gdLst/>
              <a:ahLst/>
              <a:cxnLst/>
              <a:rect l="0" t="0" r="0" b="0"/>
              <a:pathLst>
                <a:path w="191957" h="13712">
                  <a:moveTo>
                    <a:pt x="0" y="13711"/>
                  </a:moveTo>
                  <a:lnTo>
                    <a:pt x="54732" y="13711"/>
                  </a:lnTo>
                  <a:lnTo>
                    <a:pt x="113888" y="12188"/>
                  </a:lnTo>
                  <a:lnTo>
                    <a:pt x="168241" y="2859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127989" y="3798003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68556" y="0"/>
                  </a:moveTo>
                  <a:lnTo>
                    <a:pt x="64494" y="59660"/>
                  </a:lnTo>
                  <a:lnTo>
                    <a:pt x="49472" y="121643"/>
                  </a:lnTo>
                  <a:lnTo>
                    <a:pt x="36326" y="171292"/>
                  </a:lnTo>
                  <a:lnTo>
                    <a:pt x="22782" y="224598"/>
                  </a:lnTo>
                  <a:lnTo>
                    <a:pt x="9120" y="27898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455223" y="4195628"/>
            <a:ext cx="1425966" cy="682245"/>
            <a:chOff x="3455223" y="4195628"/>
            <a:chExt cx="1425966" cy="682245"/>
          </a:xfrm>
        </p:grpSpPr>
        <p:sp>
          <p:nvSpPr>
            <p:cNvPr id="93" name="Freeform 92"/>
            <p:cNvSpPr/>
            <p:nvPr/>
          </p:nvSpPr>
          <p:spPr>
            <a:xfrm>
              <a:off x="3455223" y="4538407"/>
              <a:ext cx="233091" cy="54847"/>
            </a:xfrm>
            <a:custGeom>
              <a:avLst/>
              <a:gdLst/>
              <a:ahLst/>
              <a:cxnLst/>
              <a:rect l="0" t="0" r="0" b="0"/>
              <a:pathLst>
                <a:path w="233091" h="54847">
                  <a:moveTo>
                    <a:pt x="0" y="54846"/>
                  </a:moveTo>
                  <a:lnTo>
                    <a:pt x="59659" y="39931"/>
                  </a:lnTo>
                  <a:lnTo>
                    <a:pt x="111116" y="27067"/>
                  </a:lnTo>
                  <a:lnTo>
                    <a:pt x="164957" y="13606"/>
                  </a:lnTo>
                  <a:lnTo>
                    <a:pt x="207317" y="403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51201" y="4593253"/>
              <a:ext cx="164536" cy="54845"/>
            </a:xfrm>
            <a:custGeom>
              <a:avLst/>
              <a:gdLst/>
              <a:ahLst/>
              <a:cxnLst/>
              <a:rect l="0" t="0" r="0" b="0"/>
              <a:pathLst>
                <a:path w="164536" h="54845">
                  <a:moveTo>
                    <a:pt x="0" y="54844"/>
                  </a:moveTo>
                  <a:lnTo>
                    <a:pt x="57252" y="23955"/>
                  </a:lnTo>
                  <a:lnTo>
                    <a:pt x="110165" y="631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893981" y="4195628"/>
              <a:ext cx="987208" cy="682245"/>
            </a:xfrm>
            <a:custGeom>
              <a:avLst/>
              <a:gdLst/>
              <a:ahLst/>
              <a:cxnLst/>
              <a:rect l="0" t="0" r="0" b="0"/>
              <a:pathLst>
                <a:path w="987208" h="682245">
                  <a:moveTo>
                    <a:pt x="0" y="507314"/>
                  </a:moveTo>
                  <a:lnTo>
                    <a:pt x="4063" y="451717"/>
                  </a:lnTo>
                  <a:lnTo>
                    <a:pt x="18978" y="411113"/>
                  </a:lnTo>
                  <a:lnTo>
                    <a:pt x="26363" y="397476"/>
                  </a:lnTo>
                  <a:lnTo>
                    <a:pt x="34333" y="394479"/>
                  </a:lnTo>
                  <a:lnTo>
                    <a:pt x="42694" y="398574"/>
                  </a:lnTo>
                  <a:lnTo>
                    <a:pt x="51315" y="407398"/>
                  </a:lnTo>
                  <a:lnTo>
                    <a:pt x="55538" y="420899"/>
                  </a:lnTo>
                  <a:lnTo>
                    <a:pt x="57251" y="473246"/>
                  </a:lnTo>
                  <a:lnTo>
                    <a:pt x="63006" y="522103"/>
                  </a:lnTo>
                  <a:lnTo>
                    <a:pt x="59463" y="581945"/>
                  </a:lnTo>
                  <a:lnTo>
                    <a:pt x="65185" y="638947"/>
                  </a:lnTo>
                  <a:lnTo>
                    <a:pt x="67058" y="676015"/>
                  </a:lnTo>
                  <a:lnTo>
                    <a:pt x="69081" y="682244"/>
                  </a:lnTo>
                  <a:lnTo>
                    <a:pt x="71953" y="680302"/>
                  </a:lnTo>
                  <a:lnTo>
                    <a:pt x="75391" y="672914"/>
                  </a:lnTo>
                  <a:lnTo>
                    <a:pt x="72951" y="633400"/>
                  </a:lnTo>
                  <a:lnTo>
                    <a:pt x="66447" y="592298"/>
                  </a:lnTo>
                  <a:lnTo>
                    <a:pt x="58478" y="543561"/>
                  </a:lnTo>
                  <a:lnTo>
                    <a:pt x="49858" y="491431"/>
                  </a:lnTo>
                  <a:lnTo>
                    <a:pt x="40949" y="441856"/>
                  </a:lnTo>
                  <a:lnTo>
                    <a:pt x="31911" y="394431"/>
                  </a:lnTo>
                  <a:lnTo>
                    <a:pt x="22816" y="347962"/>
                  </a:lnTo>
                  <a:lnTo>
                    <a:pt x="16409" y="286254"/>
                  </a:lnTo>
                  <a:lnTo>
                    <a:pt x="23036" y="256211"/>
                  </a:lnTo>
                  <a:lnTo>
                    <a:pt x="52117" y="204818"/>
                  </a:lnTo>
                  <a:lnTo>
                    <a:pt x="92800" y="171561"/>
                  </a:lnTo>
                  <a:lnTo>
                    <a:pt x="134176" y="155977"/>
                  </a:lnTo>
                  <a:lnTo>
                    <a:pt x="184558" y="143973"/>
                  </a:lnTo>
                  <a:lnTo>
                    <a:pt x="242498" y="133560"/>
                  </a:lnTo>
                  <a:lnTo>
                    <a:pt x="291608" y="123853"/>
                  </a:lnTo>
                  <a:lnTo>
                    <a:pt x="335272" y="114461"/>
                  </a:lnTo>
                  <a:lnTo>
                    <a:pt x="380069" y="105208"/>
                  </a:lnTo>
                  <a:lnTo>
                    <a:pt x="440836" y="91434"/>
                  </a:lnTo>
                  <a:lnTo>
                    <a:pt x="482847" y="82278"/>
                  </a:lnTo>
                  <a:lnTo>
                    <a:pt x="526909" y="73131"/>
                  </a:lnTo>
                  <a:lnTo>
                    <a:pt x="571884" y="63988"/>
                  </a:lnTo>
                  <a:lnTo>
                    <a:pt x="617264" y="54846"/>
                  </a:lnTo>
                  <a:lnTo>
                    <a:pt x="661300" y="45704"/>
                  </a:lnTo>
                  <a:lnTo>
                    <a:pt x="721876" y="31993"/>
                  </a:lnTo>
                  <a:lnTo>
                    <a:pt x="765178" y="22852"/>
                  </a:lnTo>
                  <a:lnTo>
                    <a:pt x="825103" y="16419"/>
                  </a:lnTo>
                  <a:lnTo>
                    <a:pt x="874175" y="7234"/>
                  </a:lnTo>
                  <a:lnTo>
                    <a:pt x="924939" y="2143"/>
                  </a:lnTo>
                  <a:lnTo>
                    <a:pt x="9872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209339" y="4428718"/>
              <a:ext cx="109691" cy="411337"/>
            </a:xfrm>
            <a:custGeom>
              <a:avLst/>
              <a:gdLst/>
              <a:ahLst/>
              <a:cxnLst/>
              <a:rect l="0" t="0" r="0" b="0"/>
              <a:pathLst>
                <a:path w="109691" h="411337">
                  <a:moveTo>
                    <a:pt x="109690" y="0"/>
                  </a:moveTo>
                  <a:lnTo>
                    <a:pt x="78800" y="57252"/>
                  </a:lnTo>
                  <a:lnTo>
                    <a:pt x="64312" y="111249"/>
                  </a:lnTo>
                  <a:lnTo>
                    <a:pt x="50927" y="153548"/>
                  </a:lnTo>
                  <a:lnTo>
                    <a:pt x="36346" y="199262"/>
                  </a:lnTo>
                  <a:lnTo>
                    <a:pt x="24786" y="250048"/>
                  </a:lnTo>
                  <a:lnTo>
                    <a:pt x="18634" y="294964"/>
                  </a:lnTo>
                  <a:lnTo>
                    <a:pt x="11107" y="35044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01296" y="4315879"/>
              <a:ext cx="233193" cy="414486"/>
            </a:xfrm>
            <a:custGeom>
              <a:avLst/>
              <a:gdLst/>
              <a:ahLst/>
              <a:cxnLst/>
              <a:rect l="0" t="0" r="0" b="0"/>
              <a:pathLst>
                <a:path w="233193" h="414486">
                  <a:moveTo>
                    <a:pt x="0" y="126550"/>
                  </a:moveTo>
                  <a:lnTo>
                    <a:pt x="55558" y="70992"/>
                  </a:lnTo>
                  <a:lnTo>
                    <a:pt x="74966" y="54630"/>
                  </a:lnTo>
                  <a:lnTo>
                    <a:pt x="128729" y="27650"/>
                  </a:lnTo>
                  <a:lnTo>
                    <a:pt x="190301" y="710"/>
                  </a:lnTo>
                  <a:lnTo>
                    <a:pt x="203040" y="0"/>
                  </a:lnTo>
                  <a:lnTo>
                    <a:pt x="225321" y="7336"/>
                  </a:lnTo>
                  <a:lnTo>
                    <a:pt x="230957" y="15081"/>
                  </a:lnTo>
                  <a:lnTo>
                    <a:pt x="233192" y="24815"/>
                  </a:lnTo>
                  <a:lnTo>
                    <a:pt x="230088" y="49342"/>
                  </a:lnTo>
                  <a:lnTo>
                    <a:pt x="211211" y="94364"/>
                  </a:lnTo>
                  <a:lnTo>
                    <a:pt x="175909" y="155452"/>
                  </a:lnTo>
                  <a:lnTo>
                    <a:pt x="153347" y="210102"/>
                  </a:lnTo>
                  <a:lnTo>
                    <a:pt x="127364" y="259980"/>
                  </a:lnTo>
                  <a:lnTo>
                    <a:pt x="100369" y="318263"/>
                  </a:lnTo>
                  <a:lnTo>
                    <a:pt x="80351" y="376495"/>
                  </a:lnTo>
                  <a:lnTo>
                    <a:pt x="68556" y="414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247135" y="1111503"/>
            <a:ext cx="1443524" cy="101555"/>
          </a:xfrm>
          <a:custGeom>
            <a:avLst/>
            <a:gdLst/>
            <a:ahLst/>
            <a:cxnLst/>
            <a:rect l="0" t="0" r="0" b="0"/>
            <a:pathLst>
              <a:path w="1443524" h="101555">
                <a:moveTo>
                  <a:pt x="1288520" y="26527"/>
                </a:moveTo>
                <a:lnTo>
                  <a:pt x="1244847" y="19248"/>
                </a:lnTo>
                <a:lnTo>
                  <a:pt x="1199030" y="15674"/>
                </a:lnTo>
                <a:lnTo>
                  <a:pt x="1146674" y="14086"/>
                </a:lnTo>
                <a:lnTo>
                  <a:pt x="1087857" y="13380"/>
                </a:lnTo>
                <a:lnTo>
                  <a:pt x="1038357" y="9004"/>
                </a:lnTo>
                <a:lnTo>
                  <a:pt x="994520" y="3504"/>
                </a:lnTo>
                <a:lnTo>
                  <a:pt x="949646" y="1060"/>
                </a:lnTo>
                <a:lnTo>
                  <a:pt x="888836" y="6962"/>
                </a:lnTo>
                <a:lnTo>
                  <a:pt x="846815" y="10214"/>
                </a:lnTo>
                <a:lnTo>
                  <a:pt x="802748" y="11659"/>
                </a:lnTo>
                <a:lnTo>
                  <a:pt x="757771" y="12302"/>
                </a:lnTo>
                <a:lnTo>
                  <a:pt x="708328" y="12587"/>
                </a:lnTo>
                <a:lnTo>
                  <a:pt x="655884" y="14237"/>
                </a:lnTo>
                <a:lnTo>
                  <a:pt x="602106" y="20049"/>
                </a:lnTo>
                <a:lnTo>
                  <a:pt x="551798" y="23648"/>
                </a:lnTo>
                <a:lnTo>
                  <a:pt x="502524" y="26771"/>
                </a:lnTo>
                <a:lnTo>
                  <a:pt x="450155" y="33237"/>
                </a:lnTo>
                <a:lnTo>
                  <a:pt x="396411" y="41189"/>
                </a:lnTo>
                <a:lnTo>
                  <a:pt x="343579" y="49801"/>
                </a:lnTo>
                <a:lnTo>
                  <a:pt x="294707" y="58707"/>
                </a:lnTo>
                <a:lnTo>
                  <a:pt x="247595" y="67744"/>
                </a:lnTo>
                <a:lnTo>
                  <a:pt x="202788" y="75315"/>
                </a:lnTo>
                <a:lnTo>
                  <a:pt x="143303" y="81100"/>
                </a:lnTo>
                <a:lnTo>
                  <a:pt x="87083" y="91786"/>
                </a:lnTo>
                <a:lnTo>
                  <a:pt x="33354" y="101554"/>
                </a:lnTo>
                <a:lnTo>
                  <a:pt x="2451" y="98975"/>
                </a:lnTo>
                <a:lnTo>
                  <a:pt x="0" y="97677"/>
                </a:lnTo>
                <a:lnTo>
                  <a:pt x="55759" y="88146"/>
                </a:lnTo>
                <a:lnTo>
                  <a:pt x="98739" y="80320"/>
                </a:lnTo>
                <a:lnTo>
                  <a:pt x="148818" y="73287"/>
                </a:lnTo>
                <a:lnTo>
                  <a:pt x="191388" y="70161"/>
                </a:lnTo>
                <a:lnTo>
                  <a:pt x="234684" y="68772"/>
                </a:lnTo>
                <a:lnTo>
                  <a:pt x="279317" y="66631"/>
                </a:lnTo>
                <a:lnTo>
                  <a:pt x="324546" y="60601"/>
                </a:lnTo>
                <a:lnTo>
                  <a:pt x="374101" y="56906"/>
                </a:lnTo>
                <a:lnTo>
                  <a:pt x="426595" y="55263"/>
                </a:lnTo>
                <a:lnTo>
                  <a:pt x="480395" y="54533"/>
                </a:lnTo>
                <a:lnTo>
                  <a:pt x="534775" y="54209"/>
                </a:lnTo>
                <a:lnTo>
                  <a:pt x="590937" y="54065"/>
                </a:lnTo>
                <a:lnTo>
                  <a:pt x="651445" y="54000"/>
                </a:lnTo>
                <a:lnTo>
                  <a:pt x="709823" y="53972"/>
                </a:lnTo>
                <a:lnTo>
                  <a:pt x="766238" y="55483"/>
                </a:lnTo>
                <a:lnTo>
                  <a:pt x="821780" y="61232"/>
                </a:lnTo>
                <a:lnTo>
                  <a:pt x="876935" y="64803"/>
                </a:lnTo>
                <a:lnTo>
                  <a:pt x="930394" y="66391"/>
                </a:lnTo>
                <a:lnTo>
                  <a:pt x="979545" y="67096"/>
                </a:lnTo>
                <a:lnTo>
                  <a:pt x="1026781" y="71472"/>
                </a:lnTo>
                <a:lnTo>
                  <a:pt x="1073166" y="76972"/>
                </a:lnTo>
                <a:lnTo>
                  <a:pt x="1119173" y="79416"/>
                </a:lnTo>
                <a:lnTo>
                  <a:pt x="1165011" y="80502"/>
                </a:lnTo>
                <a:lnTo>
                  <a:pt x="1209251" y="80985"/>
                </a:lnTo>
                <a:lnTo>
                  <a:pt x="1268418" y="81257"/>
                </a:lnTo>
                <a:lnTo>
                  <a:pt x="1327590" y="81338"/>
                </a:lnTo>
                <a:lnTo>
                  <a:pt x="1375964" y="81356"/>
                </a:lnTo>
                <a:lnTo>
                  <a:pt x="1432752" y="74088"/>
                </a:lnTo>
                <a:lnTo>
                  <a:pt x="1441043" y="67375"/>
                </a:lnTo>
                <a:lnTo>
                  <a:pt x="1443523" y="58329"/>
                </a:lnTo>
                <a:lnTo>
                  <a:pt x="1442130" y="47729"/>
                </a:lnTo>
                <a:lnTo>
                  <a:pt x="1432060" y="39138"/>
                </a:lnTo>
                <a:lnTo>
                  <a:pt x="1375738" y="19768"/>
                </a:lnTo>
                <a:lnTo>
                  <a:pt x="1332362" y="9304"/>
                </a:lnTo>
                <a:lnTo>
                  <a:pt x="1283629" y="3637"/>
                </a:lnTo>
                <a:lnTo>
                  <a:pt x="1229978" y="1119"/>
                </a:lnTo>
                <a:lnTo>
                  <a:pt x="1170585" y="0"/>
                </a:lnTo>
                <a:lnTo>
                  <a:pt x="1138294" y="1225"/>
                </a:lnTo>
                <a:lnTo>
                  <a:pt x="1104578" y="3565"/>
                </a:lnTo>
                <a:lnTo>
                  <a:pt x="1069913" y="6648"/>
                </a:lnTo>
                <a:lnTo>
                  <a:pt x="1036140" y="10228"/>
                </a:lnTo>
                <a:lnTo>
                  <a:pt x="1002959" y="14137"/>
                </a:lnTo>
                <a:lnTo>
                  <a:pt x="942225" y="22544"/>
                </a:lnTo>
                <a:lnTo>
                  <a:pt x="879866" y="34318"/>
                </a:lnTo>
                <a:lnTo>
                  <a:pt x="849761" y="402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6403131" y="3756869"/>
            <a:ext cx="1878436" cy="1095551"/>
            <a:chOff x="6403131" y="3756869"/>
            <a:chExt cx="1878436" cy="1095551"/>
          </a:xfrm>
        </p:grpSpPr>
        <p:sp>
          <p:nvSpPr>
            <p:cNvPr id="100" name="Freeform 99"/>
            <p:cNvSpPr/>
            <p:nvPr/>
          </p:nvSpPr>
          <p:spPr>
            <a:xfrm>
              <a:off x="6403131" y="4012038"/>
              <a:ext cx="343567" cy="840382"/>
            </a:xfrm>
            <a:custGeom>
              <a:avLst/>
              <a:gdLst/>
              <a:ahLst/>
              <a:cxnLst/>
              <a:rect l="0" t="0" r="0" b="0"/>
              <a:pathLst>
                <a:path w="343567" h="840382">
                  <a:moveTo>
                    <a:pt x="109689" y="115034"/>
                  </a:moveTo>
                  <a:lnTo>
                    <a:pt x="102411" y="158706"/>
                  </a:lnTo>
                  <a:lnTo>
                    <a:pt x="94775" y="212648"/>
                  </a:lnTo>
                  <a:lnTo>
                    <a:pt x="87826" y="271155"/>
                  </a:lnTo>
                  <a:lnTo>
                    <a:pt x="84738" y="317470"/>
                  </a:lnTo>
                  <a:lnTo>
                    <a:pt x="83365" y="362430"/>
                  </a:lnTo>
                  <a:lnTo>
                    <a:pt x="81232" y="407804"/>
                  </a:lnTo>
                  <a:lnTo>
                    <a:pt x="75205" y="453361"/>
                  </a:lnTo>
                  <a:lnTo>
                    <a:pt x="71511" y="499000"/>
                  </a:lnTo>
                  <a:lnTo>
                    <a:pt x="71393" y="544675"/>
                  </a:lnTo>
                  <a:lnTo>
                    <a:pt x="76418" y="590366"/>
                  </a:lnTo>
                  <a:lnTo>
                    <a:pt x="80534" y="651635"/>
                  </a:lnTo>
                  <a:lnTo>
                    <a:pt x="81754" y="708384"/>
                  </a:lnTo>
                  <a:lnTo>
                    <a:pt x="82039" y="753518"/>
                  </a:lnTo>
                  <a:lnTo>
                    <a:pt x="83689" y="799476"/>
                  </a:lnTo>
                  <a:lnTo>
                    <a:pt x="90137" y="840381"/>
                  </a:lnTo>
                  <a:lnTo>
                    <a:pt x="80211" y="796886"/>
                  </a:lnTo>
                  <a:lnTo>
                    <a:pt x="72009" y="735001"/>
                  </a:lnTo>
                  <a:lnTo>
                    <a:pt x="69579" y="678071"/>
                  </a:lnTo>
                  <a:lnTo>
                    <a:pt x="68859" y="622608"/>
                  </a:lnTo>
                  <a:lnTo>
                    <a:pt x="68646" y="563518"/>
                  </a:lnTo>
                  <a:lnTo>
                    <a:pt x="68596" y="520028"/>
                  </a:lnTo>
                  <a:lnTo>
                    <a:pt x="68574" y="475308"/>
                  </a:lnTo>
                  <a:lnTo>
                    <a:pt x="68564" y="430041"/>
                  </a:lnTo>
                  <a:lnTo>
                    <a:pt x="70083" y="386055"/>
                  </a:lnTo>
                  <a:lnTo>
                    <a:pt x="79504" y="325508"/>
                  </a:lnTo>
                  <a:lnTo>
                    <a:pt x="87641" y="282212"/>
                  </a:lnTo>
                  <a:lnTo>
                    <a:pt x="93508" y="222290"/>
                  </a:lnTo>
                  <a:lnTo>
                    <a:pt x="102525" y="165941"/>
                  </a:lnTo>
                  <a:lnTo>
                    <a:pt x="114846" y="110651"/>
                  </a:lnTo>
                  <a:lnTo>
                    <a:pt x="135705" y="48320"/>
                  </a:lnTo>
                  <a:lnTo>
                    <a:pt x="156292" y="19874"/>
                  </a:lnTo>
                  <a:lnTo>
                    <a:pt x="188802" y="4184"/>
                  </a:lnTo>
                  <a:lnTo>
                    <a:pt x="208135" y="0"/>
                  </a:lnTo>
                  <a:lnTo>
                    <a:pt x="245867" y="3477"/>
                  </a:lnTo>
                  <a:lnTo>
                    <a:pt x="279902" y="15179"/>
                  </a:lnTo>
                  <a:lnTo>
                    <a:pt x="305186" y="30535"/>
                  </a:lnTo>
                  <a:lnTo>
                    <a:pt x="336551" y="70869"/>
                  </a:lnTo>
                  <a:lnTo>
                    <a:pt x="343566" y="108100"/>
                  </a:lnTo>
                  <a:lnTo>
                    <a:pt x="338950" y="167824"/>
                  </a:lnTo>
                  <a:lnTo>
                    <a:pt x="323872" y="220052"/>
                  </a:lnTo>
                  <a:lnTo>
                    <a:pt x="296044" y="264473"/>
                  </a:lnTo>
                  <a:lnTo>
                    <a:pt x="245695" y="320428"/>
                  </a:lnTo>
                  <a:lnTo>
                    <a:pt x="188953" y="374307"/>
                  </a:lnTo>
                  <a:lnTo>
                    <a:pt x="136519" y="411865"/>
                  </a:lnTo>
                  <a:lnTo>
                    <a:pt x="79103" y="447101"/>
                  </a:lnTo>
                  <a:lnTo>
                    <a:pt x="17882" y="466249"/>
                  </a:lnTo>
                  <a:lnTo>
                    <a:pt x="0" y="471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828179" y="4264184"/>
              <a:ext cx="205669" cy="68557"/>
            </a:xfrm>
            <a:custGeom>
              <a:avLst/>
              <a:gdLst/>
              <a:ahLst/>
              <a:cxnLst/>
              <a:rect l="0" t="0" r="0" b="0"/>
              <a:pathLst>
                <a:path w="205669" h="68557">
                  <a:moveTo>
                    <a:pt x="0" y="68556"/>
                  </a:moveTo>
                  <a:lnTo>
                    <a:pt x="57251" y="37666"/>
                  </a:lnTo>
                  <a:lnTo>
                    <a:pt x="103970" y="15899"/>
                  </a:lnTo>
                  <a:lnTo>
                    <a:pt x="163686" y="471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55601" y="4373873"/>
              <a:ext cx="219380" cy="109691"/>
            </a:xfrm>
            <a:custGeom>
              <a:avLst/>
              <a:gdLst/>
              <a:ahLst/>
              <a:cxnLst/>
              <a:rect l="0" t="0" r="0" b="0"/>
              <a:pathLst>
                <a:path w="219380" h="109691">
                  <a:moveTo>
                    <a:pt x="0" y="109690"/>
                  </a:moveTo>
                  <a:lnTo>
                    <a:pt x="48806" y="69008"/>
                  </a:lnTo>
                  <a:lnTo>
                    <a:pt x="98251" y="41268"/>
                  </a:lnTo>
                  <a:lnTo>
                    <a:pt x="147434" y="17814"/>
                  </a:lnTo>
                  <a:lnTo>
                    <a:pt x="186890" y="5278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335493" y="4021841"/>
              <a:ext cx="247764" cy="502856"/>
            </a:xfrm>
            <a:custGeom>
              <a:avLst/>
              <a:gdLst/>
              <a:ahLst/>
              <a:cxnLst/>
              <a:rect l="0" t="0" r="0" b="0"/>
              <a:pathLst>
                <a:path w="247764" h="502856">
                  <a:moveTo>
                    <a:pt x="27422" y="64097"/>
                  </a:moveTo>
                  <a:lnTo>
                    <a:pt x="60261" y="34305"/>
                  </a:lnTo>
                  <a:lnTo>
                    <a:pt x="114821" y="10590"/>
                  </a:lnTo>
                  <a:lnTo>
                    <a:pt x="166055" y="0"/>
                  </a:lnTo>
                  <a:lnTo>
                    <a:pt x="198727" y="570"/>
                  </a:lnTo>
                  <a:lnTo>
                    <a:pt x="223404" y="10980"/>
                  </a:lnTo>
                  <a:lnTo>
                    <a:pt x="229679" y="21068"/>
                  </a:lnTo>
                  <a:lnTo>
                    <a:pt x="232590" y="48528"/>
                  </a:lnTo>
                  <a:lnTo>
                    <a:pt x="224742" y="72920"/>
                  </a:lnTo>
                  <a:lnTo>
                    <a:pt x="177512" y="132224"/>
                  </a:lnTo>
                  <a:lnTo>
                    <a:pt x="129398" y="178301"/>
                  </a:lnTo>
                  <a:lnTo>
                    <a:pt x="99659" y="196614"/>
                  </a:lnTo>
                  <a:lnTo>
                    <a:pt x="90815" y="198145"/>
                  </a:lnTo>
                  <a:lnTo>
                    <a:pt x="86442" y="194596"/>
                  </a:lnTo>
                  <a:lnTo>
                    <a:pt x="85050" y="187660"/>
                  </a:lnTo>
                  <a:lnTo>
                    <a:pt x="88693" y="179988"/>
                  </a:lnTo>
                  <a:lnTo>
                    <a:pt x="104928" y="163340"/>
                  </a:lnTo>
                  <a:lnTo>
                    <a:pt x="131440" y="153909"/>
                  </a:lnTo>
                  <a:lnTo>
                    <a:pt x="147043" y="151394"/>
                  </a:lnTo>
                  <a:lnTo>
                    <a:pt x="162014" y="154288"/>
                  </a:lnTo>
                  <a:lnTo>
                    <a:pt x="190837" y="169691"/>
                  </a:lnTo>
                  <a:lnTo>
                    <a:pt x="225480" y="204058"/>
                  </a:lnTo>
                  <a:lnTo>
                    <a:pt x="247763" y="250466"/>
                  </a:lnTo>
                  <a:lnTo>
                    <a:pt x="246720" y="289118"/>
                  </a:lnTo>
                  <a:lnTo>
                    <a:pt x="236101" y="327117"/>
                  </a:lnTo>
                  <a:lnTo>
                    <a:pt x="204457" y="376339"/>
                  </a:lnTo>
                  <a:lnTo>
                    <a:pt x="150717" y="434026"/>
                  </a:lnTo>
                  <a:lnTo>
                    <a:pt x="115244" y="461641"/>
                  </a:lnTo>
                  <a:lnTo>
                    <a:pt x="66139" y="485058"/>
                  </a:lnTo>
                  <a:lnTo>
                    <a:pt x="25183" y="497582"/>
                  </a:lnTo>
                  <a:lnTo>
                    <a:pt x="0" y="502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713349" y="3756869"/>
              <a:ext cx="568218" cy="719005"/>
            </a:xfrm>
            <a:custGeom>
              <a:avLst/>
              <a:gdLst/>
              <a:ahLst/>
              <a:cxnLst/>
              <a:rect l="0" t="0" r="0" b="0"/>
              <a:pathLst>
                <a:path w="568218" h="719005">
                  <a:moveTo>
                    <a:pt x="47191" y="617004"/>
                  </a:moveTo>
                  <a:lnTo>
                    <a:pt x="36338" y="557344"/>
                  </a:lnTo>
                  <a:lnTo>
                    <a:pt x="35385" y="540668"/>
                  </a:lnTo>
                  <a:lnTo>
                    <a:pt x="37797" y="532597"/>
                  </a:lnTo>
                  <a:lnTo>
                    <a:pt x="42452" y="530263"/>
                  </a:lnTo>
                  <a:lnTo>
                    <a:pt x="48602" y="531754"/>
                  </a:lnTo>
                  <a:lnTo>
                    <a:pt x="63561" y="549662"/>
                  </a:lnTo>
                  <a:lnTo>
                    <a:pt x="85049" y="594004"/>
                  </a:lnTo>
                  <a:lnTo>
                    <a:pt x="101065" y="645737"/>
                  </a:lnTo>
                  <a:lnTo>
                    <a:pt x="119522" y="695597"/>
                  </a:lnTo>
                  <a:lnTo>
                    <a:pt x="129613" y="717444"/>
                  </a:lnTo>
                  <a:lnTo>
                    <a:pt x="128037" y="719004"/>
                  </a:lnTo>
                  <a:lnTo>
                    <a:pt x="123941" y="716997"/>
                  </a:lnTo>
                  <a:lnTo>
                    <a:pt x="96996" y="671513"/>
                  </a:lnTo>
                  <a:lnTo>
                    <a:pt x="71361" y="621001"/>
                  </a:lnTo>
                  <a:lnTo>
                    <a:pt x="50290" y="586703"/>
                  </a:lnTo>
                  <a:lnTo>
                    <a:pt x="29522" y="534168"/>
                  </a:lnTo>
                  <a:lnTo>
                    <a:pt x="15379" y="471598"/>
                  </a:lnTo>
                  <a:lnTo>
                    <a:pt x="6138" y="425424"/>
                  </a:lnTo>
                  <a:lnTo>
                    <a:pt x="0" y="381034"/>
                  </a:lnTo>
                  <a:lnTo>
                    <a:pt x="6632" y="321783"/>
                  </a:lnTo>
                  <a:lnTo>
                    <a:pt x="19516" y="284190"/>
                  </a:lnTo>
                  <a:lnTo>
                    <a:pt x="71460" y="222871"/>
                  </a:lnTo>
                  <a:lnTo>
                    <a:pt x="105841" y="191299"/>
                  </a:lnTo>
                  <a:lnTo>
                    <a:pt x="161695" y="158085"/>
                  </a:lnTo>
                  <a:lnTo>
                    <a:pt x="213152" y="129615"/>
                  </a:lnTo>
                  <a:lnTo>
                    <a:pt x="266993" y="103406"/>
                  </a:lnTo>
                  <a:lnTo>
                    <a:pt x="321540" y="74819"/>
                  </a:lnTo>
                  <a:lnTo>
                    <a:pt x="376297" y="56701"/>
                  </a:lnTo>
                  <a:lnTo>
                    <a:pt x="431116" y="41684"/>
                  </a:lnTo>
                  <a:lnTo>
                    <a:pt x="485953" y="23523"/>
                  </a:lnTo>
                  <a:lnTo>
                    <a:pt x="532670" y="6970"/>
                  </a:lnTo>
                  <a:lnTo>
                    <a:pt x="5682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972640" y="4058515"/>
              <a:ext cx="20992" cy="329071"/>
            </a:xfrm>
            <a:custGeom>
              <a:avLst/>
              <a:gdLst/>
              <a:ahLst/>
              <a:cxnLst/>
              <a:rect l="0" t="0" r="0" b="0"/>
              <a:pathLst>
                <a:path w="20992" h="329071">
                  <a:moveTo>
                    <a:pt x="7279" y="0"/>
                  </a:moveTo>
                  <a:lnTo>
                    <a:pt x="0" y="21837"/>
                  </a:lnTo>
                  <a:lnTo>
                    <a:pt x="2752" y="71810"/>
                  </a:lnTo>
                  <a:lnTo>
                    <a:pt x="5937" y="134860"/>
                  </a:lnTo>
                  <a:lnTo>
                    <a:pt x="14160" y="194506"/>
                  </a:lnTo>
                  <a:lnTo>
                    <a:pt x="17955" y="236255"/>
                  </a:lnTo>
                  <a:lnTo>
                    <a:pt x="20092" y="290397"/>
                  </a:lnTo>
                  <a:lnTo>
                    <a:pt x="20991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048475" y="3939316"/>
              <a:ext cx="215598" cy="393425"/>
            </a:xfrm>
            <a:custGeom>
              <a:avLst/>
              <a:gdLst/>
              <a:ahLst/>
              <a:cxnLst/>
              <a:rect l="0" t="0" r="0" b="0"/>
              <a:pathLst>
                <a:path w="215598" h="393425">
                  <a:moveTo>
                    <a:pt x="0" y="119199"/>
                  </a:moveTo>
                  <a:lnTo>
                    <a:pt x="52726" y="73752"/>
                  </a:lnTo>
                  <a:lnTo>
                    <a:pt x="102629" y="35654"/>
                  </a:lnTo>
                  <a:lnTo>
                    <a:pt x="148732" y="9978"/>
                  </a:lnTo>
                  <a:lnTo>
                    <a:pt x="198616" y="0"/>
                  </a:lnTo>
                  <a:lnTo>
                    <a:pt x="208584" y="3170"/>
                  </a:lnTo>
                  <a:lnTo>
                    <a:pt x="213706" y="9854"/>
                  </a:lnTo>
                  <a:lnTo>
                    <a:pt x="215597" y="18880"/>
                  </a:lnTo>
                  <a:lnTo>
                    <a:pt x="207686" y="75628"/>
                  </a:lnTo>
                  <a:lnTo>
                    <a:pt x="187391" y="132429"/>
                  </a:lnTo>
                  <a:lnTo>
                    <a:pt x="161770" y="187660"/>
                  </a:lnTo>
                  <a:lnTo>
                    <a:pt x="142039" y="242581"/>
                  </a:lnTo>
                  <a:lnTo>
                    <a:pt x="123472" y="297441"/>
                  </a:lnTo>
                  <a:lnTo>
                    <a:pt x="97855" y="359568"/>
                  </a:lnTo>
                  <a:lnTo>
                    <a:pt x="82267" y="393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154523" y="10308492"/>
            <a:ext cx="2712037" cy="645377"/>
            <a:chOff x="1154523" y="10308492"/>
            <a:chExt cx="2712037" cy="645377"/>
          </a:xfrm>
        </p:grpSpPr>
        <p:sp>
          <p:nvSpPr>
            <p:cNvPr id="108" name="Freeform 107"/>
            <p:cNvSpPr/>
            <p:nvPr/>
          </p:nvSpPr>
          <p:spPr>
            <a:xfrm>
              <a:off x="1154523" y="10486210"/>
              <a:ext cx="737624" cy="458769"/>
            </a:xfrm>
            <a:custGeom>
              <a:avLst/>
              <a:gdLst/>
              <a:ahLst/>
              <a:cxnLst/>
              <a:rect l="0" t="0" r="0" b="0"/>
              <a:pathLst>
                <a:path w="737624" h="458769">
                  <a:moveTo>
                    <a:pt x="271442" y="178773"/>
                  </a:moveTo>
                  <a:lnTo>
                    <a:pt x="223145" y="133523"/>
                  </a:lnTo>
                  <a:lnTo>
                    <a:pt x="199702" y="121591"/>
                  </a:lnTo>
                  <a:lnTo>
                    <a:pt x="153530" y="113587"/>
                  </a:lnTo>
                  <a:lnTo>
                    <a:pt x="127121" y="119840"/>
                  </a:lnTo>
                  <a:lnTo>
                    <a:pt x="85340" y="148681"/>
                  </a:lnTo>
                  <a:lnTo>
                    <a:pt x="57014" y="196603"/>
                  </a:lnTo>
                  <a:lnTo>
                    <a:pt x="31091" y="259146"/>
                  </a:lnTo>
                  <a:lnTo>
                    <a:pt x="11301" y="319574"/>
                  </a:lnTo>
                  <a:lnTo>
                    <a:pt x="1391" y="371823"/>
                  </a:lnTo>
                  <a:lnTo>
                    <a:pt x="0" y="389740"/>
                  </a:lnTo>
                  <a:lnTo>
                    <a:pt x="3643" y="404732"/>
                  </a:lnTo>
                  <a:lnTo>
                    <a:pt x="19878" y="429515"/>
                  </a:lnTo>
                  <a:lnTo>
                    <a:pt x="30607" y="435819"/>
                  </a:lnTo>
                  <a:lnTo>
                    <a:pt x="54714" y="438760"/>
                  </a:lnTo>
                  <a:lnTo>
                    <a:pt x="80664" y="430928"/>
                  </a:lnTo>
                  <a:lnTo>
                    <a:pt x="105908" y="415766"/>
                  </a:lnTo>
                  <a:lnTo>
                    <a:pt x="156448" y="355727"/>
                  </a:lnTo>
                  <a:lnTo>
                    <a:pt x="192077" y="301919"/>
                  </a:lnTo>
                  <a:lnTo>
                    <a:pt x="208655" y="259442"/>
                  </a:lnTo>
                  <a:lnTo>
                    <a:pt x="215767" y="210462"/>
                  </a:lnTo>
                  <a:lnTo>
                    <a:pt x="222830" y="180670"/>
                  </a:lnTo>
                  <a:lnTo>
                    <a:pt x="225323" y="178515"/>
                  </a:lnTo>
                  <a:lnTo>
                    <a:pt x="228093" y="196433"/>
                  </a:lnTo>
                  <a:lnTo>
                    <a:pt x="222373" y="249346"/>
                  </a:lnTo>
                  <a:lnTo>
                    <a:pt x="219164" y="295454"/>
                  </a:lnTo>
                  <a:lnTo>
                    <a:pt x="217738" y="344891"/>
                  </a:lnTo>
                  <a:lnTo>
                    <a:pt x="217104" y="392255"/>
                  </a:lnTo>
                  <a:lnTo>
                    <a:pt x="224948" y="426508"/>
                  </a:lnTo>
                  <a:lnTo>
                    <a:pt x="231305" y="439908"/>
                  </a:lnTo>
                  <a:lnTo>
                    <a:pt x="241637" y="448842"/>
                  </a:lnTo>
                  <a:lnTo>
                    <a:pt x="269368" y="458768"/>
                  </a:lnTo>
                  <a:lnTo>
                    <a:pt x="282247" y="456845"/>
                  </a:lnTo>
                  <a:lnTo>
                    <a:pt x="304682" y="442520"/>
                  </a:lnTo>
                  <a:lnTo>
                    <a:pt x="343912" y="388184"/>
                  </a:lnTo>
                  <a:lnTo>
                    <a:pt x="376939" y="340887"/>
                  </a:lnTo>
                  <a:lnTo>
                    <a:pt x="393601" y="293333"/>
                  </a:lnTo>
                  <a:lnTo>
                    <a:pt x="408186" y="239124"/>
                  </a:lnTo>
                  <a:lnTo>
                    <a:pt x="418094" y="185991"/>
                  </a:lnTo>
                  <a:lnTo>
                    <a:pt x="420411" y="143895"/>
                  </a:lnTo>
                  <a:lnTo>
                    <a:pt x="423239" y="80416"/>
                  </a:lnTo>
                  <a:lnTo>
                    <a:pt x="430002" y="31308"/>
                  </a:lnTo>
                  <a:lnTo>
                    <a:pt x="426719" y="2020"/>
                  </a:lnTo>
                  <a:lnTo>
                    <a:pt x="425235" y="0"/>
                  </a:lnTo>
                  <a:lnTo>
                    <a:pt x="422852" y="59613"/>
                  </a:lnTo>
                  <a:lnTo>
                    <a:pt x="422526" y="113626"/>
                  </a:lnTo>
                  <a:lnTo>
                    <a:pt x="422381" y="173179"/>
                  </a:lnTo>
                  <a:lnTo>
                    <a:pt x="422317" y="231132"/>
                  </a:lnTo>
                  <a:lnTo>
                    <a:pt x="425335" y="282788"/>
                  </a:lnTo>
                  <a:lnTo>
                    <a:pt x="444165" y="336041"/>
                  </a:lnTo>
                  <a:lnTo>
                    <a:pt x="460436" y="360898"/>
                  </a:lnTo>
                  <a:lnTo>
                    <a:pt x="481887" y="378041"/>
                  </a:lnTo>
                  <a:lnTo>
                    <a:pt x="494006" y="384745"/>
                  </a:lnTo>
                  <a:lnTo>
                    <a:pt x="505132" y="386167"/>
                  </a:lnTo>
                  <a:lnTo>
                    <a:pt x="525620" y="379623"/>
                  </a:lnTo>
                  <a:lnTo>
                    <a:pt x="561563" y="351528"/>
                  </a:lnTo>
                  <a:lnTo>
                    <a:pt x="586601" y="314259"/>
                  </a:lnTo>
                  <a:lnTo>
                    <a:pt x="608709" y="251297"/>
                  </a:lnTo>
                  <a:lnTo>
                    <a:pt x="623084" y="204324"/>
                  </a:lnTo>
                  <a:lnTo>
                    <a:pt x="635468" y="141994"/>
                  </a:lnTo>
                  <a:lnTo>
                    <a:pt x="638899" y="92348"/>
                  </a:lnTo>
                  <a:lnTo>
                    <a:pt x="640424" y="43876"/>
                  </a:lnTo>
                  <a:lnTo>
                    <a:pt x="639579" y="10653"/>
                  </a:lnTo>
                  <a:lnTo>
                    <a:pt x="637220" y="10324"/>
                  </a:lnTo>
                  <a:lnTo>
                    <a:pt x="622489" y="46305"/>
                  </a:lnTo>
                  <a:lnTo>
                    <a:pt x="616671" y="91450"/>
                  </a:lnTo>
                  <a:lnTo>
                    <a:pt x="624129" y="151876"/>
                  </a:lnTo>
                  <a:lnTo>
                    <a:pt x="628329" y="201612"/>
                  </a:lnTo>
                  <a:lnTo>
                    <a:pt x="638545" y="249018"/>
                  </a:lnTo>
                  <a:lnTo>
                    <a:pt x="652745" y="306906"/>
                  </a:lnTo>
                  <a:lnTo>
                    <a:pt x="684068" y="364894"/>
                  </a:lnTo>
                  <a:lnTo>
                    <a:pt x="701633" y="383371"/>
                  </a:lnTo>
                  <a:lnTo>
                    <a:pt x="737623" y="3981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058598" y="10500449"/>
              <a:ext cx="169591" cy="452471"/>
            </a:xfrm>
            <a:custGeom>
              <a:avLst/>
              <a:gdLst/>
              <a:ahLst/>
              <a:cxnLst/>
              <a:rect l="0" t="0" r="0" b="0"/>
              <a:pathLst>
                <a:path w="169591" h="452471">
                  <a:moveTo>
                    <a:pt x="121483" y="0"/>
                  </a:moveTo>
                  <a:lnTo>
                    <a:pt x="64231" y="57252"/>
                  </a:lnTo>
                  <a:lnTo>
                    <a:pt x="12680" y="119655"/>
                  </a:lnTo>
                  <a:lnTo>
                    <a:pt x="3244" y="130045"/>
                  </a:lnTo>
                  <a:lnTo>
                    <a:pt x="0" y="140018"/>
                  </a:lnTo>
                  <a:lnTo>
                    <a:pt x="884" y="149713"/>
                  </a:lnTo>
                  <a:lnTo>
                    <a:pt x="4521" y="159224"/>
                  </a:lnTo>
                  <a:lnTo>
                    <a:pt x="31475" y="187168"/>
                  </a:lnTo>
                  <a:lnTo>
                    <a:pt x="83052" y="223907"/>
                  </a:lnTo>
                  <a:lnTo>
                    <a:pt x="142217" y="260504"/>
                  </a:lnTo>
                  <a:lnTo>
                    <a:pt x="153587" y="269648"/>
                  </a:lnTo>
                  <a:lnTo>
                    <a:pt x="166221" y="296059"/>
                  </a:lnTo>
                  <a:lnTo>
                    <a:pt x="169590" y="311633"/>
                  </a:lnTo>
                  <a:lnTo>
                    <a:pt x="165208" y="341125"/>
                  </a:lnTo>
                  <a:lnTo>
                    <a:pt x="137568" y="397298"/>
                  </a:lnTo>
                  <a:lnTo>
                    <a:pt x="104413" y="431383"/>
                  </a:lnTo>
                  <a:lnTo>
                    <a:pt x="82919" y="443098"/>
                  </a:lnTo>
                  <a:lnTo>
                    <a:pt x="52927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276060" y="10477143"/>
              <a:ext cx="837938" cy="476726"/>
            </a:xfrm>
            <a:custGeom>
              <a:avLst/>
              <a:gdLst/>
              <a:ahLst/>
              <a:cxnLst/>
              <a:rect l="0" t="0" r="0" b="0"/>
              <a:pathLst>
                <a:path w="837938" h="476726">
                  <a:moveTo>
                    <a:pt x="0" y="146707"/>
                  </a:moveTo>
                  <a:lnTo>
                    <a:pt x="9422" y="202962"/>
                  </a:lnTo>
                  <a:lnTo>
                    <a:pt x="11805" y="249406"/>
                  </a:lnTo>
                  <a:lnTo>
                    <a:pt x="16926" y="296454"/>
                  </a:lnTo>
                  <a:lnTo>
                    <a:pt x="24281" y="341233"/>
                  </a:lnTo>
                  <a:lnTo>
                    <a:pt x="38510" y="397656"/>
                  </a:lnTo>
                  <a:lnTo>
                    <a:pt x="53170" y="423789"/>
                  </a:lnTo>
                  <a:lnTo>
                    <a:pt x="64392" y="431977"/>
                  </a:lnTo>
                  <a:lnTo>
                    <a:pt x="93112" y="441075"/>
                  </a:lnTo>
                  <a:lnTo>
                    <a:pt x="126189" y="436993"/>
                  </a:lnTo>
                  <a:lnTo>
                    <a:pt x="179071" y="413502"/>
                  </a:lnTo>
                  <a:lnTo>
                    <a:pt x="233335" y="377596"/>
                  </a:lnTo>
                  <a:lnTo>
                    <a:pt x="279882" y="338012"/>
                  </a:lnTo>
                  <a:lnTo>
                    <a:pt x="301114" y="309428"/>
                  </a:lnTo>
                  <a:lnTo>
                    <a:pt x="315628" y="276411"/>
                  </a:lnTo>
                  <a:lnTo>
                    <a:pt x="319032" y="241424"/>
                  </a:lnTo>
                  <a:lnTo>
                    <a:pt x="317807" y="223563"/>
                  </a:lnTo>
                  <a:lnTo>
                    <a:pt x="310897" y="211656"/>
                  </a:lnTo>
                  <a:lnTo>
                    <a:pt x="300196" y="203717"/>
                  </a:lnTo>
                  <a:lnTo>
                    <a:pt x="286968" y="198425"/>
                  </a:lnTo>
                  <a:lnTo>
                    <a:pt x="273579" y="200990"/>
                  </a:lnTo>
                  <a:lnTo>
                    <a:pt x="246515" y="220092"/>
                  </a:lnTo>
                  <a:lnTo>
                    <a:pt x="205583" y="279664"/>
                  </a:lnTo>
                  <a:lnTo>
                    <a:pt x="179066" y="333371"/>
                  </a:lnTo>
                  <a:lnTo>
                    <a:pt x="161561" y="378229"/>
                  </a:lnTo>
                  <a:lnTo>
                    <a:pt x="161283" y="435024"/>
                  </a:lnTo>
                  <a:lnTo>
                    <a:pt x="166937" y="450132"/>
                  </a:lnTo>
                  <a:lnTo>
                    <a:pt x="185407" y="470979"/>
                  </a:lnTo>
                  <a:lnTo>
                    <a:pt x="196731" y="475626"/>
                  </a:lnTo>
                  <a:lnTo>
                    <a:pt x="221501" y="476725"/>
                  </a:lnTo>
                  <a:lnTo>
                    <a:pt x="247744" y="464009"/>
                  </a:lnTo>
                  <a:lnTo>
                    <a:pt x="288214" y="427094"/>
                  </a:lnTo>
                  <a:lnTo>
                    <a:pt x="321026" y="381623"/>
                  </a:lnTo>
                  <a:lnTo>
                    <a:pt x="345761" y="325313"/>
                  </a:lnTo>
                  <a:lnTo>
                    <a:pt x="365318" y="270179"/>
                  </a:lnTo>
                  <a:lnTo>
                    <a:pt x="377726" y="224425"/>
                  </a:lnTo>
                  <a:lnTo>
                    <a:pt x="381163" y="179725"/>
                  </a:lnTo>
                  <a:lnTo>
                    <a:pt x="390377" y="125005"/>
                  </a:lnTo>
                  <a:lnTo>
                    <a:pt x="395477" y="65288"/>
                  </a:lnTo>
                  <a:lnTo>
                    <a:pt x="404267" y="6629"/>
                  </a:lnTo>
                  <a:lnTo>
                    <a:pt x="405100" y="0"/>
                  </a:lnTo>
                  <a:lnTo>
                    <a:pt x="404131" y="1675"/>
                  </a:lnTo>
                  <a:lnTo>
                    <a:pt x="389058" y="64243"/>
                  </a:lnTo>
                  <a:lnTo>
                    <a:pt x="385438" y="116010"/>
                  </a:lnTo>
                  <a:lnTo>
                    <a:pt x="384365" y="169943"/>
                  </a:lnTo>
                  <a:lnTo>
                    <a:pt x="384047" y="224518"/>
                  </a:lnTo>
                  <a:lnTo>
                    <a:pt x="385476" y="280806"/>
                  </a:lnTo>
                  <a:lnTo>
                    <a:pt x="396395" y="342004"/>
                  </a:lnTo>
                  <a:lnTo>
                    <a:pt x="410281" y="375188"/>
                  </a:lnTo>
                  <a:lnTo>
                    <a:pt x="430672" y="397046"/>
                  </a:lnTo>
                  <a:lnTo>
                    <a:pt x="442508" y="405007"/>
                  </a:lnTo>
                  <a:lnTo>
                    <a:pt x="471909" y="409792"/>
                  </a:lnTo>
                  <a:lnTo>
                    <a:pt x="502243" y="405316"/>
                  </a:lnTo>
                  <a:lnTo>
                    <a:pt x="525881" y="393170"/>
                  </a:lnTo>
                  <a:lnTo>
                    <a:pt x="542480" y="369490"/>
                  </a:lnTo>
                  <a:lnTo>
                    <a:pt x="564453" y="321899"/>
                  </a:lnTo>
                  <a:lnTo>
                    <a:pt x="578413" y="285509"/>
                  </a:lnTo>
                  <a:lnTo>
                    <a:pt x="584749" y="223720"/>
                  </a:lnTo>
                  <a:lnTo>
                    <a:pt x="580832" y="184998"/>
                  </a:lnTo>
                  <a:lnTo>
                    <a:pt x="574607" y="173757"/>
                  </a:lnTo>
                  <a:lnTo>
                    <a:pt x="565887" y="167788"/>
                  </a:lnTo>
                  <a:lnTo>
                    <a:pt x="555504" y="165331"/>
                  </a:lnTo>
                  <a:lnTo>
                    <a:pt x="545534" y="169788"/>
                  </a:lnTo>
                  <a:lnTo>
                    <a:pt x="526332" y="190990"/>
                  </a:lnTo>
                  <a:lnTo>
                    <a:pt x="500124" y="243308"/>
                  </a:lnTo>
                  <a:lnTo>
                    <a:pt x="486563" y="287050"/>
                  </a:lnTo>
                  <a:lnTo>
                    <a:pt x="482857" y="325881"/>
                  </a:lnTo>
                  <a:lnTo>
                    <a:pt x="493397" y="360406"/>
                  </a:lnTo>
                  <a:lnTo>
                    <a:pt x="513316" y="387937"/>
                  </a:lnTo>
                  <a:lnTo>
                    <a:pt x="537404" y="405252"/>
                  </a:lnTo>
                  <a:lnTo>
                    <a:pt x="583939" y="416286"/>
                  </a:lnTo>
                  <a:lnTo>
                    <a:pt x="618558" y="406679"/>
                  </a:lnTo>
                  <a:lnTo>
                    <a:pt x="675880" y="370549"/>
                  </a:lnTo>
                  <a:lnTo>
                    <a:pt x="735385" y="315803"/>
                  </a:lnTo>
                  <a:lnTo>
                    <a:pt x="780208" y="257354"/>
                  </a:lnTo>
                  <a:lnTo>
                    <a:pt x="801287" y="205051"/>
                  </a:lnTo>
                  <a:lnTo>
                    <a:pt x="812152" y="169083"/>
                  </a:lnTo>
                  <a:lnTo>
                    <a:pt x="809871" y="136847"/>
                  </a:lnTo>
                  <a:lnTo>
                    <a:pt x="804997" y="121852"/>
                  </a:lnTo>
                  <a:lnTo>
                    <a:pt x="787394" y="101128"/>
                  </a:lnTo>
                  <a:lnTo>
                    <a:pt x="776301" y="93469"/>
                  </a:lnTo>
                  <a:lnTo>
                    <a:pt x="765859" y="91410"/>
                  </a:lnTo>
                  <a:lnTo>
                    <a:pt x="755850" y="93084"/>
                  </a:lnTo>
                  <a:lnTo>
                    <a:pt x="746131" y="97247"/>
                  </a:lnTo>
                  <a:lnTo>
                    <a:pt x="731270" y="114060"/>
                  </a:lnTo>
                  <a:lnTo>
                    <a:pt x="725174" y="124942"/>
                  </a:lnTo>
                  <a:lnTo>
                    <a:pt x="724157" y="136767"/>
                  </a:lnTo>
                  <a:lnTo>
                    <a:pt x="731152" y="162094"/>
                  </a:lnTo>
                  <a:lnTo>
                    <a:pt x="769016" y="225132"/>
                  </a:lnTo>
                  <a:lnTo>
                    <a:pt x="813687" y="285119"/>
                  </a:lnTo>
                  <a:lnTo>
                    <a:pt x="831882" y="311819"/>
                  </a:lnTo>
                  <a:lnTo>
                    <a:pt x="837937" y="347045"/>
                  </a:lnTo>
                  <a:lnTo>
                    <a:pt x="837419" y="367104"/>
                  </a:lnTo>
                  <a:lnTo>
                    <a:pt x="832503" y="381999"/>
                  </a:lnTo>
                  <a:lnTo>
                    <a:pt x="814854" y="402613"/>
                  </a:lnTo>
                  <a:lnTo>
                    <a:pt x="771943" y="422782"/>
                  </a:lnTo>
                  <a:lnTo>
                    <a:pt x="720634" y="431128"/>
                  </a:lnTo>
                  <a:lnTo>
                    <a:pt x="659558" y="426322"/>
                  </a:lnTo>
                  <a:lnTo>
                    <a:pt x="627791" y="423327"/>
                  </a:lnTo>
                  <a:lnTo>
                    <a:pt x="589581" y="420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440594" y="1039076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468934" y="10527872"/>
              <a:ext cx="370203" cy="68557"/>
            </a:xfrm>
            <a:custGeom>
              <a:avLst/>
              <a:gdLst/>
              <a:ahLst/>
              <a:cxnLst/>
              <a:rect l="0" t="0" r="0" b="0"/>
              <a:pathLst>
                <a:path w="370203" h="68557">
                  <a:moveTo>
                    <a:pt x="0" y="68556"/>
                  </a:moveTo>
                  <a:lnTo>
                    <a:pt x="52870" y="53641"/>
                  </a:lnTo>
                  <a:lnTo>
                    <a:pt x="105042" y="40776"/>
                  </a:lnTo>
                  <a:lnTo>
                    <a:pt x="161634" y="27316"/>
                  </a:lnTo>
                  <a:lnTo>
                    <a:pt x="207426" y="18235"/>
                  </a:lnTo>
                  <a:lnTo>
                    <a:pt x="267466" y="6080"/>
                  </a:lnTo>
                  <a:lnTo>
                    <a:pt x="320803" y="1802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537490" y="10664983"/>
              <a:ext cx="260514" cy="54847"/>
            </a:xfrm>
            <a:custGeom>
              <a:avLst/>
              <a:gdLst/>
              <a:ahLst/>
              <a:cxnLst/>
              <a:rect l="0" t="0" r="0" b="0"/>
              <a:pathLst>
                <a:path w="260514" h="54847">
                  <a:moveTo>
                    <a:pt x="0" y="54846"/>
                  </a:moveTo>
                  <a:lnTo>
                    <a:pt x="59659" y="50783"/>
                  </a:lnTo>
                  <a:lnTo>
                    <a:pt x="121644" y="35762"/>
                  </a:lnTo>
                  <a:lnTo>
                    <a:pt x="177899" y="18124"/>
                  </a:lnTo>
                  <a:lnTo>
                    <a:pt x="228959" y="4032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516500" y="10308492"/>
              <a:ext cx="350060" cy="123402"/>
            </a:xfrm>
            <a:custGeom>
              <a:avLst/>
              <a:gdLst/>
              <a:ahLst/>
              <a:cxnLst/>
              <a:rect l="0" t="0" r="0" b="0"/>
              <a:pathLst>
                <a:path w="350060" h="123402">
                  <a:moveTo>
                    <a:pt x="7279" y="123401"/>
                  </a:moveTo>
                  <a:lnTo>
                    <a:pt x="0" y="101565"/>
                  </a:lnTo>
                  <a:lnTo>
                    <a:pt x="489" y="78656"/>
                  </a:lnTo>
                  <a:lnTo>
                    <a:pt x="2752" y="66148"/>
                  </a:lnTo>
                  <a:lnTo>
                    <a:pt x="10355" y="57810"/>
                  </a:lnTo>
                  <a:lnTo>
                    <a:pt x="35053" y="48546"/>
                  </a:lnTo>
                  <a:lnTo>
                    <a:pt x="75939" y="50608"/>
                  </a:lnTo>
                  <a:lnTo>
                    <a:pt x="99241" y="61087"/>
                  </a:lnTo>
                  <a:lnTo>
                    <a:pt x="139027" y="92641"/>
                  </a:lnTo>
                  <a:lnTo>
                    <a:pt x="169937" y="98050"/>
                  </a:lnTo>
                  <a:lnTo>
                    <a:pt x="222039" y="92530"/>
                  </a:lnTo>
                  <a:lnTo>
                    <a:pt x="250504" y="83781"/>
                  </a:lnTo>
                  <a:lnTo>
                    <a:pt x="303282" y="44700"/>
                  </a:lnTo>
                  <a:lnTo>
                    <a:pt x="3500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101962" y="10994053"/>
            <a:ext cx="2764598" cy="1019400"/>
            <a:chOff x="1101962" y="10994053"/>
            <a:chExt cx="2764598" cy="1019400"/>
          </a:xfrm>
        </p:grpSpPr>
        <p:sp>
          <p:nvSpPr>
            <p:cNvPr id="116" name="Freeform 115"/>
            <p:cNvSpPr/>
            <p:nvPr/>
          </p:nvSpPr>
          <p:spPr>
            <a:xfrm>
              <a:off x="1101962" y="11390492"/>
              <a:ext cx="721629" cy="508370"/>
            </a:xfrm>
            <a:custGeom>
              <a:avLst/>
              <a:gdLst/>
              <a:ahLst/>
              <a:cxnLst/>
              <a:rect l="0" t="0" r="0" b="0"/>
              <a:pathLst>
                <a:path w="721629" h="508370">
                  <a:moveTo>
                    <a:pt x="214313" y="179431"/>
                  </a:moveTo>
                  <a:lnTo>
                    <a:pt x="157061" y="160347"/>
                  </a:lnTo>
                  <a:lnTo>
                    <a:pt x="110343" y="161758"/>
                  </a:lnTo>
                  <a:lnTo>
                    <a:pt x="83806" y="176146"/>
                  </a:lnTo>
                  <a:lnTo>
                    <a:pt x="63378" y="197776"/>
                  </a:lnTo>
                  <a:lnTo>
                    <a:pt x="33789" y="257027"/>
                  </a:lnTo>
                  <a:lnTo>
                    <a:pt x="18297" y="299232"/>
                  </a:lnTo>
                  <a:lnTo>
                    <a:pt x="6333" y="348460"/>
                  </a:lnTo>
                  <a:lnTo>
                    <a:pt x="0" y="392683"/>
                  </a:lnTo>
                  <a:lnTo>
                    <a:pt x="498" y="447777"/>
                  </a:lnTo>
                  <a:lnTo>
                    <a:pt x="8071" y="476941"/>
                  </a:lnTo>
                  <a:lnTo>
                    <a:pt x="21594" y="500060"/>
                  </a:lnTo>
                  <a:lnTo>
                    <a:pt x="34036" y="505920"/>
                  </a:lnTo>
                  <a:lnTo>
                    <a:pt x="68173" y="508369"/>
                  </a:lnTo>
                  <a:lnTo>
                    <a:pt x="83370" y="503842"/>
                  </a:lnTo>
                  <a:lnTo>
                    <a:pt x="108381" y="486624"/>
                  </a:lnTo>
                  <a:lnTo>
                    <a:pt x="125591" y="459675"/>
                  </a:lnTo>
                  <a:lnTo>
                    <a:pt x="147907" y="418368"/>
                  </a:lnTo>
                  <a:lnTo>
                    <a:pt x="163471" y="393792"/>
                  </a:lnTo>
                  <a:lnTo>
                    <a:pt x="182322" y="345695"/>
                  </a:lnTo>
                  <a:lnTo>
                    <a:pt x="205004" y="294373"/>
                  </a:lnTo>
                  <a:lnTo>
                    <a:pt x="220526" y="248019"/>
                  </a:lnTo>
                  <a:lnTo>
                    <a:pt x="224692" y="213978"/>
                  </a:lnTo>
                  <a:lnTo>
                    <a:pt x="225803" y="211603"/>
                  </a:lnTo>
                  <a:lnTo>
                    <a:pt x="227586" y="265345"/>
                  </a:lnTo>
                  <a:lnTo>
                    <a:pt x="220659" y="328266"/>
                  </a:lnTo>
                  <a:lnTo>
                    <a:pt x="223472" y="378077"/>
                  </a:lnTo>
                  <a:lnTo>
                    <a:pt x="226676" y="438709"/>
                  </a:lnTo>
                  <a:lnTo>
                    <a:pt x="242182" y="490360"/>
                  </a:lnTo>
                  <a:lnTo>
                    <a:pt x="252698" y="499454"/>
                  </a:lnTo>
                  <a:lnTo>
                    <a:pt x="265802" y="503992"/>
                  </a:lnTo>
                  <a:lnTo>
                    <a:pt x="280632" y="505495"/>
                  </a:lnTo>
                  <a:lnTo>
                    <a:pt x="293565" y="500402"/>
                  </a:lnTo>
                  <a:lnTo>
                    <a:pt x="316061" y="478495"/>
                  </a:lnTo>
                  <a:lnTo>
                    <a:pt x="345856" y="424622"/>
                  </a:lnTo>
                  <a:lnTo>
                    <a:pt x="366703" y="374973"/>
                  </a:lnTo>
                  <a:lnTo>
                    <a:pt x="387395" y="317251"/>
                  </a:lnTo>
                  <a:lnTo>
                    <a:pt x="406153" y="261838"/>
                  </a:lnTo>
                  <a:lnTo>
                    <a:pt x="424529" y="206881"/>
                  </a:lnTo>
                  <a:lnTo>
                    <a:pt x="438256" y="151171"/>
                  </a:lnTo>
                  <a:lnTo>
                    <a:pt x="443338" y="108471"/>
                  </a:lnTo>
                  <a:lnTo>
                    <a:pt x="446199" y="45669"/>
                  </a:lnTo>
                  <a:lnTo>
                    <a:pt x="446601" y="26271"/>
                  </a:lnTo>
                  <a:lnTo>
                    <a:pt x="445345" y="20956"/>
                  </a:lnTo>
                  <a:lnTo>
                    <a:pt x="442984" y="25030"/>
                  </a:lnTo>
                  <a:lnTo>
                    <a:pt x="437822" y="52916"/>
                  </a:lnTo>
                  <a:lnTo>
                    <a:pt x="435528" y="100858"/>
                  </a:lnTo>
                  <a:lnTo>
                    <a:pt x="438571" y="149588"/>
                  </a:lnTo>
                  <a:lnTo>
                    <a:pt x="443478" y="195113"/>
                  </a:lnTo>
                  <a:lnTo>
                    <a:pt x="447764" y="258051"/>
                  </a:lnTo>
                  <a:lnTo>
                    <a:pt x="454166" y="307305"/>
                  </a:lnTo>
                  <a:lnTo>
                    <a:pt x="462089" y="355603"/>
                  </a:lnTo>
                  <a:lnTo>
                    <a:pt x="472212" y="397888"/>
                  </a:lnTo>
                  <a:lnTo>
                    <a:pt x="486868" y="426839"/>
                  </a:lnTo>
                  <a:lnTo>
                    <a:pt x="498088" y="434254"/>
                  </a:lnTo>
                  <a:lnTo>
                    <a:pt x="526806" y="438431"/>
                  </a:lnTo>
                  <a:lnTo>
                    <a:pt x="539949" y="434365"/>
                  </a:lnTo>
                  <a:lnTo>
                    <a:pt x="562677" y="417659"/>
                  </a:lnTo>
                  <a:lnTo>
                    <a:pt x="578872" y="386874"/>
                  </a:lnTo>
                  <a:lnTo>
                    <a:pt x="600617" y="326718"/>
                  </a:lnTo>
                  <a:lnTo>
                    <a:pt x="616047" y="282978"/>
                  </a:lnTo>
                  <a:lnTo>
                    <a:pt x="627984" y="238148"/>
                  </a:lnTo>
                  <a:lnTo>
                    <a:pt x="643268" y="184641"/>
                  </a:lnTo>
                  <a:lnTo>
                    <a:pt x="650167" y="125283"/>
                  </a:lnTo>
                  <a:lnTo>
                    <a:pt x="651781" y="81731"/>
                  </a:lnTo>
                  <a:lnTo>
                    <a:pt x="656752" y="22511"/>
                  </a:lnTo>
                  <a:lnTo>
                    <a:pt x="660801" y="0"/>
                  </a:lnTo>
                  <a:lnTo>
                    <a:pt x="659748" y="394"/>
                  </a:lnTo>
                  <a:lnTo>
                    <a:pt x="657523" y="5229"/>
                  </a:lnTo>
                  <a:lnTo>
                    <a:pt x="654390" y="62983"/>
                  </a:lnTo>
                  <a:lnTo>
                    <a:pt x="653463" y="125800"/>
                  </a:lnTo>
                  <a:lnTo>
                    <a:pt x="645909" y="183007"/>
                  </a:lnTo>
                  <a:lnTo>
                    <a:pt x="648580" y="231272"/>
                  </a:lnTo>
                  <a:lnTo>
                    <a:pt x="651741" y="281799"/>
                  </a:lnTo>
                  <a:lnTo>
                    <a:pt x="659956" y="342643"/>
                  </a:lnTo>
                  <a:lnTo>
                    <a:pt x="671874" y="374355"/>
                  </a:lnTo>
                  <a:lnTo>
                    <a:pt x="713950" y="430875"/>
                  </a:lnTo>
                  <a:lnTo>
                    <a:pt x="721628" y="4399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059478" y="11398110"/>
              <a:ext cx="559362" cy="378836"/>
            </a:xfrm>
            <a:custGeom>
              <a:avLst/>
              <a:gdLst/>
              <a:ahLst/>
              <a:cxnLst/>
              <a:rect l="0" t="0" r="0" b="0"/>
              <a:pathLst>
                <a:path w="559362" h="378836">
                  <a:moveTo>
                    <a:pt x="189159" y="7278"/>
                  </a:moveTo>
                  <a:lnTo>
                    <a:pt x="167323" y="0"/>
                  </a:lnTo>
                  <a:lnTo>
                    <a:pt x="144414" y="4551"/>
                  </a:lnTo>
                  <a:lnTo>
                    <a:pt x="131907" y="10031"/>
                  </a:lnTo>
                  <a:lnTo>
                    <a:pt x="80517" y="70510"/>
                  </a:lnTo>
                  <a:lnTo>
                    <a:pt x="43508" y="133691"/>
                  </a:lnTo>
                  <a:lnTo>
                    <a:pt x="21076" y="197122"/>
                  </a:lnTo>
                  <a:lnTo>
                    <a:pt x="6646" y="247021"/>
                  </a:lnTo>
                  <a:lnTo>
                    <a:pt x="0" y="307680"/>
                  </a:lnTo>
                  <a:lnTo>
                    <a:pt x="6571" y="339348"/>
                  </a:lnTo>
                  <a:lnTo>
                    <a:pt x="12589" y="352060"/>
                  </a:lnTo>
                  <a:lnTo>
                    <a:pt x="31463" y="370245"/>
                  </a:lnTo>
                  <a:lnTo>
                    <a:pt x="42895" y="377227"/>
                  </a:lnTo>
                  <a:lnTo>
                    <a:pt x="55086" y="378835"/>
                  </a:lnTo>
                  <a:lnTo>
                    <a:pt x="80820" y="372496"/>
                  </a:lnTo>
                  <a:lnTo>
                    <a:pt x="103430" y="355460"/>
                  </a:lnTo>
                  <a:lnTo>
                    <a:pt x="150616" y="302019"/>
                  </a:lnTo>
                  <a:lnTo>
                    <a:pt x="174154" y="242165"/>
                  </a:lnTo>
                  <a:lnTo>
                    <a:pt x="188776" y="195704"/>
                  </a:lnTo>
                  <a:lnTo>
                    <a:pt x="198694" y="143344"/>
                  </a:lnTo>
                  <a:lnTo>
                    <a:pt x="205695" y="93298"/>
                  </a:lnTo>
                  <a:lnTo>
                    <a:pt x="209324" y="78336"/>
                  </a:lnTo>
                  <a:lnTo>
                    <a:pt x="211743" y="77502"/>
                  </a:lnTo>
                  <a:lnTo>
                    <a:pt x="216671" y="120002"/>
                  </a:lnTo>
                  <a:lnTo>
                    <a:pt x="223223" y="165544"/>
                  </a:lnTo>
                  <a:lnTo>
                    <a:pt x="235477" y="228017"/>
                  </a:lnTo>
                  <a:lnTo>
                    <a:pt x="256035" y="270565"/>
                  </a:lnTo>
                  <a:lnTo>
                    <a:pt x="265736" y="277257"/>
                  </a:lnTo>
                  <a:lnTo>
                    <a:pt x="288702" y="280631"/>
                  </a:lnTo>
                  <a:lnTo>
                    <a:pt x="299702" y="276351"/>
                  </a:lnTo>
                  <a:lnTo>
                    <a:pt x="320048" y="259408"/>
                  </a:lnTo>
                  <a:lnTo>
                    <a:pt x="341355" y="216895"/>
                  </a:lnTo>
                  <a:lnTo>
                    <a:pt x="350038" y="165704"/>
                  </a:lnTo>
                  <a:lnTo>
                    <a:pt x="352971" y="105999"/>
                  </a:lnTo>
                  <a:lnTo>
                    <a:pt x="357613" y="148374"/>
                  </a:lnTo>
                  <a:lnTo>
                    <a:pt x="368566" y="210065"/>
                  </a:lnTo>
                  <a:lnTo>
                    <a:pt x="381460" y="262875"/>
                  </a:lnTo>
                  <a:lnTo>
                    <a:pt x="387363" y="283889"/>
                  </a:lnTo>
                  <a:lnTo>
                    <a:pt x="386804" y="283094"/>
                  </a:lnTo>
                  <a:lnTo>
                    <a:pt x="384908" y="277994"/>
                  </a:lnTo>
                  <a:lnTo>
                    <a:pt x="383388" y="215074"/>
                  </a:lnTo>
                  <a:lnTo>
                    <a:pt x="392284" y="152977"/>
                  </a:lnTo>
                  <a:lnTo>
                    <a:pt x="406092" y="95306"/>
                  </a:lnTo>
                  <a:lnTo>
                    <a:pt x="428803" y="42671"/>
                  </a:lnTo>
                  <a:lnTo>
                    <a:pt x="445983" y="17422"/>
                  </a:lnTo>
                  <a:lnTo>
                    <a:pt x="456354" y="10994"/>
                  </a:lnTo>
                  <a:lnTo>
                    <a:pt x="480064" y="7914"/>
                  </a:lnTo>
                  <a:lnTo>
                    <a:pt x="491262" y="15320"/>
                  </a:lnTo>
                  <a:lnTo>
                    <a:pt x="520056" y="59089"/>
                  </a:lnTo>
                  <a:lnTo>
                    <a:pt x="533259" y="88197"/>
                  </a:lnTo>
                  <a:lnTo>
                    <a:pt x="540143" y="128557"/>
                  </a:lnTo>
                  <a:lnTo>
                    <a:pt x="543202" y="173916"/>
                  </a:lnTo>
                  <a:lnTo>
                    <a:pt x="546448" y="230667"/>
                  </a:lnTo>
                  <a:lnTo>
                    <a:pt x="559361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731732" y="11256749"/>
              <a:ext cx="600091" cy="756704"/>
            </a:xfrm>
            <a:custGeom>
              <a:avLst/>
              <a:gdLst/>
              <a:ahLst/>
              <a:cxnLst/>
              <a:rect l="0" t="0" r="0" b="0"/>
              <a:pathLst>
                <a:path w="600091" h="756704">
                  <a:moveTo>
                    <a:pt x="51642" y="162351"/>
                  </a:moveTo>
                  <a:lnTo>
                    <a:pt x="44363" y="140514"/>
                  </a:lnTo>
                  <a:lnTo>
                    <a:pt x="39172" y="140175"/>
                  </a:lnTo>
                  <a:lnTo>
                    <a:pt x="25279" y="156050"/>
                  </a:lnTo>
                  <a:lnTo>
                    <a:pt x="13011" y="195605"/>
                  </a:lnTo>
                  <a:lnTo>
                    <a:pt x="4003" y="247210"/>
                  </a:lnTo>
                  <a:lnTo>
                    <a:pt x="0" y="300615"/>
                  </a:lnTo>
                  <a:lnTo>
                    <a:pt x="2283" y="346695"/>
                  </a:lnTo>
                  <a:lnTo>
                    <a:pt x="5025" y="367514"/>
                  </a:lnTo>
                  <a:lnTo>
                    <a:pt x="11423" y="379870"/>
                  </a:lnTo>
                  <a:lnTo>
                    <a:pt x="20259" y="386585"/>
                  </a:lnTo>
                  <a:lnTo>
                    <a:pt x="30720" y="389537"/>
                  </a:lnTo>
                  <a:lnTo>
                    <a:pt x="40741" y="385412"/>
                  </a:lnTo>
                  <a:lnTo>
                    <a:pt x="60000" y="364577"/>
                  </a:lnTo>
                  <a:lnTo>
                    <a:pt x="70591" y="335004"/>
                  </a:lnTo>
                  <a:lnTo>
                    <a:pt x="80616" y="284094"/>
                  </a:lnTo>
                  <a:lnTo>
                    <a:pt x="89173" y="230416"/>
                  </a:lnTo>
                  <a:lnTo>
                    <a:pt x="90373" y="212297"/>
                  </a:lnTo>
                  <a:lnTo>
                    <a:pt x="92698" y="206313"/>
                  </a:lnTo>
                  <a:lnTo>
                    <a:pt x="95771" y="208417"/>
                  </a:lnTo>
                  <a:lnTo>
                    <a:pt x="116022" y="262308"/>
                  </a:lnTo>
                  <a:lnTo>
                    <a:pt x="133987" y="324512"/>
                  </a:lnTo>
                  <a:lnTo>
                    <a:pt x="147643" y="371378"/>
                  </a:lnTo>
                  <a:lnTo>
                    <a:pt x="165906" y="434530"/>
                  </a:lnTo>
                  <a:lnTo>
                    <a:pt x="175045" y="475277"/>
                  </a:lnTo>
                  <a:lnTo>
                    <a:pt x="182661" y="520808"/>
                  </a:lnTo>
                  <a:lnTo>
                    <a:pt x="188472" y="582224"/>
                  </a:lnTo>
                  <a:lnTo>
                    <a:pt x="195230" y="625725"/>
                  </a:lnTo>
                  <a:lnTo>
                    <a:pt x="195187" y="670450"/>
                  </a:lnTo>
                  <a:lnTo>
                    <a:pt x="186597" y="730329"/>
                  </a:lnTo>
                  <a:lnTo>
                    <a:pt x="182746" y="746670"/>
                  </a:lnTo>
                  <a:lnTo>
                    <a:pt x="177131" y="754519"/>
                  </a:lnTo>
                  <a:lnTo>
                    <a:pt x="170341" y="756703"/>
                  </a:lnTo>
                  <a:lnTo>
                    <a:pt x="162768" y="755112"/>
                  </a:lnTo>
                  <a:lnTo>
                    <a:pt x="157719" y="747959"/>
                  </a:lnTo>
                  <a:lnTo>
                    <a:pt x="145552" y="696754"/>
                  </a:lnTo>
                  <a:lnTo>
                    <a:pt x="140607" y="669517"/>
                  </a:lnTo>
                  <a:lnTo>
                    <a:pt x="145784" y="610728"/>
                  </a:lnTo>
                  <a:lnTo>
                    <a:pt x="148327" y="571869"/>
                  </a:lnTo>
                  <a:lnTo>
                    <a:pt x="154536" y="519049"/>
                  </a:lnTo>
                  <a:lnTo>
                    <a:pt x="158311" y="472215"/>
                  </a:lnTo>
                  <a:lnTo>
                    <a:pt x="164499" y="411588"/>
                  </a:lnTo>
                  <a:lnTo>
                    <a:pt x="175981" y="355029"/>
                  </a:lnTo>
                  <a:lnTo>
                    <a:pt x="189032" y="303739"/>
                  </a:lnTo>
                  <a:lnTo>
                    <a:pt x="198485" y="255534"/>
                  </a:lnTo>
                  <a:lnTo>
                    <a:pt x="205348" y="206719"/>
                  </a:lnTo>
                  <a:lnTo>
                    <a:pt x="217031" y="151122"/>
                  </a:lnTo>
                  <a:lnTo>
                    <a:pt x="224173" y="104039"/>
                  </a:lnTo>
                  <a:lnTo>
                    <a:pt x="227348" y="57722"/>
                  </a:lnTo>
                  <a:lnTo>
                    <a:pt x="236414" y="3378"/>
                  </a:lnTo>
                  <a:lnTo>
                    <a:pt x="238809" y="0"/>
                  </a:lnTo>
                  <a:lnTo>
                    <a:pt x="241470" y="16561"/>
                  </a:lnTo>
                  <a:lnTo>
                    <a:pt x="243178" y="78313"/>
                  </a:lnTo>
                  <a:lnTo>
                    <a:pt x="244998" y="129664"/>
                  </a:lnTo>
                  <a:lnTo>
                    <a:pt x="254426" y="192796"/>
                  </a:lnTo>
                  <a:lnTo>
                    <a:pt x="264019" y="256217"/>
                  </a:lnTo>
                  <a:lnTo>
                    <a:pt x="282108" y="314281"/>
                  </a:lnTo>
                  <a:lnTo>
                    <a:pt x="313442" y="374727"/>
                  </a:lnTo>
                  <a:lnTo>
                    <a:pt x="322154" y="386202"/>
                  </a:lnTo>
                  <a:lnTo>
                    <a:pt x="332532" y="390806"/>
                  </a:lnTo>
                  <a:lnTo>
                    <a:pt x="344021" y="390828"/>
                  </a:lnTo>
                  <a:lnTo>
                    <a:pt x="356251" y="387795"/>
                  </a:lnTo>
                  <a:lnTo>
                    <a:pt x="377965" y="372238"/>
                  </a:lnTo>
                  <a:lnTo>
                    <a:pt x="396249" y="348565"/>
                  </a:lnTo>
                  <a:lnTo>
                    <a:pt x="416630" y="300977"/>
                  </a:lnTo>
                  <a:lnTo>
                    <a:pt x="438243" y="246760"/>
                  </a:lnTo>
                  <a:lnTo>
                    <a:pt x="447524" y="186176"/>
                  </a:lnTo>
                  <a:lnTo>
                    <a:pt x="457722" y="136401"/>
                  </a:lnTo>
                  <a:lnTo>
                    <a:pt x="460642" y="101559"/>
                  </a:lnTo>
                  <a:lnTo>
                    <a:pt x="458373" y="92878"/>
                  </a:lnTo>
                  <a:lnTo>
                    <a:pt x="453814" y="90136"/>
                  </a:lnTo>
                  <a:lnTo>
                    <a:pt x="447728" y="91355"/>
                  </a:lnTo>
                  <a:lnTo>
                    <a:pt x="436903" y="117086"/>
                  </a:lnTo>
                  <a:lnTo>
                    <a:pt x="422244" y="170775"/>
                  </a:lnTo>
                  <a:lnTo>
                    <a:pt x="412314" y="227817"/>
                  </a:lnTo>
                  <a:lnTo>
                    <a:pt x="413435" y="290422"/>
                  </a:lnTo>
                  <a:lnTo>
                    <a:pt x="416238" y="307147"/>
                  </a:lnTo>
                  <a:lnTo>
                    <a:pt x="424201" y="319820"/>
                  </a:lnTo>
                  <a:lnTo>
                    <a:pt x="449298" y="337963"/>
                  </a:lnTo>
                  <a:lnTo>
                    <a:pt x="476703" y="342981"/>
                  </a:lnTo>
                  <a:lnTo>
                    <a:pt x="490410" y="342186"/>
                  </a:lnTo>
                  <a:lnTo>
                    <a:pt x="553146" y="311119"/>
                  </a:lnTo>
                  <a:lnTo>
                    <a:pt x="600090" y="2857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592335" y="11213432"/>
              <a:ext cx="191957" cy="68556"/>
            </a:xfrm>
            <a:custGeom>
              <a:avLst/>
              <a:gdLst/>
              <a:ahLst/>
              <a:cxnLst/>
              <a:rect l="0" t="0" r="0" b="0"/>
              <a:pathLst>
                <a:path w="191957" h="68556">
                  <a:moveTo>
                    <a:pt x="0" y="68555"/>
                  </a:moveTo>
                  <a:lnTo>
                    <a:pt x="59660" y="42789"/>
                  </a:lnTo>
                  <a:lnTo>
                    <a:pt x="121643" y="23178"/>
                  </a:lnTo>
                  <a:lnTo>
                    <a:pt x="179537" y="410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619757" y="11364255"/>
              <a:ext cx="219380" cy="68557"/>
            </a:xfrm>
            <a:custGeom>
              <a:avLst/>
              <a:gdLst/>
              <a:ahLst/>
              <a:cxnLst/>
              <a:rect l="0" t="0" r="0" b="0"/>
              <a:pathLst>
                <a:path w="219380" h="68557">
                  <a:moveTo>
                    <a:pt x="0" y="68556"/>
                  </a:moveTo>
                  <a:lnTo>
                    <a:pt x="59660" y="42788"/>
                  </a:lnTo>
                  <a:lnTo>
                    <a:pt x="111116" y="27912"/>
                  </a:lnTo>
                  <a:lnTo>
                    <a:pt x="160894" y="1385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543922" y="10994053"/>
              <a:ext cx="322638" cy="233091"/>
            </a:xfrm>
            <a:custGeom>
              <a:avLst/>
              <a:gdLst/>
              <a:ahLst/>
              <a:cxnLst/>
              <a:rect l="0" t="0" r="0" b="0"/>
              <a:pathLst>
                <a:path w="322638" h="233091">
                  <a:moveTo>
                    <a:pt x="7279" y="233090"/>
                  </a:moveTo>
                  <a:lnTo>
                    <a:pt x="0" y="203974"/>
                  </a:lnTo>
                  <a:lnTo>
                    <a:pt x="4552" y="177492"/>
                  </a:lnTo>
                  <a:lnTo>
                    <a:pt x="10031" y="164032"/>
                  </a:lnTo>
                  <a:lnTo>
                    <a:pt x="28307" y="145014"/>
                  </a:lnTo>
                  <a:lnTo>
                    <a:pt x="39579" y="137809"/>
                  </a:lnTo>
                  <a:lnTo>
                    <a:pt x="50141" y="136053"/>
                  </a:lnTo>
                  <a:lnTo>
                    <a:pt x="60229" y="137930"/>
                  </a:lnTo>
                  <a:lnTo>
                    <a:pt x="70002" y="142228"/>
                  </a:lnTo>
                  <a:lnTo>
                    <a:pt x="97110" y="142939"/>
                  </a:lnTo>
                  <a:lnTo>
                    <a:pt x="129471" y="135131"/>
                  </a:lnTo>
                  <a:lnTo>
                    <a:pt x="180427" y="105040"/>
                  </a:lnTo>
                  <a:lnTo>
                    <a:pt x="243425" y="57989"/>
                  </a:lnTo>
                  <a:lnTo>
                    <a:pt x="299542" y="18903"/>
                  </a:lnTo>
                  <a:lnTo>
                    <a:pt x="3226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385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" y="1219200"/>
            <a:ext cx="4076700" cy="194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0800" y="317500"/>
            <a:ext cx="9964166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6. How can we show that angle 2 and angle 4 are congruent by using properties of parallel lines?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6337300"/>
            <a:ext cx="886975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7. What do we know about the opposite sides of a parallelogram.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042150"/>
            <a:ext cx="89789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10477500"/>
            <a:ext cx="2057400" cy="2082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76200" y="9004300"/>
            <a:ext cx="9940798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8. If the following figure is rotated 45 degrees clockwise about the origin and then reflected across the x-axis, would it end up in Quadrant I, II, III, or IV?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10198100"/>
            <a:ext cx="2879471" cy="27429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2" name="Group 11"/>
          <p:cNvGrpSpPr/>
          <p:nvPr/>
        </p:nvGrpSpPr>
        <p:grpSpPr>
          <a:xfrm>
            <a:off x="2131079" y="3345533"/>
            <a:ext cx="863795" cy="468703"/>
            <a:chOff x="2131079" y="3345533"/>
            <a:chExt cx="863795" cy="468703"/>
          </a:xfrm>
        </p:grpSpPr>
        <p:sp>
          <p:nvSpPr>
            <p:cNvPr id="9" name="Freeform 8"/>
            <p:cNvSpPr/>
            <p:nvPr/>
          </p:nvSpPr>
          <p:spPr>
            <a:xfrm>
              <a:off x="2131079" y="3427800"/>
              <a:ext cx="309516" cy="383915"/>
            </a:xfrm>
            <a:custGeom>
              <a:avLst/>
              <a:gdLst/>
              <a:ahLst/>
              <a:cxnLst/>
              <a:rect l="0" t="0" r="0" b="0"/>
              <a:pathLst>
                <a:path w="309516" h="383915">
                  <a:moveTo>
                    <a:pt x="268381" y="0"/>
                  </a:moveTo>
                  <a:lnTo>
                    <a:pt x="215655" y="60005"/>
                  </a:lnTo>
                  <a:lnTo>
                    <a:pt x="170057" y="121712"/>
                  </a:lnTo>
                  <a:lnTo>
                    <a:pt x="122421" y="184456"/>
                  </a:lnTo>
                  <a:lnTo>
                    <a:pt x="76463" y="243557"/>
                  </a:lnTo>
                  <a:lnTo>
                    <a:pt x="32590" y="297282"/>
                  </a:lnTo>
                  <a:lnTo>
                    <a:pt x="636" y="341487"/>
                  </a:lnTo>
                  <a:lnTo>
                    <a:pt x="0" y="349535"/>
                  </a:lnTo>
                  <a:lnTo>
                    <a:pt x="5670" y="353378"/>
                  </a:lnTo>
                  <a:lnTo>
                    <a:pt x="58555" y="355876"/>
                  </a:lnTo>
                  <a:lnTo>
                    <a:pt x="109894" y="349030"/>
                  </a:lnTo>
                  <a:lnTo>
                    <a:pt x="163700" y="351911"/>
                  </a:lnTo>
                  <a:lnTo>
                    <a:pt x="227052" y="366533"/>
                  </a:lnTo>
                  <a:lnTo>
                    <a:pt x="284480" y="380029"/>
                  </a:lnTo>
                  <a:lnTo>
                    <a:pt x="309515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78901" y="3345533"/>
              <a:ext cx="334133" cy="468703"/>
            </a:xfrm>
            <a:custGeom>
              <a:avLst/>
              <a:gdLst/>
              <a:ahLst/>
              <a:cxnLst/>
              <a:rect l="0" t="0" r="0" b="0"/>
              <a:pathLst>
                <a:path w="334133" h="468703">
                  <a:moveTo>
                    <a:pt x="290762" y="0"/>
                  </a:moveTo>
                  <a:lnTo>
                    <a:pt x="312654" y="45309"/>
                  </a:lnTo>
                  <a:lnTo>
                    <a:pt x="328930" y="83615"/>
                  </a:lnTo>
                  <a:lnTo>
                    <a:pt x="334132" y="130094"/>
                  </a:lnTo>
                  <a:lnTo>
                    <a:pt x="331366" y="176650"/>
                  </a:lnTo>
                  <a:lnTo>
                    <a:pt x="321243" y="228555"/>
                  </a:lnTo>
                  <a:lnTo>
                    <a:pt x="305549" y="275927"/>
                  </a:lnTo>
                  <a:lnTo>
                    <a:pt x="271783" y="336852"/>
                  </a:lnTo>
                  <a:lnTo>
                    <a:pt x="223861" y="400100"/>
                  </a:lnTo>
                  <a:lnTo>
                    <a:pt x="171068" y="446094"/>
                  </a:lnTo>
                  <a:lnTo>
                    <a:pt x="134984" y="463855"/>
                  </a:lnTo>
                  <a:lnTo>
                    <a:pt x="98634" y="468702"/>
                  </a:lnTo>
                  <a:lnTo>
                    <a:pt x="80410" y="467862"/>
                  </a:lnTo>
                  <a:lnTo>
                    <a:pt x="47972" y="454740"/>
                  </a:lnTo>
                  <a:lnTo>
                    <a:pt x="21368" y="433674"/>
                  </a:lnTo>
                  <a:lnTo>
                    <a:pt x="4465" y="409076"/>
                  </a:lnTo>
                  <a:lnTo>
                    <a:pt x="0" y="378847"/>
                  </a:lnTo>
                  <a:lnTo>
                    <a:pt x="942" y="362254"/>
                  </a:lnTo>
                  <a:lnTo>
                    <a:pt x="14177" y="331630"/>
                  </a:lnTo>
                  <a:lnTo>
                    <a:pt x="24105" y="317066"/>
                  </a:lnTo>
                  <a:lnTo>
                    <a:pt x="51386" y="296820"/>
                  </a:lnTo>
                  <a:lnTo>
                    <a:pt x="85347" y="284267"/>
                  </a:lnTo>
                  <a:lnTo>
                    <a:pt x="125832" y="278688"/>
                  </a:lnTo>
                  <a:lnTo>
                    <a:pt x="184171" y="290104"/>
                  </a:lnTo>
                  <a:lnTo>
                    <a:pt x="213427" y="308704"/>
                  </a:lnTo>
                  <a:lnTo>
                    <a:pt x="235062" y="332206"/>
                  </a:lnTo>
                  <a:lnTo>
                    <a:pt x="261365" y="384534"/>
                  </a:lnTo>
                  <a:lnTo>
                    <a:pt x="284408" y="447981"/>
                  </a:lnTo>
                  <a:lnTo>
                    <a:pt x="290762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90339" y="3574689"/>
              <a:ext cx="4535" cy="9078"/>
            </a:xfrm>
            <a:custGeom>
              <a:avLst/>
              <a:gdLst/>
              <a:ahLst/>
              <a:cxnLst/>
              <a:rect l="0" t="0" r="0" b="0"/>
              <a:pathLst>
                <a:path w="4535" h="9078">
                  <a:moveTo>
                    <a:pt x="4534" y="0"/>
                  </a:moveTo>
                  <a:lnTo>
                    <a:pt x="3192" y="352"/>
                  </a:lnTo>
                  <a:lnTo>
                    <a:pt x="172" y="6117"/>
                  </a:lnTo>
                  <a:lnTo>
                    <a:pt x="0" y="9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30176" y="3235844"/>
            <a:ext cx="5525614" cy="644427"/>
            <a:chOff x="3030176" y="3235844"/>
            <a:chExt cx="5525614" cy="644427"/>
          </a:xfrm>
        </p:grpSpPr>
        <p:sp>
          <p:nvSpPr>
            <p:cNvPr id="13" name="Freeform 12"/>
            <p:cNvSpPr/>
            <p:nvPr/>
          </p:nvSpPr>
          <p:spPr>
            <a:xfrm>
              <a:off x="3030176" y="3592335"/>
              <a:ext cx="342780" cy="13712"/>
            </a:xfrm>
            <a:custGeom>
              <a:avLst/>
              <a:gdLst/>
              <a:ahLst/>
              <a:cxnLst/>
              <a:rect l="0" t="0" r="0" b="0"/>
              <a:pathLst>
                <a:path w="342780" h="13712">
                  <a:moveTo>
                    <a:pt x="0" y="0"/>
                  </a:moveTo>
                  <a:lnTo>
                    <a:pt x="45308" y="9423"/>
                  </a:lnTo>
                  <a:lnTo>
                    <a:pt x="101447" y="10917"/>
                  </a:lnTo>
                  <a:lnTo>
                    <a:pt x="149904" y="3911"/>
                  </a:lnTo>
                  <a:lnTo>
                    <a:pt x="203703" y="1159"/>
                  </a:lnTo>
                  <a:lnTo>
                    <a:pt x="265685" y="1867"/>
                  </a:lnTo>
                  <a:lnTo>
                    <a:pt x="325745" y="10920"/>
                  </a:lnTo>
                  <a:lnTo>
                    <a:pt x="3427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08421" y="3702024"/>
              <a:ext cx="219380" cy="27424"/>
            </a:xfrm>
            <a:custGeom>
              <a:avLst/>
              <a:gdLst/>
              <a:ahLst/>
              <a:cxnLst/>
              <a:rect l="0" t="0" r="0" b="0"/>
              <a:pathLst>
                <a:path w="219380" h="27424">
                  <a:moveTo>
                    <a:pt x="0" y="0"/>
                  </a:moveTo>
                  <a:lnTo>
                    <a:pt x="53209" y="1524"/>
                  </a:lnTo>
                  <a:lnTo>
                    <a:pt x="105989" y="9423"/>
                  </a:lnTo>
                  <a:lnTo>
                    <a:pt x="158698" y="13965"/>
                  </a:lnTo>
                  <a:lnTo>
                    <a:pt x="219379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39865" y="3441512"/>
              <a:ext cx="301648" cy="56269"/>
            </a:xfrm>
            <a:custGeom>
              <a:avLst/>
              <a:gdLst/>
              <a:ahLst/>
              <a:cxnLst/>
              <a:rect l="0" t="0" r="0" b="0"/>
              <a:pathLst>
                <a:path w="301648" h="56269">
                  <a:moveTo>
                    <a:pt x="0" y="27422"/>
                  </a:moveTo>
                  <a:lnTo>
                    <a:pt x="14558" y="12864"/>
                  </a:lnTo>
                  <a:lnTo>
                    <a:pt x="24940" y="10100"/>
                  </a:lnTo>
                  <a:lnTo>
                    <a:pt x="52726" y="11090"/>
                  </a:lnTo>
                  <a:lnTo>
                    <a:pt x="95351" y="27492"/>
                  </a:lnTo>
                  <a:lnTo>
                    <a:pt x="141276" y="55761"/>
                  </a:lnTo>
                  <a:lnTo>
                    <a:pt x="166385" y="56268"/>
                  </a:lnTo>
                  <a:lnTo>
                    <a:pt x="219745" y="44179"/>
                  </a:lnTo>
                  <a:lnTo>
                    <a:pt x="259098" y="30017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68218" y="3496356"/>
              <a:ext cx="225764" cy="205669"/>
            </a:xfrm>
            <a:custGeom>
              <a:avLst/>
              <a:gdLst/>
              <a:ahLst/>
              <a:cxnLst/>
              <a:rect l="0" t="0" r="0" b="0"/>
              <a:pathLst>
                <a:path w="225764" h="205669">
                  <a:moveTo>
                    <a:pt x="157207" y="0"/>
                  </a:moveTo>
                  <a:lnTo>
                    <a:pt x="119039" y="57252"/>
                  </a:lnTo>
                  <a:lnTo>
                    <a:pt x="83764" y="118065"/>
                  </a:lnTo>
                  <a:lnTo>
                    <a:pt x="38335" y="172371"/>
                  </a:lnTo>
                  <a:lnTo>
                    <a:pt x="0" y="195988"/>
                  </a:lnTo>
                  <a:lnTo>
                    <a:pt x="2128" y="196168"/>
                  </a:lnTo>
                  <a:lnTo>
                    <a:pt x="63038" y="192512"/>
                  </a:lnTo>
                  <a:lnTo>
                    <a:pt x="122365" y="192122"/>
                  </a:lnTo>
                  <a:lnTo>
                    <a:pt x="176168" y="193530"/>
                  </a:lnTo>
                  <a:lnTo>
                    <a:pt x="22576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57588" y="3324543"/>
              <a:ext cx="319964" cy="412867"/>
            </a:xfrm>
            <a:custGeom>
              <a:avLst/>
              <a:gdLst/>
              <a:ahLst/>
              <a:cxnLst/>
              <a:rect l="0" t="0" r="0" b="0"/>
              <a:pathLst>
                <a:path w="319964" h="412867">
                  <a:moveTo>
                    <a:pt x="261441" y="7279"/>
                  </a:moveTo>
                  <a:lnTo>
                    <a:pt x="239604" y="0"/>
                  </a:lnTo>
                  <a:lnTo>
                    <a:pt x="196909" y="2752"/>
                  </a:lnTo>
                  <a:lnTo>
                    <a:pt x="145665" y="20495"/>
                  </a:lnTo>
                  <a:lnTo>
                    <a:pt x="99165" y="45050"/>
                  </a:lnTo>
                  <a:lnTo>
                    <a:pt x="63721" y="86180"/>
                  </a:lnTo>
                  <a:lnTo>
                    <a:pt x="33921" y="136961"/>
                  </a:lnTo>
                  <a:lnTo>
                    <a:pt x="1125" y="188345"/>
                  </a:lnTo>
                  <a:lnTo>
                    <a:pt x="0" y="214200"/>
                  </a:lnTo>
                  <a:lnTo>
                    <a:pt x="3356" y="218353"/>
                  </a:lnTo>
                  <a:lnTo>
                    <a:pt x="8640" y="216551"/>
                  </a:lnTo>
                  <a:lnTo>
                    <a:pt x="53572" y="188098"/>
                  </a:lnTo>
                  <a:lnTo>
                    <a:pt x="111706" y="165608"/>
                  </a:lnTo>
                  <a:lnTo>
                    <a:pt x="162568" y="160326"/>
                  </a:lnTo>
                  <a:lnTo>
                    <a:pt x="216233" y="160285"/>
                  </a:lnTo>
                  <a:lnTo>
                    <a:pt x="252521" y="165674"/>
                  </a:lnTo>
                  <a:lnTo>
                    <a:pt x="280836" y="181272"/>
                  </a:lnTo>
                  <a:lnTo>
                    <a:pt x="302053" y="203440"/>
                  </a:lnTo>
                  <a:lnTo>
                    <a:pt x="316562" y="228527"/>
                  </a:lnTo>
                  <a:lnTo>
                    <a:pt x="319963" y="263036"/>
                  </a:lnTo>
                  <a:lnTo>
                    <a:pt x="314873" y="300718"/>
                  </a:lnTo>
                  <a:lnTo>
                    <a:pt x="302454" y="332700"/>
                  </a:lnTo>
                  <a:lnTo>
                    <a:pt x="271054" y="369122"/>
                  </a:lnTo>
                  <a:lnTo>
                    <a:pt x="225525" y="399211"/>
                  </a:lnTo>
                  <a:lnTo>
                    <a:pt x="173441" y="412866"/>
                  </a:lnTo>
                  <a:lnTo>
                    <a:pt x="119414" y="409633"/>
                  </a:lnTo>
                  <a:lnTo>
                    <a:pt x="64812" y="399026"/>
                  </a:lnTo>
                  <a:lnTo>
                    <a:pt x="36430" y="394674"/>
                  </a:lnTo>
                  <a:lnTo>
                    <a:pt x="927" y="391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04861" y="3305376"/>
              <a:ext cx="189689" cy="451494"/>
            </a:xfrm>
            <a:custGeom>
              <a:avLst/>
              <a:gdLst/>
              <a:ahLst/>
              <a:cxnLst/>
              <a:rect l="0" t="0" r="0" b="0"/>
              <a:pathLst>
                <a:path w="189689" h="451494">
                  <a:moveTo>
                    <a:pt x="95706" y="122424"/>
                  </a:moveTo>
                  <a:lnTo>
                    <a:pt x="69939" y="178021"/>
                  </a:lnTo>
                  <a:lnTo>
                    <a:pt x="50329" y="232262"/>
                  </a:lnTo>
                  <a:lnTo>
                    <a:pt x="43667" y="295128"/>
                  </a:lnTo>
                  <a:lnTo>
                    <a:pt x="27135" y="357089"/>
                  </a:lnTo>
                  <a:lnTo>
                    <a:pt x="10218" y="406763"/>
                  </a:lnTo>
                  <a:lnTo>
                    <a:pt x="6721" y="411009"/>
                  </a:lnTo>
                  <a:lnTo>
                    <a:pt x="4390" y="407746"/>
                  </a:lnTo>
                  <a:lnTo>
                    <a:pt x="648" y="358722"/>
                  </a:lnTo>
                  <a:lnTo>
                    <a:pt x="0" y="300774"/>
                  </a:lnTo>
                  <a:lnTo>
                    <a:pt x="3911" y="253489"/>
                  </a:lnTo>
                  <a:lnTo>
                    <a:pt x="10728" y="206574"/>
                  </a:lnTo>
                  <a:lnTo>
                    <a:pt x="23131" y="154467"/>
                  </a:lnTo>
                  <a:lnTo>
                    <a:pt x="45033" y="91852"/>
                  </a:lnTo>
                  <a:lnTo>
                    <a:pt x="78249" y="28532"/>
                  </a:lnTo>
                  <a:lnTo>
                    <a:pt x="100135" y="8076"/>
                  </a:lnTo>
                  <a:lnTo>
                    <a:pt x="112370" y="488"/>
                  </a:lnTo>
                  <a:lnTo>
                    <a:pt x="123573" y="0"/>
                  </a:lnTo>
                  <a:lnTo>
                    <a:pt x="134089" y="4245"/>
                  </a:lnTo>
                  <a:lnTo>
                    <a:pt x="144147" y="11645"/>
                  </a:lnTo>
                  <a:lnTo>
                    <a:pt x="159384" y="40181"/>
                  </a:lnTo>
                  <a:lnTo>
                    <a:pt x="176528" y="90947"/>
                  </a:lnTo>
                  <a:lnTo>
                    <a:pt x="187193" y="147122"/>
                  </a:lnTo>
                  <a:lnTo>
                    <a:pt x="189688" y="192816"/>
                  </a:lnTo>
                  <a:lnTo>
                    <a:pt x="189569" y="251278"/>
                  </a:lnTo>
                  <a:lnTo>
                    <a:pt x="182086" y="301270"/>
                  </a:lnTo>
                  <a:lnTo>
                    <a:pt x="177668" y="359924"/>
                  </a:lnTo>
                  <a:lnTo>
                    <a:pt x="167361" y="418171"/>
                  </a:lnTo>
                  <a:lnTo>
                    <a:pt x="164262" y="451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45722" y="3551201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53209" y="39610"/>
                  </a:lnTo>
                  <a:lnTo>
                    <a:pt x="104465" y="30187"/>
                  </a:lnTo>
                  <a:lnTo>
                    <a:pt x="163503" y="1335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47369" y="3304399"/>
              <a:ext cx="68556" cy="466182"/>
            </a:xfrm>
            <a:custGeom>
              <a:avLst/>
              <a:gdLst/>
              <a:ahLst/>
              <a:cxnLst/>
              <a:rect l="0" t="0" r="0" b="0"/>
              <a:pathLst>
                <a:path w="68556" h="466182">
                  <a:moveTo>
                    <a:pt x="68555" y="0"/>
                  </a:moveTo>
                  <a:lnTo>
                    <a:pt x="57609" y="46833"/>
                  </a:lnTo>
                  <a:lnTo>
                    <a:pt x="49471" y="90894"/>
                  </a:lnTo>
                  <a:lnTo>
                    <a:pt x="44839" y="140947"/>
                  </a:lnTo>
                  <a:lnTo>
                    <a:pt x="41257" y="190614"/>
                  </a:lnTo>
                  <a:lnTo>
                    <a:pt x="34586" y="233002"/>
                  </a:lnTo>
                  <a:lnTo>
                    <a:pt x="26543" y="280279"/>
                  </a:lnTo>
                  <a:lnTo>
                    <a:pt x="17891" y="328713"/>
                  </a:lnTo>
                  <a:lnTo>
                    <a:pt x="5978" y="390241"/>
                  </a:lnTo>
                  <a:lnTo>
                    <a:pt x="1180" y="449375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39325" y="3304399"/>
              <a:ext cx="13713" cy="370204"/>
            </a:xfrm>
            <a:custGeom>
              <a:avLst/>
              <a:gdLst/>
              <a:ahLst/>
              <a:cxnLst/>
              <a:rect l="0" t="0" r="0" b="0"/>
              <a:pathLst>
                <a:path w="13713" h="370204">
                  <a:moveTo>
                    <a:pt x="0" y="0"/>
                  </a:moveTo>
                  <a:lnTo>
                    <a:pt x="0" y="54732"/>
                  </a:lnTo>
                  <a:lnTo>
                    <a:pt x="0" y="95421"/>
                  </a:lnTo>
                  <a:lnTo>
                    <a:pt x="0" y="142958"/>
                  </a:lnTo>
                  <a:lnTo>
                    <a:pt x="0" y="193032"/>
                  </a:lnTo>
                  <a:lnTo>
                    <a:pt x="0" y="240678"/>
                  </a:lnTo>
                  <a:lnTo>
                    <a:pt x="7279" y="303049"/>
                  </a:lnTo>
                  <a:lnTo>
                    <a:pt x="10853" y="333247"/>
                  </a:lnTo>
                  <a:lnTo>
                    <a:pt x="13712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43347" y="3578623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53208" y="25899"/>
                  </a:lnTo>
                  <a:lnTo>
                    <a:pt x="105989" y="16477"/>
                  </a:lnTo>
                  <a:lnTo>
                    <a:pt x="162167" y="370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44994" y="3688313"/>
              <a:ext cx="54845" cy="54846"/>
            </a:xfrm>
            <a:custGeom>
              <a:avLst/>
              <a:gdLst/>
              <a:ahLst/>
              <a:cxnLst/>
              <a:rect l="0" t="0" r="0" b="0"/>
              <a:pathLst>
                <a:path w="54845" h="54846">
                  <a:moveTo>
                    <a:pt x="54844" y="0"/>
                  </a:moveTo>
                  <a:lnTo>
                    <a:pt x="0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74062" y="3304399"/>
              <a:ext cx="41135" cy="575872"/>
            </a:xfrm>
            <a:custGeom>
              <a:avLst/>
              <a:gdLst/>
              <a:ahLst/>
              <a:cxnLst/>
              <a:rect l="0" t="0" r="0" b="0"/>
              <a:pathLst>
                <a:path w="41135" h="575872">
                  <a:moveTo>
                    <a:pt x="41134" y="0"/>
                  </a:moveTo>
                  <a:lnTo>
                    <a:pt x="31711" y="37410"/>
                  </a:lnTo>
                  <a:lnTo>
                    <a:pt x="27169" y="99954"/>
                  </a:lnTo>
                  <a:lnTo>
                    <a:pt x="18376" y="158434"/>
                  </a:lnTo>
                  <a:lnTo>
                    <a:pt x="15093" y="214356"/>
                  </a:lnTo>
                  <a:lnTo>
                    <a:pt x="14121" y="272567"/>
                  </a:lnTo>
                  <a:lnTo>
                    <a:pt x="13893" y="320715"/>
                  </a:lnTo>
                  <a:lnTo>
                    <a:pt x="9729" y="364459"/>
                  </a:lnTo>
                  <a:lnTo>
                    <a:pt x="2883" y="427408"/>
                  </a:lnTo>
                  <a:lnTo>
                    <a:pt x="1282" y="471801"/>
                  </a:lnTo>
                  <a:lnTo>
                    <a:pt x="380" y="533525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286063" y="3523779"/>
              <a:ext cx="222861" cy="274225"/>
            </a:xfrm>
            <a:custGeom>
              <a:avLst/>
              <a:gdLst/>
              <a:ahLst/>
              <a:cxnLst/>
              <a:rect l="0" t="0" r="0" b="0"/>
              <a:pathLst>
                <a:path w="222861" h="274225">
                  <a:moveTo>
                    <a:pt x="48512" y="0"/>
                  </a:moveTo>
                  <a:lnTo>
                    <a:pt x="33597" y="52869"/>
                  </a:lnTo>
                  <a:lnTo>
                    <a:pt x="20733" y="113167"/>
                  </a:lnTo>
                  <a:lnTo>
                    <a:pt x="11335" y="175213"/>
                  </a:lnTo>
                  <a:lnTo>
                    <a:pt x="4488" y="228129"/>
                  </a:lnTo>
                  <a:lnTo>
                    <a:pt x="0" y="247644"/>
                  </a:lnTo>
                  <a:lnTo>
                    <a:pt x="13385" y="195190"/>
                  </a:lnTo>
                  <a:lnTo>
                    <a:pt x="40643" y="144502"/>
                  </a:lnTo>
                  <a:lnTo>
                    <a:pt x="81377" y="93149"/>
                  </a:lnTo>
                  <a:lnTo>
                    <a:pt x="120204" y="57053"/>
                  </a:lnTo>
                  <a:lnTo>
                    <a:pt x="152486" y="41607"/>
                  </a:lnTo>
                  <a:lnTo>
                    <a:pt x="166579" y="39926"/>
                  </a:lnTo>
                  <a:lnTo>
                    <a:pt x="190363" y="46183"/>
                  </a:lnTo>
                  <a:lnTo>
                    <a:pt x="199447" y="55163"/>
                  </a:lnTo>
                  <a:lnTo>
                    <a:pt x="213604" y="81393"/>
                  </a:lnTo>
                  <a:lnTo>
                    <a:pt x="222860" y="137699"/>
                  </a:lnTo>
                  <a:lnTo>
                    <a:pt x="218324" y="195347"/>
                  </a:lnTo>
                  <a:lnTo>
                    <a:pt x="206190" y="253904"/>
                  </a:lnTo>
                  <a:lnTo>
                    <a:pt x="206952" y="260677"/>
                  </a:lnTo>
                  <a:lnTo>
                    <a:pt x="21304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718488" y="3304399"/>
              <a:ext cx="41135" cy="425049"/>
            </a:xfrm>
            <a:custGeom>
              <a:avLst/>
              <a:gdLst/>
              <a:ahLst/>
              <a:cxnLst/>
              <a:rect l="0" t="0" r="0" b="0"/>
              <a:pathLst>
                <a:path w="41135" h="425049">
                  <a:moveTo>
                    <a:pt x="41134" y="0"/>
                  </a:moveTo>
                  <a:lnTo>
                    <a:pt x="31711" y="35887"/>
                  </a:lnTo>
                  <a:lnTo>
                    <a:pt x="27169" y="89007"/>
                  </a:lnTo>
                  <a:lnTo>
                    <a:pt x="18377" y="136570"/>
                  </a:lnTo>
                  <a:lnTo>
                    <a:pt x="13571" y="191628"/>
                  </a:lnTo>
                  <a:lnTo>
                    <a:pt x="7047" y="239038"/>
                  </a:lnTo>
                  <a:lnTo>
                    <a:pt x="3133" y="286516"/>
                  </a:lnTo>
                  <a:lnTo>
                    <a:pt x="1393" y="333009"/>
                  </a:lnTo>
                  <a:lnTo>
                    <a:pt x="413" y="394392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622510" y="3606046"/>
              <a:ext cx="82269" cy="1"/>
            </a:xfrm>
            <a:custGeom>
              <a:avLst/>
              <a:gdLst/>
              <a:ahLst/>
              <a:cxnLst/>
              <a:rect l="0" t="0" r="0" b="0"/>
              <a:pathLst>
                <a:path w="82269" h="1">
                  <a:moveTo>
                    <a:pt x="0" y="0"/>
                  </a:moveTo>
                  <a:lnTo>
                    <a:pt x="51535" y="0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10446" y="3688313"/>
              <a:ext cx="41134" cy="41135"/>
            </a:xfrm>
            <a:custGeom>
              <a:avLst/>
              <a:gdLst/>
              <a:ahLst/>
              <a:cxnLst/>
              <a:rect l="0" t="0" r="0" b="0"/>
              <a:pathLst>
                <a:path w="41134" h="41135">
                  <a:moveTo>
                    <a:pt x="41133" y="0"/>
                  </a:move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174320" y="3496356"/>
              <a:ext cx="270863" cy="219610"/>
            </a:xfrm>
            <a:custGeom>
              <a:avLst/>
              <a:gdLst/>
              <a:ahLst/>
              <a:cxnLst/>
              <a:rect l="0" t="0" r="0" b="0"/>
              <a:pathLst>
                <a:path w="270863" h="219610">
                  <a:moveTo>
                    <a:pt x="120039" y="0"/>
                  </a:moveTo>
                  <a:lnTo>
                    <a:pt x="107570" y="53209"/>
                  </a:lnTo>
                  <a:lnTo>
                    <a:pt x="84182" y="104465"/>
                  </a:lnTo>
                  <a:lnTo>
                    <a:pt x="40168" y="163503"/>
                  </a:lnTo>
                  <a:lnTo>
                    <a:pt x="1682" y="211897"/>
                  </a:lnTo>
                  <a:lnTo>
                    <a:pt x="0" y="217438"/>
                  </a:lnTo>
                  <a:lnTo>
                    <a:pt x="3450" y="219609"/>
                  </a:lnTo>
                  <a:lnTo>
                    <a:pt x="56384" y="212146"/>
                  </a:lnTo>
                  <a:lnTo>
                    <a:pt x="118275" y="207588"/>
                  </a:lnTo>
                  <a:lnTo>
                    <a:pt x="162420" y="206521"/>
                  </a:lnTo>
                  <a:lnTo>
                    <a:pt x="221973" y="205922"/>
                  </a:lnTo>
                  <a:lnTo>
                    <a:pt x="27086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568583" y="3502074"/>
              <a:ext cx="148506" cy="227374"/>
            </a:xfrm>
            <a:custGeom>
              <a:avLst/>
              <a:gdLst/>
              <a:ahLst/>
              <a:cxnLst/>
              <a:rect l="0" t="0" r="0" b="0"/>
              <a:pathLst>
                <a:path w="148506" h="227374">
                  <a:moveTo>
                    <a:pt x="95979" y="35416"/>
                  </a:moveTo>
                  <a:lnTo>
                    <a:pt x="88700" y="13580"/>
                  </a:lnTo>
                  <a:lnTo>
                    <a:pt x="80462" y="7147"/>
                  </a:lnTo>
                  <a:lnTo>
                    <a:pt x="55058" y="0"/>
                  </a:lnTo>
                  <a:lnTo>
                    <a:pt x="13775" y="3255"/>
                  </a:lnTo>
                  <a:lnTo>
                    <a:pt x="7660" y="7882"/>
                  </a:lnTo>
                  <a:lnTo>
                    <a:pt x="6630" y="14013"/>
                  </a:lnTo>
                  <a:lnTo>
                    <a:pt x="8991" y="21147"/>
                  </a:lnTo>
                  <a:lnTo>
                    <a:pt x="23801" y="33137"/>
                  </a:lnTo>
                  <a:lnTo>
                    <a:pt x="77828" y="60526"/>
                  </a:lnTo>
                  <a:lnTo>
                    <a:pt x="135324" y="115121"/>
                  </a:lnTo>
                  <a:lnTo>
                    <a:pt x="145061" y="125116"/>
                  </a:lnTo>
                  <a:lnTo>
                    <a:pt x="148505" y="136350"/>
                  </a:lnTo>
                  <a:lnTo>
                    <a:pt x="144207" y="161019"/>
                  </a:lnTo>
                  <a:lnTo>
                    <a:pt x="124657" y="193324"/>
                  </a:lnTo>
                  <a:lnTo>
                    <a:pt x="100092" y="208686"/>
                  </a:lnTo>
                  <a:lnTo>
                    <a:pt x="68861" y="219067"/>
                  </a:lnTo>
                  <a:lnTo>
                    <a:pt x="15408" y="225732"/>
                  </a:lnTo>
                  <a:lnTo>
                    <a:pt x="0" y="227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79919" y="3510068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54732" y="1523"/>
                  </a:lnTo>
                  <a:lnTo>
                    <a:pt x="116935" y="9423"/>
                  </a:lnTo>
                  <a:lnTo>
                    <a:pt x="161152" y="11805"/>
                  </a:lnTo>
                  <a:lnTo>
                    <a:pt x="221594" y="20425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79919" y="3619757"/>
              <a:ext cx="315359" cy="27424"/>
            </a:xfrm>
            <a:custGeom>
              <a:avLst/>
              <a:gdLst/>
              <a:ahLst/>
              <a:cxnLst/>
              <a:rect l="0" t="0" r="0" b="0"/>
              <a:pathLst>
                <a:path w="315359" h="27424">
                  <a:moveTo>
                    <a:pt x="0" y="0"/>
                  </a:moveTo>
                  <a:lnTo>
                    <a:pt x="48808" y="10853"/>
                  </a:lnTo>
                  <a:lnTo>
                    <a:pt x="102315" y="12864"/>
                  </a:lnTo>
                  <a:lnTo>
                    <a:pt x="144498" y="13335"/>
                  </a:lnTo>
                  <a:lnTo>
                    <a:pt x="188638" y="13544"/>
                  </a:lnTo>
                  <a:lnTo>
                    <a:pt x="249035" y="13662"/>
                  </a:lnTo>
                  <a:lnTo>
                    <a:pt x="278771" y="17752"/>
                  </a:lnTo>
                  <a:lnTo>
                    <a:pt x="315358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21053" y="3235844"/>
              <a:ext cx="534737" cy="84348"/>
            </a:xfrm>
            <a:custGeom>
              <a:avLst/>
              <a:gdLst/>
              <a:ahLst/>
              <a:cxnLst/>
              <a:rect l="0" t="0" r="0" b="0"/>
              <a:pathLst>
                <a:path w="534737" h="84348">
                  <a:moveTo>
                    <a:pt x="0" y="68555"/>
                  </a:moveTo>
                  <a:lnTo>
                    <a:pt x="7279" y="46719"/>
                  </a:lnTo>
                  <a:lnTo>
                    <a:pt x="23040" y="31936"/>
                  </a:lnTo>
                  <a:lnTo>
                    <a:pt x="48327" y="20287"/>
                  </a:lnTo>
                  <a:lnTo>
                    <a:pt x="84956" y="10032"/>
                  </a:lnTo>
                  <a:lnTo>
                    <a:pt x="122565" y="12583"/>
                  </a:lnTo>
                  <a:lnTo>
                    <a:pt x="177998" y="31151"/>
                  </a:lnTo>
                  <a:lnTo>
                    <a:pt x="224892" y="55949"/>
                  </a:lnTo>
                  <a:lnTo>
                    <a:pt x="275313" y="84347"/>
                  </a:lnTo>
                  <a:lnTo>
                    <a:pt x="310256" y="82684"/>
                  </a:lnTo>
                  <a:lnTo>
                    <a:pt x="372753" y="64617"/>
                  </a:lnTo>
                  <a:lnTo>
                    <a:pt x="431389" y="44029"/>
                  </a:lnTo>
                  <a:lnTo>
                    <a:pt x="481771" y="24217"/>
                  </a:lnTo>
                  <a:lnTo>
                    <a:pt x="5347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918020" y="3921404"/>
            <a:ext cx="7515287" cy="926034"/>
            <a:chOff x="1918020" y="3921404"/>
            <a:chExt cx="7515287" cy="926034"/>
          </a:xfrm>
        </p:grpSpPr>
        <p:sp>
          <p:nvSpPr>
            <p:cNvPr id="35" name="Freeform 34"/>
            <p:cNvSpPr/>
            <p:nvPr/>
          </p:nvSpPr>
          <p:spPr>
            <a:xfrm>
              <a:off x="1918020" y="4264184"/>
              <a:ext cx="303196" cy="388715"/>
            </a:xfrm>
            <a:custGeom>
              <a:avLst/>
              <a:gdLst/>
              <a:ahLst/>
              <a:cxnLst/>
              <a:rect l="0" t="0" r="0" b="0"/>
              <a:pathLst>
                <a:path w="303196" h="388715">
                  <a:moveTo>
                    <a:pt x="193505" y="0"/>
                  </a:moveTo>
                  <a:lnTo>
                    <a:pt x="174527" y="52870"/>
                  </a:lnTo>
                  <a:lnTo>
                    <a:pt x="154874" y="105042"/>
                  </a:lnTo>
                  <a:lnTo>
                    <a:pt x="127305" y="163616"/>
                  </a:lnTo>
                  <a:lnTo>
                    <a:pt x="108720" y="212675"/>
                  </a:lnTo>
                  <a:lnTo>
                    <a:pt x="86286" y="265805"/>
                  </a:lnTo>
                  <a:lnTo>
                    <a:pt x="51408" y="317982"/>
                  </a:lnTo>
                  <a:lnTo>
                    <a:pt x="15178" y="370721"/>
                  </a:lnTo>
                  <a:lnTo>
                    <a:pt x="1512" y="388714"/>
                  </a:lnTo>
                  <a:lnTo>
                    <a:pt x="0" y="387114"/>
                  </a:lnTo>
                  <a:lnTo>
                    <a:pt x="516" y="381477"/>
                  </a:lnTo>
                  <a:lnTo>
                    <a:pt x="13277" y="367088"/>
                  </a:lnTo>
                  <a:lnTo>
                    <a:pt x="65989" y="333024"/>
                  </a:lnTo>
                  <a:lnTo>
                    <a:pt x="117297" y="313313"/>
                  </a:lnTo>
                  <a:lnTo>
                    <a:pt x="178282" y="296051"/>
                  </a:lnTo>
                  <a:lnTo>
                    <a:pt x="206545" y="298144"/>
                  </a:lnTo>
                  <a:lnTo>
                    <a:pt x="260405" y="321324"/>
                  </a:lnTo>
                  <a:lnTo>
                    <a:pt x="30319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426883" y="4128051"/>
              <a:ext cx="262752" cy="478914"/>
            </a:xfrm>
            <a:custGeom>
              <a:avLst/>
              <a:gdLst/>
              <a:ahLst/>
              <a:cxnLst/>
              <a:rect l="0" t="0" r="0" b="0"/>
              <a:pathLst>
                <a:path w="262752" h="478914">
                  <a:moveTo>
                    <a:pt x="233090" y="67577"/>
                  </a:moveTo>
                  <a:lnTo>
                    <a:pt x="206727" y="10324"/>
                  </a:lnTo>
                  <a:lnTo>
                    <a:pt x="195710" y="3510"/>
                  </a:lnTo>
                  <a:lnTo>
                    <a:pt x="167218" y="0"/>
                  </a:lnTo>
                  <a:lnTo>
                    <a:pt x="154136" y="4244"/>
                  </a:lnTo>
                  <a:lnTo>
                    <a:pt x="131474" y="21147"/>
                  </a:lnTo>
                  <a:lnTo>
                    <a:pt x="101587" y="56359"/>
                  </a:lnTo>
                  <a:lnTo>
                    <a:pt x="80712" y="110295"/>
                  </a:lnTo>
                  <a:lnTo>
                    <a:pt x="64879" y="167241"/>
                  </a:lnTo>
                  <a:lnTo>
                    <a:pt x="34934" y="228607"/>
                  </a:lnTo>
                  <a:lnTo>
                    <a:pt x="17557" y="251374"/>
                  </a:lnTo>
                  <a:lnTo>
                    <a:pt x="13228" y="251047"/>
                  </a:lnTo>
                  <a:lnTo>
                    <a:pt x="12481" y="230371"/>
                  </a:lnTo>
                  <a:lnTo>
                    <a:pt x="17461" y="220287"/>
                  </a:lnTo>
                  <a:lnTo>
                    <a:pt x="35183" y="205019"/>
                  </a:lnTo>
                  <a:lnTo>
                    <a:pt x="78134" y="187859"/>
                  </a:lnTo>
                  <a:lnTo>
                    <a:pt x="136733" y="187684"/>
                  </a:lnTo>
                  <a:lnTo>
                    <a:pt x="171983" y="201701"/>
                  </a:lnTo>
                  <a:lnTo>
                    <a:pt x="231853" y="247940"/>
                  </a:lnTo>
                  <a:lnTo>
                    <a:pt x="251838" y="278249"/>
                  </a:lnTo>
                  <a:lnTo>
                    <a:pt x="262751" y="312032"/>
                  </a:lnTo>
                  <a:lnTo>
                    <a:pt x="262523" y="347360"/>
                  </a:lnTo>
                  <a:lnTo>
                    <a:pt x="246551" y="401509"/>
                  </a:lnTo>
                  <a:lnTo>
                    <a:pt x="222822" y="429784"/>
                  </a:lnTo>
                  <a:lnTo>
                    <a:pt x="179265" y="458770"/>
                  </a:lnTo>
                  <a:lnTo>
                    <a:pt x="149753" y="469960"/>
                  </a:lnTo>
                  <a:lnTo>
                    <a:pt x="97354" y="476260"/>
                  </a:lnTo>
                  <a:lnTo>
                    <a:pt x="40356" y="478127"/>
                  </a:lnTo>
                  <a:lnTo>
                    <a:pt x="0" y="478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61619" y="4277895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0"/>
                  </a:moveTo>
                  <a:lnTo>
                    <a:pt x="59660" y="10852"/>
                  </a:lnTo>
                  <a:lnTo>
                    <a:pt x="115179" y="12864"/>
                  </a:lnTo>
                  <a:lnTo>
                    <a:pt x="175810" y="13460"/>
                  </a:lnTo>
                  <a:lnTo>
                    <a:pt x="23309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61619" y="4415007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55598" y="26218"/>
                  </a:lnTo>
                  <a:lnTo>
                    <a:pt x="100264" y="17417"/>
                  </a:lnTo>
                  <a:lnTo>
                    <a:pt x="152093" y="10747"/>
                  </a:lnTo>
                  <a:lnTo>
                    <a:pt x="201982" y="318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51457" y="4113361"/>
              <a:ext cx="321499" cy="114736"/>
            </a:xfrm>
            <a:custGeom>
              <a:avLst/>
              <a:gdLst/>
              <a:ahLst/>
              <a:cxnLst/>
              <a:rect l="0" t="0" r="0" b="0"/>
              <a:pathLst>
                <a:path w="321499" h="114736">
                  <a:moveTo>
                    <a:pt x="47275" y="13711"/>
                  </a:moveTo>
                  <a:lnTo>
                    <a:pt x="28190" y="70963"/>
                  </a:lnTo>
                  <a:lnTo>
                    <a:pt x="15044" y="110402"/>
                  </a:lnTo>
                  <a:lnTo>
                    <a:pt x="10553" y="114735"/>
                  </a:lnTo>
                  <a:lnTo>
                    <a:pt x="6035" y="113053"/>
                  </a:lnTo>
                  <a:lnTo>
                    <a:pt x="1500" y="107361"/>
                  </a:lnTo>
                  <a:lnTo>
                    <a:pt x="0" y="98996"/>
                  </a:lnTo>
                  <a:lnTo>
                    <a:pt x="2396" y="77514"/>
                  </a:lnTo>
                  <a:lnTo>
                    <a:pt x="26868" y="39725"/>
                  </a:lnTo>
                  <a:lnTo>
                    <a:pt x="63065" y="14140"/>
                  </a:lnTo>
                  <a:lnTo>
                    <a:pt x="117293" y="4189"/>
                  </a:lnTo>
                  <a:lnTo>
                    <a:pt x="167046" y="8520"/>
                  </a:lnTo>
                  <a:lnTo>
                    <a:pt x="224803" y="20585"/>
                  </a:lnTo>
                  <a:lnTo>
                    <a:pt x="280223" y="11457"/>
                  </a:lnTo>
                  <a:lnTo>
                    <a:pt x="3214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573048" y="4264184"/>
              <a:ext cx="252378" cy="150824"/>
            </a:xfrm>
            <a:custGeom>
              <a:avLst/>
              <a:gdLst/>
              <a:ahLst/>
              <a:cxnLst/>
              <a:rect l="0" t="0" r="0" b="0"/>
              <a:pathLst>
                <a:path w="252378" h="150824">
                  <a:moveTo>
                    <a:pt x="101554" y="0"/>
                  </a:moveTo>
                  <a:lnTo>
                    <a:pt x="86996" y="14557"/>
                  </a:lnTo>
                  <a:lnTo>
                    <a:pt x="52786" y="77262"/>
                  </a:lnTo>
                  <a:lnTo>
                    <a:pt x="29605" y="96801"/>
                  </a:lnTo>
                  <a:lnTo>
                    <a:pt x="0" y="113319"/>
                  </a:lnTo>
                  <a:lnTo>
                    <a:pt x="1858" y="113632"/>
                  </a:lnTo>
                  <a:lnTo>
                    <a:pt x="7668" y="112318"/>
                  </a:lnTo>
                  <a:lnTo>
                    <a:pt x="70626" y="124950"/>
                  </a:lnTo>
                  <a:lnTo>
                    <a:pt x="127938" y="133508"/>
                  </a:lnTo>
                  <a:lnTo>
                    <a:pt x="179451" y="140107"/>
                  </a:lnTo>
                  <a:lnTo>
                    <a:pt x="219597" y="147647"/>
                  </a:lnTo>
                  <a:lnTo>
                    <a:pt x="25237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16768" y="4058515"/>
              <a:ext cx="333705" cy="222493"/>
            </a:xfrm>
            <a:custGeom>
              <a:avLst/>
              <a:gdLst/>
              <a:ahLst/>
              <a:cxnLst/>
              <a:rect l="0" t="0" r="0" b="0"/>
              <a:pathLst>
                <a:path w="333705" h="222493">
                  <a:moveTo>
                    <a:pt x="182881" y="0"/>
                  </a:moveTo>
                  <a:lnTo>
                    <a:pt x="156518" y="57253"/>
                  </a:lnTo>
                  <a:lnTo>
                    <a:pt x="111826" y="119589"/>
                  </a:lnTo>
                  <a:lnTo>
                    <a:pt x="58987" y="177493"/>
                  </a:lnTo>
                  <a:lnTo>
                    <a:pt x="31839" y="202287"/>
                  </a:lnTo>
                  <a:lnTo>
                    <a:pt x="0" y="221763"/>
                  </a:lnTo>
                  <a:lnTo>
                    <a:pt x="1546" y="222492"/>
                  </a:lnTo>
                  <a:lnTo>
                    <a:pt x="61617" y="204738"/>
                  </a:lnTo>
                  <a:lnTo>
                    <a:pt x="105309" y="195744"/>
                  </a:lnTo>
                  <a:lnTo>
                    <a:pt x="156850" y="193079"/>
                  </a:lnTo>
                  <a:lnTo>
                    <a:pt x="206653" y="196352"/>
                  </a:lnTo>
                  <a:lnTo>
                    <a:pt x="258481" y="202908"/>
                  </a:lnTo>
                  <a:lnTo>
                    <a:pt x="305830" y="204851"/>
                  </a:lnTo>
                  <a:lnTo>
                    <a:pt x="333704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140783" y="3962537"/>
              <a:ext cx="246803" cy="671850"/>
            </a:xfrm>
            <a:custGeom>
              <a:avLst/>
              <a:gdLst/>
              <a:ahLst/>
              <a:cxnLst/>
              <a:rect l="0" t="0" r="0" b="0"/>
              <a:pathLst>
                <a:path w="246803" h="671850">
                  <a:moveTo>
                    <a:pt x="246802" y="0"/>
                  </a:moveTo>
                  <a:lnTo>
                    <a:pt x="216972" y="55597"/>
                  </a:lnTo>
                  <a:lnTo>
                    <a:pt x="195306" y="100264"/>
                  </a:lnTo>
                  <a:lnTo>
                    <a:pt x="175175" y="152093"/>
                  </a:lnTo>
                  <a:lnTo>
                    <a:pt x="153976" y="206044"/>
                  </a:lnTo>
                  <a:lnTo>
                    <a:pt x="133983" y="260624"/>
                  </a:lnTo>
                  <a:lnTo>
                    <a:pt x="112825" y="319454"/>
                  </a:lnTo>
                  <a:lnTo>
                    <a:pt x="92845" y="381065"/>
                  </a:lnTo>
                  <a:lnTo>
                    <a:pt x="71690" y="441977"/>
                  </a:lnTo>
                  <a:lnTo>
                    <a:pt x="59284" y="485893"/>
                  </a:lnTo>
                  <a:lnTo>
                    <a:pt x="43614" y="530802"/>
                  </a:lnTo>
                  <a:lnTo>
                    <a:pt x="24941" y="591632"/>
                  </a:lnTo>
                  <a:lnTo>
                    <a:pt x="6506" y="651264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65825" y="4163109"/>
              <a:ext cx="293609" cy="478598"/>
            </a:xfrm>
            <a:custGeom>
              <a:avLst/>
              <a:gdLst/>
              <a:ahLst/>
              <a:cxnLst/>
              <a:rect l="0" t="0" r="0" b="0"/>
              <a:pathLst>
                <a:path w="293609" h="478598">
                  <a:moveTo>
                    <a:pt x="293608" y="32519"/>
                  </a:moveTo>
                  <a:lnTo>
                    <a:pt x="270192" y="12149"/>
                  </a:lnTo>
                  <a:lnTo>
                    <a:pt x="248161" y="1629"/>
                  </a:lnTo>
                  <a:lnTo>
                    <a:pt x="223135" y="0"/>
                  </a:lnTo>
                  <a:lnTo>
                    <a:pt x="198301" y="5878"/>
                  </a:lnTo>
                  <a:lnTo>
                    <a:pt x="157532" y="34479"/>
                  </a:lnTo>
                  <a:lnTo>
                    <a:pt x="140198" y="53195"/>
                  </a:lnTo>
                  <a:lnTo>
                    <a:pt x="104377" y="108424"/>
                  </a:lnTo>
                  <a:lnTo>
                    <a:pt x="70818" y="166794"/>
                  </a:lnTo>
                  <a:lnTo>
                    <a:pt x="43876" y="227978"/>
                  </a:lnTo>
                  <a:lnTo>
                    <a:pt x="16943" y="291015"/>
                  </a:lnTo>
                  <a:lnTo>
                    <a:pt x="6619" y="331745"/>
                  </a:lnTo>
                  <a:lnTo>
                    <a:pt x="0" y="377270"/>
                  </a:lnTo>
                  <a:lnTo>
                    <a:pt x="2136" y="417816"/>
                  </a:lnTo>
                  <a:lnTo>
                    <a:pt x="16289" y="448025"/>
                  </a:lnTo>
                  <a:lnTo>
                    <a:pt x="26461" y="460346"/>
                  </a:lnTo>
                  <a:lnTo>
                    <a:pt x="54015" y="474036"/>
                  </a:lnTo>
                  <a:lnTo>
                    <a:pt x="86573" y="478597"/>
                  </a:lnTo>
                  <a:lnTo>
                    <a:pt x="144942" y="473174"/>
                  </a:lnTo>
                  <a:lnTo>
                    <a:pt x="170207" y="471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064106" y="4340601"/>
              <a:ext cx="183634" cy="348631"/>
            </a:xfrm>
            <a:custGeom>
              <a:avLst/>
              <a:gdLst/>
              <a:ahLst/>
              <a:cxnLst/>
              <a:rect l="0" t="0" r="0" b="0"/>
              <a:pathLst>
                <a:path w="183634" h="348631">
                  <a:moveTo>
                    <a:pt x="105017" y="5850"/>
                  </a:moveTo>
                  <a:lnTo>
                    <a:pt x="75187" y="58720"/>
                  </a:lnTo>
                  <a:lnTo>
                    <a:pt x="53521" y="110892"/>
                  </a:lnTo>
                  <a:lnTo>
                    <a:pt x="32552" y="169466"/>
                  </a:lnTo>
                  <a:lnTo>
                    <a:pt x="5840" y="226571"/>
                  </a:lnTo>
                  <a:lnTo>
                    <a:pt x="0" y="259850"/>
                  </a:lnTo>
                  <a:lnTo>
                    <a:pt x="5529" y="290890"/>
                  </a:lnTo>
                  <a:lnTo>
                    <a:pt x="11269" y="305567"/>
                  </a:lnTo>
                  <a:lnTo>
                    <a:pt x="19667" y="313827"/>
                  </a:lnTo>
                  <a:lnTo>
                    <a:pt x="29835" y="317811"/>
                  </a:lnTo>
                  <a:lnTo>
                    <a:pt x="41185" y="318943"/>
                  </a:lnTo>
                  <a:lnTo>
                    <a:pt x="65983" y="308013"/>
                  </a:lnTo>
                  <a:lnTo>
                    <a:pt x="111864" y="271035"/>
                  </a:lnTo>
                  <a:lnTo>
                    <a:pt x="150268" y="210974"/>
                  </a:lnTo>
                  <a:lnTo>
                    <a:pt x="174962" y="150757"/>
                  </a:lnTo>
                  <a:lnTo>
                    <a:pt x="183633" y="93643"/>
                  </a:lnTo>
                  <a:lnTo>
                    <a:pt x="183155" y="39649"/>
                  </a:lnTo>
                  <a:lnTo>
                    <a:pt x="172246" y="8684"/>
                  </a:lnTo>
                  <a:lnTo>
                    <a:pt x="162024" y="1646"/>
                  </a:lnTo>
                  <a:lnTo>
                    <a:pt x="149115" y="0"/>
                  </a:lnTo>
                  <a:lnTo>
                    <a:pt x="134416" y="1950"/>
                  </a:lnTo>
                  <a:lnTo>
                    <a:pt x="105895" y="24430"/>
                  </a:lnTo>
                  <a:lnTo>
                    <a:pt x="68206" y="75848"/>
                  </a:lnTo>
                  <a:lnTo>
                    <a:pt x="41804" y="125616"/>
                  </a:lnTo>
                  <a:lnTo>
                    <a:pt x="24333" y="173370"/>
                  </a:lnTo>
                  <a:lnTo>
                    <a:pt x="4781" y="236822"/>
                  </a:lnTo>
                  <a:lnTo>
                    <a:pt x="5407" y="286725"/>
                  </a:lnTo>
                  <a:lnTo>
                    <a:pt x="15550" y="314007"/>
                  </a:lnTo>
                  <a:lnTo>
                    <a:pt x="28691" y="333242"/>
                  </a:lnTo>
                  <a:lnTo>
                    <a:pt x="50172" y="348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04271" y="4277895"/>
              <a:ext cx="180211" cy="359962"/>
            </a:xfrm>
            <a:custGeom>
              <a:avLst/>
              <a:gdLst/>
              <a:ahLst/>
              <a:cxnLst/>
              <a:rect l="0" t="0" r="0" b="0"/>
              <a:pathLst>
                <a:path w="180211" h="359962">
                  <a:moveTo>
                    <a:pt x="43098" y="219379"/>
                  </a:moveTo>
                  <a:lnTo>
                    <a:pt x="39035" y="279039"/>
                  </a:lnTo>
                  <a:lnTo>
                    <a:pt x="28183" y="330495"/>
                  </a:lnTo>
                  <a:lnTo>
                    <a:pt x="24013" y="348301"/>
                  </a:lnTo>
                  <a:lnTo>
                    <a:pt x="18187" y="357125"/>
                  </a:lnTo>
                  <a:lnTo>
                    <a:pt x="11256" y="359961"/>
                  </a:lnTo>
                  <a:lnTo>
                    <a:pt x="3588" y="358804"/>
                  </a:lnTo>
                  <a:lnTo>
                    <a:pt x="0" y="350416"/>
                  </a:lnTo>
                  <a:lnTo>
                    <a:pt x="2228" y="302216"/>
                  </a:lnTo>
                  <a:lnTo>
                    <a:pt x="14061" y="242738"/>
                  </a:lnTo>
                  <a:lnTo>
                    <a:pt x="44584" y="180151"/>
                  </a:lnTo>
                  <a:lnTo>
                    <a:pt x="72676" y="123777"/>
                  </a:lnTo>
                  <a:lnTo>
                    <a:pt x="127454" y="61684"/>
                  </a:lnTo>
                  <a:lnTo>
                    <a:pt x="1802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05274" y="4277895"/>
              <a:ext cx="239721" cy="348956"/>
            </a:xfrm>
            <a:custGeom>
              <a:avLst/>
              <a:gdLst/>
              <a:ahLst/>
              <a:cxnLst/>
              <a:rect l="0" t="0" r="0" b="0"/>
              <a:pathLst>
                <a:path w="239721" h="348956">
                  <a:moveTo>
                    <a:pt x="20340" y="287935"/>
                  </a:moveTo>
                  <a:lnTo>
                    <a:pt x="0" y="348955"/>
                  </a:lnTo>
                  <a:lnTo>
                    <a:pt x="18316" y="286107"/>
                  </a:lnTo>
                  <a:lnTo>
                    <a:pt x="40731" y="229840"/>
                  </a:lnTo>
                  <a:lnTo>
                    <a:pt x="71539" y="177152"/>
                  </a:lnTo>
                  <a:lnTo>
                    <a:pt x="91879" y="140851"/>
                  </a:lnTo>
                  <a:lnTo>
                    <a:pt x="144002" y="82595"/>
                  </a:lnTo>
                  <a:lnTo>
                    <a:pt x="202671" y="27451"/>
                  </a:lnTo>
                  <a:lnTo>
                    <a:pt x="2397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19115" y="4361052"/>
              <a:ext cx="343026" cy="287046"/>
            </a:xfrm>
            <a:custGeom>
              <a:avLst/>
              <a:gdLst/>
              <a:ahLst/>
              <a:cxnLst/>
              <a:rect l="0" t="0" r="0" b="0"/>
              <a:pathLst>
                <a:path w="343026" h="287046">
                  <a:moveTo>
                    <a:pt x="53301" y="191067"/>
                  </a:moveTo>
                  <a:lnTo>
                    <a:pt x="91469" y="145620"/>
                  </a:lnTo>
                  <a:lnTo>
                    <a:pt x="125221" y="84813"/>
                  </a:lnTo>
                  <a:lnTo>
                    <a:pt x="137571" y="55482"/>
                  </a:lnTo>
                  <a:lnTo>
                    <a:pt x="135380" y="48879"/>
                  </a:lnTo>
                  <a:lnTo>
                    <a:pt x="127825" y="47524"/>
                  </a:lnTo>
                  <a:lnTo>
                    <a:pt x="106228" y="54144"/>
                  </a:lnTo>
                  <a:lnTo>
                    <a:pt x="58221" y="91746"/>
                  </a:lnTo>
                  <a:lnTo>
                    <a:pt x="21377" y="139794"/>
                  </a:lnTo>
                  <a:lnTo>
                    <a:pt x="3057" y="171834"/>
                  </a:lnTo>
                  <a:lnTo>
                    <a:pt x="0" y="187385"/>
                  </a:lnTo>
                  <a:lnTo>
                    <a:pt x="4728" y="216853"/>
                  </a:lnTo>
                  <a:lnTo>
                    <a:pt x="13302" y="225016"/>
                  </a:lnTo>
                  <a:lnTo>
                    <a:pt x="25111" y="228934"/>
                  </a:lnTo>
                  <a:lnTo>
                    <a:pt x="39078" y="230023"/>
                  </a:lnTo>
                  <a:lnTo>
                    <a:pt x="62722" y="223107"/>
                  </a:lnTo>
                  <a:lnTo>
                    <a:pt x="121574" y="194722"/>
                  </a:lnTo>
                  <a:lnTo>
                    <a:pt x="180846" y="144881"/>
                  </a:lnTo>
                  <a:lnTo>
                    <a:pt x="236079" y="90476"/>
                  </a:lnTo>
                  <a:lnTo>
                    <a:pt x="289435" y="34146"/>
                  </a:lnTo>
                  <a:lnTo>
                    <a:pt x="301963" y="10111"/>
                  </a:lnTo>
                  <a:lnTo>
                    <a:pt x="301343" y="3397"/>
                  </a:lnTo>
                  <a:lnTo>
                    <a:pt x="296359" y="445"/>
                  </a:lnTo>
                  <a:lnTo>
                    <a:pt x="288466" y="0"/>
                  </a:lnTo>
                  <a:lnTo>
                    <a:pt x="283204" y="5797"/>
                  </a:lnTo>
                  <a:lnTo>
                    <a:pt x="277357" y="28489"/>
                  </a:lnTo>
                  <a:lnTo>
                    <a:pt x="282884" y="58887"/>
                  </a:lnTo>
                  <a:lnTo>
                    <a:pt x="311259" y="120777"/>
                  </a:lnTo>
                  <a:lnTo>
                    <a:pt x="337263" y="155852"/>
                  </a:lnTo>
                  <a:lnTo>
                    <a:pt x="343025" y="188111"/>
                  </a:lnTo>
                  <a:lnTo>
                    <a:pt x="338984" y="223269"/>
                  </a:lnTo>
                  <a:lnTo>
                    <a:pt x="327032" y="249052"/>
                  </a:lnTo>
                  <a:lnTo>
                    <a:pt x="307501" y="266605"/>
                  </a:lnTo>
                  <a:lnTo>
                    <a:pt x="282062" y="277961"/>
                  </a:lnTo>
                  <a:lnTo>
                    <a:pt x="220140" y="285251"/>
                  </a:lnTo>
                  <a:lnTo>
                    <a:pt x="176701" y="287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102081" y="4317893"/>
              <a:ext cx="241752" cy="529545"/>
            </a:xfrm>
            <a:custGeom>
              <a:avLst/>
              <a:gdLst/>
              <a:ahLst/>
              <a:cxnLst/>
              <a:rect l="0" t="0" r="0" b="0"/>
              <a:pathLst>
                <a:path w="241752" h="529545">
                  <a:moveTo>
                    <a:pt x="40537" y="179381"/>
                  </a:moveTo>
                  <a:lnTo>
                    <a:pt x="42061" y="242012"/>
                  </a:lnTo>
                  <a:lnTo>
                    <a:pt x="49960" y="302381"/>
                  </a:lnTo>
                  <a:lnTo>
                    <a:pt x="52342" y="356433"/>
                  </a:lnTo>
                  <a:lnTo>
                    <a:pt x="49339" y="411941"/>
                  </a:lnTo>
                  <a:lnTo>
                    <a:pt x="42926" y="465557"/>
                  </a:lnTo>
                  <a:lnTo>
                    <a:pt x="34997" y="514778"/>
                  </a:lnTo>
                  <a:lnTo>
                    <a:pt x="29227" y="526380"/>
                  </a:lnTo>
                  <a:lnTo>
                    <a:pt x="22333" y="529544"/>
                  </a:lnTo>
                  <a:lnTo>
                    <a:pt x="14690" y="527083"/>
                  </a:lnTo>
                  <a:lnTo>
                    <a:pt x="9594" y="516301"/>
                  </a:lnTo>
                  <a:lnTo>
                    <a:pt x="2423" y="455932"/>
                  </a:lnTo>
                  <a:lnTo>
                    <a:pt x="745" y="400810"/>
                  </a:lnTo>
                  <a:lnTo>
                    <a:pt x="0" y="352952"/>
                  </a:lnTo>
                  <a:lnTo>
                    <a:pt x="3643" y="291748"/>
                  </a:lnTo>
                  <a:lnTo>
                    <a:pt x="10309" y="235019"/>
                  </a:lnTo>
                  <a:lnTo>
                    <a:pt x="16346" y="179616"/>
                  </a:lnTo>
                  <a:lnTo>
                    <a:pt x="31846" y="128668"/>
                  </a:lnTo>
                  <a:lnTo>
                    <a:pt x="57102" y="70508"/>
                  </a:lnTo>
                  <a:lnTo>
                    <a:pt x="79300" y="36078"/>
                  </a:lnTo>
                  <a:lnTo>
                    <a:pt x="112453" y="6580"/>
                  </a:lnTo>
                  <a:lnTo>
                    <a:pt x="142071" y="0"/>
                  </a:lnTo>
                  <a:lnTo>
                    <a:pt x="174024" y="3678"/>
                  </a:lnTo>
                  <a:lnTo>
                    <a:pt x="203460" y="15469"/>
                  </a:lnTo>
                  <a:lnTo>
                    <a:pt x="223653" y="34928"/>
                  </a:lnTo>
                  <a:lnTo>
                    <a:pt x="231170" y="46516"/>
                  </a:lnTo>
                  <a:lnTo>
                    <a:pt x="241751" y="91940"/>
                  </a:lnTo>
                  <a:lnTo>
                    <a:pt x="237606" y="136714"/>
                  </a:lnTo>
                  <a:lnTo>
                    <a:pt x="226641" y="160926"/>
                  </a:lnTo>
                  <a:lnTo>
                    <a:pt x="176596" y="220172"/>
                  </a:lnTo>
                  <a:lnTo>
                    <a:pt x="120559" y="270142"/>
                  </a:lnTo>
                  <a:lnTo>
                    <a:pt x="64805" y="312345"/>
                  </a:lnTo>
                  <a:lnTo>
                    <a:pt x="26826" y="3302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51992" y="4307013"/>
              <a:ext cx="456481" cy="306440"/>
            </a:xfrm>
            <a:custGeom>
              <a:avLst/>
              <a:gdLst/>
              <a:ahLst/>
              <a:cxnLst/>
              <a:rect l="0" t="0" r="0" b="0"/>
              <a:pathLst>
                <a:path w="456481" h="306440">
                  <a:moveTo>
                    <a:pt x="23717" y="107994"/>
                  </a:moveTo>
                  <a:lnTo>
                    <a:pt x="8802" y="164926"/>
                  </a:lnTo>
                  <a:lnTo>
                    <a:pt x="0" y="227951"/>
                  </a:lnTo>
                  <a:lnTo>
                    <a:pt x="988" y="263380"/>
                  </a:lnTo>
                  <a:lnTo>
                    <a:pt x="11584" y="289283"/>
                  </a:lnTo>
                  <a:lnTo>
                    <a:pt x="21722" y="297409"/>
                  </a:lnTo>
                  <a:lnTo>
                    <a:pt x="49237" y="306439"/>
                  </a:lnTo>
                  <a:lnTo>
                    <a:pt x="81779" y="298264"/>
                  </a:lnTo>
                  <a:lnTo>
                    <a:pt x="98988" y="289685"/>
                  </a:lnTo>
                  <a:lnTo>
                    <a:pt x="145045" y="241218"/>
                  </a:lnTo>
                  <a:lnTo>
                    <a:pt x="189083" y="187913"/>
                  </a:lnTo>
                  <a:lnTo>
                    <a:pt x="214033" y="134953"/>
                  </a:lnTo>
                  <a:lnTo>
                    <a:pt x="224836" y="90083"/>
                  </a:lnTo>
                  <a:lnTo>
                    <a:pt x="223975" y="42256"/>
                  </a:lnTo>
                  <a:lnTo>
                    <a:pt x="221208" y="27605"/>
                  </a:lnTo>
                  <a:lnTo>
                    <a:pt x="214792" y="19362"/>
                  </a:lnTo>
                  <a:lnTo>
                    <a:pt x="205946" y="15389"/>
                  </a:lnTo>
                  <a:lnTo>
                    <a:pt x="195477" y="14265"/>
                  </a:lnTo>
                  <a:lnTo>
                    <a:pt x="144350" y="34519"/>
                  </a:lnTo>
                  <a:lnTo>
                    <a:pt x="82246" y="82308"/>
                  </a:lnTo>
                  <a:lnTo>
                    <a:pt x="39058" y="135759"/>
                  </a:lnTo>
                  <a:lnTo>
                    <a:pt x="21394" y="166038"/>
                  </a:lnTo>
                  <a:lnTo>
                    <a:pt x="8466" y="204886"/>
                  </a:lnTo>
                  <a:lnTo>
                    <a:pt x="7455" y="221340"/>
                  </a:lnTo>
                  <a:lnTo>
                    <a:pt x="14458" y="247747"/>
                  </a:lnTo>
                  <a:lnTo>
                    <a:pt x="31789" y="265577"/>
                  </a:lnTo>
                  <a:lnTo>
                    <a:pt x="42810" y="272464"/>
                  </a:lnTo>
                  <a:lnTo>
                    <a:pt x="56250" y="274009"/>
                  </a:lnTo>
                  <a:lnTo>
                    <a:pt x="87435" y="267600"/>
                  </a:lnTo>
                  <a:lnTo>
                    <a:pt x="139252" y="239583"/>
                  </a:lnTo>
                  <a:lnTo>
                    <a:pt x="190986" y="187646"/>
                  </a:lnTo>
                  <a:lnTo>
                    <a:pt x="235511" y="124349"/>
                  </a:lnTo>
                  <a:lnTo>
                    <a:pt x="267157" y="67382"/>
                  </a:lnTo>
                  <a:lnTo>
                    <a:pt x="272849" y="65685"/>
                  </a:lnTo>
                  <a:lnTo>
                    <a:pt x="276642" y="72170"/>
                  </a:lnTo>
                  <a:lnTo>
                    <a:pt x="279333" y="96643"/>
                  </a:lnTo>
                  <a:lnTo>
                    <a:pt x="264586" y="157719"/>
                  </a:lnTo>
                  <a:lnTo>
                    <a:pt x="245401" y="216167"/>
                  </a:lnTo>
                  <a:lnTo>
                    <a:pt x="238027" y="241385"/>
                  </a:lnTo>
                  <a:lnTo>
                    <a:pt x="239827" y="232280"/>
                  </a:lnTo>
                  <a:lnTo>
                    <a:pt x="264343" y="168882"/>
                  </a:lnTo>
                  <a:lnTo>
                    <a:pt x="302589" y="109188"/>
                  </a:lnTo>
                  <a:lnTo>
                    <a:pt x="356162" y="50542"/>
                  </a:lnTo>
                  <a:lnTo>
                    <a:pt x="410181" y="3133"/>
                  </a:lnTo>
                  <a:lnTo>
                    <a:pt x="421519" y="0"/>
                  </a:lnTo>
                  <a:lnTo>
                    <a:pt x="432124" y="958"/>
                  </a:lnTo>
                  <a:lnTo>
                    <a:pt x="442241" y="4644"/>
                  </a:lnTo>
                  <a:lnTo>
                    <a:pt x="448986" y="13195"/>
                  </a:lnTo>
                  <a:lnTo>
                    <a:pt x="456480" y="38947"/>
                  </a:lnTo>
                  <a:lnTo>
                    <a:pt x="453421" y="94983"/>
                  </a:lnTo>
                  <a:lnTo>
                    <a:pt x="442865" y="145272"/>
                  </a:lnTo>
                  <a:lnTo>
                    <a:pt x="438525" y="174836"/>
                  </a:lnTo>
                  <a:lnTo>
                    <a:pt x="435053" y="217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824177" y="4185949"/>
              <a:ext cx="289222" cy="407505"/>
            </a:xfrm>
            <a:custGeom>
              <a:avLst/>
              <a:gdLst/>
              <a:ahLst/>
              <a:cxnLst/>
              <a:rect l="0" t="0" r="0" b="0"/>
              <a:pathLst>
                <a:path w="289222" h="407505">
                  <a:moveTo>
                    <a:pt x="31424" y="407304"/>
                  </a:moveTo>
                  <a:lnTo>
                    <a:pt x="65786" y="393310"/>
                  </a:lnTo>
                  <a:lnTo>
                    <a:pt x="125613" y="349695"/>
                  </a:lnTo>
                  <a:lnTo>
                    <a:pt x="184776" y="291438"/>
                  </a:lnTo>
                  <a:lnTo>
                    <a:pt x="218915" y="230998"/>
                  </a:lnTo>
                  <a:lnTo>
                    <a:pt x="224974" y="216640"/>
                  </a:lnTo>
                  <a:lnTo>
                    <a:pt x="227644" y="184437"/>
                  </a:lnTo>
                  <a:lnTo>
                    <a:pt x="226222" y="167317"/>
                  </a:lnTo>
                  <a:lnTo>
                    <a:pt x="219181" y="154381"/>
                  </a:lnTo>
                  <a:lnTo>
                    <a:pt x="195108" y="135945"/>
                  </a:lnTo>
                  <a:lnTo>
                    <a:pt x="183204" y="133466"/>
                  </a:lnTo>
                  <a:lnTo>
                    <a:pt x="172221" y="134861"/>
                  </a:lnTo>
                  <a:lnTo>
                    <a:pt x="151892" y="144536"/>
                  </a:lnTo>
                  <a:lnTo>
                    <a:pt x="97487" y="191539"/>
                  </a:lnTo>
                  <a:lnTo>
                    <a:pt x="55589" y="252906"/>
                  </a:lnTo>
                  <a:lnTo>
                    <a:pt x="22035" y="310619"/>
                  </a:lnTo>
                  <a:lnTo>
                    <a:pt x="285" y="366031"/>
                  </a:lnTo>
                  <a:lnTo>
                    <a:pt x="0" y="378265"/>
                  </a:lnTo>
                  <a:lnTo>
                    <a:pt x="7809" y="399983"/>
                  </a:lnTo>
                  <a:lnTo>
                    <a:pt x="15681" y="405470"/>
                  </a:lnTo>
                  <a:lnTo>
                    <a:pt x="36614" y="407504"/>
                  </a:lnTo>
                  <a:lnTo>
                    <a:pt x="74095" y="400084"/>
                  </a:lnTo>
                  <a:lnTo>
                    <a:pt x="106867" y="380958"/>
                  </a:lnTo>
                  <a:lnTo>
                    <a:pt x="154661" y="326829"/>
                  </a:lnTo>
                  <a:lnTo>
                    <a:pt x="204475" y="263995"/>
                  </a:lnTo>
                  <a:lnTo>
                    <a:pt x="235806" y="200820"/>
                  </a:lnTo>
                  <a:lnTo>
                    <a:pt x="255119" y="146630"/>
                  </a:lnTo>
                  <a:lnTo>
                    <a:pt x="273604" y="90390"/>
                  </a:lnTo>
                  <a:lnTo>
                    <a:pt x="285828" y="39856"/>
                  </a:lnTo>
                  <a:lnTo>
                    <a:pt x="289221" y="4301"/>
                  </a:lnTo>
                  <a:lnTo>
                    <a:pt x="288603" y="0"/>
                  </a:lnTo>
                  <a:lnTo>
                    <a:pt x="272614" y="52547"/>
                  </a:lnTo>
                  <a:lnTo>
                    <a:pt x="259635" y="99739"/>
                  </a:lnTo>
                  <a:lnTo>
                    <a:pt x="246141" y="152316"/>
                  </a:lnTo>
                  <a:lnTo>
                    <a:pt x="232495" y="206489"/>
                  </a:lnTo>
                  <a:lnTo>
                    <a:pt x="223369" y="251020"/>
                  </a:lnTo>
                  <a:lnTo>
                    <a:pt x="215758" y="298234"/>
                  </a:lnTo>
                  <a:lnTo>
                    <a:pt x="211473" y="354504"/>
                  </a:lnTo>
                  <a:lnTo>
                    <a:pt x="209670" y="3935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12092" y="4415007"/>
              <a:ext cx="41134" cy="164535"/>
            </a:xfrm>
            <a:custGeom>
              <a:avLst/>
              <a:gdLst/>
              <a:ahLst/>
              <a:cxnLst/>
              <a:rect l="0" t="0" r="0" b="0"/>
              <a:pathLst>
                <a:path w="41134" h="164535">
                  <a:moveTo>
                    <a:pt x="41133" y="0"/>
                  </a:moveTo>
                  <a:lnTo>
                    <a:pt x="30188" y="51685"/>
                  </a:lnTo>
                  <a:lnTo>
                    <a:pt x="13355" y="113128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392808" y="4332740"/>
              <a:ext cx="587112" cy="509684"/>
            </a:xfrm>
            <a:custGeom>
              <a:avLst/>
              <a:gdLst/>
              <a:ahLst/>
              <a:cxnLst/>
              <a:rect l="0" t="0" r="0" b="0"/>
              <a:pathLst>
                <a:path w="587112" h="509684">
                  <a:moveTo>
                    <a:pt x="24952" y="0"/>
                  </a:moveTo>
                  <a:lnTo>
                    <a:pt x="24952" y="45309"/>
                  </a:lnTo>
                  <a:lnTo>
                    <a:pt x="23428" y="101447"/>
                  </a:lnTo>
                  <a:lnTo>
                    <a:pt x="14006" y="151427"/>
                  </a:lnTo>
                  <a:lnTo>
                    <a:pt x="3089" y="211602"/>
                  </a:lnTo>
                  <a:lnTo>
                    <a:pt x="0" y="249947"/>
                  </a:lnTo>
                  <a:lnTo>
                    <a:pt x="3747" y="258039"/>
                  </a:lnTo>
                  <a:lnTo>
                    <a:pt x="10815" y="258863"/>
                  </a:lnTo>
                  <a:lnTo>
                    <a:pt x="20098" y="254843"/>
                  </a:lnTo>
                  <a:lnTo>
                    <a:pt x="34475" y="238188"/>
                  </a:lnTo>
                  <a:lnTo>
                    <a:pt x="62487" y="178634"/>
                  </a:lnTo>
                  <a:lnTo>
                    <a:pt x="96100" y="121345"/>
                  </a:lnTo>
                  <a:lnTo>
                    <a:pt x="125761" y="74379"/>
                  </a:lnTo>
                  <a:lnTo>
                    <a:pt x="150499" y="51847"/>
                  </a:lnTo>
                  <a:lnTo>
                    <a:pt x="163495" y="43705"/>
                  </a:lnTo>
                  <a:lnTo>
                    <a:pt x="173682" y="44371"/>
                  </a:lnTo>
                  <a:lnTo>
                    <a:pt x="181997" y="50909"/>
                  </a:lnTo>
                  <a:lnTo>
                    <a:pt x="189064" y="61362"/>
                  </a:lnTo>
                  <a:lnTo>
                    <a:pt x="192853" y="85164"/>
                  </a:lnTo>
                  <a:lnTo>
                    <a:pt x="190152" y="144963"/>
                  </a:lnTo>
                  <a:lnTo>
                    <a:pt x="189684" y="197499"/>
                  </a:lnTo>
                  <a:lnTo>
                    <a:pt x="195712" y="209363"/>
                  </a:lnTo>
                  <a:lnTo>
                    <a:pt x="205825" y="217272"/>
                  </a:lnTo>
                  <a:lnTo>
                    <a:pt x="218660" y="222544"/>
                  </a:lnTo>
                  <a:lnTo>
                    <a:pt x="231788" y="223013"/>
                  </a:lnTo>
                  <a:lnTo>
                    <a:pt x="258561" y="215408"/>
                  </a:lnTo>
                  <a:lnTo>
                    <a:pt x="299329" y="179438"/>
                  </a:lnTo>
                  <a:lnTo>
                    <a:pt x="333076" y="130186"/>
                  </a:lnTo>
                  <a:lnTo>
                    <a:pt x="355094" y="76999"/>
                  </a:lnTo>
                  <a:lnTo>
                    <a:pt x="356709" y="22645"/>
                  </a:lnTo>
                  <a:lnTo>
                    <a:pt x="351242" y="13573"/>
                  </a:lnTo>
                  <a:lnTo>
                    <a:pt x="343028" y="10572"/>
                  </a:lnTo>
                  <a:lnTo>
                    <a:pt x="332981" y="11618"/>
                  </a:lnTo>
                  <a:lnTo>
                    <a:pt x="323236" y="18410"/>
                  </a:lnTo>
                  <a:lnTo>
                    <a:pt x="304283" y="42206"/>
                  </a:lnTo>
                  <a:lnTo>
                    <a:pt x="283762" y="89864"/>
                  </a:lnTo>
                  <a:lnTo>
                    <a:pt x="281153" y="120683"/>
                  </a:lnTo>
                  <a:lnTo>
                    <a:pt x="288250" y="167791"/>
                  </a:lnTo>
                  <a:lnTo>
                    <a:pt x="291892" y="184987"/>
                  </a:lnTo>
                  <a:lnTo>
                    <a:pt x="308127" y="212219"/>
                  </a:lnTo>
                  <a:lnTo>
                    <a:pt x="367387" y="264140"/>
                  </a:lnTo>
                  <a:lnTo>
                    <a:pt x="388399" y="282946"/>
                  </a:lnTo>
                  <a:lnTo>
                    <a:pt x="399770" y="313648"/>
                  </a:lnTo>
                  <a:lnTo>
                    <a:pt x="402108" y="373758"/>
                  </a:lnTo>
                  <a:lnTo>
                    <a:pt x="389090" y="435749"/>
                  </a:lnTo>
                  <a:lnTo>
                    <a:pt x="369998" y="488649"/>
                  </a:lnTo>
                  <a:lnTo>
                    <a:pt x="364672" y="504011"/>
                  </a:lnTo>
                  <a:lnTo>
                    <a:pt x="358075" y="509683"/>
                  </a:lnTo>
                  <a:lnTo>
                    <a:pt x="350629" y="508893"/>
                  </a:lnTo>
                  <a:lnTo>
                    <a:pt x="342619" y="503797"/>
                  </a:lnTo>
                  <a:lnTo>
                    <a:pt x="337279" y="494305"/>
                  </a:lnTo>
                  <a:lnTo>
                    <a:pt x="331345" y="467508"/>
                  </a:lnTo>
                  <a:lnTo>
                    <a:pt x="335284" y="410882"/>
                  </a:lnTo>
                  <a:lnTo>
                    <a:pt x="346099" y="360419"/>
                  </a:lnTo>
                  <a:lnTo>
                    <a:pt x="373510" y="309242"/>
                  </a:lnTo>
                  <a:lnTo>
                    <a:pt x="415819" y="257725"/>
                  </a:lnTo>
                  <a:lnTo>
                    <a:pt x="462554" y="221600"/>
                  </a:lnTo>
                  <a:lnTo>
                    <a:pt x="514996" y="201417"/>
                  </a:lnTo>
                  <a:lnTo>
                    <a:pt x="563035" y="196283"/>
                  </a:lnTo>
                  <a:lnTo>
                    <a:pt x="571060" y="197888"/>
                  </a:lnTo>
                  <a:lnTo>
                    <a:pt x="587111" y="205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472605" y="41819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122462" y="4195628"/>
              <a:ext cx="282506" cy="320423"/>
            </a:xfrm>
            <a:custGeom>
              <a:avLst/>
              <a:gdLst/>
              <a:ahLst/>
              <a:cxnLst/>
              <a:rect l="0" t="0" r="0" b="0"/>
              <a:pathLst>
                <a:path w="282506" h="320423">
                  <a:moveTo>
                    <a:pt x="186526" y="0"/>
                  </a:moveTo>
                  <a:lnTo>
                    <a:pt x="139752" y="51344"/>
                  </a:lnTo>
                  <a:lnTo>
                    <a:pt x="114607" y="103236"/>
                  </a:lnTo>
                  <a:lnTo>
                    <a:pt x="87626" y="159196"/>
                  </a:lnTo>
                  <a:lnTo>
                    <a:pt x="66323" y="194437"/>
                  </a:lnTo>
                  <a:lnTo>
                    <a:pt x="30918" y="254570"/>
                  </a:lnTo>
                  <a:lnTo>
                    <a:pt x="431" y="299885"/>
                  </a:lnTo>
                  <a:lnTo>
                    <a:pt x="0" y="309613"/>
                  </a:lnTo>
                  <a:lnTo>
                    <a:pt x="5807" y="316098"/>
                  </a:lnTo>
                  <a:lnTo>
                    <a:pt x="15772" y="320422"/>
                  </a:lnTo>
                  <a:lnTo>
                    <a:pt x="26986" y="320257"/>
                  </a:lnTo>
                  <a:lnTo>
                    <a:pt x="77823" y="302162"/>
                  </a:lnTo>
                  <a:lnTo>
                    <a:pt x="131876" y="283466"/>
                  </a:lnTo>
                  <a:lnTo>
                    <a:pt x="188087" y="266626"/>
                  </a:lnTo>
                  <a:lnTo>
                    <a:pt x="221243" y="263230"/>
                  </a:lnTo>
                  <a:lnTo>
                    <a:pt x="248168" y="269845"/>
                  </a:lnTo>
                  <a:lnTo>
                    <a:pt x="28250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10634" y="42504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00945" y="4305317"/>
              <a:ext cx="83661" cy="191958"/>
            </a:xfrm>
            <a:custGeom>
              <a:avLst/>
              <a:gdLst/>
              <a:ahLst/>
              <a:cxnLst/>
              <a:rect l="0" t="0" r="0" b="0"/>
              <a:pathLst>
                <a:path w="83661" h="191958">
                  <a:moveTo>
                    <a:pt x="27422" y="0"/>
                  </a:moveTo>
                  <a:lnTo>
                    <a:pt x="5586" y="14558"/>
                  </a:lnTo>
                  <a:lnTo>
                    <a:pt x="5247" y="21893"/>
                  </a:lnTo>
                  <a:lnTo>
                    <a:pt x="11115" y="29830"/>
                  </a:lnTo>
                  <a:lnTo>
                    <a:pt x="44427" y="51496"/>
                  </a:lnTo>
                  <a:lnTo>
                    <a:pt x="57040" y="57183"/>
                  </a:lnTo>
                  <a:lnTo>
                    <a:pt x="75118" y="75689"/>
                  </a:lnTo>
                  <a:lnTo>
                    <a:pt x="82071" y="87023"/>
                  </a:lnTo>
                  <a:lnTo>
                    <a:pt x="83660" y="99149"/>
                  </a:lnTo>
                  <a:lnTo>
                    <a:pt x="77300" y="124810"/>
                  </a:lnTo>
                  <a:lnTo>
                    <a:pt x="60254" y="147387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994548" y="4223050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45309" y="13711"/>
                  </a:lnTo>
                  <a:lnTo>
                    <a:pt x="102971" y="13711"/>
                  </a:lnTo>
                  <a:lnTo>
                    <a:pt x="157804" y="12188"/>
                  </a:lnTo>
                  <a:lnTo>
                    <a:pt x="205197" y="4288"/>
                  </a:lnTo>
                  <a:lnTo>
                    <a:pt x="258784" y="847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21970" y="4346451"/>
              <a:ext cx="233092" cy="1"/>
            </a:xfrm>
            <a:custGeom>
              <a:avLst/>
              <a:gdLst/>
              <a:ahLst/>
              <a:cxnLst/>
              <a:rect l="0" t="0" r="0" b="0"/>
              <a:pathLst>
                <a:path w="233092" h="1">
                  <a:moveTo>
                    <a:pt x="0" y="0"/>
                  </a:moveTo>
                  <a:lnTo>
                    <a:pt x="54733" y="0"/>
                  </a:lnTo>
                  <a:lnTo>
                    <a:pt x="115412" y="0"/>
                  </a:lnTo>
                  <a:lnTo>
                    <a:pt x="171139" y="0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14692" y="3921404"/>
              <a:ext cx="418615" cy="205669"/>
            </a:xfrm>
            <a:custGeom>
              <a:avLst/>
              <a:gdLst/>
              <a:ahLst/>
              <a:cxnLst/>
              <a:rect l="0" t="0" r="0" b="0"/>
              <a:pathLst>
                <a:path w="418615" h="205669">
                  <a:moveTo>
                    <a:pt x="7278" y="205668"/>
                  </a:moveTo>
                  <a:lnTo>
                    <a:pt x="0" y="176552"/>
                  </a:lnTo>
                  <a:lnTo>
                    <a:pt x="2426" y="164929"/>
                  </a:lnTo>
                  <a:lnTo>
                    <a:pt x="17309" y="143889"/>
                  </a:lnTo>
                  <a:lnTo>
                    <a:pt x="73528" y="107078"/>
                  </a:lnTo>
                  <a:lnTo>
                    <a:pt x="102232" y="94310"/>
                  </a:lnTo>
                  <a:lnTo>
                    <a:pt x="116285" y="93342"/>
                  </a:lnTo>
                  <a:lnTo>
                    <a:pt x="175740" y="105558"/>
                  </a:lnTo>
                  <a:lnTo>
                    <a:pt x="192713" y="106935"/>
                  </a:lnTo>
                  <a:lnTo>
                    <a:pt x="219696" y="100340"/>
                  </a:lnTo>
                  <a:lnTo>
                    <a:pt x="264205" y="75434"/>
                  </a:lnTo>
                  <a:lnTo>
                    <a:pt x="317510" y="47234"/>
                  </a:lnTo>
                  <a:lnTo>
                    <a:pt x="376468" y="16778"/>
                  </a:lnTo>
                  <a:lnTo>
                    <a:pt x="4186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931757" y="4826343"/>
            <a:ext cx="2099337" cy="694787"/>
            <a:chOff x="1931757" y="4826343"/>
            <a:chExt cx="2099337" cy="694787"/>
          </a:xfrm>
        </p:grpSpPr>
        <p:sp>
          <p:nvSpPr>
            <p:cNvPr id="61" name="Freeform 60"/>
            <p:cNvSpPr/>
            <p:nvPr/>
          </p:nvSpPr>
          <p:spPr>
            <a:xfrm>
              <a:off x="1931757" y="5114278"/>
              <a:ext cx="289459" cy="406852"/>
            </a:xfrm>
            <a:custGeom>
              <a:avLst/>
              <a:gdLst/>
              <a:ahLst/>
              <a:cxnLst/>
              <a:rect l="0" t="0" r="0" b="0"/>
              <a:pathLst>
                <a:path w="289459" h="406852">
                  <a:moveTo>
                    <a:pt x="289458" y="0"/>
                  </a:moveTo>
                  <a:lnTo>
                    <a:pt x="267565" y="24940"/>
                  </a:lnTo>
                  <a:lnTo>
                    <a:pt x="224996" y="88072"/>
                  </a:lnTo>
                  <a:lnTo>
                    <a:pt x="196714" y="138259"/>
                  </a:lnTo>
                  <a:lnTo>
                    <a:pt x="154339" y="196246"/>
                  </a:lnTo>
                  <a:lnTo>
                    <a:pt x="116176" y="258652"/>
                  </a:lnTo>
                  <a:lnTo>
                    <a:pt x="79297" y="313466"/>
                  </a:lnTo>
                  <a:lnTo>
                    <a:pt x="33525" y="372060"/>
                  </a:lnTo>
                  <a:lnTo>
                    <a:pt x="6096" y="404608"/>
                  </a:lnTo>
                  <a:lnTo>
                    <a:pt x="1524" y="406851"/>
                  </a:lnTo>
                  <a:lnTo>
                    <a:pt x="0" y="403775"/>
                  </a:lnTo>
                  <a:lnTo>
                    <a:pt x="508" y="397155"/>
                  </a:lnTo>
                  <a:lnTo>
                    <a:pt x="23058" y="366001"/>
                  </a:lnTo>
                  <a:lnTo>
                    <a:pt x="58685" y="335103"/>
                  </a:lnTo>
                  <a:lnTo>
                    <a:pt x="88883" y="324133"/>
                  </a:lnTo>
                  <a:lnTo>
                    <a:pt x="140143" y="317958"/>
                  </a:lnTo>
                  <a:lnTo>
                    <a:pt x="157922" y="317091"/>
                  </a:lnTo>
                  <a:lnTo>
                    <a:pt x="172821" y="321084"/>
                  </a:lnTo>
                  <a:lnTo>
                    <a:pt x="22090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05673" y="5000218"/>
              <a:ext cx="302548" cy="484264"/>
            </a:xfrm>
            <a:custGeom>
              <a:avLst/>
              <a:gdLst/>
              <a:ahLst/>
              <a:cxnLst/>
              <a:rect l="0" t="0" r="0" b="0"/>
              <a:pathLst>
                <a:path w="302548" h="484264">
                  <a:moveTo>
                    <a:pt x="134921" y="100349"/>
                  </a:moveTo>
                  <a:lnTo>
                    <a:pt x="127642" y="78513"/>
                  </a:lnTo>
                  <a:lnTo>
                    <a:pt x="128545" y="69033"/>
                  </a:lnTo>
                  <a:lnTo>
                    <a:pt x="137673" y="50376"/>
                  </a:lnTo>
                  <a:lnTo>
                    <a:pt x="167221" y="22741"/>
                  </a:lnTo>
                  <a:lnTo>
                    <a:pt x="204922" y="2535"/>
                  </a:lnTo>
                  <a:lnTo>
                    <a:pt x="235604" y="0"/>
                  </a:lnTo>
                  <a:lnTo>
                    <a:pt x="252318" y="1457"/>
                  </a:lnTo>
                  <a:lnTo>
                    <a:pt x="264983" y="6998"/>
                  </a:lnTo>
                  <a:lnTo>
                    <a:pt x="283119" y="25343"/>
                  </a:lnTo>
                  <a:lnTo>
                    <a:pt x="301893" y="75924"/>
                  </a:lnTo>
                  <a:lnTo>
                    <a:pt x="302547" y="139155"/>
                  </a:lnTo>
                  <a:lnTo>
                    <a:pt x="285814" y="191575"/>
                  </a:lnTo>
                  <a:lnTo>
                    <a:pt x="252862" y="251757"/>
                  </a:lnTo>
                  <a:lnTo>
                    <a:pt x="224542" y="301451"/>
                  </a:lnTo>
                  <a:lnTo>
                    <a:pt x="178861" y="355897"/>
                  </a:lnTo>
                  <a:lnTo>
                    <a:pt x="129197" y="415335"/>
                  </a:lnTo>
                  <a:lnTo>
                    <a:pt x="90568" y="444712"/>
                  </a:lnTo>
                  <a:lnTo>
                    <a:pt x="58332" y="458051"/>
                  </a:lnTo>
                  <a:lnTo>
                    <a:pt x="27755" y="456871"/>
                  </a:lnTo>
                  <a:lnTo>
                    <a:pt x="13203" y="452290"/>
                  </a:lnTo>
                  <a:lnTo>
                    <a:pt x="5025" y="441619"/>
                  </a:lnTo>
                  <a:lnTo>
                    <a:pt x="0" y="409449"/>
                  </a:lnTo>
                  <a:lnTo>
                    <a:pt x="13016" y="355792"/>
                  </a:lnTo>
                  <a:lnTo>
                    <a:pt x="31990" y="327631"/>
                  </a:lnTo>
                  <a:lnTo>
                    <a:pt x="43448" y="315856"/>
                  </a:lnTo>
                  <a:lnTo>
                    <a:pt x="72430" y="302773"/>
                  </a:lnTo>
                  <a:lnTo>
                    <a:pt x="88690" y="299284"/>
                  </a:lnTo>
                  <a:lnTo>
                    <a:pt x="102577" y="300005"/>
                  </a:lnTo>
                  <a:lnTo>
                    <a:pt x="126132" y="308931"/>
                  </a:lnTo>
                  <a:lnTo>
                    <a:pt x="156523" y="338365"/>
                  </a:lnTo>
                  <a:lnTo>
                    <a:pt x="167374" y="371176"/>
                  </a:lnTo>
                  <a:lnTo>
                    <a:pt x="173482" y="428411"/>
                  </a:lnTo>
                  <a:lnTo>
                    <a:pt x="176054" y="484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38219" y="5169123"/>
              <a:ext cx="233091" cy="68557"/>
            </a:xfrm>
            <a:custGeom>
              <a:avLst/>
              <a:gdLst/>
              <a:ahLst/>
              <a:cxnLst/>
              <a:rect l="0" t="0" r="0" b="0"/>
              <a:pathLst>
                <a:path w="233091" h="68557">
                  <a:moveTo>
                    <a:pt x="0" y="0"/>
                  </a:moveTo>
                  <a:lnTo>
                    <a:pt x="59659" y="0"/>
                  </a:lnTo>
                  <a:lnTo>
                    <a:pt x="111116" y="4062"/>
                  </a:lnTo>
                  <a:lnTo>
                    <a:pt x="160894" y="14915"/>
                  </a:lnTo>
                  <a:lnTo>
                    <a:pt x="188815" y="24910"/>
                  </a:lnTo>
                  <a:lnTo>
                    <a:pt x="218617" y="46144"/>
                  </a:lnTo>
                  <a:lnTo>
                    <a:pt x="23309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10796" y="5319946"/>
              <a:ext cx="233092" cy="54846"/>
            </a:xfrm>
            <a:custGeom>
              <a:avLst/>
              <a:gdLst/>
              <a:ahLst/>
              <a:cxnLst/>
              <a:rect l="0" t="0" r="0" b="0"/>
              <a:pathLst>
                <a:path w="233092" h="54846">
                  <a:moveTo>
                    <a:pt x="0" y="0"/>
                  </a:moveTo>
                  <a:lnTo>
                    <a:pt x="48808" y="10853"/>
                  </a:lnTo>
                  <a:lnTo>
                    <a:pt x="98252" y="16927"/>
                  </a:lnTo>
                  <a:lnTo>
                    <a:pt x="147434" y="28376"/>
                  </a:lnTo>
                  <a:lnTo>
                    <a:pt x="204999" y="45892"/>
                  </a:lnTo>
                  <a:lnTo>
                    <a:pt x="233091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30586" y="5018611"/>
              <a:ext cx="291547" cy="109379"/>
            </a:xfrm>
            <a:custGeom>
              <a:avLst/>
              <a:gdLst/>
              <a:ahLst/>
              <a:cxnLst/>
              <a:rect l="0" t="0" r="0" b="0"/>
              <a:pathLst>
                <a:path w="291547" h="109379">
                  <a:moveTo>
                    <a:pt x="17322" y="109378"/>
                  </a:moveTo>
                  <a:lnTo>
                    <a:pt x="2765" y="94821"/>
                  </a:lnTo>
                  <a:lnTo>
                    <a:pt x="0" y="85962"/>
                  </a:lnTo>
                  <a:lnTo>
                    <a:pt x="990" y="63931"/>
                  </a:lnTo>
                  <a:lnTo>
                    <a:pt x="17392" y="25833"/>
                  </a:lnTo>
                  <a:lnTo>
                    <a:pt x="37158" y="7246"/>
                  </a:lnTo>
                  <a:lnTo>
                    <a:pt x="48828" y="156"/>
                  </a:lnTo>
                  <a:lnTo>
                    <a:pt x="59655" y="0"/>
                  </a:lnTo>
                  <a:lnTo>
                    <a:pt x="69919" y="4467"/>
                  </a:lnTo>
                  <a:lnTo>
                    <a:pt x="79809" y="12015"/>
                  </a:lnTo>
                  <a:lnTo>
                    <a:pt x="90798" y="36652"/>
                  </a:lnTo>
                  <a:lnTo>
                    <a:pt x="93729" y="51754"/>
                  </a:lnTo>
                  <a:lnTo>
                    <a:pt x="109172" y="76658"/>
                  </a:lnTo>
                  <a:lnTo>
                    <a:pt x="119689" y="87565"/>
                  </a:lnTo>
                  <a:lnTo>
                    <a:pt x="131271" y="93312"/>
                  </a:lnTo>
                  <a:lnTo>
                    <a:pt x="156327" y="95636"/>
                  </a:lnTo>
                  <a:lnTo>
                    <a:pt x="219076" y="84715"/>
                  </a:lnTo>
                  <a:lnTo>
                    <a:pt x="268937" y="67887"/>
                  </a:lnTo>
                  <a:lnTo>
                    <a:pt x="291546" y="5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38635" y="5100567"/>
              <a:ext cx="257722" cy="242623"/>
            </a:xfrm>
            <a:custGeom>
              <a:avLst/>
              <a:gdLst/>
              <a:ahLst/>
              <a:cxnLst/>
              <a:rect l="0" t="0" r="0" b="0"/>
              <a:pathLst>
                <a:path w="257722" h="242623">
                  <a:moveTo>
                    <a:pt x="189165" y="0"/>
                  </a:moveTo>
                  <a:lnTo>
                    <a:pt x="150997" y="61779"/>
                  </a:lnTo>
                  <a:lnTo>
                    <a:pt x="106687" y="113461"/>
                  </a:lnTo>
                  <a:lnTo>
                    <a:pt x="59643" y="170843"/>
                  </a:lnTo>
                  <a:lnTo>
                    <a:pt x="13773" y="227114"/>
                  </a:lnTo>
                  <a:lnTo>
                    <a:pt x="0" y="242622"/>
                  </a:lnTo>
                  <a:lnTo>
                    <a:pt x="593" y="242492"/>
                  </a:lnTo>
                  <a:lnTo>
                    <a:pt x="54758" y="204086"/>
                  </a:lnTo>
                  <a:lnTo>
                    <a:pt x="98051" y="181840"/>
                  </a:lnTo>
                  <a:lnTo>
                    <a:pt x="131912" y="173749"/>
                  </a:lnTo>
                  <a:lnTo>
                    <a:pt x="185235" y="179283"/>
                  </a:lnTo>
                  <a:lnTo>
                    <a:pt x="241598" y="199553"/>
                  </a:lnTo>
                  <a:lnTo>
                    <a:pt x="25772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648609" y="4990877"/>
              <a:ext cx="204240" cy="164536"/>
            </a:xfrm>
            <a:custGeom>
              <a:avLst/>
              <a:gdLst/>
              <a:ahLst/>
              <a:cxnLst/>
              <a:rect l="0" t="0" r="0" b="0"/>
              <a:pathLst>
                <a:path w="204240" h="164536">
                  <a:moveTo>
                    <a:pt x="94549" y="0"/>
                  </a:moveTo>
                  <a:lnTo>
                    <a:pt x="64719" y="59660"/>
                  </a:lnTo>
                  <a:lnTo>
                    <a:pt x="30088" y="114365"/>
                  </a:lnTo>
                  <a:lnTo>
                    <a:pt x="3000" y="144930"/>
                  </a:lnTo>
                  <a:lnTo>
                    <a:pt x="0" y="146895"/>
                  </a:lnTo>
                  <a:lnTo>
                    <a:pt x="4792" y="136889"/>
                  </a:lnTo>
                  <a:lnTo>
                    <a:pt x="13383" y="132393"/>
                  </a:lnTo>
                  <a:lnTo>
                    <a:pt x="39178" y="127397"/>
                  </a:lnTo>
                  <a:lnTo>
                    <a:pt x="66893" y="133302"/>
                  </a:lnTo>
                  <a:lnTo>
                    <a:pt x="121925" y="154641"/>
                  </a:lnTo>
                  <a:lnTo>
                    <a:pt x="181660" y="162581"/>
                  </a:lnTo>
                  <a:lnTo>
                    <a:pt x="204239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70580" y="4826343"/>
              <a:ext cx="260514" cy="507315"/>
            </a:xfrm>
            <a:custGeom>
              <a:avLst/>
              <a:gdLst/>
              <a:ahLst/>
              <a:cxnLst/>
              <a:rect l="0" t="0" r="0" b="0"/>
              <a:pathLst>
                <a:path w="260514" h="507315">
                  <a:moveTo>
                    <a:pt x="260513" y="0"/>
                  </a:moveTo>
                  <a:lnTo>
                    <a:pt x="222345" y="61778"/>
                  </a:lnTo>
                  <a:lnTo>
                    <a:pt x="196052" y="112590"/>
                  </a:lnTo>
                  <a:lnTo>
                    <a:pt x="168964" y="161331"/>
                  </a:lnTo>
                  <a:lnTo>
                    <a:pt x="148920" y="211998"/>
                  </a:lnTo>
                  <a:lnTo>
                    <a:pt x="117552" y="274289"/>
                  </a:lnTo>
                  <a:lnTo>
                    <a:pt x="91030" y="325872"/>
                  </a:lnTo>
                  <a:lnTo>
                    <a:pt x="65397" y="379750"/>
                  </a:lnTo>
                  <a:lnTo>
                    <a:pt x="45953" y="431262"/>
                  </a:lnTo>
                  <a:lnTo>
                    <a:pt x="16921" y="477508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606964" y="4793352"/>
            <a:ext cx="3537490" cy="679754"/>
            <a:chOff x="4606964" y="4793352"/>
            <a:chExt cx="3537490" cy="679754"/>
          </a:xfrm>
        </p:grpSpPr>
        <p:sp>
          <p:nvSpPr>
            <p:cNvPr id="70" name="Freeform 69"/>
            <p:cNvSpPr/>
            <p:nvPr/>
          </p:nvSpPr>
          <p:spPr>
            <a:xfrm>
              <a:off x="4716653" y="4977166"/>
              <a:ext cx="123402" cy="411337"/>
            </a:xfrm>
            <a:custGeom>
              <a:avLst/>
              <a:gdLst/>
              <a:ahLst/>
              <a:cxnLst/>
              <a:rect l="0" t="0" r="0" b="0"/>
              <a:pathLst>
                <a:path w="123402" h="411337">
                  <a:moveTo>
                    <a:pt x="123401" y="0"/>
                  </a:moveTo>
                  <a:lnTo>
                    <a:pt x="108487" y="55597"/>
                  </a:lnTo>
                  <a:lnTo>
                    <a:pt x="95622" y="108389"/>
                  </a:lnTo>
                  <a:lnTo>
                    <a:pt x="82162" y="169735"/>
                  </a:lnTo>
                  <a:lnTo>
                    <a:pt x="63965" y="231409"/>
                  </a:lnTo>
                  <a:lnTo>
                    <a:pt x="54836" y="271954"/>
                  </a:lnTo>
                  <a:lnTo>
                    <a:pt x="44177" y="314349"/>
                  </a:lnTo>
                  <a:lnTo>
                    <a:pt x="16570" y="37045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606964" y="4908610"/>
              <a:ext cx="397625" cy="109691"/>
            </a:xfrm>
            <a:custGeom>
              <a:avLst/>
              <a:gdLst/>
              <a:ahLst/>
              <a:cxnLst/>
              <a:rect l="0" t="0" r="0" b="0"/>
              <a:pathLst>
                <a:path w="397625" h="109691">
                  <a:moveTo>
                    <a:pt x="0" y="109690"/>
                  </a:moveTo>
                  <a:lnTo>
                    <a:pt x="14557" y="95132"/>
                  </a:lnTo>
                  <a:lnTo>
                    <a:pt x="60004" y="71521"/>
                  </a:lnTo>
                  <a:lnTo>
                    <a:pt x="104365" y="58194"/>
                  </a:lnTo>
                  <a:lnTo>
                    <a:pt x="149980" y="47193"/>
                  </a:lnTo>
                  <a:lnTo>
                    <a:pt x="201356" y="32434"/>
                  </a:lnTo>
                  <a:lnTo>
                    <a:pt x="250094" y="18413"/>
                  </a:lnTo>
                  <a:lnTo>
                    <a:pt x="295492" y="9199"/>
                  </a:lnTo>
                  <a:lnTo>
                    <a:pt x="357884" y="2726"/>
                  </a:lnTo>
                  <a:lnTo>
                    <a:pt x="3976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966161" y="5032011"/>
              <a:ext cx="216674" cy="354634"/>
            </a:xfrm>
            <a:custGeom>
              <a:avLst/>
              <a:gdLst/>
              <a:ahLst/>
              <a:cxnLst/>
              <a:rect l="0" t="0" r="0" b="0"/>
              <a:pathLst>
                <a:path w="216674" h="354634">
                  <a:moveTo>
                    <a:pt x="79561" y="82267"/>
                  </a:moveTo>
                  <a:lnTo>
                    <a:pt x="60477" y="139519"/>
                  </a:lnTo>
                  <a:lnTo>
                    <a:pt x="47331" y="193517"/>
                  </a:lnTo>
                  <a:lnTo>
                    <a:pt x="33787" y="250480"/>
                  </a:lnTo>
                  <a:lnTo>
                    <a:pt x="20125" y="305952"/>
                  </a:lnTo>
                  <a:lnTo>
                    <a:pt x="6429" y="353704"/>
                  </a:lnTo>
                  <a:lnTo>
                    <a:pt x="3384" y="354633"/>
                  </a:lnTo>
                  <a:lnTo>
                    <a:pt x="0" y="331290"/>
                  </a:lnTo>
                  <a:lnTo>
                    <a:pt x="8775" y="274663"/>
                  </a:lnTo>
                  <a:lnTo>
                    <a:pt x="25179" y="219466"/>
                  </a:lnTo>
                  <a:lnTo>
                    <a:pt x="50368" y="164551"/>
                  </a:lnTo>
                  <a:lnTo>
                    <a:pt x="75262" y="111217"/>
                  </a:lnTo>
                  <a:lnTo>
                    <a:pt x="116762" y="60218"/>
                  </a:lnTo>
                  <a:lnTo>
                    <a:pt x="163760" y="24534"/>
                  </a:lnTo>
                  <a:lnTo>
                    <a:pt x="2166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64842" y="5038444"/>
              <a:ext cx="251083" cy="318048"/>
            </a:xfrm>
            <a:custGeom>
              <a:avLst/>
              <a:gdLst/>
              <a:ahLst/>
              <a:cxnLst/>
              <a:rect l="0" t="0" r="0" b="0"/>
              <a:pathLst>
                <a:path w="251083" h="318048">
                  <a:moveTo>
                    <a:pt x="251082" y="7278"/>
                  </a:moveTo>
                  <a:lnTo>
                    <a:pt x="229246" y="0"/>
                  </a:lnTo>
                  <a:lnTo>
                    <a:pt x="202275" y="4551"/>
                  </a:lnTo>
                  <a:lnTo>
                    <a:pt x="160955" y="24244"/>
                  </a:lnTo>
                  <a:lnTo>
                    <a:pt x="129416" y="53439"/>
                  </a:lnTo>
                  <a:lnTo>
                    <a:pt x="84182" y="104249"/>
                  </a:lnTo>
                  <a:lnTo>
                    <a:pt x="43706" y="158297"/>
                  </a:lnTo>
                  <a:lnTo>
                    <a:pt x="19460" y="212985"/>
                  </a:lnTo>
                  <a:lnTo>
                    <a:pt x="0" y="275077"/>
                  </a:lnTo>
                  <a:lnTo>
                    <a:pt x="1428" y="289407"/>
                  </a:lnTo>
                  <a:lnTo>
                    <a:pt x="15200" y="313453"/>
                  </a:lnTo>
                  <a:lnTo>
                    <a:pt x="25271" y="318038"/>
                  </a:lnTo>
                  <a:lnTo>
                    <a:pt x="36556" y="318047"/>
                  </a:lnTo>
                  <a:lnTo>
                    <a:pt x="59759" y="309932"/>
                  </a:lnTo>
                  <a:lnTo>
                    <a:pt x="91476" y="285186"/>
                  </a:lnTo>
                  <a:lnTo>
                    <a:pt x="134241" y="227836"/>
                  </a:lnTo>
                  <a:lnTo>
                    <a:pt x="172726" y="167679"/>
                  </a:lnTo>
                  <a:lnTo>
                    <a:pt x="199267" y="108026"/>
                  </a:lnTo>
                  <a:lnTo>
                    <a:pt x="224558" y="53888"/>
                  </a:lnTo>
                  <a:lnTo>
                    <a:pt x="237770" y="32564"/>
                  </a:lnTo>
                  <a:lnTo>
                    <a:pt x="239161" y="33276"/>
                  </a:lnTo>
                  <a:lnTo>
                    <a:pt x="238564" y="38321"/>
                  </a:lnTo>
                  <a:lnTo>
                    <a:pt x="207815" y="99627"/>
                  </a:lnTo>
                  <a:lnTo>
                    <a:pt x="189173" y="153810"/>
                  </a:lnTo>
                  <a:lnTo>
                    <a:pt x="174001" y="206935"/>
                  </a:lnTo>
                  <a:lnTo>
                    <a:pt x="161380" y="255346"/>
                  </a:lnTo>
                  <a:lnTo>
                    <a:pt x="157894" y="295268"/>
                  </a:lnTo>
                  <a:lnTo>
                    <a:pt x="163058" y="305914"/>
                  </a:lnTo>
                  <a:lnTo>
                    <a:pt x="172594" y="309964"/>
                  </a:lnTo>
                  <a:lnTo>
                    <a:pt x="185046" y="309618"/>
                  </a:lnTo>
                  <a:lnTo>
                    <a:pt x="196394" y="304816"/>
                  </a:lnTo>
                  <a:lnTo>
                    <a:pt x="237371" y="267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423495" y="5098385"/>
              <a:ext cx="164764" cy="262696"/>
            </a:xfrm>
            <a:custGeom>
              <a:avLst/>
              <a:gdLst/>
              <a:ahLst/>
              <a:cxnLst/>
              <a:rect l="0" t="0" r="0" b="0"/>
              <a:pathLst>
                <a:path w="164764" h="262696">
                  <a:moveTo>
                    <a:pt x="47274" y="29604"/>
                  </a:moveTo>
                  <a:lnTo>
                    <a:pt x="39996" y="73277"/>
                  </a:lnTo>
                  <a:lnTo>
                    <a:pt x="32360" y="115031"/>
                  </a:lnTo>
                  <a:lnTo>
                    <a:pt x="23887" y="158980"/>
                  </a:lnTo>
                  <a:lnTo>
                    <a:pt x="15044" y="203904"/>
                  </a:lnTo>
                  <a:lnTo>
                    <a:pt x="0" y="262254"/>
                  </a:lnTo>
                  <a:lnTo>
                    <a:pt x="19589" y="203635"/>
                  </a:lnTo>
                  <a:lnTo>
                    <a:pt x="36701" y="148540"/>
                  </a:lnTo>
                  <a:lnTo>
                    <a:pt x="56133" y="86276"/>
                  </a:lnTo>
                  <a:lnTo>
                    <a:pt x="71566" y="45380"/>
                  </a:lnTo>
                  <a:lnTo>
                    <a:pt x="86509" y="23412"/>
                  </a:lnTo>
                  <a:lnTo>
                    <a:pt x="107369" y="7555"/>
                  </a:lnTo>
                  <a:lnTo>
                    <a:pt x="119330" y="1194"/>
                  </a:lnTo>
                  <a:lnTo>
                    <a:pt x="130352" y="0"/>
                  </a:lnTo>
                  <a:lnTo>
                    <a:pt x="150723" y="6798"/>
                  </a:lnTo>
                  <a:lnTo>
                    <a:pt x="157373" y="15923"/>
                  </a:lnTo>
                  <a:lnTo>
                    <a:pt x="164763" y="42313"/>
                  </a:lnTo>
                  <a:lnTo>
                    <a:pt x="158561" y="102533"/>
                  </a:lnTo>
                  <a:lnTo>
                    <a:pt x="151072" y="147331"/>
                  </a:lnTo>
                  <a:lnTo>
                    <a:pt x="138291" y="209385"/>
                  </a:lnTo>
                  <a:lnTo>
                    <a:pt x="129542" y="262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649015" y="5059433"/>
              <a:ext cx="178247" cy="342781"/>
            </a:xfrm>
            <a:custGeom>
              <a:avLst/>
              <a:gdLst/>
              <a:ahLst/>
              <a:cxnLst/>
              <a:rect l="0" t="0" r="0" b="0"/>
              <a:pathLst>
                <a:path w="178247" h="342781">
                  <a:moveTo>
                    <a:pt x="178246" y="0"/>
                  </a:moveTo>
                  <a:lnTo>
                    <a:pt x="156409" y="7279"/>
                  </a:lnTo>
                  <a:lnTo>
                    <a:pt x="98971" y="53546"/>
                  </a:lnTo>
                  <a:lnTo>
                    <a:pt x="52727" y="91152"/>
                  </a:lnTo>
                  <a:lnTo>
                    <a:pt x="47339" y="101902"/>
                  </a:lnTo>
                  <a:lnTo>
                    <a:pt x="46794" y="113638"/>
                  </a:lnTo>
                  <a:lnTo>
                    <a:pt x="49477" y="126033"/>
                  </a:lnTo>
                  <a:lnTo>
                    <a:pt x="57360" y="134296"/>
                  </a:lnTo>
                  <a:lnTo>
                    <a:pt x="109735" y="155684"/>
                  </a:lnTo>
                  <a:lnTo>
                    <a:pt x="123431" y="163204"/>
                  </a:lnTo>
                  <a:lnTo>
                    <a:pt x="142711" y="183749"/>
                  </a:lnTo>
                  <a:lnTo>
                    <a:pt x="149986" y="195626"/>
                  </a:lnTo>
                  <a:lnTo>
                    <a:pt x="154006" y="221010"/>
                  </a:lnTo>
                  <a:lnTo>
                    <a:pt x="152945" y="234178"/>
                  </a:lnTo>
                  <a:lnTo>
                    <a:pt x="143641" y="256934"/>
                  </a:lnTo>
                  <a:lnTo>
                    <a:pt x="136894" y="267268"/>
                  </a:lnTo>
                  <a:lnTo>
                    <a:pt x="83804" y="305746"/>
                  </a:lnTo>
                  <a:lnTo>
                    <a:pt x="43112" y="33045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95816" y="5169123"/>
              <a:ext cx="54847" cy="164535"/>
            </a:xfrm>
            <a:custGeom>
              <a:avLst/>
              <a:gdLst/>
              <a:ahLst/>
              <a:cxnLst/>
              <a:rect l="0" t="0" r="0" b="0"/>
              <a:pathLst>
                <a:path w="54847" h="164535">
                  <a:moveTo>
                    <a:pt x="54846" y="0"/>
                  </a:moveTo>
                  <a:lnTo>
                    <a:pt x="34476" y="45309"/>
                  </a:lnTo>
                  <a:lnTo>
                    <a:pt x="19018" y="101448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882105" y="50868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101485" y="4826343"/>
              <a:ext cx="137113" cy="507315"/>
            </a:xfrm>
            <a:custGeom>
              <a:avLst/>
              <a:gdLst/>
              <a:ahLst/>
              <a:cxnLst/>
              <a:rect l="0" t="0" r="0" b="0"/>
              <a:pathLst>
                <a:path w="137113" h="507315">
                  <a:moveTo>
                    <a:pt x="137112" y="0"/>
                  </a:moveTo>
                  <a:lnTo>
                    <a:pt x="135588" y="51685"/>
                  </a:lnTo>
                  <a:lnTo>
                    <a:pt x="122197" y="109065"/>
                  </a:lnTo>
                  <a:lnTo>
                    <a:pt x="109332" y="162826"/>
                  </a:lnTo>
                  <a:lnTo>
                    <a:pt x="95872" y="224459"/>
                  </a:lnTo>
                  <a:lnTo>
                    <a:pt x="77675" y="286230"/>
                  </a:lnTo>
                  <a:lnTo>
                    <a:pt x="59410" y="342443"/>
                  </a:lnTo>
                  <a:lnTo>
                    <a:pt x="41133" y="397558"/>
                  </a:lnTo>
                  <a:lnTo>
                    <a:pt x="15573" y="459735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019217" y="5073145"/>
              <a:ext cx="233092" cy="41134"/>
            </a:xfrm>
            <a:custGeom>
              <a:avLst/>
              <a:gdLst/>
              <a:ahLst/>
              <a:cxnLst/>
              <a:rect l="0" t="0" r="0" b="0"/>
              <a:pathLst>
                <a:path w="233092" h="41134">
                  <a:moveTo>
                    <a:pt x="0" y="41133"/>
                  </a:moveTo>
                  <a:lnTo>
                    <a:pt x="45310" y="22287"/>
                  </a:lnTo>
                  <a:lnTo>
                    <a:pt x="104495" y="14729"/>
                  </a:lnTo>
                  <a:lnTo>
                    <a:pt x="167227" y="5041"/>
                  </a:lnTo>
                  <a:lnTo>
                    <a:pt x="184612" y="3360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89420" y="5169123"/>
              <a:ext cx="27423" cy="123402"/>
            </a:xfrm>
            <a:custGeom>
              <a:avLst/>
              <a:gdLst/>
              <a:ahLst/>
              <a:cxnLst/>
              <a:rect l="0" t="0" r="0" b="0"/>
              <a:pathLst>
                <a:path w="27423" h="123402">
                  <a:moveTo>
                    <a:pt x="27422" y="0"/>
                  </a:moveTo>
                  <a:lnTo>
                    <a:pt x="12507" y="48807"/>
                  </a:lnTo>
                  <a:lnTo>
                    <a:pt x="3706" y="90127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471687" y="497716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0" y="0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67666" y="4990877"/>
              <a:ext cx="150823" cy="272162"/>
            </a:xfrm>
            <a:custGeom>
              <a:avLst/>
              <a:gdLst/>
              <a:ahLst/>
              <a:cxnLst/>
              <a:rect l="0" t="0" r="0" b="0"/>
              <a:pathLst>
                <a:path w="150823" h="272162">
                  <a:moveTo>
                    <a:pt x="0" y="41134"/>
                  </a:moveTo>
                  <a:lnTo>
                    <a:pt x="10946" y="95866"/>
                  </a:lnTo>
                  <a:lnTo>
                    <a:pt x="21864" y="158069"/>
                  </a:lnTo>
                  <a:lnTo>
                    <a:pt x="24952" y="202287"/>
                  </a:lnTo>
                  <a:lnTo>
                    <a:pt x="33968" y="262728"/>
                  </a:lnTo>
                  <a:lnTo>
                    <a:pt x="37880" y="271130"/>
                  </a:lnTo>
                  <a:lnTo>
                    <a:pt x="42011" y="272161"/>
                  </a:lnTo>
                  <a:lnTo>
                    <a:pt x="46289" y="268279"/>
                  </a:lnTo>
                  <a:lnTo>
                    <a:pt x="51042" y="247714"/>
                  </a:lnTo>
                  <a:lnTo>
                    <a:pt x="61372" y="192137"/>
                  </a:lnTo>
                  <a:lnTo>
                    <a:pt x="73706" y="143598"/>
                  </a:lnTo>
                  <a:lnTo>
                    <a:pt x="94288" y="90622"/>
                  </a:lnTo>
                  <a:lnTo>
                    <a:pt x="134916" y="32120"/>
                  </a:lnTo>
                  <a:lnTo>
                    <a:pt x="1508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12757" y="5035498"/>
              <a:ext cx="207379" cy="202182"/>
            </a:xfrm>
            <a:custGeom>
              <a:avLst/>
              <a:gdLst/>
              <a:ahLst/>
              <a:cxnLst/>
              <a:rect l="0" t="0" r="0" b="0"/>
              <a:pathLst>
                <a:path w="207379" h="202182">
                  <a:moveTo>
                    <a:pt x="15422" y="147336"/>
                  </a:moveTo>
                  <a:lnTo>
                    <a:pt x="46737" y="123920"/>
                  </a:lnTo>
                  <a:lnTo>
                    <a:pt x="93028" y="63791"/>
                  </a:lnTo>
                  <a:lnTo>
                    <a:pt x="103234" y="33016"/>
                  </a:lnTo>
                  <a:lnTo>
                    <a:pt x="105956" y="16278"/>
                  </a:lnTo>
                  <a:lnTo>
                    <a:pt x="101677" y="6643"/>
                  </a:lnTo>
                  <a:lnTo>
                    <a:pt x="92729" y="1743"/>
                  </a:lnTo>
                  <a:lnTo>
                    <a:pt x="80671" y="0"/>
                  </a:lnTo>
                  <a:lnTo>
                    <a:pt x="59148" y="6188"/>
                  </a:lnTo>
                  <a:lnTo>
                    <a:pt x="49143" y="12104"/>
                  </a:lnTo>
                  <a:lnTo>
                    <a:pt x="20503" y="49545"/>
                  </a:lnTo>
                  <a:lnTo>
                    <a:pt x="0" y="91954"/>
                  </a:lnTo>
                  <a:lnTo>
                    <a:pt x="1458" y="123737"/>
                  </a:lnTo>
                  <a:lnTo>
                    <a:pt x="13786" y="155129"/>
                  </a:lnTo>
                  <a:lnTo>
                    <a:pt x="34499" y="179238"/>
                  </a:lnTo>
                  <a:lnTo>
                    <a:pt x="63002" y="191984"/>
                  </a:lnTo>
                  <a:lnTo>
                    <a:pt x="113310" y="199159"/>
                  </a:lnTo>
                  <a:lnTo>
                    <a:pt x="162747" y="201285"/>
                  </a:lnTo>
                  <a:lnTo>
                    <a:pt x="207378" y="202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321782" y="4793352"/>
              <a:ext cx="238036" cy="509963"/>
            </a:xfrm>
            <a:custGeom>
              <a:avLst/>
              <a:gdLst/>
              <a:ahLst/>
              <a:cxnLst/>
              <a:rect l="0" t="0" r="0" b="0"/>
              <a:pathLst>
                <a:path w="238036" h="509963">
                  <a:moveTo>
                    <a:pt x="109689" y="60413"/>
                  </a:moveTo>
                  <a:lnTo>
                    <a:pt x="98743" y="107246"/>
                  </a:lnTo>
                  <a:lnTo>
                    <a:pt x="90605" y="151307"/>
                  </a:lnTo>
                  <a:lnTo>
                    <a:pt x="77459" y="205668"/>
                  </a:lnTo>
                  <a:lnTo>
                    <a:pt x="71194" y="257999"/>
                  </a:lnTo>
                  <a:lnTo>
                    <a:pt x="62059" y="312099"/>
                  </a:lnTo>
                  <a:lnTo>
                    <a:pt x="56982" y="366723"/>
                  </a:lnTo>
                  <a:lnTo>
                    <a:pt x="44320" y="428828"/>
                  </a:lnTo>
                  <a:lnTo>
                    <a:pt x="31211" y="489170"/>
                  </a:lnTo>
                  <a:lnTo>
                    <a:pt x="29948" y="506215"/>
                  </a:lnTo>
                  <a:lnTo>
                    <a:pt x="27583" y="509962"/>
                  </a:lnTo>
                  <a:lnTo>
                    <a:pt x="24483" y="504841"/>
                  </a:lnTo>
                  <a:lnTo>
                    <a:pt x="18498" y="478840"/>
                  </a:lnTo>
                  <a:lnTo>
                    <a:pt x="15129" y="418328"/>
                  </a:lnTo>
                  <a:lnTo>
                    <a:pt x="14341" y="363708"/>
                  </a:lnTo>
                  <a:lnTo>
                    <a:pt x="13990" y="316073"/>
                  </a:lnTo>
                  <a:lnTo>
                    <a:pt x="17856" y="259057"/>
                  </a:lnTo>
                  <a:lnTo>
                    <a:pt x="28650" y="209155"/>
                  </a:lnTo>
                  <a:lnTo>
                    <a:pt x="41497" y="159838"/>
                  </a:lnTo>
                  <a:lnTo>
                    <a:pt x="59487" y="102227"/>
                  </a:lnTo>
                  <a:lnTo>
                    <a:pt x="80426" y="60615"/>
                  </a:lnTo>
                  <a:lnTo>
                    <a:pt x="120485" y="19340"/>
                  </a:lnTo>
                  <a:lnTo>
                    <a:pt x="153590" y="4071"/>
                  </a:lnTo>
                  <a:lnTo>
                    <a:pt x="170949" y="0"/>
                  </a:lnTo>
                  <a:lnTo>
                    <a:pt x="187092" y="1856"/>
                  </a:lnTo>
                  <a:lnTo>
                    <a:pt x="217217" y="16106"/>
                  </a:lnTo>
                  <a:lnTo>
                    <a:pt x="227078" y="27829"/>
                  </a:lnTo>
                  <a:lnTo>
                    <a:pt x="238035" y="57103"/>
                  </a:lnTo>
                  <a:lnTo>
                    <a:pt x="234779" y="90427"/>
                  </a:lnTo>
                  <a:lnTo>
                    <a:pt x="223176" y="122504"/>
                  </a:lnTo>
                  <a:lnTo>
                    <a:pt x="174833" y="185069"/>
                  </a:lnTo>
                  <a:lnTo>
                    <a:pt x="120092" y="237620"/>
                  </a:lnTo>
                  <a:lnTo>
                    <a:pt x="60623" y="275017"/>
                  </a:lnTo>
                  <a:lnTo>
                    <a:pt x="0" y="307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527450" y="5004588"/>
              <a:ext cx="123401" cy="243119"/>
            </a:xfrm>
            <a:custGeom>
              <a:avLst/>
              <a:gdLst/>
              <a:ahLst/>
              <a:cxnLst/>
              <a:rect l="0" t="0" r="0" b="0"/>
              <a:pathLst>
                <a:path w="123401" h="243119">
                  <a:moveTo>
                    <a:pt x="0" y="95979"/>
                  </a:moveTo>
                  <a:lnTo>
                    <a:pt x="0" y="141288"/>
                  </a:lnTo>
                  <a:lnTo>
                    <a:pt x="0" y="198950"/>
                  </a:lnTo>
                  <a:lnTo>
                    <a:pt x="0" y="243118"/>
                  </a:lnTo>
                  <a:lnTo>
                    <a:pt x="0" y="187316"/>
                  </a:lnTo>
                  <a:lnTo>
                    <a:pt x="12187" y="150792"/>
                  </a:lnTo>
                  <a:lnTo>
                    <a:pt x="36619" y="100032"/>
                  </a:lnTo>
                  <a:lnTo>
                    <a:pt x="51315" y="70358"/>
                  </a:lnTo>
                  <a:lnTo>
                    <a:pt x="83760" y="31003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64562" y="5060329"/>
              <a:ext cx="194659" cy="228076"/>
            </a:xfrm>
            <a:custGeom>
              <a:avLst/>
              <a:gdLst/>
              <a:ahLst/>
              <a:cxnLst/>
              <a:rect l="0" t="0" r="0" b="0"/>
              <a:pathLst>
                <a:path w="194659" h="228076">
                  <a:moveTo>
                    <a:pt x="95978" y="81371"/>
                  </a:moveTo>
                  <a:lnTo>
                    <a:pt x="81063" y="141031"/>
                  </a:lnTo>
                  <a:lnTo>
                    <a:pt x="72261" y="192488"/>
                  </a:lnTo>
                  <a:lnTo>
                    <a:pt x="71026" y="210294"/>
                  </a:lnTo>
                  <a:lnTo>
                    <a:pt x="76297" y="220641"/>
                  </a:lnTo>
                  <a:lnTo>
                    <a:pt x="85904" y="226016"/>
                  </a:lnTo>
                  <a:lnTo>
                    <a:pt x="98403" y="228075"/>
                  </a:lnTo>
                  <a:lnTo>
                    <a:pt x="111306" y="223355"/>
                  </a:lnTo>
                  <a:lnTo>
                    <a:pt x="137830" y="201859"/>
                  </a:lnTo>
                  <a:lnTo>
                    <a:pt x="171179" y="148218"/>
                  </a:lnTo>
                  <a:lnTo>
                    <a:pt x="193079" y="91360"/>
                  </a:lnTo>
                  <a:lnTo>
                    <a:pt x="194658" y="35919"/>
                  </a:lnTo>
                  <a:lnTo>
                    <a:pt x="189187" y="22124"/>
                  </a:lnTo>
                  <a:lnTo>
                    <a:pt x="170921" y="2734"/>
                  </a:lnTo>
                  <a:lnTo>
                    <a:pt x="158128" y="0"/>
                  </a:lnTo>
                  <a:lnTo>
                    <a:pt x="127663" y="5089"/>
                  </a:lnTo>
                  <a:lnTo>
                    <a:pt x="76252" y="39641"/>
                  </a:lnTo>
                  <a:lnTo>
                    <a:pt x="27700" y="85542"/>
                  </a:lnTo>
                  <a:lnTo>
                    <a:pt x="0" y="1362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71375" y="5043539"/>
              <a:ext cx="218353" cy="429567"/>
            </a:xfrm>
            <a:custGeom>
              <a:avLst/>
              <a:gdLst/>
              <a:ahLst/>
              <a:cxnLst/>
              <a:rect l="0" t="0" r="0" b="0"/>
              <a:pathLst>
                <a:path w="218353" h="429567">
                  <a:moveTo>
                    <a:pt x="53699" y="111873"/>
                  </a:moveTo>
                  <a:lnTo>
                    <a:pt x="49637" y="167470"/>
                  </a:lnTo>
                  <a:lnTo>
                    <a:pt x="42847" y="220262"/>
                  </a:lnTo>
                  <a:lnTo>
                    <a:pt x="36772" y="281608"/>
                  </a:lnTo>
                  <a:lnTo>
                    <a:pt x="29386" y="336855"/>
                  </a:lnTo>
                  <a:lnTo>
                    <a:pt x="27198" y="397406"/>
                  </a:lnTo>
                  <a:lnTo>
                    <a:pt x="26891" y="416488"/>
                  </a:lnTo>
                  <a:lnTo>
                    <a:pt x="23639" y="426163"/>
                  </a:lnTo>
                  <a:lnTo>
                    <a:pt x="18425" y="429566"/>
                  </a:lnTo>
                  <a:lnTo>
                    <a:pt x="11901" y="428787"/>
                  </a:lnTo>
                  <a:lnTo>
                    <a:pt x="7553" y="420651"/>
                  </a:lnTo>
                  <a:lnTo>
                    <a:pt x="1432" y="369759"/>
                  </a:lnTo>
                  <a:lnTo>
                    <a:pt x="0" y="317389"/>
                  </a:lnTo>
                  <a:lnTo>
                    <a:pt x="6473" y="257065"/>
                  </a:lnTo>
                  <a:lnTo>
                    <a:pt x="18039" y="202966"/>
                  </a:lnTo>
                  <a:lnTo>
                    <a:pt x="38394" y="148343"/>
                  </a:lnTo>
                  <a:lnTo>
                    <a:pt x="72569" y="86237"/>
                  </a:lnTo>
                  <a:lnTo>
                    <a:pt x="102624" y="45370"/>
                  </a:lnTo>
                  <a:lnTo>
                    <a:pt x="161769" y="7554"/>
                  </a:lnTo>
                  <a:lnTo>
                    <a:pt x="176020" y="1193"/>
                  </a:lnTo>
                  <a:lnTo>
                    <a:pt x="188568" y="0"/>
                  </a:lnTo>
                  <a:lnTo>
                    <a:pt x="210635" y="6799"/>
                  </a:lnTo>
                  <a:lnTo>
                    <a:pt x="216215" y="15925"/>
                  </a:lnTo>
                  <a:lnTo>
                    <a:pt x="218352" y="42315"/>
                  </a:lnTo>
                  <a:lnTo>
                    <a:pt x="210990" y="84153"/>
                  </a:lnTo>
                  <a:lnTo>
                    <a:pt x="184602" y="140053"/>
                  </a:lnTo>
                  <a:lnTo>
                    <a:pt x="144478" y="196817"/>
                  </a:lnTo>
                  <a:lnTo>
                    <a:pt x="135966" y="207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130742" y="519654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4730364" y="11788567"/>
            <a:ext cx="1095951" cy="974851"/>
          </a:xfrm>
          <a:custGeom>
            <a:avLst/>
            <a:gdLst/>
            <a:ahLst/>
            <a:cxnLst/>
            <a:rect l="0" t="0" r="0" b="0"/>
            <a:pathLst>
              <a:path w="1095951" h="974851">
                <a:moveTo>
                  <a:pt x="493604" y="51089"/>
                </a:moveTo>
                <a:lnTo>
                  <a:pt x="436671" y="78192"/>
                </a:lnTo>
                <a:lnTo>
                  <a:pt x="377709" y="119552"/>
                </a:lnTo>
                <a:lnTo>
                  <a:pt x="316841" y="181751"/>
                </a:lnTo>
                <a:lnTo>
                  <a:pt x="274664" y="241982"/>
                </a:lnTo>
                <a:lnTo>
                  <a:pt x="246997" y="285739"/>
                </a:lnTo>
                <a:lnTo>
                  <a:pt x="220990" y="332101"/>
                </a:lnTo>
                <a:lnTo>
                  <a:pt x="199275" y="383175"/>
                </a:lnTo>
                <a:lnTo>
                  <a:pt x="179467" y="432281"/>
                </a:lnTo>
                <a:lnTo>
                  <a:pt x="162030" y="481021"/>
                </a:lnTo>
                <a:lnTo>
                  <a:pt x="149203" y="533152"/>
                </a:lnTo>
                <a:lnTo>
                  <a:pt x="142486" y="582728"/>
                </a:lnTo>
                <a:lnTo>
                  <a:pt x="139501" y="630153"/>
                </a:lnTo>
                <a:lnTo>
                  <a:pt x="138174" y="676623"/>
                </a:lnTo>
                <a:lnTo>
                  <a:pt x="145709" y="722666"/>
                </a:lnTo>
                <a:lnTo>
                  <a:pt x="157692" y="766998"/>
                </a:lnTo>
                <a:lnTo>
                  <a:pt x="176049" y="824693"/>
                </a:lnTo>
                <a:lnTo>
                  <a:pt x="221654" y="885906"/>
                </a:lnTo>
                <a:lnTo>
                  <a:pt x="274674" y="934729"/>
                </a:lnTo>
                <a:lnTo>
                  <a:pt x="322770" y="956996"/>
                </a:lnTo>
                <a:lnTo>
                  <a:pt x="382894" y="973242"/>
                </a:lnTo>
                <a:lnTo>
                  <a:pt x="426625" y="974850"/>
                </a:lnTo>
                <a:lnTo>
                  <a:pt x="471453" y="970488"/>
                </a:lnTo>
                <a:lnTo>
                  <a:pt x="516767" y="963470"/>
                </a:lnTo>
                <a:lnTo>
                  <a:pt x="562298" y="951211"/>
                </a:lnTo>
                <a:lnTo>
                  <a:pt x="607925" y="935606"/>
                </a:lnTo>
                <a:lnTo>
                  <a:pt x="653595" y="918514"/>
                </a:lnTo>
                <a:lnTo>
                  <a:pt x="714853" y="869925"/>
                </a:lnTo>
                <a:lnTo>
                  <a:pt x="756979" y="837017"/>
                </a:lnTo>
                <a:lnTo>
                  <a:pt x="819458" y="788733"/>
                </a:lnTo>
                <a:lnTo>
                  <a:pt x="880628" y="731769"/>
                </a:lnTo>
                <a:lnTo>
                  <a:pt x="921557" y="688776"/>
                </a:lnTo>
                <a:lnTo>
                  <a:pt x="954982" y="644278"/>
                </a:lnTo>
                <a:lnTo>
                  <a:pt x="985072" y="599109"/>
                </a:lnTo>
                <a:lnTo>
                  <a:pt x="1013681" y="553643"/>
                </a:lnTo>
                <a:lnTo>
                  <a:pt x="1041630" y="508045"/>
                </a:lnTo>
                <a:lnTo>
                  <a:pt x="1061162" y="462388"/>
                </a:lnTo>
                <a:lnTo>
                  <a:pt x="1074921" y="418228"/>
                </a:lnTo>
                <a:lnTo>
                  <a:pt x="1089708" y="357584"/>
                </a:lnTo>
                <a:lnTo>
                  <a:pt x="1093702" y="314265"/>
                </a:lnTo>
                <a:lnTo>
                  <a:pt x="1095950" y="254330"/>
                </a:lnTo>
                <a:lnTo>
                  <a:pt x="1082058" y="197977"/>
                </a:lnTo>
                <a:lnTo>
                  <a:pt x="1048544" y="135288"/>
                </a:lnTo>
                <a:lnTo>
                  <a:pt x="999492" y="78894"/>
                </a:lnTo>
                <a:lnTo>
                  <a:pt x="955299" y="41554"/>
                </a:lnTo>
                <a:lnTo>
                  <a:pt x="899548" y="15256"/>
                </a:lnTo>
                <a:lnTo>
                  <a:pt x="856840" y="4695"/>
                </a:lnTo>
                <a:lnTo>
                  <a:pt x="812467" y="0"/>
                </a:lnTo>
                <a:lnTo>
                  <a:pt x="767355" y="6040"/>
                </a:lnTo>
                <a:lnTo>
                  <a:pt x="720390" y="17357"/>
                </a:lnTo>
                <a:lnTo>
                  <a:pt x="669048" y="27464"/>
                </a:lnTo>
                <a:lnTo>
                  <a:pt x="615759" y="45160"/>
                </a:lnTo>
                <a:lnTo>
                  <a:pt x="561606" y="68259"/>
                </a:lnTo>
                <a:lnTo>
                  <a:pt x="507069" y="93760"/>
                </a:lnTo>
                <a:lnTo>
                  <a:pt x="456423" y="124391"/>
                </a:lnTo>
                <a:lnTo>
                  <a:pt x="407000" y="159841"/>
                </a:lnTo>
                <a:lnTo>
                  <a:pt x="354564" y="200988"/>
                </a:lnTo>
                <a:lnTo>
                  <a:pt x="304853" y="252791"/>
                </a:lnTo>
                <a:lnTo>
                  <a:pt x="257368" y="311363"/>
                </a:lnTo>
                <a:lnTo>
                  <a:pt x="210872" y="372943"/>
                </a:lnTo>
                <a:lnTo>
                  <a:pt x="189333" y="405817"/>
                </a:lnTo>
                <a:lnTo>
                  <a:pt x="168879" y="439922"/>
                </a:lnTo>
                <a:lnTo>
                  <a:pt x="149149" y="474846"/>
                </a:lnTo>
                <a:lnTo>
                  <a:pt x="129903" y="511840"/>
                </a:lnTo>
                <a:lnTo>
                  <a:pt x="110977" y="550213"/>
                </a:lnTo>
                <a:lnTo>
                  <a:pt x="92267" y="589507"/>
                </a:lnTo>
                <a:lnTo>
                  <a:pt x="76746" y="624844"/>
                </a:lnTo>
                <a:lnTo>
                  <a:pt x="63352" y="657542"/>
                </a:lnTo>
                <a:lnTo>
                  <a:pt x="40344" y="716726"/>
                </a:lnTo>
                <a:lnTo>
                  <a:pt x="19962" y="768420"/>
                </a:lnTo>
                <a:lnTo>
                  <a:pt x="0" y="8189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1524000"/>
            <a:ext cx="4345498" cy="210537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15900" y="444500"/>
            <a:ext cx="87858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9. Which two angles inside the triangle add up to equal angle A?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7086600"/>
            <a:ext cx="3558921" cy="257797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79400" y="6057900"/>
            <a:ext cx="974648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10. Name two angles that must be congruent in order to prove that lines m &amp; n are parallel?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32916" y="1791072"/>
            <a:ext cx="2392888" cy="649523"/>
            <a:chOff x="4832916" y="1791072"/>
            <a:chExt cx="2392888" cy="649523"/>
          </a:xfrm>
        </p:grpSpPr>
        <p:sp>
          <p:nvSpPr>
            <p:cNvPr id="6" name="Freeform 5"/>
            <p:cNvSpPr/>
            <p:nvPr/>
          </p:nvSpPr>
          <p:spPr>
            <a:xfrm>
              <a:off x="5072646" y="1791072"/>
              <a:ext cx="302146" cy="219652"/>
            </a:xfrm>
            <a:custGeom>
              <a:avLst/>
              <a:gdLst/>
              <a:ahLst/>
              <a:cxnLst/>
              <a:rect l="0" t="0" r="0" b="0"/>
              <a:pathLst>
                <a:path w="302146" h="219652">
                  <a:moveTo>
                    <a:pt x="302145" y="32518"/>
                  </a:moveTo>
                  <a:lnTo>
                    <a:pt x="278729" y="12149"/>
                  </a:lnTo>
                  <a:lnTo>
                    <a:pt x="256698" y="1628"/>
                  </a:lnTo>
                  <a:lnTo>
                    <a:pt x="227609" y="0"/>
                  </a:lnTo>
                  <a:lnTo>
                    <a:pt x="192845" y="7401"/>
                  </a:lnTo>
                  <a:lnTo>
                    <a:pt x="130447" y="37263"/>
                  </a:lnTo>
                  <a:lnTo>
                    <a:pt x="68286" y="73534"/>
                  </a:lnTo>
                  <a:lnTo>
                    <a:pt x="17669" y="117922"/>
                  </a:lnTo>
                  <a:lnTo>
                    <a:pt x="7375" y="130587"/>
                  </a:lnTo>
                  <a:lnTo>
                    <a:pt x="0" y="160911"/>
                  </a:lnTo>
                  <a:lnTo>
                    <a:pt x="166" y="177528"/>
                  </a:lnTo>
                  <a:lnTo>
                    <a:pt x="6371" y="190130"/>
                  </a:lnTo>
                  <a:lnTo>
                    <a:pt x="29515" y="208195"/>
                  </a:lnTo>
                  <a:lnTo>
                    <a:pt x="76806" y="219651"/>
                  </a:lnTo>
                  <a:lnTo>
                    <a:pt x="86410" y="216688"/>
                  </a:lnTo>
                  <a:lnTo>
                    <a:pt x="91289" y="210143"/>
                  </a:lnTo>
                  <a:lnTo>
                    <a:pt x="93018" y="201209"/>
                  </a:lnTo>
                  <a:lnTo>
                    <a:pt x="89601" y="195253"/>
                  </a:lnTo>
                  <a:lnTo>
                    <a:pt x="82752" y="191282"/>
                  </a:lnTo>
                  <a:lnTo>
                    <a:pt x="55343" y="183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2916" y="2056680"/>
              <a:ext cx="404764" cy="287587"/>
            </a:xfrm>
            <a:custGeom>
              <a:avLst/>
              <a:gdLst/>
              <a:ahLst/>
              <a:cxnLst/>
              <a:rect l="0" t="0" r="0" b="0"/>
              <a:pathLst>
                <a:path w="404764" h="287587">
                  <a:moveTo>
                    <a:pt x="116828" y="0"/>
                  </a:moveTo>
                  <a:lnTo>
                    <a:pt x="68021" y="37955"/>
                  </a:lnTo>
                  <a:lnTo>
                    <a:pt x="26701" y="85388"/>
                  </a:lnTo>
                  <a:lnTo>
                    <a:pt x="8216" y="120218"/>
                  </a:lnTo>
                  <a:lnTo>
                    <a:pt x="0" y="156010"/>
                  </a:lnTo>
                  <a:lnTo>
                    <a:pt x="4474" y="192231"/>
                  </a:lnTo>
                  <a:lnTo>
                    <a:pt x="9932" y="210421"/>
                  </a:lnTo>
                  <a:lnTo>
                    <a:pt x="32248" y="238758"/>
                  </a:lnTo>
                  <a:lnTo>
                    <a:pt x="62478" y="259985"/>
                  </a:lnTo>
                  <a:lnTo>
                    <a:pt x="96227" y="274497"/>
                  </a:lnTo>
                  <a:lnTo>
                    <a:pt x="143728" y="281963"/>
                  </a:lnTo>
                  <a:lnTo>
                    <a:pt x="195816" y="285281"/>
                  </a:lnTo>
                  <a:lnTo>
                    <a:pt x="239279" y="286756"/>
                  </a:lnTo>
                  <a:lnTo>
                    <a:pt x="298008" y="287586"/>
                  </a:lnTo>
                  <a:lnTo>
                    <a:pt x="361282" y="280553"/>
                  </a:lnTo>
                  <a:lnTo>
                    <a:pt x="404763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73940" y="1848528"/>
              <a:ext cx="558990" cy="509800"/>
            </a:xfrm>
            <a:custGeom>
              <a:avLst/>
              <a:gdLst/>
              <a:ahLst/>
              <a:cxnLst/>
              <a:rect l="0" t="0" r="0" b="0"/>
              <a:pathLst>
                <a:path w="558990" h="509800">
                  <a:moveTo>
                    <a:pt x="24252" y="167019"/>
                  </a:moveTo>
                  <a:lnTo>
                    <a:pt x="13306" y="212328"/>
                  </a:lnTo>
                  <a:lnTo>
                    <a:pt x="2388" y="269989"/>
                  </a:lnTo>
                  <a:lnTo>
                    <a:pt x="0" y="326346"/>
                  </a:lnTo>
                  <a:lnTo>
                    <a:pt x="4840" y="363263"/>
                  </a:lnTo>
                  <a:lnTo>
                    <a:pt x="24257" y="395921"/>
                  </a:lnTo>
                  <a:lnTo>
                    <a:pt x="37967" y="411028"/>
                  </a:lnTo>
                  <a:lnTo>
                    <a:pt x="69450" y="427814"/>
                  </a:lnTo>
                  <a:lnTo>
                    <a:pt x="129559" y="437264"/>
                  </a:lnTo>
                  <a:lnTo>
                    <a:pt x="174651" y="437951"/>
                  </a:lnTo>
                  <a:lnTo>
                    <a:pt x="225731" y="428249"/>
                  </a:lnTo>
                  <a:lnTo>
                    <a:pt x="288000" y="394382"/>
                  </a:lnTo>
                  <a:lnTo>
                    <a:pt x="332443" y="357279"/>
                  </a:lnTo>
                  <a:lnTo>
                    <a:pt x="382846" y="299619"/>
                  </a:lnTo>
                  <a:lnTo>
                    <a:pt x="401510" y="258613"/>
                  </a:lnTo>
                  <a:lnTo>
                    <a:pt x="416688" y="202621"/>
                  </a:lnTo>
                  <a:lnTo>
                    <a:pt x="429311" y="152684"/>
                  </a:lnTo>
                  <a:lnTo>
                    <a:pt x="435252" y="92523"/>
                  </a:lnTo>
                  <a:lnTo>
                    <a:pt x="442936" y="36949"/>
                  </a:lnTo>
                  <a:lnTo>
                    <a:pt x="439870" y="5614"/>
                  </a:lnTo>
                  <a:lnTo>
                    <a:pt x="436919" y="0"/>
                  </a:lnTo>
                  <a:lnTo>
                    <a:pt x="433428" y="828"/>
                  </a:lnTo>
                  <a:lnTo>
                    <a:pt x="429578" y="5951"/>
                  </a:lnTo>
                  <a:lnTo>
                    <a:pt x="412451" y="65857"/>
                  </a:lnTo>
                  <a:lnTo>
                    <a:pt x="400464" y="115208"/>
                  </a:lnTo>
                  <a:lnTo>
                    <a:pt x="397125" y="160750"/>
                  </a:lnTo>
                  <a:lnTo>
                    <a:pt x="395641" y="211460"/>
                  </a:lnTo>
                  <a:lnTo>
                    <a:pt x="396505" y="259897"/>
                  </a:lnTo>
                  <a:lnTo>
                    <a:pt x="405557" y="312861"/>
                  </a:lnTo>
                  <a:lnTo>
                    <a:pt x="419411" y="360546"/>
                  </a:lnTo>
                  <a:lnTo>
                    <a:pt x="442136" y="418518"/>
                  </a:lnTo>
                  <a:lnTo>
                    <a:pt x="469690" y="464471"/>
                  </a:lnTo>
                  <a:lnTo>
                    <a:pt x="493402" y="487622"/>
                  </a:lnTo>
                  <a:lnTo>
                    <a:pt x="519174" y="499942"/>
                  </a:lnTo>
                  <a:lnTo>
                    <a:pt x="558989" y="509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90148" y="2152659"/>
              <a:ext cx="383915" cy="27172"/>
            </a:xfrm>
            <a:custGeom>
              <a:avLst/>
              <a:gdLst/>
              <a:ahLst/>
              <a:cxnLst/>
              <a:rect l="0" t="0" r="0" b="0"/>
              <a:pathLst>
                <a:path w="383915" h="27172">
                  <a:moveTo>
                    <a:pt x="0" y="13711"/>
                  </a:moveTo>
                  <a:lnTo>
                    <a:pt x="43673" y="20990"/>
                  </a:lnTo>
                  <a:lnTo>
                    <a:pt x="89490" y="24563"/>
                  </a:lnTo>
                  <a:lnTo>
                    <a:pt x="140322" y="26151"/>
                  </a:lnTo>
                  <a:lnTo>
                    <a:pt x="193384" y="26857"/>
                  </a:lnTo>
                  <a:lnTo>
                    <a:pt x="239311" y="27171"/>
                  </a:lnTo>
                  <a:lnTo>
                    <a:pt x="299427" y="23285"/>
                  </a:lnTo>
                  <a:lnTo>
                    <a:pt x="347709" y="12485"/>
                  </a:lnTo>
                  <a:lnTo>
                    <a:pt x="3839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11903" y="2084103"/>
              <a:ext cx="164535" cy="356492"/>
            </a:xfrm>
            <a:custGeom>
              <a:avLst/>
              <a:gdLst/>
              <a:ahLst/>
              <a:cxnLst/>
              <a:rect l="0" t="0" r="0" b="0"/>
              <a:pathLst>
                <a:path w="164535" h="356492">
                  <a:moveTo>
                    <a:pt x="164534" y="0"/>
                  </a:moveTo>
                  <a:lnTo>
                    <a:pt x="149620" y="59659"/>
                  </a:lnTo>
                  <a:lnTo>
                    <a:pt x="136755" y="115178"/>
                  </a:lnTo>
                  <a:lnTo>
                    <a:pt x="119232" y="175809"/>
                  </a:lnTo>
                  <a:lnTo>
                    <a:pt x="94743" y="232368"/>
                  </a:lnTo>
                  <a:lnTo>
                    <a:pt x="75625" y="266286"/>
                  </a:lnTo>
                  <a:lnTo>
                    <a:pt x="34235" y="316949"/>
                  </a:lnTo>
                  <a:lnTo>
                    <a:pt x="21310" y="33891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312798" y="2029258"/>
              <a:ext cx="309713" cy="262463"/>
            </a:xfrm>
            <a:custGeom>
              <a:avLst/>
              <a:gdLst/>
              <a:ahLst/>
              <a:cxnLst/>
              <a:rect l="0" t="0" r="0" b="0"/>
              <a:pathLst>
                <a:path w="309713" h="262463">
                  <a:moveTo>
                    <a:pt x="186312" y="0"/>
                  </a:moveTo>
                  <a:lnTo>
                    <a:pt x="167334" y="52870"/>
                  </a:lnTo>
                  <a:lnTo>
                    <a:pt x="143618" y="105042"/>
                  </a:lnTo>
                  <a:lnTo>
                    <a:pt x="108307" y="156337"/>
                  </a:lnTo>
                  <a:lnTo>
                    <a:pt x="62568" y="214657"/>
                  </a:lnTo>
                  <a:lnTo>
                    <a:pt x="30647" y="247095"/>
                  </a:lnTo>
                  <a:lnTo>
                    <a:pt x="5914" y="261151"/>
                  </a:lnTo>
                  <a:lnTo>
                    <a:pt x="538" y="262462"/>
                  </a:lnTo>
                  <a:lnTo>
                    <a:pt x="0" y="260288"/>
                  </a:lnTo>
                  <a:lnTo>
                    <a:pt x="2689" y="255793"/>
                  </a:lnTo>
                  <a:lnTo>
                    <a:pt x="35588" y="242187"/>
                  </a:lnTo>
                  <a:lnTo>
                    <a:pt x="83931" y="235786"/>
                  </a:lnTo>
                  <a:lnTo>
                    <a:pt x="144127" y="233889"/>
                  </a:lnTo>
                  <a:lnTo>
                    <a:pt x="202928" y="240606"/>
                  </a:lnTo>
                  <a:lnTo>
                    <a:pt x="258944" y="244966"/>
                  </a:lnTo>
                  <a:lnTo>
                    <a:pt x="309712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65290" y="2056680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0"/>
                  </a:moveTo>
                  <a:lnTo>
                    <a:pt x="62631" y="0"/>
                  </a:lnTo>
                  <a:lnTo>
                    <a:pt x="119953" y="0"/>
                  </a:lnTo>
                  <a:lnTo>
                    <a:pt x="181456" y="1524"/>
                  </a:lnTo>
                  <a:lnTo>
                    <a:pt x="236602" y="10853"/>
                  </a:lnTo>
                  <a:lnTo>
                    <a:pt x="26051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910446" y="2221215"/>
              <a:ext cx="260513" cy="27423"/>
            </a:xfrm>
            <a:custGeom>
              <a:avLst/>
              <a:gdLst/>
              <a:ahLst/>
              <a:cxnLst/>
              <a:rect l="0" t="0" r="0" b="0"/>
              <a:pathLst>
                <a:path w="260513" h="27423">
                  <a:moveTo>
                    <a:pt x="0" y="27422"/>
                  </a:moveTo>
                  <a:lnTo>
                    <a:pt x="43672" y="20143"/>
                  </a:lnTo>
                  <a:lnTo>
                    <a:pt x="85427" y="16570"/>
                  </a:lnTo>
                  <a:lnTo>
                    <a:pt x="147697" y="14558"/>
                  </a:lnTo>
                  <a:lnTo>
                    <a:pt x="200678" y="9899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95257" y="1823590"/>
            <a:ext cx="3117943" cy="1124319"/>
            <a:chOff x="6795257" y="1823590"/>
            <a:chExt cx="3117943" cy="1124319"/>
          </a:xfrm>
        </p:grpSpPr>
        <p:sp>
          <p:nvSpPr>
            <p:cNvPr id="15" name="Freeform 14"/>
            <p:cNvSpPr/>
            <p:nvPr/>
          </p:nvSpPr>
          <p:spPr>
            <a:xfrm>
              <a:off x="7516475" y="1836478"/>
              <a:ext cx="600557" cy="411818"/>
            </a:xfrm>
            <a:custGeom>
              <a:avLst/>
              <a:gdLst/>
              <a:ahLst/>
              <a:cxnLst/>
              <a:rect l="0" t="0" r="0" b="0"/>
              <a:pathLst>
                <a:path w="600557" h="411818">
                  <a:moveTo>
                    <a:pt x="257776" y="96801"/>
                  </a:moveTo>
                  <a:lnTo>
                    <a:pt x="249877" y="120500"/>
                  </a:lnTo>
                  <a:lnTo>
                    <a:pt x="253249" y="110381"/>
                  </a:lnTo>
                  <a:lnTo>
                    <a:pt x="249156" y="71710"/>
                  </a:lnTo>
                  <a:lnTo>
                    <a:pt x="231016" y="28936"/>
                  </a:lnTo>
                  <a:lnTo>
                    <a:pt x="210843" y="9255"/>
                  </a:lnTo>
                  <a:lnTo>
                    <a:pt x="199065" y="1874"/>
                  </a:lnTo>
                  <a:lnTo>
                    <a:pt x="185119" y="0"/>
                  </a:lnTo>
                  <a:lnTo>
                    <a:pt x="153373" y="6043"/>
                  </a:lnTo>
                  <a:lnTo>
                    <a:pt x="108519" y="33855"/>
                  </a:lnTo>
                  <a:lnTo>
                    <a:pt x="64887" y="74775"/>
                  </a:lnTo>
                  <a:lnTo>
                    <a:pt x="40019" y="125290"/>
                  </a:lnTo>
                  <a:lnTo>
                    <a:pt x="20435" y="179279"/>
                  </a:lnTo>
                  <a:lnTo>
                    <a:pt x="6499" y="227543"/>
                  </a:lnTo>
                  <a:lnTo>
                    <a:pt x="1368" y="270692"/>
                  </a:lnTo>
                  <a:lnTo>
                    <a:pt x="0" y="294996"/>
                  </a:lnTo>
                  <a:lnTo>
                    <a:pt x="10667" y="334188"/>
                  </a:lnTo>
                  <a:lnTo>
                    <a:pt x="30643" y="365317"/>
                  </a:lnTo>
                  <a:lnTo>
                    <a:pt x="54756" y="389309"/>
                  </a:lnTo>
                  <a:lnTo>
                    <a:pt x="67585" y="395402"/>
                  </a:lnTo>
                  <a:lnTo>
                    <a:pt x="94026" y="398110"/>
                  </a:lnTo>
                  <a:lnTo>
                    <a:pt x="141886" y="383790"/>
                  </a:lnTo>
                  <a:lnTo>
                    <a:pt x="187383" y="352971"/>
                  </a:lnTo>
                  <a:lnTo>
                    <a:pt x="222531" y="307615"/>
                  </a:lnTo>
                  <a:lnTo>
                    <a:pt x="244963" y="255582"/>
                  </a:lnTo>
                  <a:lnTo>
                    <a:pt x="261259" y="201570"/>
                  </a:lnTo>
                  <a:lnTo>
                    <a:pt x="268457" y="146972"/>
                  </a:lnTo>
                  <a:lnTo>
                    <a:pt x="267944" y="140913"/>
                  </a:lnTo>
                  <a:lnTo>
                    <a:pt x="266078" y="142967"/>
                  </a:lnTo>
                  <a:lnTo>
                    <a:pt x="263311" y="150431"/>
                  </a:lnTo>
                  <a:lnTo>
                    <a:pt x="259415" y="211886"/>
                  </a:lnTo>
                  <a:lnTo>
                    <a:pt x="265541" y="268520"/>
                  </a:lnTo>
                  <a:lnTo>
                    <a:pt x="277004" y="328804"/>
                  </a:lnTo>
                  <a:lnTo>
                    <a:pt x="293744" y="360386"/>
                  </a:lnTo>
                  <a:lnTo>
                    <a:pt x="304607" y="373073"/>
                  </a:lnTo>
                  <a:lnTo>
                    <a:pt x="316419" y="380008"/>
                  </a:lnTo>
                  <a:lnTo>
                    <a:pt x="341731" y="383651"/>
                  </a:lnTo>
                  <a:lnTo>
                    <a:pt x="388956" y="369857"/>
                  </a:lnTo>
                  <a:lnTo>
                    <a:pt x="434264" y="346473"/>
                  </a:lnTo>
                  <a:lnTo>
                    <a:pt x="469355" y="312969"/>
                  </a:lnTo>
                  <a:lnTo>
                    <a:pt x="506987" y="249755"/>
                  </a:lnTo>
                  <a:lnTo>
                    <a:pt x="525436" y="196627"/>
                  </a:lnTo>
                  <a:lnTo>
                    <a:pt x="535684" y="160466"/>
                  </a:lnTo>
                  <a:lnTo>
                    <a:pt x="534456" y="145338"/>
                  </a:lnTo>
                  <a:lnTo>
                    <a:pt x="520904" y="120404"/>
                  </a:lnTo>
                  <a:lnTo>
                    <a:pt x="512416" y="117107"/>
                  </a:lnTo>
                  <a:lnTo>
                    <a:pt x="503709" y="119479"/>
                  </a:lnTo>
                  <a:lnTo>
                    <a:pt x="485910" y="134303"/>
                  </a:lnTo>
                  <a:lnTo>
                    <a:pt x="440542" y="194107"/>
                  </a:lnTo>
                  <a:lnTo>
                    <a:pt x="404019" y="257310"/>
                  </a:lnTo>
                  <a:lnTo>
                    <a:pt x="371526" y="315385"/>
                  </a:lnTo>
                  <a:lnTo>
                    <a:pt x="365603" y="329362"/>
                  </a:lnTo>
                  <a:lnTo>
                    <a:pt x="363083" y="361141"/>
                  </a:lnTo>
                  <a:lnTo>
                    <a:pt x="364544" y="378147"/>
                  </a:lnTo>
                  <a:lnTo>
                    <a:pt x="371612" y="391008"/>
                  </a:lnTo>
                  <a:lnTo>
                    <a:pt x="395715" y="409360"/>
                  </a:lnTo>
                  <a:lnTo>
                    <a:pt x="409151" y="411817"/>
                  </a:lnTo>
                  <a:lnTo>
                    <a:pt x="436267" y="406421"/>
                  </a:lnTo>
                  <a:lnTo>
                    <a:pt x="463553" y="385741"/>
                  </a:lnTo>
                  <a:lnTo>
                    <a:pt x="489392" y="354714"/>
                  </a:lnTo>
                  <a:lnTo>
                    <a:pt x="519545" y="294420"/>
                  </a:lnTo>
                  <a:lnTo>
                    <a:pt x="533066" y="250649"/>
                  </a:lnTo>
                  <a:lnTo>
                    <a:pt x="544154" y="205804"/>
                  </a:lnTo>
                  <a:lnTo>
                    <a:pt x="552636" y="160482"/>
                  </a:lnTo>
                  <a:lnTo>
                    <a:pt x="556407" y="114947"/>
                  </a:lnTo>
                  <a:lnTo>
                    <a:pt x="558529" y="53766"/>
                  </a:lnTo>
                  <a:lnTo>
                    <a:pt x="558827" y="46782"/>
                  </a:lnTo>
                  <a:lnTo>
                    <a:pt x="559158" y="55273"/>
                  </a:lnTo>
                  <a:lnTo>
                    <a:pt x="549947" y="110378"/>
                  </a:lnTo>
                  <a:lnTo>
                    <a:pt x="546966" y="162101"/>
                  </a:lnTo>
                  <a:lnTo>
                    <a:pt x="546083" y="216021"/>
                  </a:lnTo>
                  <a:lnTo>
                    <a:pt x="547345" y="272115"/>
                  </a:lnTo>
                  <a:lnTo>
                    <a:pt x="559737" y="333255"/>
                  </a:lnTo>
                  <a:lnTo>
                    <a:pt x="591139" y="384216"/>
                  </a:lnTo>
                  <a:lnTo>
                    <a:pt x="600556" y="3984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93812" y="1856183"/>
              <a:ext cx="307134" cy="378328"/>
            </a:xfrm>
            <a:custGeom>
              <a:avLst/>
              <a:gdLst/>
              <a:ahLst/>
              <a:cxnLst/>
              <a:rect l="0" t="0" r="0" b="0"/>
              <a:pathLst>
                <a:path w="307134" h="378328">
                  <a:moveTo>
                    <a:pt x="87754" y="337609"/>
                  </a:moveTo>
                  <a:lnTo>
                    <a:pt x="145005" y="280357"/>
                  </a:lnTo>
                  <a:lnTo>
                    <a:pt x="169888" y="233639"/>
                  </a:lnTo>
                  <a:lnTo>
                    <a:pt x="186908" y="181202"/>
                  </a:lnTo>
                  <a:lnTo>
                    <a:pt x="194322" y="127070"/>
                  </a:lnTo>
                  <a:lnTo>
                    <a:pt x="187931" y="94737"/>
                  </a:lnTo>
                  <a:lnTo>
                    <a:pt x="181960" y="79716"/>
                  </a:lnTo>
                  <a:lnTo>
                    <a:pt x="173410" y="71225"/>
                  </a:lnTo>
                  <a:lnTo>
                    <a:pt x="163139" y="67088"/>
                  </a:lnTo>
                  <a:lnTo>
                    <a:pt x="151722" y="65854"/>
                  </a:lnTo>
                  <a:lnTo>
                    <a:pt x="122786" y="80733"/>
                  </a:lnTo>
                  <a:lnTo>
                    <a:pt x="69113" y="132660"/>
                  </a:lnTo>
                  <a:lnTo>
                    <a:pt x="38727" y="180566"/>
                  </a:lnTo>
                  <a:lnTo>
                    <a:pt x="17705" y="233356"/>
                  </a:lnTo>
                  <a:lnTo>
                    <a:pt x="0" y="296364"/>
                  </a:lnTo>
                  <a:lnTo>
                    <a:pt x="2033" y="330450"/>
                  </a:lnTo>
                  <a:lnTo>
                    <a:pt x="16140" y="357787"/>
                  </a:lnTo>
                  <a:lnTo>
                    <a:pt x="26299" y="369343"/>
                  </a:lnTo>
                  <a:lnTo>
                    <a:pt x="37644" y="375523"/>
                  </a:lnTo>
                  <a:lnTo>
                    <a:pt x="62435" y="378327"/>
                  </a:lnTo>
                  <a:lnTo>
                    <a:pt x="109367" y="364062"/>
                  </a:lnTo>
                  <a:lnTo>
                    <a:pt x="154589" y="325981"/>
                  </a:lnTo>
                  <a:lnTo>
                    <a:pt x="189655" y="276103"/>
                  </a:lnTo>
                  <a:lnTo>
                    <a:pt x="212063" y="215451"/>
                  </a:lnTo>
                  <a:lnTo>
                    <a:pt x="219176" y="167533"/>
                  </a:lnTo>
                  <a:lnTo>
                    <a:pt x="223860" y="117291"/>
                  </a:lnTo>
                  <a:lnTo>
                    <a:pt x="231020" y="69569"/>
                  </a:lnTo>
                  <a:lnTo>
                    <a:pt x="236339" y="7157"/>
                  </a:lnTo>
                  <a:lnTo>
                    <a:pt x="237085" y="0"/>
                  </a:lnTo>
                  <a:lnTo>
                    <a:pt x="237583" y="1324"/>
                  </a:lnTo>
                  <a:lnTo>
                    <a:pt x="238446" y="63281"/>
                  </a:lnTo>
                  <a:lnTo>
                    <a:pt x="238538" y="114983"/>
                  </a:lnTo>
                  <a:lnTo>
                    <a:pt x="240089" y="168896"/>
                  </a:lnTo>
                  <a:lnTo>
                    <a:pt x="249520" y="221942"/>
                  </a:lnTo>
                  <a:lnTo>
                    <a:pt x="266355" y="281583"/>
                  </a:lnTo>
                  <a:lnTo>
                    <a:pt x="291630" y="337376"/>
                  </a:lnTo>
                  <a:lnTo>
                    <a:pt x="307133" y="3650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814534" y="1823590"/>
              <a:ext cx="303416" cy="352940"/>
            </a:xfrm>
            <a:custGeom>
              <a:avLst/>
              <a:gdLst/>
              <a:ahLst/>
              <a:cxnLst/>
              <a:rect l="0" t="0" r="0" b="0"/>
              <a:pathLst>
                <a:path w="303416" h="352940">
                  <a:moveTo>
                    <a:pt x="56614" y="0"/>
                  </a:moveTo>
                  <a:lnTo>
                    <a:pt x="78450" y="7279"/>
                  </a:lnTo>
                  <a:lnTo>
                    <a:pt x="113865" y="40920"/>
                  </a:lnTo>
                  <a:lnTo>
                    <a:pt x="146409" y="95936"/>
                  </a:lnTo>
                  <a:lnTo>
                    <a:pt x="176536" y="150815"/>
                  </a:lnTo>
                  <a:lnTo>
                    <a:pt x="192695" y="200079"/>
                  </a:lnTo>
                  <a:lnTo>
                    <a:pt x="197608" y="220224"/>
                  </a:lnTo>
                  <a:lnTo>
                    <a:pt x="194943" y="254794"/>
                  </a:lnTo>
                  <a:lnTo>
                    <a:pt x="182079" y="285393"/>
                  </a:lnTo>
                  <a:lnTo>
                    <a:pt x="161127" y="314228"/>
                  </a:lnTo>
                  <a:lnTo>
                    <a:pt x="116357" y="348878"/>
                  </a:lnTo>
                  <a:lnTo>
                    <a:pt x="99489" y="352939"/>
                  </a:lnTo>
                  <a:lnTo>
                    <a:pt x="64497" y="349326"/>
                  </a:lnTo>
                  <a:lnTo>
                    <a:pt x="36758" y="333502"/>
                  </a:lnTo>
                  <a:lnTo>
                    <a:pt x="15796" y="309710"/>
                  </a:lnTo>
                  <a:lnTo>
                    <a:pt x="1401" y="278824"/>
                  </a:lnTo>
                  <a:lnTo>
                    <a:pt x="0" y="263579"/>
                  </a:lnTo>
                  <a:lnTo>
                    <a:pt x="6569" y="234453"/>
                  </a:lnTo>
                  <a:lnTo>
                    <a:pt x="15633" y="224858"/>
                  </a:lnTo>
                  <a:lnTo>
                    <a:pt x="41954" y="214197"/>
                  </a:lnTo>
                  <a:lnTo>
                    <a:pt x="91034" y="215474"/>
                  </a:lnTo>
                  <a:lnTo>
                    <a:pt x="151265" y="229554"/>
                  </a:lnTo>
                  <a:lnTo>
                    <a:pt x="211238" y="251068"/>
                  </a:lnTo>
                  <a:lnTo>
                    <a:pt x="274034" y="284208"/>
                  </a:lnTo>
                  <a:lnTo>
                    <a:pt x="283828" y="294591"/>
                  </a:lnTo>
                  <a:lnTo>
                    <a:pt x="303415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795257" y="2430394"/>
              <a:ext cx="266013" cy="419525"/>
            </a:xfrm>
            <a:custGeom>
              <a:avLst/>
              <a:gdLst/>
              <a:ahLst/>
              <a:cxnLst/>
              <a:rect l="0" t="0" r="0" b="0"/>
              <a:pathLst>
                <a:path w="266013" h="419525">
                  <a:moveTo>
                    <a:pt x="32922" y="202157"/>
                  </a:moveTo>
                  <a:lnTo>
                    <a:pt x="34445" y="253842"/>
                  </a:lnTo>
                  <a:lnTo>
                    <a:pt x="43867" y="300246"/>
                  </a:lnTo>
                  <a:lnTo>
                    <a:pt x="56309" y="357837"/>
                  </a:lnTo>
                  <a:lnTo>
                    <a:pt x="65151" y="390178"/>
                  </a:lnTo>
                  <a:lnTo>
                    <a:pt x="63549" y="402154"/>
                  </a:lnTo>
                  <a:lnTo>
                    <a:pt x="57910" y="411662"/>
                  </a:lnTo>
                  <a:lnTo>
                    <a:pt x="49581" y="419524"/>
                  </a:lnTo>
                  <a:lnTo>
                    <a:pt x="42504" y="418671"/>
                  </a:lnTo>
                  <a:lnTo>
                    <a:pt x="36262" y="412008"/>
                  </a:lnTo>
                  <a:lnTo>
                    <a:pt x="15300" y="357530"/>
                  </a:lnTo>
                  <a:lnTo>
                    <a:pt x="5792" y="315392"/>
                  </a:lnTo>
                  <a:lnTo>
                    <a:pt x="0" y="252466"/>
                  </a:lnTo>
                  <a:lnTo>
                    <a:pt x="11996" y="192688"/>
                  </a:lnTo>
                  <a:lnTo>
                    <a:pt x="30784" y="129272"/>
                  </a:lnTo>
                  <a:lnTo>
                    <a:pt x="42636" y="98160"/>
                  </a:lnTo>
                  <a:lnTo>
                    <a:pt x="83873" y="43544"/>
                  </a:lnTo>
                  <a:lnTo>
                    <a:pt x="118098" y="22449"/>
                  </a:lnTo>
                  <a:lnTo>
                    <a:pt x="172132" y="3197"/>
                  </a:lnTo>
                  <a:lnTo>
                    <a:pt x="219237" y="0"/>
                  </a:lnTo>
                  <a:lnTo>
                    <a:pt x="266012" y="1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992713" y="2564721"/>
              <a:ext cx="301647" cy="383188"/>
            </a:xfrm>
            <a:custGeom>
              <a:avLst/>
              <a:gdLst/>
              <a:ahLst/>
              <a:cxnLst/>
              <a:rect l="0" t="0" r="0" b="0"/>
              <a:pathLst>
                <a:path w="301647" h="383188">
                  <a:moveTo>
                    <a:pt x="0" y="383187"/>
                  </a:moveTo>
                  <a:lnTo>
                    <a:pt x="57252" y="337740"/>
                  </a:lnTo>
                  <a:lnTo>
                    <a:pt x="97695" y="295780"/>
                  </a:lnTo>
                  <a:lnTo>
                    <a:pt x="134272" y="238966"/>
                  </a:lnTo>
                  <a:lnTo>
                    <a:pt x="160023" y="188303"/>
                  </a:lnTo>
                  <a:lnTo>
                    <a:pt x="188808" y="125256"/>
                  </a:lnTo>
                  <a:lnTo>
                    <a:pt x="204735" y="78243"/>
                  </a:lnTo>
                  <a:lnTo>
                    <a:pt x="215040" y="25719"/>
                  </a:lnTo>
                  <a:lnTo>
                    <a:pt x="216486" y="7763"/>
                  </a:lnTo>
                  <a:lnTo>
                    <a:pt x="212880" y="363"/>
                  </a:lnTo>
                  <a:lnTo>
                    <a:pt x="205906" y="0"/>
                  </a:lnTo>
                  <a:lnTo>
                    <a:pt x="196685" y="4328"/>
                  </a:lnTo>
                  <a:lnTo>
                    <a:pt x="161873" y="46814"/>
                  </a:lnTo>
                  <a:lnTo>
                    <a:pt x="131056" y="107520"/>
                  </a:lnTo>
                  <a:lnTo>
                    <a:pt x="116697" y="152716"/>
                  </a:lnTo>
                  <a:lnTo>
                    <a:pt x="112804" y="191887"/>
                  </a:lnTo>
                  <a:lnTo>
                    <a:pt x="125169" y="249486"/>
                  </a:lnTo>
                  <a:lnTo>
                    <a:pt x="143992" y="274506"/>
                  </a:lnTo>
                  <a:lnTo>
                    <a:pt x="155410" y="283311"/>
                  </a:lnTo>
                  <a:lnTo>
                    <a:pt x="169116" y="286133"/>
                  </a:lnTo>
                  <a:lnTo>
                    <a:pt x="200594" y="281145"/>
                  </a:lnTo>
                  <a:lnTo>
                    <a:pt x="245299" y="253927"/>
                  </a:lnTo>
                  <a:lnTo>
                    <a:pt x="301646" y="2049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63761" y="2534580"/>
              <a:ext cx="273379" cy="303640"/>
            </a:xfrm>
            <a:custGeom>
              <a:avLst/>
              <a:gdLst/>
              <a:ahLst/>
              <a:cxnLst/>
              <a:rect l="0" t="0" r="0" b="0"/>
              <a:pathLst>
                <a:path w="273379" h="303640">
                  <a:moveTo>
                    <a:pt x="12865" y="43126"/>
                  </a:moveTo>
                  <a:lnTo>
                    <a:pt x="3442" y="89958"/>
                  </a:lnTo>
                  <a:lnTo>
                    <a:pt x="1059" y="134020"/>
                  </a:lnTo>
                  <a:lnTo>
                    <a:pt x="0" y="180009"/>
                  </a:lnTo>
                  <a:lnTo>
                    <a:pt x="3468" y="240601"/>
                  </a:lnTo>
                  <a:lnTo>
                    <a:pt x="7165" y="263434"/>
                  </a:lnTo>
                  <a:lnTo>
                    <a:pt x="6019" y="263124"/>
                  </a:lnTo>
                  <a:lnTo>
                    <a:pt x="3730" y="258348"/>
                  </a:lnTo>
                  <a:lnTo>
                    <a:pt x="58" y="195949"/>
                  </a:lnTo>
                  <a:lnTo>
                    <a:pt x="945" y="133942"/>
                  </a:lnTo>
                  <a:lnTo>
                    <a:pt x="11704" y="77821"/>
                  </a:lnTo>
                  <a:lnTo>
                    <a:pt x="25552" y="46358"/>
                  </a:lnTo>
                  <a:lnTo>
                    <a:pt x="38082" y="37663"/>
                  </a:lnTo>
                  <a:lnTo>
                    <a:pt x="72316" y="32065"/>
                  </a:lnTo>
                  <a:lnTo>
                    <a:pt x="87539" y="37276"/>
                  </a:lnTo>
                  <a:lnTo>
                    <a:pt x="112578" y="59315"/>
                  </a:lnTo>
                  <a:lnTo>
                    <a:pt x="144057" y="115218"/>
                  </a:lnTo>
                  <a:lnTo>
                    <a:pt x="166166" y="173330"/>
                  </a:lnTo>
                  <a:lnTo>
                    <a:pt x="172407" y="211192"/>
                  </a:lnTo>
                  <a:lnTo>
                    <a:pt x="167055" y="240207"/>
                  </a:lnTo>
                  <a:lnTo>
                    <a:pt x="161363" y="252210"/>
                  </a:lnTo>
                  <a:lnTo>
                    <a:pt x="157568" y="254118"/>
                  </a:lnTo>
                  <a:lnTo>
                    <a:pt x="155037" y="249297"/>
                  </a:lnTo>
                  <a:lnTo>
                    <a:pt x="150976" y="190494"/>
                  </a:lnTo>
                  <a:lnTo>
                    <a:pt x="154484" y="145186"/>
                  </a:lnTo>
                  <a:lnTo>
                    <a:pt x="162645" y="97627"/>
                  </a:lnTo>
                  <a:lnTo>
                    <a:pt x="184370" y="38115"/>
                  </a:lnTo>
                  <a:lnTo>
                    <a:pt x="201318" y="5859"/>
                  </a:lnTo>
                  <a:lnTo>
                    <a:pt x="211627" y="0"/>
                  </a:lnTo>
                  <a:lnTo>
                    <a:pt x="223070" y="664"/>
                  </a:lnTo>
                  <a:lnTo>
                    <a:pt x="235269" y="5677"/>
                  </a:lnTo>
                  <a:lnTo>
                    <a:pt x="252886" y="23435"/>
                  </a:lnTo>
                  <a:lnTo>
                    <a:pt x="259717" y="34569"/>
                  </a:lnTo>
                  <a:lnTo>
                    <a:pt x="267307" y="75378"/>
                  </a:lnTo>
                  <a:lnTo>
                    <a:pt x="270680" y="127540"/>
                  </a:lnTo>
                  <a:lnTo>
                    <a:pt x="272179" y="181192"/>
                  </a:lnTo>
                  <a:lnTo>
                    <a:pt x="272845" y="227382"/>
                  </a:lnTo>
                  <a:lnTo>
                    <a:pt x="273221" y="275458"/>
                  </a:lnTo>
                  <a:lnTo>
                    <a:pt x="273378" y="303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38639" y="2417543"/>
              <a:ext cx="734884" cy="419488"/>
            </a:xfrm>
            <a:custGeom>
              <a:avLst/>
              <a:gdLst/>
              <a:ahLst/>
              <a:cxnLst/>
              <a:rect l="0" t="0" r="0" b="0"/>
              <a:pathLst>
                <a:path w="734884" h="419488">
                  <a:moveTo>
                    <a:pt x="35612" y="228719"/>
                  </a:moveTo>
                  <a:lnTo>
                    <a:pt x="20697" y="281589"/>
                  </a:lnTo>
                  <a:lnTo>
                    <a:pt x="11896" y="341886"/>
                  </a:lnTo>
                  <a:lnTo>
                    <a:pt x="10660" y="363579"/>
                  </a:lnTo>
                  <a:lnTo>
                    <a:pt x="14407" y="381088"/>
                  </a:lnTo>
                  <a:lnTo>
                    <a:pt x="30759" y="408667"/>
                  </a:lnTo>
                  <a:lnTo>
                    <a:pt x="43041" y="415717"/>
                  </a:lnTo>
                  <a:lnTo>
                    <a:pt x="72938" y="419487"/>
                  </a:lnTo>
                  <a:lnTo>
                    <a:pt x="86395" y="415313"/>
                  </a:lnTo>
                  <a:lnTo>
                    <a:pt x="109472" y="398487"/>
                  </a:lnTo>
                  <a:lnTo>
                    <a:pt x="149114" y="337975"/>
                  </a:lnTo>
                  <a:lnTo>
                    <a:pt x="174023" y="276157"/>
                  </a:lnTo>
                  <a:lnTo>
                    <a:pt x="180919" y="232028"/>
                  </a:lnTo>
                  <a:lnTo>
                    <a:pt x="177522" y="178917"/>
                  </a:lnTo>
                  <a:lnTo>
                    <a:pt x="171352" y="166572"/>
                  </a:lnTo>
                  <a:lnTo>
                    <a:pt x="152310" y="148792"/>
                  </a:lnTo>
                  <a:lnTo>
                    <a:pt x="139310" y="146489"/>
                  </a:lnTo>
                  <a:lnTo>
                    <a:pt x="108615" y="152054"/>
                  </a:lnTo>
                  <a:lnTo>
                    <a:pt x="71631" y="172318"/>
                  </a:lnTo>
                  <a:lnTo>
                    <a:pt x="41376" y="204898"/>
                  </a:lnTo>
                  <a:lnTo>
                    <a:pt x="13114" y="258055"/>
                  </a:lnTo>
                  <a:lnTo>
                    <a:pt x="2761" y="300157"/>
                  </a:lnTo>
                  <a:lnTo>
                    <a:pt x="0" y="322048"/>
                  </a:lnTo>
                  <a:lnTo>
                    <a:pt x="2730" y="339689"/>
                  </a:lnTo>
                  <a:lnTo>
                    <a:pt x="17951" y="367416"/>
                  </a:lnTo>
                  <a:lnTo>
                    <a:pt x="31455" y="374505"/>
                  </a:lnTo>
                  <a:lnTo>
                    <a:pt x="66773" y="378319"/>
                  </a:lnTo>
                  <a:lnTo>
                    <a:pt x="114924" y="371901"/>
                  </a:lnTo>
                  <a:lnTo>
                    <a:pt x="172695" y="345793"/>
                  </a:lnTo>
                  <a:lnTo>
                    <a:pt x="223497" y="309111"/>
                  </a:lnTo>
                  <a:lnTo>
                    <a:pt x="269140" y="265194"/>
                  </a:lnTo>
                  <a:lnTo>
                    <a:pt x="288976" y="224292"/>
                  </a:lnTo>
                  <a:lnTo>
                    <a:pt x="302979" y="166807"/>
                  </a:lnTo>
                  <a:lnTo>
                    <a:pt x="307804" y="108979"/>
                  </a:lnTo>
                  <a:lnTo>
                    <a:pt x="310758" y="45803"/>
                  </a:lnTo>
                  <a:lnTo>
                    <a:pt x="319081" y="0"/>
                  </a:lnTo>
                  <a:lnTo>
                    <a:pt x="320569" y="1590"/>
                  </a:lnTo>
                  <a:lnTo>
                    <a:pt x="322959" y="62484"/>
                  </a:lnTo>
                  <a:lnTo>
                    <a:pt x="323373" y="121742"/>
                  </a:lnTo>
                  <a:lnTo>
                    <a:pt x="323495" y="177894"/>
                  </a:lnTo>
                  <a:lnTo>
                    <a:pt x="323532" y="233126"/>
                  </a:lnTo>
                  <a:lnTo>
                    <a:pt x="323543" y="288086"/>
                  </a:lnTo>
                  <a:lnTo>
                    <a:pt x="338103" y="342965"/>
                  </a:lnTo>
                  <a:lnTo>
                    <a:pt x="361501" y="371410"/>
                  </a:lnTo>
                  <a:lnTo>
                    <a:pt x="376272" y="383262"/>
                  </a:lnTo>
                  <a:lnTo>
                    <a:pt x="412997" y="396430"/>
                  </a:lnTo>
                  <a:lnTo>
                    <a:pt x="450140" y="399235"/>
                  </a:lnTo>
                  <a:lnTo>
                    <a:pt x="476805" y="390326"/>
                  </a:lnTo>
                  <a:lnTo>
                    <a:pt x="516225" y="360901"/>
                  </a:lnTo>
                  <a:lnTo>
                    <a:pt x="556852" y="315958"/>
                  </a:lnTo>
                  <a:lnTo>
                    <a:pt x="583277" y="256768"/>
                  </a:lnTo>
                  <a:lnTo>
                    <a:pt x="600756" y="205545"/>
                  </a:lnTo>
                  <a:lnTo>
                    <a:pt x="608304" y="154143"/>
                  </a:lnTo>
                  <a:lnTo>
                    <a:pt x="606317" y="145485"/>
                  </a:lnTo>
                  <a:lnTo>
                    <a:pt x="601945" y="142760"/>
                  </a:lnTo>
                  <a:lnTo>
                    <a:pt x="595983" y="143991"/>
                  </a:lnTo>
                  <a:lnTo>
                    <a:pt x="590485" y="149382"/>
                  </a:lnTo>
                  <a:lnTo>
                    <a:pt x="566023" y="203488"/>
                  </a:lnTo>
                  <a:lnTo>
                    <a:pt x="549069" y="261145"/>
                  </a:lnTo>
                  <a:lnTo>
                    <a:pt x="545657" y="305593"/>
                  </a:lnTo>
                  <a:lnTo>
                    <a:pt x="552265" y="343629"/>
                  </a:lnTo>
                  <a:lnTo>
                    <a:pt x="558293" y="360170"/>
                  </a:lnTo>
                  <a:lnTo>
                    <a:pt x="568406" y="372721"/>
                  </a:lnTo>
                  <a:lnTo>
                    <a:pt x="595892" y="390730"/>
                  </a:lnTo>
                  <a:lnTo>
                    <a:pt x="645627" y="402154"/>
                  </a:lnTo>
                  <a:lnTo>
                    <a:pt x="676933" y="396702"/>
                  </a:lnTo>
                  <a:lnTo>
                    <a:pt x="734883" y="365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993631" y="2536572"/>
              <a:ext cx="301647" cy="82268"/>
            </a:xfrm>
            <a:custGeom>
              <a:avLst/>
              <a:gdLst/>
              <a:ahLst/>
              <a:cxnLst/>
              <a:rect l="0" t="0" r="0" b="0"/>
              <a:pathLst>
                <a:path w="301647" h="82268">
                  <a:moveTo>
                    <a:pt x="0" y="82267"/>
                  </a:moveTo>
                  <a:lnTo>
                    <a:pt x="14557" y="67710"/>
                  </a:lnTo>
                  <a:lnTo>
                    <a:pt x="76566" y="46440"/>
                  </a:lnTo>
                  <a:lnTo>
                    <a:pt x="135985" y="27568"/>
                  </a:lnTo>
                  <a:lnTo>
                    <a:pt x="190100" y="13755"/>
                  </a:lnTo>
                  <a:lnTo>
                    <a:pt x="251837" y="4076"/>
                  </a:lnTo>
                  <a:lnTo>
                    <a:pt x="3016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709471" y="2430141"/>
              <a:ext cx="778681" cy="383678"/>
            </a:xfrm>
            <a:custGeom>
              <a:avLst/>
              <a:gdLst/>
              <a:ahLst/>
              <a:cxnLst/>
              <a:rect l="0" t="0" r="0" b="0"/>
              <a:pathLst>
                <a:path w="778681" h="383678">
                  <a:moveTo>
                    <a:pt x="10853" y="243543"/>
                  </a:moveTo>
                  <a:lnTo>
                    <a:pt x="0" y="292351"/>
                  </a:lnTo>
                  <a:lnTo>
                    <a:pt x="1459" y="323127"/>
                  </a:lnTo>
                  <a:lnTo>
                    <a:pt x="12264" y="352040"/>
                  </a:lnTo>
                  <a:lnTo>
                    <a:pt x="31285" y="372000"/>
                  </a:lnTo>
                  <a:lnTo>
                    <a:pt x="42756" y="379456"/>
                  </a:lnTo>
                  <a:lnTo>
                    <a:pt x="67689" y="383677"/>
                  </a:lnTo>
                  <a:lnTo>
                    <a:pt x="94006" y="378951"/>
                  </a:lnTo>
                  <a:lnTo>
                    <a:pt x="134516" y="357637"/>
                  </a:lnTo>
                  <a:lnTo>
                    <a:pt x="173942" y="321529"/>
                  </a:lnTo>
                  <a:lnTo>
                    <a:pt x="204075" y="272913"/>
                  </a:lnTo>
                  <a:lnTo>
                    <a:pt x="217591" y="237807"/>
                  </a:lnTo>
                  <a:lnTo>
                    <a:pt x="219208" y="183783"/>
                  </a:lnTo>
                  <a:lnTo>
                    <a:pt x="218313" y="177804"/>
                  </a:lnTo>
                  <a:lnTo>
                    <a:pt x="217317" y="187411"/>
                  </a:lnTo>
                  <a:lnTo>
                    <a:pt x="216679" y="244756"/>
                  </a:lnTo>
                  <a:lnTo>
                    <a:pt x="215045" y="302979"/>
                  </a:lnTo>
                  <a:lnTo>
                    <a:pt x="209263" y="335468"/>
                  </a:lnTo>
                  <a:lnTo>
                    <a:pt x="208636" y="336819"/>
                  </a:lnTo>
                  <a:lnTo>
                    <a:pt x="218575" y="281435"/>
                  </a:lnTo>
                  <a:lnTo>
                    <a:pt x="235208" y="218189"/>
                  </a:lnTo>
                  <a:lnTo>
                    <a:pt x="255913" y="161042"/>
                  </a:lnTo>
                  <a:lnTo>
                    <a:pt x="288624" y="110425"/>
                  </a:lnTo>
                  <a:lnTo>
                    <a:pt x="314076" y="88909"/>
                  </a:lnTo>
                  <a:lnTo>
                    <a:pt x="327262" y="81038"/>
                  </a:lnTo>
                  <a:lnTo>
                    <a:pt x="340623" y="78838"/>
                  </a:lnTo>
                  <a:lnTo>
                    <a:pt x="367656" y="84519"/>
                  </a:lnTo>
                  <a:lnTo>
                    <a:pt x="378216" y="94870"/>
                  </a:lnTo>
                  <a:lnTo>
                    <a:pt x="394013" y="126684"/>
                  </a:lnTo>
                  <a:lnTo>
                    <a:pt x="397986" y="170277"/>
                  </a:lnTo>
                  <a:lnTo>
                    <a:pt x="397721" y="217075"/>
                  </a:lnTo>
                  <a:lnTo>
                    <a:pt x="407660" y="276157"/>
                  </a:lnTo>
                  <a:lnTo>
                    <a:pt x="429225" y="321763"/>
                  </a:lnTo>
                  <a:lnTo>
                    <a:pt x="446137" y="344832"/>
                  </a:lnTo>
                  <a:lnTo>
                    <a:pt x="457959" y="350679"/>
                  </a:lnTo>
                  <a:lnTo>
                    <a:pt x="487346" y="353114"/>
                  </a:lnTo>
                  <a:lnTo>
                    <a:pt x="530871" y="345919"/>
                  </a:lnTo>
                  <a:lnTo>
                    <a:pt x="565435" y="326860"/>
                  </a:lnTo>
                  <a:lnTo>
                    <a:pt x="612311" y="282176"/>
                  </a:lnTo>
                  <a:lnTo>
                    <a:pt x="633746" y="239755"/>
                  </a:lnTo>
                  <a:lnTo>
                    <a:pt x="649746" y="180297"/>
                  </a:lnTo>
                  <a:lnTo>
                    <a:pt x="659421" y="136722"/>
                  </a:lnTo>
                  <a:lnTo>
                    <a:pt x="664738" y="87901"/>
                  </a:lnTo>
                  <a:lnTo>
                    <a:pt x="668624" y="40304"/>
                  </a:lnTo>
                  <a:lnTo>
                    <a:pt x="675430" y="3915"/>
                  </a:lnTo>
                  <a:lnTo>
                    <a:pt x="674807" y="0"/>
                  </a:lnTo>
                  <a:lnTo>
                    <a:pt x="665990" y="15964"/>
                  </a:lnTo>
                  <a:lnTo>
                    <a:pt x="658453" y="75056"/>
                  </a:lnTo>
                  <a:lnTo>
                    <a:pt x="656220" y="135898"/>
                  </a:lnTo>
                  <a:lnTo>
                    <a:pt x="655698" y="177927"/>
                  </a:lnTo>
                  <a:lnTo>
                    <a:pt x="660036" y="220475"/>
                  </a:lnTo>
                  <a:lnTo>
                    <a:pt x="677199" y="259697"/>
                  </a:lnTo>
                  <a:lnTo>
                    <a:pt x="734565" y="323123"/>
                  </a:lnTo>
                  <a:lnTo>
                    <a:pt x="760023" y="344311"/>
                  </a:lnTo>
                  <a:lnTo>
                    <a:pt x="778680" y="3532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337329" y="2577706"/>
              <a:ext cx="356491" cy="68557"/>
            </a:xfrm>
            <a:custGeom>
              <a:avLst/>
              <a:gdLst/>
              <a:ahLst/>
              <a:cxnLst/>
              <a:rect l="0" t="0" r="0" b="0"/>
              <a:pathLst>
                <a:path w="356491" h="68557">
                  <a:moveTo>
                    <a:pt x="0" y="68556"/>
                  </a:moveTo>
                  <a:lnTo>
                    <a:pt x="46832" y="57609"/>
                  </a:lnTo>
                  <a:lnTo>
                    <a:pt x="90893" y="49472"/>
                  </a:lnTo>
                  <a:lnTo>
                    <a:pt x="152532" y="43604"/>
                  </a:lnTo>
                  <a:lnTo>
                    <a:pt x="202111" y="34586"/>
                  </a:lnTo>
                  <a:lnTo>
                    <a:pt x="260305" y="29545"/>
                  </a:lnTo>
                  <a:lnTo>
                    <a:pt x="323272" y="16895"/>
                  </a:lnTo>
                  <a:lnTo>
                    <a:pt x="3564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967126" y="2495439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99487" y="2797085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13712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366283" y="3304399"/>
            <a:ext cx="551825" cy="280668"/>
            <a:chOff x="8366283" y="3304399"/>
            <a:chExt cx="551825" cy="280668"/>
          </a:xfrm>
        </p:grpSpPr>
        <p:sp>
          <p:nvSpPr>
            <p:cNvPr id="28" name="Freeform 27"/>
            <p:cNvSpPr/>
            <p:nvPr/>
          </p:nvSpPr>
          <p:spPr>
            <a:xfrm>
              <a:off x="8366283" y="3318111"/>
              <a:ext cx="326620" cy="266956"/>
            </a:xfrm>
            <a:custGeom>
              <a:avLst/>
              <a:gdLst/>
              <a:ahLst/>
              <a:cxnLst/>
              <a:rect l="0" t="0" r="0" b="0"/>
              <a:pathLst>
                <a:path w="326620" h="266956">
                  <a:moveTo>
                    <a:pt x="38684" y="0"/>
                  </a:moveTo>
                  <a:lnTo>
                    <a:pt x="29260" y="54732"/>
                  </a:lnTo>
                  <a:lnTo>
                    <a:pt x="27766" y="116935"/>
                  </a:lnTo>
                  <a:lnTo>
                    <a:pt x="32816" y="161153"/>
                  </a:lnTo>
                  <a:lnTo>
                    <a:pt x="27950" y="198071"/>
                  </a:lnTo>
                  <a:lnTo>
                    <a:pt x="0" y="259012"/>
                  </a:lnTo>
                  <a:lnTo>
                    <a:pt x="706" y="265606"/>
                  </a:lnTo>
                  <a:lnTo>
                    <a:pt x="7272" y="266955"/>
                  </a:lnTo>
                  <a:lnTo>
                    <a:pt x="68873" y="247227"/>
                  </a:lnTo>
                  <a:lnTo>
                    <a:pt x="132266" y="230000"/>
                  </a:lnTo>
                  <a:lnTo>
                    <a:pt x="192012" y="222526"/>
                  </a:lnTo>
                  <a:lnTo>
                    <a:pt x="241032" y="213033"/>
                  </a:lnTo>
                  <a:lnTo>
                    <a:pt x="303393" y="208646"/>
                  </a:lnTo>
                  <a:lnTo>
                    <a:pt x="311135" y="210700"/>
                  </a:lnTo>
                  <a:lnTo>
                    <a:pt x="326619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37553" y="3304399"/>
              <a:ext cx="180555" cy="191958"/>
            </a:xfrm>
            <a:custGeom>
              <a:avLst/>
              <a:gdLst/>
              <a:ahLst/>
              <a:cxnLst/>
              <a:rect l="0" t="0" r="0" b="0"/>
              <a:pathLst>
                <a:path w="180555" h="191958">
                  <a:moveTo>
                    <a:pt x="147305" y="0"/>
                  </a:moveTo>
                  <a:lnTo>
                    <a:pt x="115990" y="12470"/>
                  </a:lnTo>
                  <a:lnTo>
                    <a:pt x="55140" y="58594"/>
                  </a:lnTo>
                  <a:lnTo>
                    <a:pt x="4044" y="89811"/>
                  </a:lnTo>
                  <a:lnTo>
                    <a:pt x="0" y="96437"/>
                  </a:lnTo>
                  <a:lnTo>
                    <a:pt x="4921" y="100855"/>
                  </a:lnTo>
                  <a:lnTo>
                    <a:pt x="67551" y="107945"/>
                  </a:lnTo>
                  <a:lnTo>
                    <a:pt x="123844" y="109173"/>
                  </a:lnTo>
                  <a:lnTo>
                    <a:pt x="171839" y="116816"/>
                  </a:lnTo>
                  <a:lnTo>
                    <a:pt x="178896" y="123581"/>
                  </a:lnTo>
                  <a:lnTo>
                    <a:pt x="180554" y="132662"/>
                  </a:lnTo>
                  <a:lnTo>
                    <a:pt x="178611" y="143287"/>
                  </a:lnTo>
                  <a:lnTo>
                    <a:pt x="171223" y="151893"/>
                  </a:lnTo>
                  <a:lnTo>
                    <a:pt x="131710" y="171284"/>
                  </a:lnTo>
                  <a:lnTo>
                    <a:pt x="71888" y="187422"/>
                  </a:lnTo>
                  <a:lnTo>
                    <a:pt x="37616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988124" y="1590499"/>
            <a:ext cx="940844" cy="575872"/>
          </a:xfrm>
          <a:custGeom>
            <a:avLst/>
            <a:gdLst/>
            <a:ahLst/>
            <a:cxnLst/>
            <a:rect l="0" t="0" r="0" b="0"/>
            <a:pathLst>
              <a:path w="940844" h="575872">
                <a:moveTo>
                  <a:pt x="493603" y="0"/>
                </a:moveTo>
                <a:lnTo>
                  <a:pt x="436351" y="26363"/>
                </a:lnTo>
                <a:lnTo>
                  <a:pt x="381915" y="60109"/>
                </a:lnTo>
                <a:lnTo>
                  <a:pt x="333216" y="88567"/>
                </a:lnTo>
                <a:lnTo>
                  <a:pt x="275043" y="142419"/>
                </a:lnTo>
                <a:lnTo>
                  <a:pt x="233333" y="193530"/>
                </a:lnTo>
                <a:lnTo>
                  <a:pt x="196092" y="247268"/>
                </a:lnTo>
                <a:lnTo>
                  <a:pt x="169822" y="297722"/>
                </a:lnTo>
                <a:lnTo>
                  <a:pt x="159267" y="328848"/>
                </a:lnTo>
                <a:lnTo>
                  <a:pt x="154849" y="379109"/>
                </a:lnTo>
                <a:lnTo>
                  <a:pt x="164035" y="423624"/>
                </a:lnTo>
                <a:lnTo>
                  <a:pt x="177516" y="451837"/>
                </a:lnTo>
                <a:lnTo>
                  <a:pt x="209515" y="486137"/>
                </a:lnTo>
                <a:lnTo>
                  <a:pt x="255220" y="515597"/>
                </a:lnTo>
                <a:lnTo>
                  <a:pt x="314636" y="536345"/>
                </a:lnTo>
                <a:lnTo>
                  <a:pt x="358202" y="547132"/>
                </a:lnTo>
                <a:lnTo>
                  <a:pt x="402956" y="557004"/>
                </a:lnTo>
                <a:lnTo>
                  <a:pt x="448237" y="566470"/>
                </a:lnTo>
                <a:lnTo>
                  <a:pt x="493754" y="571693"/>
                </a:lnTo>
                <a:lnTo>
                  <a:pt x="539374" y="572490"/>
                </a:lnTo>
                <a:lnTo>
                  <a:pt x="585041" y="567767"/>
                </a:lnTo>
                <a:lnTo>
                  <a:pt x="630729" y="560589"/>
                </a:lnTo>
                <a:lnTo>
                  <a:pt x="674902" y="552321"/>
                </a:lnTo>
                <a:lnTo>
                  <a:pt x="734031" y="536054"/>
                </a:lnTo>
                <a:lnTo>
                  <a:pt x="790145" y="505166"/>
                </a:lnTo>
                <a:lnTo>
                  <a:pt x="842319" y="474516"/>
                </a:lnTo>
                <a:lnTo>
                  <a:pt x="888790" y="423986"/>
                </a:lnTo>
                <a:lnTo>
                  <a:pt x="927310" y="369993"/>
                </a:lnTo>
                <a:lnTo>
                  <a:pt x="937734" y="338625"/>
                </a:lnTo>
                <a:lnTo>
                  <a:pt x="940843" y="299800"/>
                </a:lnTo>
                <a:lnTo>
                  <a:pt x="937147" y="246997"/>
                </a:lnTo>
                <a:lnTo>
                  <a:pt x="926501" y="186429"/>
                </a:lnTo>
                <a:lnTo>
                  <a:pt x="899140" y="139537"/>
                </a:lnTo>
                <a:lnTo>
                  <a:pt x="848949" y="84270"/>
                </a:lnTo>
                <a:lnTo>
                  <a:pt x="786898" y="42432"/>
                </a:lnTo>
                <a:lnTo>
                  <a:pt x="744311" y="24953"/>
                </a:lnTo>
                <a:lnTo>
                  <a:pt x="694913" y="12106"/>
                </a:lnTo>
                <a:lnTo>
                  <a:pt x="646552" y="5381"/>
                </a:lnTo>
                <a:lnTo>
                  <a:pt x="598144" y="3915"/>
                </a:lnTo>
                <a:lnTo>
                  <a:pt x="546160" y="8342"/>
                </a:lnTo>
                <a:lnTo>
                  <a:pt x="488524" y="19450"/>
                </a:lnTo>
                <a:lnTo>
                  <a:pt x="430407" y="34544"/>
                </a:lnTo>
                <a:lnTo>
                  <a:pt x="379186" y="51408"/>
                </a:lnTo>
                <a:lnTo>
                  <a:pt x="331031" y="77185"/>
                </a:lnTo>
                <a:lnTo>
                  <a:pt x="285760" y="108955"/>
                </a:lnTo>
                <a:lnTo>
                  <a:pt x="226014" y="161101"/>
                </a:lnTo>
                <a:lnTo>
                  <a:pt x="171240" y="216669"/>
                </a:lnTo>
                <a:lnTo>
                  <a:pt x="140092" y="258801"/>
                </a:lnTo>
                <a:lnTo>
                  <a:pt x="111014" y="306980"/>
                </a:lnTo>
                <a:lnTo>
                  <a:pt x="84380" y="358862"/>
                </a:lnTo>
                <a:lnTo>
                  <a:pt x="62386" y="412390"/>
                </a:lnTo>
                <a:lnTo>
                  <a:pt x="42454" y="462587"/>
                </a:lnTo>
                <a:lnTo>
                  <a:pt x="18165" y="525547"/>
                </a:lnTo>
                <a:lnTo>
                  <a:pt x="0" y="5758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9582" y="3020051"/>
            <a:ext cx="1037989" cy="750530"/>
          </a:xfrm>
          <a:custGeom>
            <a:avLst/>
            <a:gdLst/>
            <a:ahLst/>
            <a:cxnLst/>
            <a:rect l="0" t="0" r="0" b="0"/>
            <a:pathLst>
              <a:path w="1037989" h="750530">
                <a:moveTo>
                  <a:pt x="493603" y="92392"/>
                </a:moveTo>
                <a:lnTo>
                  <a:pt x="457717" y="82969"/>
                </a:lnTo>
                <a:lnTo>
                  <a:pt x="404596" y="82998"/>
                </a:lnTo>
                <a:lnTo>
                  <a:pt x="344157" y="108761"/>
                </a:lnTo>
                <a:lnTo>
                  <a:pt x="317493" y="127089"/>
                </a:lnTo>
                <a:lnTo>
                  <a:pt x="285351" y="164627"/>
                </a:lnTo>
                <a:lnTo>
                  <a:pt x="255007" y="213666"/>
                </a:lnTo>
                <a:lnTo>
                  <a:pt x="220795" y="268315"/>
                </a:lnTo>
                <a:lnTo>
                  <a:pt x="205789" y="310231"/>
                </a:lnTo>
                <a:lnTo>
                  <a:pt x="194042" y="354251"/>
                </a:lnTo>
                <a:lnTo>
                  <a:pt x="183742" y="399207"/>
                </a:lnTo>
                <a:lnTo>
                  <a:pt x="174087" y="444579"/>
                </a:lnTo>
                <a:lnTo>
                  <a:pt x="168780" y="490135"/>
                </a:lnTo>
                <a:lnTo>
                  <a:pt x="167944" y="534249"/>
                </a:lnTo>
                <a:lnTo>
                  <a:pt x="177563" y="591822"/>
                </a:lnTo>
                <a:lnTo>
                  <a:pt x="200557" y="638504"/>
                </a:lnTo>
                <a:lnTo>
                  <a:pt x="248500" y="691160"/>
                </a:lnTo>
                <a:lnTo>
                  <a:pt x="276502" y="710432"/>
                </a:lnTo>
                <a:lnTo>
                  <a:pt x="328051" y="729846"/>
                </a:lnTo>
                <a:lnTo>
                  <a:pt x="389367" y="743724"/>
                </a:lnTo>
                <a:lnTo>
                  <a:pt x="448330" y="746989"/>
                </a:lnTo>
                <a:lnTo>
                  <a:pt x="491255" y="742354"/>
                </a:lnTo>
                <a:lnTo>
                  <a:pt x="535724" y="735216"/>
                </a:lnTo>
                <a:lnTo>
                  <a:pt x="580880" y="725442"/>
                </a:lnTo>
                <a:lnTo>
                  <a:pt x="626340" y="710941"/>
                </a:lnTo>
                <a:lnTo>
                  <a:pt x="671935" y="694340"/>
                </a:lnTo>
                <a:lnTo>
                  <a:pt x="716068" y="673759"/>
                </a:lnTo>
                <a:lnTo>
                  <a:pt x="776697" y="629434"/>
                </a:lnTo>
                <a:lnTo>
                  <a:pt x="839180" y="586678"/>
                </a:lnTo>
                <a:lnTo>
                  <a:pt x="889518" y="543540"/>
                </a:lnTo>
                <a:lnTo>
                  <a:pt x="940826" y="491318"/>
                </a:lnTo>
                <a:lnTo>
                  <a:pt x="984128" y="431326"/>
                </a:lnTo>
                <a:lnTo>
                  <a:pt x="1015409" y="380203"/>
                </a:lnTo>
                <a:lnTo>
                  <a:pt x="1033480" y="319690"/>
                </a:lnTo>
                <a:lnTo>
                  <a:pt x="1037988" y="264012"/>
                </a:lnTo>
                <a:lnTo>
                  <a:pt x="1030352" y="216369"/>
                </a:lnTo>
                <a:lnTo>
                  <a:pt x="1016918" y="165858"/>
                </a:lnTo>
                <a:lnTo>
                  <a:pt x="992793" y="121269"/>
                </a:lnTo>
                <a:lnTo>
                  <a:pt x="944468" y="69319"/>
                </a:lnTo>
                <a:lnTo>
                  <a:pt x="896338" y="38836"/>
                </a:lnTo>
                <a:lnTo>
                  <a:pt x="833835" y="14569"/>
                </a:lnTo>
                <a:lnTo>
                  <a:pt x="789546" y="4482"/>
                </a:lnTo>
                <a:lnTo>
                  <a:pt x="744472" y="0"/>
                </a:lnTo>
                <a:lnTo>
                  <a:pt x="694985" y="2070"/>
                </a:lnTo>
                <a:lnTo>
                  <a:pt x="642521" y="11115"/>
                </a:lnTo>
                <a:lnTo>
                  <a:pt x="588735" y="30370"/>
                </a:lnTo>
                <a:lnTo>
                  <a:pt x="534360" y="54162"/>
                </a:lnTo>
                <a:lnTo>
                  <a:pt x="479724" y="83018"/>
                </a:lnTo>
                <a:lnTo>
                  <a:pt x="424973" y="121234"/>
                </a:lnTo>
                <a:lnTo>
                  <a:pt x="370169" y="167673"/>
                </a:lnTo>
                <a:lnTo>
                  <a:pt x="315343" y="218782"/>
                </a:lnTo>
                <a:lnTo>
                  <a:pt x="260506" y="271966"/>
                </a:lnTo>
                <a:lnTo>
                  <a:pt x="209727" y="330135"/>
                </a:lnTo>
                <a:lnTo>
                  <a:pt x="163291" y="391536"/>
                </a:lnTo>
                <a:lnTo>
                  <a:pt x="122340" y="454372"/>
                </a:lnTo>
                <a:lnTo>
                  <a:pt x="104412" y="487582"/>
                </a:lnTo>
                <a:lnTo>
                  <a:pt x="87890" y="521910"/>
                </a:lnTo>
                <a:lnTo>
                  <a:pt x="72304" y="556983"/>
                </a:lnTo>
                <a:lnTo>
                  <a:pt x="46862" y="616265"/>
                </a:lnTo>
                <a:lnTo>
                  <a:pt x="26921" y="666481"/>
                </a:lnTo>
                <a:lnTo>
                  <a:pt x="8653" y="722918"/>
                </a:lnTo>
                <a:lnTo>
                  <a:pt x="0" y="7505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13164" y="8963235"/>
            <a:ext cx="408986" cy="404328"/>
          </a:xfrm>
          <a:custGeom>
            <a:avLst/>
            <a:gdLst/>
            <a:ahLst/>
            <a:cxnLst/>
            <a:rect l="0" t="0" r="0" b="0"/>
            <a:pathLst>
              <a:path w="408986" h="404328">
                <a:moveTo>
                  <a:pt x="132180" y="75257"/>
                </a:moveTo>
                <a:lnTo>
                  <a:pt x="98288" y="124065"/>
                </a:lnTo>
                <a:lnTo>
                  <a:pt x="77507" y="159411"/>
                </a:lnTo>
                <a:lnTo>
                  <a:pt x="63192" y="205591"/>
                </a:lnTo>
                <a:lnTo>
                  <a:pt x="53848" y="268422"/>
                </a:lnTo>
                <a:lnTo>
                  <a:pt x="65636" y="325633"/>
                </a:lnTo>
                <a:lnTo>
                  <a:pt x="75630" y="339676"/>
                </a:lnTo>
                <a:lnTo>
                  <a:pt x="102984" y="359342"/>
                </a:lnTo>
                <a:lnTo>
                  <a:pt x="152645" y="371700"/>
                </a:lnTo>
                <a:lnTo>
                  <a:pt x="198675" y="368083"/>
                </a:lnTo>
                <a:lnTo>
                  <a:pt x="253650" y="351689"/>
                </a:lnTo>
                <a:lnTo>
                  <a:pt x="304999" y="312006"/>
                </a:lnTo>
                <a:lnTo>
                  <a:pt x="361095" y="262182"/>
                </a:lnTo>
                <a:lnTo>
                  <a:pt x="393149" y="205123"/>
                </a:lnTo>
                <a:lnTo>
                  <a:pt x="407115" y="167507"/>
                </a:lnTo>
                <a:lnTo>
                  <a:pt x="408985" y="104791"/>
                </a:lnTo>
                <a:lnTo>
                  <a:pt x="392611" y="52524"/>
                </a:lnTo>
                <a:lnTo>
                  <a:pt x="368789" y="26559"/>
                </a:lnTo>
                <a:lnTo>
                  <a:pt x="353905" y="15370"/>
                </a:lnTo>
                <a:lnTo>
                  <a:pt x="317054" y="2937"/>
                </a:lnTo>
                <a:lnTo>
                  <a:pt x="261608" y="0"/>
                </a:lnTo>
                <a:lnTo>
                  <a:pt x="227790" y="8293"/>
                </a:lnTo>
                <a:lnTo>
                  <a:pt x="168973" y="37134"/>
                </a:lnTo>
                <a:lnTo>
                  <a:pt x="106609" y="74950"/>
                </a:lnTo>
                <a:lnTo>
                  <a:pt x="79681" y="94926"/>
                </a:lnTo>
                <a:lnTo>
                  <a:pt x="48915" y="131867"/>
                </a:lnTo>
                <a:lnTo>
                  <a:pt x="20037" y="185295"/>
                </a:lnTo>
                <a:lnTo>
                  <a:pt x="11714" y="198890"/>
                </a:lnTo>
                <a:lnTo>
                  <a:pt x="0" y="254419"/>
                </a:lnTo>
                <a:lnTo>
                  <a:pt x="3808" y="304557"/>
                </a:lnTo>
                <a:lnTo>
                  <a:pt x="18744" y="360920"/>
                </a:lnTo>
                <a:lnTo>
                  <a:pt x="36202" y="4043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166370" y="7691438"/>
            <a:ext cx="219601" cy="222737"/>
          </a:xfrm>
          <a:custGeom>
            <a:avLst/>
            <a:gdLst/>
            <a:ahLst/>
            <a:cxnLst/>
            <a:rect l="0" t="0" r="0" b="0"/>
            <a:pathLst>
              <a:path w="219601" h="222737">
                <a:moveTo>
                  <a:pt x="219600" y="0"/>
                </a:moveTo>
                <a:lnTo>
                  <a:pt x="162954" y="40327"/>
                </a:lnTo>
                <a:lnTo>
                  <a:pt x="109377" y="96933"/>
                </a:lnTo>
                <a:lnTo>
                  <a:pt x="66940" y="142804"/>
                </a:lnTo>
                <a:lnTo>
                  <a:pt x="15028" y="204690"/>
                </a:lnTo>
                <a:lnTo>
                  <a:pt x="0" y="2227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241597" y="7696794"/>
            <a:ext cx="359331" cy="348646"/>
          </a:xfrm>
          <a:custGeom>
            <a:avLst/>
            <a:gdLst/>
            <a:ahLst/>
            <a:cxnLst/>
            <a:rect l="0" t="0" r="0" b="0"/>
            <a:pathLst>
              <a:path w="359331" h="348646">
                <a:moveTo>
                  <a:pt x="152454" y="0"/>
                </a:moveTo>
                <a:lnTo>
                  <a:pt x="96437" y="58650"/>
                </a:lnTo>
                <a:lnTo>
                  <a:pt x="57820" y="108837"/>
                </a:lnTo>
                <a:lnTo>
                  <a:pt x="20851" y="170886"/>
                </a:lnTo>
                <a:lnTo>
                  <a:pt x="1484" y="229504"/>
                </a:lnTo>
                <a:lnTo>
                  <a:pt x="0" y="265425"/>
                </a:lnTo>
                <a:lnTo>
                  <a:pt x="9497" y="296625"/>
                </a:lnTo>
                <a:lnTo>
                  <a:pt x="27937" y="321664"/>
                </a:lnTo>
                <a:lnTo>
                  <a:pt x="39253" y="332607"/>
                </a:lnTo>
                <a:lnTo>
                  <a:pt x="72139" y="344765"/>
                </a:lnTo>
                <a:lnTo>
                  <a:pt x="113670" y="348645"/>
                </a:lnTo>
                <a:lnTo>
                  <a:pt x="162597" y="345292"/>
                </a:lnTo>
                <a:lnTo>
                  <a:pt x="206687" y="330598"/>
                </a:lnTo>
                <a:lnTo>
                  <a:pt x="265769" y="296630"/>
                </a:lnTo>
                <a:lnTo>
                  <a:pt x="300276" y="269361"/>
                </a:lnTo>
                <a:lnTo>
                  <a:pt x="335310" y="219748"/>
                </a:lnTo>
                <a:lnTo>
                  <a:pt x="354492" y="166453"/>
                </a:lnTo>
                <a:lnTo>
                  <a:pt x="359330" y="112067"/>
                </a:lnTo>
                <a:lnTo>
                  <a:pt x="350268" y="58881"/>
                </a:lnTo>
                <a:lnTo>
                  <a:pt x="346471" y="501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659973" y="7682968"/>
            <a:ext cx="148531" cy="313474"/>
          </a:xfrm>
          <a:custGeom>
            <a:avLst/>
            <a:gdLst/>
            <a:ahLst/>
            <a:cxnLst/>
            <a:rect l="0" t="0" r="0" b="0"/>
            <a:pathLst>
              <a:path w="148531" h="313474">
                <a:moveTo>
                  <a:pt x="148530" y="0"/>
                </a:moveTo>
                <a:lnTo>
                  <a:pt x="135647" y="8248"/>
                </a:lnTo>
                <a:lnTo>
                  <a:pt x="83278" y="68006"/>
                </a:lnTo>
                <a:lnTo>
                  <a:pt x="45904" y="121780"/>
                </a:lnTo>
                <a:lnTo>
                  <a:pt x="25620" y="170006"/>
                </a:lnTo>
                <a:lnTo>
                  <a:pt x="14941" y="213147"/>
                </a:lnTo>
                <a:lnTo>
                  <a:pt x="4427" y="272574"/>
                </a:lnTo>
                <a:lnTo>
                  <a:pt x="0" y="3134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669527" y="7637123"/>
            <a:ext cx="452928" cy="411656"/>
          </a:xfrm>
          <a:custGeom>
            <a:avLst/>
            <a:gdLst/>
            <a:ahLst/>
            <a:cxnLst/>
            <a:rect l="0" t="0" r="0" b="0"/>
            <a:pathLst>
              <a:path w="452928" h="411656">
                <a:moveTo>
                  <a:pt x="113847" y="85094"/>
                </a:moveTo>
                <a:lnTo>
                  <a:pt x="69102" y="133902"/>
                </a:lnTo>
                <a:lnTo>
                  <a:pt x="31713" y="193591"/>
                </a:lnTo>
                <a:lnTo>
                  <a:pt x="9657" y="252440"/>
                </a:lnTo>
                <a:lnTo>
                  <a:pt x="0" y="291504"/>
                </a:lnTo>
                <a:lnTo>
                  <a:pt x="2817" y="326132"/>
                </a:lnTo>
                <a:lnTo>
                  <a:pt x="15749" y="356757"/>
                </a:lnTo>
                <a:lnTo>
                  <a:pt x="36732" y="385602"/>
                </a:lnTo>
                <a:lnTo>
                  <a:pt x="73480" y="401469"/>
                </a:lnTo>
                <a:lnTo>
                  <a:pt x="120281" y="408522"/>
                </a:lnTo>
                <a:lnTo>
                  <a:pt x="171551" y="411655"/>
                </a:lnTo>
                <a:lnTo>
                  <a:pt x="229970" y="406141"/>
                </a:lnTo>
                <a:lnTo>
                  <a:pt x="290655" y="381206"/>
                </a:lnTo>
                <a:lnTo>
                  <a:pt x="342591" y="355968"/>
                </a:lnTo>
                <a:lnTo>
                  <a:pt x="401492" y="303750"/>
                </a:lnTo>
                <a:lnTo>
                  <a:pt x="430811" y="270573"/>
                </a:lnTo>
                <a:lnTo>
                  <a:pt x="448301" y="223503"/>
                </a:lnTo>
                <a:lnTo>
                  <a:pt x="452927" y="188759"/>
                </a:lnTo>
                <a:lnTo>
                  <a:pt x="440973" y="134937"/>
                </a:lnTo>
                <a:lnTo>
                  <a:pt x="418134" y="80395"/>
                </a:lnTo>
                <a:lnTo>
                  <a:pt x="377512" y="32920"/>
                </a:lnTo>
                <a:lnTo>
                  <a:pt x="319603" y="4464"/>
                </a:lnTo>
                <a:lnTo>
                  <a:pt x="276389" y="0"/>
                </a:lnTo>
                <a:lnTo>
                  <a:pt x="225135" y="52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043887" y="8705826"/>
            <a:ext cx="501717" cy="367513"/>
          </a:xfrm>
          <a:custGeom>
            <a:avLst/>
            <a:gdLst/>
            <a:ahLst/>
            <a:cxnLst/>
            <a:rect l="0" t="0" r="0" b="0"/>
            <a:pathLst>
              <a:path w="501717" h="367513">
                <a:moveTo>
                  <a:pt x="205668" y="3597"/>
                </a:moveTo>
                <a:lnTo>
                  <a:pt x="164929" y="27013"/>
                </a:lnTo>
                <a:lnTo>
                  <a:pt x="135536" y="61318"/>
                </a:lnTo>
                <a:lnTo>
                  <a:pt x="107121" y="121980"/>
                </a:lnTo>
                <a:lnTo>
                  <a:pt x="85568" y="176294"/>
                </a:lnTo>
                <a:lnTo>
                  <a:pt x="79898" y="191854"/>
                </a:lnTo>
                <a:lnTo>
                  <a:pt x="79195" y="250150"/>
                </a:lnTo>
                <a:lnTo>
                  <a:pt x="103193" y="308387"/>
                </a:lnTo>
                <a:lnTo>
                  <a:pt x="130670" y="337618"/>
                </a:lnTo>
                <a:lnTo>
                  <a:pt x="146528" y="349679"/>
                </a:lnTo>
                <a:lnTo>
                  <a:pt x="184462" y="363079"/>
                </a:lnTo>
                <a:lnTo>
                  <a:pt x="226712" y="367512"/>
                </a:lnTo>
                <a:lnTo>
                  <a:pt x="270881" y="364403"/>
                </a:lnTo>
                <a:lnTo>
                  <a:pt x="324016" y="354088"/>
                </a:lnTo>
                <a:lnTo>
                  <a:pt x="383263" y="334105"/>
                </a:lnTo>
                <a:lnTo>
                  <a:pt x="427224" y="308887"/>
                </a:lnTo>
                <a:lnTo>
                  <a:pt x="459547" y="267560"/>
                </a:lnTo>
                <a:lnTo>
                  <a:pt x="488421" y="216720"/>
                </a:lnTo>
                <a:lnTo>
                  <a:pt x="501716" y="163062"/>
                </a:lnTo>
                <a:lnTo>
                  <a:pt x="496701" y="126777"/>
                </a:lnTo>
                <a:lnTo>
                  <a:pt x="491098" y="108569"/>
                </a:lnTo>
                <a:lnTo>
                  <a:pt x="468622" y="76150"/>
                </a:lnTo>
                <a:lnTo>
                  <a:pt x="421708" y="36267"/>
                </a:lnTo>
                <a:lnTo>
                  <a:pt x="365150" y="9215"/>
                </a:lnTo>
                <a:lnTo>
                  <a:pt x="322252" y="0"/>
                </a:lnTo>
                <a:lnTo>
                  <a:pt x="277796" y="983"/>
                </a:lnTo>
                <a:lnTo>
                  <a:pt x="224500" y="10102"/>
                </a:lnTo>
                <a:lnTo>
                  <a:pt x="179763" y="29731"/>
                </a:lnTo>
                <a:lnTo>
                  <a:pt x="123700" y="74608"/>
                </a:lnTo>
                <a:lnTo>
                  <a:pt x="72678" y="127483"/>
                </a:lnTo>
                <a:lnTo>
                  <a:pt x="32807" y="189217"/>
                </a:lnTo>
                <a:lnTo>
                  <a:pt x="0" y="25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07335" y="8994378"/>
            <a:ext cx="12234" cy="85249"/>
          </a:xfrm>
          <a:custGeom>
            <a:avLst/>
            <a:gdLst/>
            <a:ahLst/>
            <a:cxnLst/>
            <a:rect l="0" t="0" r="0" b="0"/>
            <a:pathLst>
              <a:path w="12234" h="85249">
                <a:moveTo>
                  <a:pt x="0" y="0"/>
                </a:moveTo>
                <a:lnTo>
                  <a:pt x="2952" y="53143"/>
                </a:lnTo>
                <a:lnTo>
                  <a:pt x="12233" y="852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827212" y="7091502"/>
            <a:ext cx="5174679" cy="1000645"/>
            <a:chOff x="4827212" y="7091502"/>
            <a:chExt cx="5174679" cy="1000645"/>
          </a:xfrm>
        </p:grpSpPr>
        <p:sp>
          <p:nvSpPr>
            <p:cNvPr id="40" name="Freeform 39"/>
            <p:cNvSpPr/>
            <p:nvPr/>
          </p:nvSpPr>
          <p:spPr>
            <a:xfrm>
              <a:off x="4827212" y="7283459"/>
              <a:ext cx="328201" cy="286675"/>
            </a:xfrm>
            <a:custGeom>
              <a:avLst/>
              <a:gdLst/>
              <a:ahLst/>
              <a:cxnLst/>
              <a:rect l="0" t="0" r="0" b="0"/>
              <a:pathLst>
                <a:path w="328201" h="286675">
                  <a:moveTo>
                    <a:pt x="149954" y="0"/>
                  </a:moveTo>
                  <a:lnTo>
                    <a:pt x="139008" y="53208"/>
                  </a:lnTo>
                  <a:lnTo>
                    <a:pt x="126567" y="104465"/>
                  </a:lnTo>
                  <a:lnTo>
                    <a:pt x="111709" y="147752"/>
                  </a:lnTo>
                  <a:lnTo>
                    <a:pt x="80163" y="198572"/>
                  </a:lnTo>
                  <a:lnTo>
                    <a:pt x="44591" y="259111"/>
                  </a:lnTo>
                  <a:lnTo>
                    <a:pt x="22382" y="279187"/>
                  </a:lnTo>
                  <a:lnTo>
                    <a:pt x="10061" y="286674"/>
                  </a:lnTo>
                  <a:lnTo>
                    <a:pt x="3371" y="285570"/>
                  </a:lnTo>
                  <a:lnTo>
                    <a:pt x="434" y="278741"/>
                  </a:lnTo>
                  <a:lnTo>
                    <a:pt x="0" y="268095"/>
                  </a:lnTo>
                  <a:lnTo>
                    <a:pt x="5804" y="259474"/>
                  </a:lnTo>
                  <a:lnTo>
                    <a:pt x="28504" y="245832"/>
                  </a:lnTo>
                  <a:lnTo>
                    <a:pt x="75543" y="229587"/>
                  </a:lnTo>
                  <a:lnTo>
                    <a:pt x="128076" y="222404"/>
                  </a:lnTo>
                  <a:lnTo>
                    <a:pt x="189474" y="230923"/>
                  </a:lnTo>
                  <a:lnTo>
                    <a:pt x="249677" y="243214"/>
                  </a:lnTo>
                  <a:lnTo>
                    <a:pt x="293761" y="245739"/>
                  </a:lnTo>
                  <a:lnTo>
                    <a:pt x="32820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06235" y="7146347"/>
              <a:ext cx="54846" cy="466182"/>
            </a:xfrm>
            <a:custGeom>
              <a:avLst/>
              <a:gdLst/>
              <a:ahLst/>
              <a:cxnLst/>
              <a:rect l="0" t="0" r="0" b="0"/>
              <a:pathLst>
                <a:path w="54846" h="466182">
                  <a:moveTo>
                    <a:pt x="54845" y="0"/>
                  </a:moveTo>
                  <a:lnTo>
                    <a:pt x="54845" y="54731"/>
                  </a:lnTo>
                  <a:lnTo>
                    <a:pt x="53321" y="113887"/>
                  </a:lnTo>
                  <a:lnTo>
                    <a:pt x="45422" y="164763"/>
                  </a:lnTo>
                  <a:lnTo>
                    <a:pt x="40881" y="225202"/>
                  </a:lnTo>
                  <a:lnTo>
                    <a:pt x="30564" y="283905"/>
                  </a:lnTo>
                  <a:lnTo>
                    <a:pt x="19381" y="347341"/>
                  </a:lnTo>
                  <a:lnTo>
                    <a:pt x="13868" y="403885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10822" y="7242325"/>
              <a:ext cx="312418" cy="252442"/>
            </a:xfrm>
            <a:custGeom>
              <a:avLst/>
              <a:gdLst/>
              <a:ahLst/>
              <a:cxnLst/>
              <a:rect l="0" t="0" r="0" b="0"/>
              <a:pathLst>
                <a:path w="312418" h="252442">
                  <a:moveTo>
                    <a:pt x="175305" y="0"/>
                  </a:moveTo>
                  <a:lnTo>
                    <a:pt x="184728" y="35886"/>
                  </a:lnTo>
                  <a:lnTo>
                    <a:pt x="186222" y="92054"/>
                  </a:lnTo>
                  <a:lnTo>
                    <a:pt x="177693" y="155416"/>
                  </a:lnTo>
                  <a:lnTo>
                    <a:pt x="165518" y="211937"/>
                  </a:lnTo>
                  <a:lnTo>
                    <a:pt x="156736" y="243494"/>
                  </a:lnTo>
                  <a:lnTo>
                    <a:pt x="149215" y="250691"/>
                  </a:lnTo>
                  <a:lnTo>
                    <a:pt x="139630" y="252441"/>
                  </a:lnTo>
                  <a:lnTo>
                    <a:pt x="128670" y="250561"/>
                  </a:lnTo>
                  <a:lnTo>
                    <a:pt x="108366" y="236285"/>
                  </a:lnTo>
                  <a:lnTo>
                    <a:pt x="90709" y="214705"/>
                  </a:lnTo>
                  <a:lnTo>
                    <a:pt x="62898" y="163611"/>
                  </a:lnTo>
                  <a:lnTo>
                    <a:pt x="28515" y="109508"/>
                  </a:lnTo>
                  <a:lnTo>
                    <a:pt x="19553" y="103475"/>
                  </a:lnTo>
                  <a:lnTo>
                    <a:pt x="10532" y="102500"/>
                  </a:lnTo>
                  <a:lnTo>
                    <a:pt x="1471" y="104896"/>
                  </a:lnTo>
                  <a:lnTo>
                    <a:pt x="0" y="109541"/>
                  </a:lnTo>
                  <a:lnTo>
                    <a:pt x="3590" y="115685"/>
                  </a:lnTo>
                  <a:lnTo>
                    <a:pt x="10554" y="122827"/>
                  </a:lnTo>
                  <a:lnTo>
                    <a:pt x="65516" y="145236"/>
                  </a:lnTo>
                  <a:lnTo>
                    <a:pt x="118738" y="158140"/>
                  </a:lnTo>
                  <a:lnTo>
                    <a:pt x="180550" y="162639"/>
                  </a:lnTo>
                  <a:lnTo>
                    <a:pt x="238136" y="163973"/>
                  </a:lnTo>
                  <a:lnTo>
                    <a:pt x="295938" y="164424"/>
                  </a:lnTo>
                  <a:lnTo>
                    <a:pt x="312417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047958" y="7310881"/>
              <a:ext cx="245484" cy="239630"/>
            </a:xfrm>
            <a:custGeom>
              <a:avLst/>
              <a:gdLst/>
              <a:ahLst/>
              <a:cxnLst/>
              <a:rect l="0" t="0" r="0" b="0"/>
              <a:pathLst>
                <a:path w="245484" h="239630">
                  <a:moveTo>
                    <a:pt x="80949" y="0"/>
                  </a:moveTo>
                  <a:lnTo>
                    <a:pt x="76886" y="59660"/>
                  </a:lnTo>
                  <a:lnTo>
                    <a:pt x="61971" y="115179"/>
                  </a:lnTo>
                  <a:lnTo>
                    <a:pt x="38255" y="171748"/>
                  </a:lnTo>
                  <a:lnTo>
                    <a:pt x="2944" y="231807"/>
                  </a:lnTo>
                  <a:lnTo>
                    <a:pt x="0" y="238329"/>
                  </a:lnTo>
                  <a:lnTo>
                    <a:pt x="1084" y="239629"/>
                  </a:lnTo>
                  <a:lnTo>
                    <a:pt x="13461" y="234473"/>
                  </a:lnTo>
                  <a:lnTo>
                    <a:pt x="66997" y="218750"/>
                  </a:lnTo>
                  <a:lnTo>
                    <a:pt x="116425" y="209544"/>
                  </a:lnTo>
                  <a:lnTo>
                    <a:pt x="171189" y="210879"/>
                  </a:lnTo>
                  <a:lnTo>
                    <a:pt x="212298" y="220924"/>
                  </a:lnTo>
                  <a:lnTo>
                    <a:pt x="245483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17044" y="7214902"/>
              <a:ext cx="356291" cy="270744"/>
            </a:xfrm>
            <a:custGeom>
              <a:avLst/>
              <a:gdLst/>
              <a:ahLst/>
              <a:cxnLst/>
              <a:rect l="0" t="0" r="0" b="0"/>
              <a:pathLst>
                <a:path w="356291" h="270744">
                  <a:moveTo>
                    <a:pt x="109488" y="0"/>
                  </a:moveTo>
                  <a:lnTo>
                    <a:pt x="98541" y="53209"/>
                  </a:lnTo>
                  <a:lnTo>
                    <a:pt x="84577" y="105989"/>
                  </a:lnTo>
                  <a:lnTo>
                    <a:pt x="61819" y="158698"/>
                  </a:lnTo>
                  <a:lnTo>
                    <a:pt x="30895" y="218227"/>
                  </a:lnTo>
                  <a:lnTo>
                    <a:pt x="10536" y="256109"/>
                  </a:lnTo>
                  <a:lnTo>
                    <a:pt x="0" y="270743"/>
                  </a:lnTo>
                  <a:lnTo>
                    <a:pt x="1456" y="270381"/>
                  </a:lnTo>
                  <a:lnTo>
                    <a:pt x="32965" y="247904"/>
                  </a:lnTo>
                  <a:lnTo>
                    <a:pt x="77335" y="230202"/>
                  </a:lnTo>
                  <a:lnTo>
                    <a:pt x="129077" y="222586"/>
                  </a:lnTo>
                  <a:lnTo>
                    <a:pt x="190281" y="227609"/>
                  </a:lnTo>
                  <a:lnTo>
                    <a:pt x="242100" y="238745"/>
                  </a:lnTo>
                  <a:lnTo>
                    <a:pt x="293679" y="251693"/>
                  </a:lnTo>
                  <a:lnTo>
                    <a:pt x="35629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704778" y="7091502"/>
              <a:ext cx="137112" cy="644427"/>
            </a:xfrm>
            <a:custGeom>
              <a:avLst/>
              <a:gdLst/>
              <a:ahLst/>
              <a:cxnLst/>
              <a:rect l="0" t="0" r="0" b="0"/>
              <a:pathLst>
                <a:path w="137112" h="644427">
                  <a:moveTo>
                    <a:pt x="137111" y="0"/>
                  </a:moveTo>
                  <a:lnTo>
                    <a:pt x="122197" y="48807"/>
                  </a:lnTo>
                  <a:lnTo>
                    <a:pt x="113395" y="106377"/>
                  </a:lnTo>
                  <a:lnTo>
                    <a:pt x="106725" y="169139"/>
                  </a:lnTo>
                  <a:lnTo>
                    <a:pt x="99163" y="228868"/>
                  </a:lnTo>
                  <a:lnTo>
                    <a:pt x="92859" y="292270"/>
                  </a:lnTo>
                  <a:lnTo>
                    <a:pt x="85405" y="344064"/>
                  </a:lnTo>
                  <a:lnTo>
                    <a:pt x="79134" y="393943"/>
                  </a:lnTo>
                  <a:lnTo>
                    <a:pt x="63367" y="451742"/>
                  </a:lnTo>
                  <a:lnTo>
                    <a:pt x="42812" y="507945"/>
                  </a:lnTo>
                  <a:lnTo>
                    <a:pt x="30200" y="550759"/>
                  </a:lnTo>
                  <a:lnTo>
                    <a:pt x="14534" y="605501"/>
                  </a:lnTo>
                  <a:lnTo>
                    <a:pt x="0" y="6444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60592" y="7375970"/>
              <a:ext cx="709639" cy="413729"/>
            </a:xfrm>
            <a:custGeom>
              <a:avLst/>
              <a:gdLst/>
              <a:ahLst/>
              <a:cxnLst/>
              <a:rect l="0" t="0" r="0" b="0"/>
              <a:pathLst>
                <a:path w="709639" h="413729">
                  <a:moveTo>
                    <a:pt x="243457" y="30890"/>
                  </a:moveTo>
                  <a:lnTo>
                    <a:pt x="220041" y="10520"/>
                  </a:lnTo>
                  <a:lnTo>
                    <a:pt x="198009" y="0"/>
                  </a:lnTo>
                  <a:lnTo>
                    <a:pt x="185736" y="1156"/>
                  </a:lnTo>
                  <a:lnTo>
                    <a:pt x="159912" y="14628"/>
                  </a:lnTo>
                  <a:lnTo>
                    <a:pt x="97894" y="67630"/>
                  </a:lnTo>
                  <a:lnTo>
                    <a:pt x="62300" y="114998"/>
                  </a:lnTo>
                  <a:lnTo>
                    <a:pt x="34957" y="168366"/>
                  </a:lnTo>
                  <a:lnTo>
                    <a:pt x="7945" y="230197"/>
                  </a:lnTo>
                  <a:lnTo>
                    <a:pt x="0" y="290364"/>
                  </a:lnTo>
                  <a:lnTo>
                    <a:pt x="6267" y="325981"/>
                  </a:lnTo>
                  <a:lnTo>
                    <a:pt x="12204" y="341877"/>
                  </a:lnTo>
                  <a:lnTo>
                    <a:pt x="22256" y="353998"/>
                  </a:lnTo>
                  <a:lnTo>
                    <a:pt x="49675" y="371528"/>
                  </a:lnTo>
                  <a:lnTo>
                    <a:pt x="90299" y="376273"/>
                  </a:lnTo>
                  <a:lnTo>
                    <a:pt x="137300" y="371780"/>
                  </a:lnTo>
                  <a:lnTo>
                    <a:pt x="183581" y="359626"/>
                  </a:lnTo>
                  <a:lnTo>
                    <a:pt x="245182" y="335653"/>
                  </a:lnTo>
                  <a:lnTo>
                    <a:pt x="287471" y="301975"/>
                  </a:lnTo>
                  <a:lnTo>
                    <a:pt x="312020" y="263050"/>
                  </a:lnTo>
                  <a:lnTo>
                    <a:pt x="323017" y="210193"/>
                  </a:lnTo>
                  <a:lnTo>
                    <a:pt x="323919" y="212887"/>
                  </a:lnTo>
                  <a:lnTo>
                    <a:pt x="323398" y="230608"/>
                  </a:lnTo>
                  <a:lnTo>
                    <a:pt x="314713" y="287349"/>
                  </a:lnTo>
                  <a:lnTo>
                    <a:pt x="316876" y="345046"/>
                  </a:lnTo>
                  <a:lnTo>
                    <a:pt x="319825" y="363728"/>
                  </a:lnTo>
                  <a:lnTo>
                    <a:pt x="326362" y="377706"/>
                  </a:lnTo>
                  <a:lnTo>
                    <a:pt x="345813" y="397300"/>
                  </a:lnTo>
                  <a:lnTo>
                    <a:pt x="373754" y="407025"/>
                  </a:lnTo>
                  <a:lnTo>
                    <a:pt x="389737" y="409618"/>
                  </a:lnTo>
                  <a:lnTo>
                    <a:pt x="419683" y="404374"/>
                  </a:lnTo>
                  <a:lnTo>
                    <a:pt x="458176" y="384290"/>
                  </a:lnTo>
                  <a:lnTo>
                    <a:pt x="477522" y="366202"/>
                  </a:lnTo>
                  <a:lnTo>
                    <a:pt x="507465" y="304130"/>
                  </a:lnTo>
                  <a:lnTo>
                    <a:pt x="509077" y="273191"/>
                  </a:lnTo>
                  <a:lnTo>
                    <a:pt x="507375" y="256410"/>
                  </a:lnTo>
                  <a:lnTo>
                    <a:pt x="493295" y="225575"/>
                  </a:lnTo>
                  <a:lnTo>
                    <a:pt x="454295" y="175820"/>
                  </a:lnTo>
                  <a:lnTo>
                    <a:pt x="419172" y="153391"/>
                  </a:lnTo>
                  <a:lnTo>
                    <a:pt x="406304" y="152167"/>
                  </a:lnTo>
                  <a:lnTo>
                    <a:pt x="379819" y="158933"/>
                  </a:lnTo>
                  <a:lnTo>
                    <a:pt x="356875" y="176159"/>
                  </a:lnTo>
                  <a:lnTo>
                    <a:pt x="338046" y="199050"/>
                  </a:lnTo>
                  <a:lnTo>
                    <a:pt x="324598" y="224458"/>
                  </a:lnTo>
                  <a:lnTo>
                    <a:pt x="315742" y="279015"/>
                  </a:lnTo>
                  <a:lnTo>
                    <a:pt x="321795" y="313319"/>
                  </a:lnTo>
                  <a:lnTo>
                    <a:pt x="336166" y="342276"/>
                  </a:lnTo>
                  <a:lnTo>
                    <a:pt x="357787" y="365303"/>
                  </a:lnTo>
                  <a:lnTo>
                    <a:pt x="371475" y="371139"/>
                  </a:lnTo>
                  <a:lnTo>
                    <a:pt x="402934" y="373561"/>
                  </a:lnTo>
                  <a:lnTo>
                    <a:pt x="454905" y="359080"/>
                  </a:lnTo>
                  <a:lnTo>
                    <a:pt x="501619" y="335492"/>
                  </a:lnTo>
                  <a:lnTo>
                    <a:pt x="537128" y="294648"/>
                  </a:lnTo>
                  <a:lnTo>
                    <a:pt x="549176" y="257297"/>
                  </a:lnTo>
                  <a:lnTo>
                    <a:pt x="552389" y="236672"/>
                  </a:lnTo>
                  <a:lnTo>
                    <a:pt x="556054" y="230540"/>
                  </a:lnTo>
                  <a:lnTo>
                    <a:pt x="560021" y="234069"/>
                  </a:lnTo>
                  <a:lnTo>
                    <a:pt x="566968" y="258304"/>
                  </a:lnTo>
                  <a:lnTo>
                    <a:pt x="572403" y="313250"/>
                  </a:lnTo>
                  <a:lnTo>
                    <a:pt x="581460" y="368801"/>
                  </a:lnTo>
                  <a:lnTo>
                    <a:pt x="583298" y="413192"/>
                  </a:lnTo>
                  <a:lnTo>
                    <a:pt x="581231" y="413728"/>
                  </a:lnTo>
                  <a:lnTo>
                    <a:pt x="571042" y="392648"/>
                  </a:lnTo>
                  <a:lnTo>
                    <a:pt x="566967" y="381751"/>
                  </a:lnTo>
                  <a:lnTo>
                    <a:pt x="566500" y="357456"/>
                  </a:lnTo>
                  <a:lnTo>
                    <a:pt x="578614" y="297341"/>
                  </a:lnTo>
                  <a:lnTo>
                    <a:pt x="598536" y="244749"/>
                  </a:lnTo>
                  <a:lnTo>
                    <a:pt x="641988" y="184855"/>
                  </a:lnTo>
                  <a:lnTo>
                    <a:pt x="681491" y="146165"/>
                  </a:lnTo>
                  <a:lnTo>
                    <a:pt x="709638" y="1268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39388" y="7516549"/>
              <a:ext cx="81666" cy="273755"/>
            </a:xfrm>
            <a:custGeom>
              <a:avLst/>
              <a:gdLst/>
              <a:ahLst/>
              <a:cxnLst/>
              <a:rect l="0" t="0" r="0" b="0"/>
              <a:pathLst>
                <a:path w="81666" h="273755">
                  <a:moveTo>
                    <a:pt x="13109" y="82267"/>
                  </a:moveTo>
                  <a:lnTo>
                    <a:pt x="3686" y="127577"/>
                  </a:lnTo>
                  <a:lnTo>
                    <a:pt x="668" y="185238"/>
                  </a:lnTo>
                  <a:lnTo>
                    <a:pt x="1298" y="240071"/>
                  </a:lnTo>
                  <a:lnTo>
                    <a:pt x="7408" y="273754"/>
                  </a:lnTo>
                  <a:lnTo>
                    <a:pt x="1432" y="223067"/>
                  </a:lnTo>
                  <a:lnTo>
                    <a:pt x="0" y="165627"/>
                  </a:lnTo>
                  <a:lnTo>
                    <a:pt x="2712" y="129980"/>
                  </a:lnTo>
                  <a:lnTo>
                    <a:pt x="29281" y="69856"/>
                  </a:lnTo>
                  <a:lnTo>
                    <a:pt x="73756" y="9444"/>
                  </a:lnTo>
                  <a:lnTo>
                    <a:pt x="8166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073810" y="7502867"/>
              <a:ext cx="396238" cy="345601"/>
            </a:xfrm>
            <a:custGeom>
              <a:avLst/>
              <a:gdLst/>
              <a:ahLst/>
              <a:cxnLst/>
              <a:rect l="0" t="0" r="0" b="0"/>
              <a:pathLst>
                <a:path w="396238" h="345601">
                  <a:moveTo>
                    <a:pt x="15799" y="233061"/>
                  </a:moveTo>
                  <a:lnTo>
                    <a:pt x="1241" y="247619"/>
                  </a:lnTo>
                  <a:lnTo>
                    <a:pt x="0" y="256477"/>
                  </a:lnTo>
                  <a:lnTo>
                    <a:pt x="6746" y="278508"/>
                  </a:lnTo>
                  <a:lnTo>
                    <a:pt x="14334" y="284688"/>
                  </a:lnTo>
                  <a:lnTo>
                    <a:pt x="23962" y="287284"/>
                  </a:lnTo>
                  <a:lnTo>
                    <a:pt x="34952" y="287492"/>
                  </a:lnTo>
                  <a:lnTo>
                    <a:pt x="59352" y="275534"/>
                  </a:lnTo>
                  <a:lnTo>
                    <a:pt x="94721" y="243107"/>
                  </a:lnTo>
                  <a:lnTo>
                    <a:pt x="133969" y="191204"/>
                  </a:lnTo>
                  <a:lnTo>
                    <a:pt x="144492" y="156059"/>
                  </a:lnTo>
                  <a:lnTo>
                    <a:pt x="147298" y="136022"/>
                  </a:lnTo>
                  <a:lnTo>
                    <a:pt x="144599" y="121141"/>
                  </a:lnTo>
                  <a:lnTo>
                    <a:pt x="138229" y="109697"/>
                  </a:lnTo>
                  <a:lnTo>
                    <a:pt x="129412" y="100544"/>
                  </a:lnTo>
                  <a:lnTo>
                    <a:pt x="120487" y="99012"/>
                  </a:lnTo>
                  <a:lnTo>
                    <a:pt x="111490" y="102562"/>
                  </a:lnTo>
                  <a:lnTo>
                    <a:pt x="93367" y="120217"/>
                  </a:lnTo>
                  <a:lnTo>
                    <a:pt x="75157" y="148376"/>
                  </a:lnTo>
                  <a:lnTo>
                    <a:pt x="62332" y="198489"/>
                  </a:lnTo>
                  <a:lnTo>
                    <a:pt x="65103" y="213060"/>
                  </a:lnTo>
                  <a:lnTo>
                    <a:pt x="80369" y="237375"/>
                  </a:lnTo>
                  <a:lnTo>
                    <a:pt x="93885" y="243555"/>
                  </a:lnTo>
                  <a:lnTo>
                    <a:pt x="129216" y="246358"/>
                  </a:lnTo>
                  <a:lnTo>
                    <a:pt x="191933" y="232092"/>
                  </a:lnTo>
                  <a:lnTo>
                    <a:pt x="244201" y="215847"/>
                  </a:lnTo>
                  <a:lnTo>
                    <a:pt x="294908" y="184239"/>
                  </a:lnTo>
                  <a:lnTo>
                    <a:pt x="338528" y="148516"/>
                  </a:lnTo>
                  <a:lnTo>
                    <a:pt x="356269" y="122359"/>
                  </a:lnTo>
                  <a:lnTo>
                    <a:pt x="367543" y="67381"/>
                  </a:lnTo>
                  <a:lnTo>
                    <a:pt x="362056" y="37041"/>
                  </a:lnTo>
                  <a:lnTo>
                    <a:pt x="356327" y="24684"/>
                  </a:lnTo>
                  <a:lnTo>
                    <a:pt x="337773" y="6892"/>
                  </a:lnTo>
                  <a:lnTo>
                    <a:pt x="326426" y="15"/>
                  </a:lnTo>
                  <a:lnTo>
                    <a:pt x="317338" y="0"/>
                  </a:lnTo>
                  <a:lnTo>
                    <a:pt x="309757" y="4560"/>
                  </a:lnTo>
                  <a:lnTo>
                    <a:pt x="303179" y="12171"/>
                  </a:lnTo>
                  <a:lnTo>
                    <a:pt x="300317" y="21816"/>
                  </a:lnTo>
                  <a:lnTo>
                    <a:pt x="301199" y="44720"/>
                  </a:lnTo>
                  <a:lnTo>
                    <a:pt x="310732" y="66071"/>
                  </a:lnTo>
                  <a:lnTo>
                    <a:pt x="341680" y="119163"/>
                  </a:lnTo>
                  <a:lnTo>
                    <a:pt x="375611" y="178908"/>
                  </a:lnTo>
                  <a:lnTo>
                    <a:pt x="391894" y="230050"/>
                  </a:lnTo>
                  <a:lnTo>
                    <a:pt x="396237" y="265747"/>
                  </a:lnTo>
                  <a:lnTo>
                    <a:pt x="390042" y="297863"/>
                  </a:lnTo>
                  <a:lnTo>
                    <a:pt x="384125" y="312826"/>
                  </a:lnTo>
                  <a:lnTo>
                    <a:pt x="365362" y="333514"/>
                  </a:lnTo>
                  <a:lnTo>
                    <a:pt x="353961" y="341163"/>
                  </a:lnTo>
                  <a:lnTo>
                    <a:pt x="329103" y="345600"/>
                  </a:lnTo>
                  <a:lnTo>
                    <a:pt x="293478" y="339533"/>
                  </a:lnTo>
                  <a:lnTo>
                    <a:pt x="262601" y="3290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555789" y="7498733"/>
              <a:ext cx="252732" cy="396533"/>
            </a:xfrm>
            <a:custGeom>
              <a:avLst/>
              <a:gdLst/>
              <a:ahLst/>
              <a:cxnLst/>
              <a:rect l="0" t="0" r="0" b="0"/>
              <a:pathLst>
                <a:path w="252732" h="396533">
                  <a:moveTo>
                    <a:pt x="13712" y="31528"/>
                  </a:moveTo>
                  <a:lnTo>
                    <a:pt x="13712" y="76836"/>
                  </a:lnTo>
                  <a:lnTo>
                    <a:pt x="13712" y="136022"/>
                  </a:lnTo>
                  <a:lnTo>
                    <a:pt x="13712" y="179534"/>
                  </a:lnTo>
                  <a:lnTo>
                    <a:pt x="13712" y="228326"/>
                  </a:lnTo>
                  <a:lnTo>
                    <a:pt x="13712" y="278957"/>
                  </a:lnTo>
                  <a:lnTo>
                    <a:pt x="13712" y="326851"/>
                  </a:lnTo>
                  <a:lnTo>
                    <a:pt x="13712" y="389361"/>
                  </a:lnTo>
                  <a:lnTo>
                    <a:pt x="15235" y="396532"/>
                  </a:lnTo>
                  <a:lnTo>
                    <a:pt x="17775" y="395217"/>
                  </a:lnTo>
                  <a:lnTo>
                    <a:pt x="20991" y="388247"/>
                  </a:lnTo>
                  <a:lnTo>
                    <a:pt x="18238" y="342043"/>
                  </a:lnTo>
                  <a:lnTo>
                    <a:pt x="7774" y="280110"/>
                  </a:lnTo>
                  <a:lnTo>
                    <a:pt x="3455" y="231893"/>
                  </a:lnTo>
                  <a:lnTo>
                    <a:pt x="1536" y="183041"/>
                  </a:lnTo>
                  <a:lnTo>
                    <a:pt x="3503" y="119755"/>
                  </a:lnTo>
                  <a:lnTo>
                    <a:pt x="14760" y="75818"/>
                  </a:lnTo>
                  <a:lnTo>
                    <a:pt x="38045" y="39024"/>
                  </a:lnTo>
                  <a:lnTo>
                    <a:pt x="52786" y="22814"/>
                  </a:lnTo>
                  <a:lnTo>
                    <a:pt x="85415" y="4803"/>
                  </a:lnTo>
                  <a:lnTo>
                    <a:pt x="102648" y="0"/>
                  </a:lnTo>
                  <a:lnTo>
                    <a:pt x="138045" y="2788"/>
                  </a:lnTo>
                  <a:lnTo>
                    <a:pt x="171043" y="14184"/>
                  </a:lnTo>
                  <a:lnTo>
                    <a:pt x="221117" y="50390"/>
                  </a:lnTo>
                  <a:lnTo>
                    <a:pt x="234249" y="62384"/>
                  </a:lnTo>
                  <a:lnTo>
                    <a:pt x="248840" y="91961"/>
                  </a:lnTo>
                  <a:lnTo>
                    <a:pt x="252731" y="108379"/>
                  </a:lnTo>
                  <a:lnTo>
                    <a:pt x="252278" y="122372"/>
                  </a:lnTo>
                  <a:lnTo>
                    <a:pt x="228941" y="183781"/>
                  </a:lnTo>
                  <a:lnTo>
                    <a:pt x="211442" y="206346"/>
                  </a:lnTo>
                  <a:lnTo>
                    <a:pt x="188429" y="225007"/>
                  </a:lnTo>
                  <a:lnTo>
                    <a:pt x="130216" y="261752"/>
                  </a:lnTo>
                  <a:lnTo>
                    <a:pt x="79382" y="286001"/>
                  </a:lnTo>
                  <a:lnTo>
                    <a:pt x="24427" y="301399"/>
                  </a:lnTo>
                  <a:lnTo>
                    <a:pt x="0" y="3057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833429" y="7353622"/>
              <a:ext cx="1168462" cy="738525"/>
            </a:xfrm>
            <a:custGeom>
              <a:avLst/>
              <a:gdLst/>
              <a:ahLst/>
              <a:cxnLst/>
              <a:rect l="0" t="0" r="0" b="0"/>
              <a:pathLst>
                <a:path w="1168462" h="738525">
                  <a:moveTo>
                    <a:pt x="51429" y="94371"/>
                  </a:moveTo>
                  <a:lnTo>
                    <a:pt x="36515" y="149968"/>
                  </a:lnTo>
                  <a:lnTo>
                    <a:pt x="19199" y="204210"/>
                  </a:lnTo>
                  <a:lnTo>
                    <a:pt x="12934" y="252518"/>
                  </a:lnTo>
                  <a:lnTo>
                    <a:pt x="3799" y="312704"/>
                  </a:lnTo>
                  <a:lnTo>
                    <a:pt x="6001" y="364222"/>
                  </a:lnTo>
                  <a:lnTo>
                    <a:pt x="12003" y="376344"/>
                  </a:lnTo>
                  <a:lnTo>
                    <a:pt x="30859" y="393876"/>
                  </a:lnTo>
                  <a:lnTo>
                    <a:pt x="42287" y="396113"/>
                  </a:lnTo>
                  <a:lnTo>
                    <a:pt x="67171" y="390474"/>
                  </a:lnTo>
                  <a:lnTo>
                    <a:pt x="89403" y="373748"/>
                  </a:lnTo>
                  <a:lnTo>
                    <a:pt x="128502" y="318492"/>
                  </a:lnTo>
                  <a:lnTo>
                    <a:pt x="154619" y="256796"/>
                  </a:lnTo>
                  <a:lnTo>
                    <a:pt x="166641" y="199204"/>
                  </a:lnTo>
                  <a:lnTo>
                    <a:pt x="161909" y="150315"/>
                  </a:lnTo>
                  <a:lnTo>
                    <a:pt x="154869" y="115680"/>
                  </a:lnTo>
                  <a:lnTo>
                    <a:pt x="146288" y="104007"/>
                  </a:lnTo>
                  <a:lnTo>
                    <a:pt x="134473" y="96225"/>
                  </a:lnTo>
                  <a:lnTo>
                    <a:pt x="120504" y="91037"/>
                  </a:lnTo>
                  <a:lnTo>
                    <a:pt x="106620" y="93671"/>
                  </a:lnTo>
                  <a:lnTo>
                    <a:pt x="79005" y="112849"/>
                  </a:lnTo>
                  <a:lnTo>
                    <a:pt x="44407" y="163869"/>
                  </a:lnTo>
                  <a:lnTo>
                    <a:pt x="13874" y="217958"/>
                  </a:lnTo>
                  <a:lnTo>
                    <a:pt x="4269" y="248324"/>
                  </a:lnTo>
                  <a:lnTo>
                    <a:pt x="0" y="287211"/>
                  </a:lnTo>
                  <a:lnTo>
                    <a:pt x="10291" y="321760"/>
                  </a:lnTo>
                  <a:lnTo>
                    <a:pt x="19434" y="337372"/>
                  </a:lnTo>
                  <a:lnTo>
                    <a:pt x="31622" y="347780"/>
                  </a:lnTo>
                  <a:lnTo>
                    <a:pt x="61416" y="359344"/>
                  </a:lnTo>
                  <a:lnTo>
                    <a:pt x="112449" y="358575"/>
                  </a:lnTo>
                  <a:lnTo>
                    <a:pt x="144059" y="344336"/>
                  </a:lnTo>
                  <a:lnTo>
                    <a:pt x="158886" y="334141"/>
                  </a:lnTo>
                  <a:lnTo>
                    <a:pt x="194312" y="283398"/>
                  </a:lnTo>
                  <a:lnTo>
                    <a:pt x="232056" y="219902"/>
                  </a:lnTo>
                  <a:lnTo>
                    <a:pt x="255762" y="159285"/>
                  </a:lnTo>
                  <a:lnTo>
                    <a:pt x="260778" y="142217"/>
                  </a:lnTo>
                  <a:lnTo>
                    <a:pt x="264122" y="139980"/>
                  </a:lnTo>
                  <a:lnTo>
                    <a:pt x="267836" y="161869"/>
                  </a:lnTo>
                  <a:lnTo>
                    <a:pt x="260799" y="220610"/>
                  </a:lnTo>
                  <a:lnTo>
                    <a:pt x="256670" y="279213"/>
                  </a:lnTo>
                  <a:lnTo>
                    <a:pt x="248000" y="323661"/>
                  </a:lnTo>
                  <a:lnTo>
                    <a:pt x="246462" y="321881"/>
                  </a:lnTo>
                  <a:lnTo>
                    <a:pt x="243994" y="267959"/>
                  </a:lnTo>
                  <a:lnTo>
                    <a:pt x="258125" y="205897"/>
                  </a:lnTo>
                  <a:lnTo>
                    <a:pt x="281608" y="146543"/>
                  </a:lnTo>
                  <a:lnTo>
                    <a:pt x="303031" y="121113"/>
                  </a:lnTo>
                  <a:lnTo>
                    <a:pt x="315142" y="112199"/>
                  </a:lnTo>
                  <a:lnTo>
                    <a:pt x="324740" y="110827"/>
                  </a:lnTo>
                  <a:lnTo>
                    <a:pt x="332662" y="114483"/>
                  </a:lnTo>
                  <a:lnTo>
                    <a:pt x="345526" y="130732"/>
                  </a:lnTo>
                  <a:lnTo>
                    <a:pt x="366199" y="186529"/>
                  </a:lnTo>
                  <a:lnTo>
                    <a:pt x="380324" y="244062"/>
                  </a:lnTo>
                  <a:lnTo>
                    <a:pt x="398221" y="295641"/>
                  </a:lnTo>
                  <a:lnTo>
                    <a:pt x="415797" y="323983"/>
                  </a:lnTo>
                  <a:lnTo>
                    <a:pt x="438844" y="346737"/>
                  </a:lnTo>
                  <a:lnTo>
                    <a:pt x="468384" y="358880"/>
                  </a:lnTo>
                  <a:lnTo>
                    <a:pt x="484793" y="362119"/>
                  </a:lnTo>
                  <a:lnTo>
                    <a:pt x="500302" y="359707"/>
                  </a:lnTo>
                  <a:lnTo>
                    <a:pt x="529723" y="344839"/>
                  </a:lnTo>
                  <a:lnTo>
                    <a:pt x="564703" y="310774"/>
                  </a:lnTo>
                  <a:lnTo>
                    <a:pt x="594365" y="264456"/>
                  </a:lnTo>
                  <a:lnTo>
                    <a:pt x="600982" y="229887"/>
                  </a:lnTo>
                  <a:lnTo>
                    <a:pt x="596143" y="180228"/>
                  </a:lnTo>
                  <a:lnTo>
                    <a:pt x="592817" y="165320"/>
                  </a:lnTo>
                  <a:lnTo>
                    <a:pt x="582983" y="156905"/>
                  </a:lnTo>
                  <a:lnTo>
                    <a:pt x="551743" y="151618"/>
                  </a:lnTo>
                  <a:lnTo>
                    <a:pt x="524656" y="158409"/>
                  </a:lnTo>
                  <a:lnTo>
                    <a:pt x="502460" y="173107"/>
                  </a:lnTo>
                  <a:lnTo>
                    <a:pt x="463384" y="223846"/>
                  </a:lnTo>
                  <a:lnTo>
                    <a:pt x="426325" y="284820"/>
                  </a:lnTo>
                  <a:lnTo>
                    <a:pt x="406095" y="334293"/>
                  </a:lnTo>
                  <a:lnTo>
                    <a:pt x="406704" y="348775"/>
                  </a:lnTo>
                  <a:lnTo>
                    <a:pt x="411680" y="361475"/>
                  </a:lnTo>
                  <a:lnTo>
                    <a:pt x="419567" y="372989"/>
                  </a:lnTo>
                  <a:lnTo>
                    <a:pt x="429396" y="379142"/>
                  </a:lnTo>
                  <a:lnTo>
                    <a:pt x="452505" y="381915"/>
                  </a:lnTo>
                  <a:lnTo>
                    <a:pt x="491210" y="367632"/>
                  </a:lnTo>
                  <a:lnTo>
                    <a:pt x="514002" y="344300"/>
                  </a:lnTo>
                  <a:lnTo>
                    <a:pt x="543963" y="292841"/>
                  </a:lnTo>
                  <a:lnTo>
                    <a:pt x="568075" y="229350"/>
                  </a:lnTo>
                  <a:lnTo>
                    <a:pt x="579649" y="183308"/>
                  </a:lnTo>
                  <a:lnTo>
                    <a:pt x="589872" y="132375"/>
                  </a:lnTo>
                  <a:lnTo>
                    <a:pt x="595431" y="87394"/>
                  </a:lnTo>
                  <a:lnTo>
                    <a:pt x="602623" y="27810"/>
                  </a:lnTo>
                  <a:lnTo>
                    <a:pt x="606279" y="8864"/>
                  </a:lnTo>
                  <a:lnTo>
                    <a:pt x="610239" y="804"/>
                  </a:lnTo>
                  <a:lnTo>
                    <a:pt x="614402" y="0"/>
                  </a:lnTo>
                  <a:lnTo>
                    <a:pt x="618702" y="4034"/>
                  </a:lnTo>
                  <a:lnTo>
                    <a:pt x="617474" y="53386"/>
                  </a:lnTo>
                  <a:lnTo>
                    <a:pt x="611253" y="96469"/>
                  </a:lnTo>
                  <a:lnTo>
                    <a:pt x="603248" y="159486"/>
                  </a:lnTo>
                  <a:lnTo>
                    <a:pt x="596814" y="216752"/>
                  </a:lnTo>
                  <a:lnTo>
                    <a:pt x="592422" y="252358"/>
                  </a:lnTo>
                  <a:lnTo>
                    <a:pt x="598515" y="299622"/>
                  </a:lnTo>
                  <a:lnTo>
                    <a:pt x="611493" y="348497"/>
                  </a:lnTo>
                  <a:lnTo>
                    <a:pt x="625861" y="372866"/>
                  </a:lnTo>
                  <a:lnTo>
                    <a:pt x="637005" y="379059"/>
                  </a:lnTo>
                  <a:lnTo>
                    <a:pt x="665638" y="381879"/>
                  </a:lnTo>
                  <a:lnTo>
                    <a:pt x="678757" y="377450"/>
                  </a:lnTo>
                  <a:lnTo>
                    <a:pt x="701460" y="360343"/>
                  </a:lnTo>
                  <a:lnTo>
                    <a:pt x="739338" y="302697"/>
                  </a:lnTo>
                  <a:lnTo>
                    <a:pt x="754782" y="268834"/>
                  </a:lnTo>
                  <a:lnTo>
                    <a:pt x="754945" y="270095"/>
                  </a:lnTo>
                  <a:lnTo>
                    <a:pt x="751958" y="301831"/>
                  </a:lnTo>
                  <a:lnTo>
                    <a:pt x="755136" y="351352"/>
                  </a:lnTo>
                  <a:lnTo>
                    <a:pt x="758228" y="366241"/>
                  </a:lnTo>
                  <a:lnTo>
                    <a:pt x="766383" y="376166"/>
                  </a:lnTo>
                  <a:lnTo>
                    <a:pt x="791695" y="387195"/>
                  </a:lnTo>
                  <a:lnTo>
                    <a:pt x="819195" y="388033"/>
                  </a:lnTo>
                  <a:lnTo>
                    <a:pt x="832927" y="386124"/>
                  </a:lnTo>
                  <a:lnTo>
                    <a:pt x="856309" y="371815"/>
                  </a:lnTo>
                  <a:lnTo>
                    <a:pt x="875335" y="348698"/>
                  </a:lnTo>
                  <a:lnTo>
                    <a:pt x="894611" y="301422"/>
                  </a:lnTo>
                  <a:lnTo>
                    <a:pt x="906924" y="262532"/>
                  </a:lnTo>
                  <a:lnTo>
                    <a:pt x="900754" y="293158"/>
                  </a:lnTo>
                  <a:lnTo>
                    <a:pt x="881829" y="348952"/>
                  </a:lnTo>
                  <a:lnTo>
                    <a:pt x="868943" y="394090"/>
                  </a:lnTo>
                  <a:lnTo>
                    <a:pt x="869139" y="394733"/>
                  </a:lnTo>
                  <a:lnTo>
                    <a:pt x="885918" y="340156"/>
                  </a:lnTo>
                  <a:lnTo>
                    <a:pt x="916666" y="279638"/>
                  </a:lnTo>
                  <a:lnTo>
                    <a:pt x="925330" y="268157"/>
                  </a:lnTo>
                  <a:lnTo>
                    <a:pt x="934152" y="265073"/>
                  </a:lnTo>
                  <a:lnTo>
                    <a:pt x="943081" y="267587"/>
                  </a:lnTo>
                  <a:lnTo>
                    <a:pt x="952081" y="273834"/>
                  </a:lnTo>
                  <a:lnTo>
                    <a:pt x="956557" y="284092"/>
                  </a:lnTo>
                  <a:lnTo>
                    <a:pt x="960920" y="344342"/>
                  </a:lnTo>
                  <a:lnTo>
                    <a:pt x="975491" y="392894"/>
                  </a:lnTo>
                  <a:lnTo>
                    <a:pt x="982828" y="407647"/>
                  </a:lnTo>
                  <a:lnTo>
                    <a:pt x="992290" y="415958"/>
                  </a:lnTo>
                  <a:lnTo>
                    <a:pt x="1003168" y="419976"/>
                  </a:lnTo>
                  <a:lnTo>
                    <a:pt x="1027443" y="420377"/>
                  </a:lnTo>
                  <a:lnTo>
                    <a:pt x="1053466" y="415477"/>
                  </a:lnTo>
                  <a:lnTo>
                    <a:pt x="1076204" y="400096"/>
                  </a:lnTo>
                  <a:lnTo>
                    <a:pt x="1094943" y="376502"/>
                  </a:lnTo>
                  <a:lnTo>
                    <a:pt x="1119387" y="315763"/>
                  </a:lnTo>
                  <a:lnTo>
                    <a:pt x="1124462" y="301381"/>
                  </a:lnTo>
                  <a:lnTo>
                    <a:pt x="1120229" y="294840"/>
                  </a:lnTo>
                  <a:lnTo>
                    <a:pt x="1109790" y="293526"/>
                  </a:lnTo>
                  <a:lnTo>
                    <a:pt x="1082448" y="300191"/>
                  </a:lnTo>
                  <a:lnTo>
                    <a:pt x="1060139" y="313310"/>
                  </a:lnTo>
                  <a:lnTo>
                    <a:pt x="1030450" y="345105"/>
                  </a:lnTo>
                  <a:lnTo>
                    <a:pt x="1030132" y="352935"/>
                  </a:lnTo>
                  <a:lnTo>
                    <a:pt x="1036014" y="358155"/>
                  </a:lnTo>
                  <a:lnTo>
                    <a:pt x="1089239" y="373811"/>
                  </a:lnTo>
                  <a:lnTo>
                    <a:pt x="1101317" y="385784"/>
                  </a:lnTo>
                  <a:lnTo>
                    <a:pt x="1125595" y="446307"/>
                  </a:lnTo>
                  <a:lnTo>
                    <a:pt x="1137207" y="496065"/>
                  </a:lnTo>
                  <a:lnTo>
                    <a:pt x="1147447" y="544587"/>
                  </a:lnTo>
                  <a:lnTo>
                    <a:pt x="1155552" y="591543"/>
                  </a:lnTo>
                  <a:lnTo>
                    <a:pt x="1159155" y="637803"/>
                  </a:lnTo>
                  <a:lnTo>
                    <a:pt x="1168461" y="692116"/>
                  </a:lnTo>
                  <a:lnTo>
                    <a:pt x="1167843" y="706153"/>
                  </a:lnTo>
                  <a:lnTo>
                    <a:pt x="1159031" y="729875"/>
                  </a:lnTo>
                  <a:lnTo>
                    <a:pt x="1147845" y="735896"/>
                  </a:lnTo>
                  <a:lnTo>
                    <a:pt x="1115104" y="738524"/>
                  </a:lnTo>
                  <a:lnTo>
                    <a:pt x="1061124" y="724159"/>
                  </a:lnTo>
                  <a:lnTo>
                    <a:pt x="1021093" y="700605"/>
                  </a:lnTo>
                  <a:lnTo>
                    <a:pt x="1003925" y="679166"/>
                  </a:lnTo>
                  <a:lnTo>
                    <a:pt x="985694" y="633276"/>
                  </a:lnTo>
                  <a:lnTo>
                    <a:pt x="980489" y="613605"/>
                  </a:lnTo>
                  <a:lnTo>
                    <a:pt x="982832" y="575498"/>
                  </a:lnTo>
                  <a:lnTo>
                    <a:pt x="987722" y="556804"/>
                  </a:lnTo>
                  <a:lnTo>
                    <a:pt x="998600" y="541295"/>
                  </a:lnTo>
                  <a:lnTo>
                    <a:pt x="1030998" y="515939"/>
                  </a:lnTo>
                  <a:lnTo>
                    <a:pt x="1084785" y="491812"/>
                  </a:lnTo>
                  <a:lnTo>
                    <a:pt x="1120903" y="4782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693819" y="7406860"/>
              <a:ext cx="27424" cy="13711"/>
            </a:xfrm>
            <a:custGeom>
              <a:avLst/>
              <a:gdLst/>
              <a:ahLst/>
              <a:cxnLst/>
              <a:rect l="0" t="0" r="0" b="0"/>
              <a:pathLst>
                <a:path w="27424" h="13711">
                  <a:moveTo>
                    <a:pt x="27423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09155" y="8174687"/>
            <a:ext cx="3011899" cy="603294"/>
            <a:chOff x="5009155" y="8174687"/>
            <a:chExt cx="3011899" cy="603294"/>
          </a:xfrm>
        </p:grpSpPr>
        <p:sp>
          <p:nvSpPr>
            <p:cNvPr id="53" name="Freeform 52"/>
            <p:cNvSpPr/>
            <p:nvPr/>
          </p:nvSpPr>
          <p:spPr>
            <a:xfrm>
              <a:off x="5009155" y="8298087"/>
              <a:ext cx="214814" cy="313367"/>
            </a:xfrm>
            <a:custGeom>
              <a:avLst/>
              <a:gdLst/>
              <a:ahLst/>
              <a:cxnLst/>
              <a:rect l="0" t="0" r="0" b="0"/>
              <a:pathLst>
                <a:path w="214814" h="313367">
                  <a:moveTo>
                    <a:pt x="173679" y="0"/>
                  </a:moveTo>
                  <a:lnTo>
                    <a:pt x="143849" y="48808"/>
                  </a:lnTo>
                  <a:lnTo>
                    <a:pt x="118121" y="102315"/>
                  </a:lnTo>
                  <a:lnTo>
                    <a:pt x="91201" y="158287"/>
                  </a:lnTo>
                  <a:lnTo>
                    <a:pt x="63927" y="207879"/>
                  </a:lnTo>
                  <a:lnTo>
                    <a:pt x="27414" y="264674"/>
                  </a:lnTo>
                  <a:lnTo>
                    <a:pt x="0" y="302879"/>
                  </a:lnTo>
                  <a:lnTo>
                    <a:pt x="1" y="310086"/>
                  </a:lnTo>
                  <a:lnTo>
                    <a:pt x="6096" y="313366"/>
                  </a:lnTo>
                  <a:lnTo>
                    <a:pt x="43789" y="310705"/>
                  </a:lnTo>
                  <a:lnTo>
                    <a:pt x="97614" y="304331"/>
                  </a:lnTo>
                  <a:lnTo>
                    <a:pt x="157743" y="302442"/>
                  </a:lnTo>
                  <a:lnTo>
                    <a:pt x="214813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318016" y="8174687"/>
              <a:ext cx="278715" cy="453635"/>
            </a:xfrm>
            <a:custGeom>
              <a:avLst/>
              <a:gdLst/>
              <a:ahLst/>
              <a:cxnLst/>
              <a:rect l="0" t="0" r="0" b="0"/>
              <a:pathLst>
                <a:path w="278715" h="453635">
                  <a:moveTo>
                    <a:pt x="180176" y="0"/>
                  </a:moveTo>
                  <a:lnTo>
                    <a:pt x="216570" y="14557"/>
                  </a:lnTo>
                  <a:lnTo>
                    <a:pt x="242563" y="37955"/>
                  </a:lnTo>
                  <a:lnTo>
                    <a:pt x="276798" y="95350"/>
                  </a:lnTo>
                  <a:lnTo>
                    <a:pt x="278714" y="158762"/>
                  </a:lnTo>
                  <a:lnTo>
                    <a:pt x="269634" y="213606"/>
                  </a:lnTo>
                  <a:lnTo>
                    <a:pt x="251394" y="273083"/>
                  </a:lnTo>
                  <a:lnTo>
                    <a:pt x="215967" y="328843"/>
                  </a:lnTo>
                  <a:lnTo>
                    <a:pt x="172688" y="383870"/>
                  </a:lnTo>
                  <a:lnTo>
                    <a:pt x="144102" y="417755"/>
                  </a:lnTo>
                  <a:lnTo>
                    <a:pt x="94499" y="447093"/>
                  </a:lnTo>
                  <a:lnTo>
                    <a:pt x="57291" y="453634"/>
                  </a:lnTo>
                  <a:lnTo>
                    <a:pt x="38837" y="453246"/>
                  </a:lnTo>
                  <a:lnTo>
                    <a:pt x="25011" y="448417"/>
                  </a:lnTo>
                  <a:lnTo>
                    <a:pt x="5587" y="430864"/>
                  </a:lnTo>
                  <a:lnTo>
                    <a:pt x="0" y="399702"/>
                  </a:lnTo>
                  <a:lnTo>
                    <a:pt x="4120" y="365032"/>
                  </a:lnTo>
                  <a:lnTo>
                    <a:pt x="16106" y="339466"/>
                  </a:lnTo>
                  <a:lnTo>
                    <a:pt x="39716" y="322010"/>
                  </a:lnTo>
                  <a:lnTo>
                    <a:pt x="54543" y="315222"/>
                  </a:lnTo>
                  <a:lnTo>
                    <a:pt x="87268" y="311742"/>
                  </a:lnTo>
                  <a:lnTo>
                    <a:pt x="120602" y="316798"/>
                  </a:lnTo>
                  <a:lnTo>
                    <a:pt x="179242" y="344870"/>
                  </a:lnTo>
                  <a:lnTo>
                    <a:pt x="204136" y="363514"/>
                  </a:lnTo>
                  <a:lnTo>
                    <a:pt x="220279" y="387035"/>
                  </a:lnTo>
                  <a:lnTo>
                    <a:pt x="235021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706479" y="8229532"/>
              <a:ext cx="257895" cy="368281"/>
            </a:xfrm>
            <a:custGeom>
              <a:avLst/>
              <a:gdLst/>
              <a:ahLst/>
              <a:cxnLst/>
              <a:rect l="0" t="0" r="0" b="0"/>
              <a:pathLst>
                <a:path w="257895" h="368281">
                  <a:moveTo>
                    <a:pt x="148204" y="0"/>
                  </a:moveTo>
                  <a:lnTo>
                    <a:pt x="133289" y="52869"/>
                  </a:lnTo>
                  <a:lnTo>
                    <a:pt x="124817" y="93577"/>
                  </a:lnTo>
                  <a:lnTo>
                    <a:pt x="115974" y="142138"/>
                  </a:lnTo>
                  <a:lnTo>
                    <a:pt x="111028" y="198254"/>
                  </a:lnTo>
                  <a:lnTo>
                    <a:pt x="108829" y="254170"/>
                  </a:lnTo>
                  <a:lnTo>
                    <a:pt x="107853" y="299336"/>
                  </a:lnTo>
                  <a:lnTo>
                    <a:pt x="107302" y="359022"/>
                  </a:lnTo>
                  <a:lnTo>
                    <a:pt x="105702" y="367319"/>
                  </a:lnTo>
                  <a:lnTo>
                    <a:pt x="103111" y="368280"/>
                  </a:lnTo>
                  <a:lnTo>
                    <a:pt x="99860" y="364350"/>
                  </a:lnTo>
                  <a:lnTo>
                    <a:pt x="82173" y="314258"/>
                  </a:lnTo>
                  <a:lnTo>
                    <a:pt x="60930" y="264926"/>
                  </a:lnTo>
                  <a:lnTo>
                    <a:pt x="35268" y="206539"/>
                  </a:lnTo>
                  <a:lnTo>
                    <a:pt x="27210" y="192538"/>
                  </a:lnTo>
                  <a:lnTo>
                    <a:pt x="18790" y="186250"/>
                  </a:lnTo>
                  <a:lnTo>
                    <a:pt x="10130" y="185106"/>
                  </a:lnTo>
                  <a:lnTo>
                    <a:pt x="1310" y="187389"/>
                  </a:lnTo>
                  <a:lnTo>
                    <a:pt x="0" y="193482"/>
                  </a:lnTo>
                  <a:lnTo>
                    <a:pt x="10733" y="212439"/>
                  </a:lnTo>
                  <a:lnTo>
                    <a:pt x="42470" y="241528"/>
                  </a:lnTo>
                  <a:lnTo>
                    <a:pt x="71758" y="252075"/>
                  </a:lnTo>
                  <a:lnTo>
                    <a:pt x="132934" y="266125"/>
                  </a:lnTo>
                  <a:lnTo>
                    <a:pt x="182443" y="264545"/>
                  </a:lnTo>
                  <a:lnTo>
                    <a:pt x="244798" y="250191"/>
                  </a:lnTo>
                  <a:lnTo>
                    <a:pt x="257894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081225" y="8352932"/>
              <a:ext cx="280773" cy="227954"/>
            </a:xfrm>
            <a:custGeom>
              <a:avLst/>
              <a:gdLst/>
              <a:ahLst/>
              <a:cxnLst/>
              <a:rect l="0" t="0" r="0" b="0"/>
              <a:pathLst>
                <a:path w="280773" h="227954">
                  <a:moveTo>
                    <a:pt x="102527" y="0"/>
                  </a:moveTo>
                  <a:lnTo>
                    <a:pt x="87612" y="48808"/>
                  </a:lnTo>
                  <a:lnTo>
                    <a:pt x="70685" y="102315"/>
                  </a:lnTo>
                  <a:lnTo>
                    <a:pt x="46373" y="162350"/>
                  </a:lnTo>
                  <a:lnTo>
                    <a:pt x="27295" y="197080"/>
                  </a:lnTo>
                  <a:lnTo>
                    <a:pt x="0" y="227668"/>
                  </a:lnTo>
                  <a:lnTo>
                    <a:pt x="2182" y="227953"/>
                  </a:lnTo>
                  <a:lnTo>
                    <a:pt x="61664" y="209562"/>
                  </a:lnTo>
                  <a:lnTo>
                    <a:pt x="113102" y="197851"/>
                  </a:lnTo>
                  <a:lnTo>
                    <a:pt x="165414" y="195227"/>
                  </a:lnTo>
                  <a:lnTo>
                    <a:pt x="224808" y="207217"/>
                  </a:lnTo>
                  <a:lnTo>
                    <a:pt x="280772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462139" y="8192210"/>
              <a:ext cx="313616" cy="404777"/>
            </a:xfrm>
            <a:custGeom>
              <a:avLst/>
              <a:gdLst/>
              <a:ahLst/>
              <a:cxnLst/>
              <a:rect l="0" t="0" r="0" b="0"/>
              <a:pathLst>
                <a:path w="313616" h="404777">
                  <a:moveTo>
                    <a:pt x="160371" y="23610"/>
                  </a:moveTo>
                  <a:lnTo>
                    <a:pt x="145814" y="9053"/>
                  </a:lnTo>
                  <a:lnTo>
                    <a:pt x="122417" y="1905"/>
                  </a:lnTo>
                  <a:lnTo>
                    <a:pt x="107646" y="0"/>
                  </a:lnTo>
                  <a:lnTo>
                    <a:pt x="94752" y="3300"/>
                  </a:lnTo>
                  <a:lnTo>
                    <a:pt x="60523" y="29780"/>
                  </a:lnTo>
                  <a:lnTo>
                    <a:pt x="25160" y="66572"/>
                  </a:lnTo>
                  <a:lnTo>
                    <a:pt x="9885" y="92979"/>
                  </a:lnTo>
                  <a:lnTo>
                    <a:pt x="0" y="140819"/>
                  </a:lnTo>
                  <a:lnTo>
                    <a:pt x="3182" y="150501"/>
                  </a:lnTo>
                  <a:lnTo>
                    <a:pt x="9874" y="155432"/>
                  </a:lnTo>
                  <a:lnTo>
                    <a:pt x="18906" y="157195"/>
                  </a:lnTo>
                  <a:lnTo>
                    <a:pt x="67766" y="152126"/>
                  </a:lnTo>
                  <a:lnTo>
                    <a:pt x="118545" y="159021"/>
                  </a:lnTo>
                  <a:lnTo>
                    <a:pt x="179632" y="172237"/>
                  </a:lnTo>
                  <a:lnTo>
                    <a:pt x="233957" y="194773"/>
                  </a:lnTo>
                  <a:lnTo>
                    <a:pt x="291167" y="238690"/>
                  </a:lnTo>
                  <a:lnTo>
                    <a:pt x="312539" y="273200"/>
                  </a:lnTo>
                  <a:lnTo>
                    <a:pt x="313615" y="285983"/>
                  </a:lnTo>
                  <a:lnTo>
                    <a:pt x="306684" y="312372"/>
                  </a:lnTo>
                  <a:lnTo>
                    <a:pt x="285652" y="352924"/>
                  </a:lnTo>
                  <a:lnTo>
                    <a:pt x="245566" y="386607"/>
                  </a:lnTo>
                  <a:lnTo>
                    <a:pt x="212454" y="398228"/>
                  </a:lnTo>
                  <a:lnTo>
                    <a:pt x="159553" y="404769"/>
                  </a:lnTo>
                  <a:lnTo>
                    <a:pt x="128015" y="404776"/>
                  </a:lnTo>
                  <a:lnTo>
                    <a:pt x="91815" y="393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103426" y="8202925"/>
              <a:ext cx="177223" cy="476571"/>
            </a:xfrm>
            <a:custGeom>
              <a:avLst/>
              <a:gdLst/>
              <a:ahLst/>
              <a:cxnLst/>
              <a:rect l="0" t="0" r="0" b="0"/>
              <a:pathLst>
                <a:path w="177223" h="476571">
                  <a:moveTo>
                    <a:pt x="12688" y="163719"/>
                  </a:moveTo>
                  <a:lnTo>
                    <a:pt x="12688" y="219974"/>
                  </a:lnTo>
                  <a:lnTo>
                    <a:pt x="12688" y="266418"/>
                  </a:lnTo>
                  <a:lnTo>
                    <a:pt x="12688" y="317529"/>
                  </a:lnTo>
                  <a:lnTo>
                    <a:pt x="14211" y="369191"/>
                  </a:lnTo>
                  <a:lnTo>
                    <a:pt x="19966" y="417543"/>
                  </a:lnTo>
                  <a:lnTo>
                    <a:pt x="17214" y="473031"/>
                  </a:lnTo>
                  <a:lnTo>
                    <a:pt x="14181" y="476570"/>
                  </a:lnTo>
                  <a:lnTo>
                    <a:pt x="10636" y="471311"/>
                  </a:lnTo>
                  <a:lnTo>
                    <a:pt x="2431" y="431580"/>
                  </a:lnTo>
                  <a:lnTo>
                    <a:pt x="0" y="373088"/>
                  </a:lnTo>
                  <a:lnTo>
                    <a:pt x="954" y="325327"/>
                  </a:lnTo>
                  <a:lnTo>
                    <a:pt x="6457" y="278710"/>
                  </a:lnTo>
                  <a:lnTo>
                    <a:pt x="9918" y="228537"/>
                  </a:lnTo>
                  <a:lnTo>
                    <a:pt x="12980" y="180338"/>
                  </a:lnTo>
                  <a:lnTo>
                    <a:pt x="24792" y="125986"/>
                  </a:lnTo>
                  <a:lnTo>
                    <a:pt x="46912" y="71964"/>
                  </a:lnTo>
                  <a:lnTo>
                    <a:pt x="74287" y="21933"/>
                  </a:lnTo>
                  <a:lnTo>
                    <a:pt x="97957" y="2694"/>
                  </a:lnTo>
                  <a:lnTo>
                    <a:pt x="109144" y="0"/>
                  </a:lnTo>
                  <a:lnTo>
                    <a:pt x="119649" y="1252"/>
                  </a:lnTo>
                  <a:lnTo>
                    <a:pt x="129699" y="5133"/>
                  </a:lnTo>
                  <a:lnTo>
                    <a:pt x="144928" y="21633"/>
                  </a:lnTo>
                  <a:lnTo>
                    <a:pt x="156776" y="48771"/>
                  </a:lnTo>
                  <a:lnTo>
                    <a:pt x="167119" y="91303"/>
                  </a:lnTo>
                  <a:lnTo>
                    <a:pt x="172731" y="144737"/>
                  </a:lnTo>
                  <a:lnTo>
                    <a:pt x="173703" y="197940"/>
                  </a:lnTo>
                  <a:lnTo>
                    <a:pt x="167208" y="256633"/>
                  </a:lnTo>
                  <a:lnTo>
                    <a:pt x="165154" y="298961"/>
                  </a:lnTo>
                  <a:lnTo>
                    <a:pt x="164241" y="343165"/>
                  </a:lnTo>
                  <a:lnTo>
                    <a:pt x="167790" y="398688"/>
                  </a:lnTo>
                  <a:lnTo>
                    <a:pt x="177222" y="4379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061269" y="8435200"/>
              <a:ext cx="329069" cy="68556"/>
            </a:xfrm>
            <a:custGeom>
              <a:avLst/>
              <a:gdLst/>
              <a:ahLst/>
              <a:cxnLst/>
              <a:rect l="0" t="0" r="0" b="0"/>
              <a:pathLst>
                <a:path w="329069" h="68556">
                  <a:moveTo>
                    <a:pt x="0" y="68555"/>
                  </a:moveTo>
                  <a:lnTo>
                    <a:pt x="14557" y="53998"/>
                  </a:lnTo>
                  <a:lnTo>
                    <a:pt x="60004" y="37666"/>
                  </a:lnTo>
                  <a:lnTo>
                    <a:pt x="104365" y="31975"/>
                  </a:lnTo>
                  <a:lnTo>
                    <a:pt x="149980" y="27921"/>
                  </a:lnTo>
                  <a:lnTo>
                    <a:pt x="204402" y="17075"/>
                  </a:lnTo>
                  <a:lnTo>
                    <a:pt x="264370" y="5736"/>
                  </a:lnTo>
                  <a:lnTo>
                    <a:pt x="281366" y="3824"/>
                  </a:lnTo>
                  <a:lnTo>
                    <a:pt x="3290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500027" y="8270665"/>
              <a:ext cx="27424" cy="466182"/>
            </a:xfrm>
            <a:custGeom>
              <a:avLst/>
              <a:gdLst/>
              <a:ahLst/>
              <a:cxnLst/>
              <a:rect l="0" t="0" r="0" b="0"/>
              <a:pathLst>
                <a:path w="27424" h="466182">
                  <a:moveTo>
                    <a:pt x="27423" y="0"/>
                  </a:moveTo>
                  <a:lnTo>
                    <a:pt x="17999" y="46832"/>
                  </a:lnTo>
                  <a:lnTo>
                    <a:pt x="15617" y="90894"/>
                  </a:lnTo>
                  <a:lnTo>
                    <a:pt x="14276" y="152532"/>
                  </a:lnTo>
                  <a:lnTo>
                    <a:pt x="13962" y="198811"/>
                  </a:lnTo>
                  <a:lnTo>
                    <a:pt x="13823" y="246801"/>
                  </a:lnTo>
                  <a:lnTo>
                    <a:pt x="13744" y="309603"/>
                  </a:lnTo>
                  <a:lnTo>
                    <a:pt x="13726" y="353426"/>
                  </a:lnTo>
                  <a:lnTo>
                    <a:pt x="6437" y="413643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739600" y="8256954"/>
              <a:ext cx="20941" cy="521027"/>
            </a:xfrm>
            <a:custGeom>
              <a:avLst/>
              <a:gdLst/>
              <a:ahLst/>
              <a:cxnLst/>
              <a:rect l="0" t="0" r="0" b="0"/>
              <a:pathLst>
                <a:path w="20941" h="521027">
                  <a:moveTo>
                    <a:pt x="20940" y="0"/>
                  </a:moveTo>
                  <a:lnTo>
                    <a:pt x="11517" y="35886"/>
                  </a:lnTo>
                  <a:lnTo>
                    <a:pt x="8499" y="95101"/>
                  </a:lnTo>
                  <a:lnTo>
                    <a:pt x="7793" y="149417"/>
                  </a:lnTo>
                  <a:lnTo>
                    <a:pt x="7479" y="196918"/>
                  </a:lnTo>
                  <a:lnTo>
                    <a:pt x="5816" y="242912"/>
                  </a:lnTo>
                  <a:lnTo>
                    <a:pt x="0" y="298902"/>
                  </a:lnTo>
                  <a:lnTo>
                    <a:pt x="2717" y="361264"/>
                  </a:lnTo>
                  <a:lnTo>
                    <a:pt x="5892" y="423245"/>
                  </a:lnTo>
                  <a:lnTo>
                    <a:pt x="14111" y="475295"/>
                  </a:lnTo>
                  <a:lnTo>
                    <a:pt x="2094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37139" y="8544889"/>
              <a:ext cx="219380" cy="20991"/>
            </a:xfrm>
            <a:custGeom>
              <a:avLst/>
              <a:gdLst/>
              <a:ahLst/>
              <a:cxnLst/>
              <a:rect l="0" t="0" r="0" b="0"/>
              <a:pathLst>
                <a:path w="219380" h="20991">
                  <a:moveTo>
                    <a:pt x="0" y="13711"/>
                  </a:moveTo>
                  <a:lnTo>
                    <a:pt x="21836" y="20990"/>
                  </a:lnTo>
                  <a:lnTo>
                    <a:pt x="81108" y="16729"/>
                  </a:lnTo>
                  <a:lnTo>
                    <a:pt x="133553" y="14605"/>
                  </a:lnTo>
                  <a:lnTo>
                    <a:pt x="183115" y="12452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007341" y="8750557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363833" y="8243243"/>
            <a:ext cx="740406" cy="534738"/>
            <a:chOff x="8363833" y="8243243"/>
            <a:chExt cx="740406" cy="534738"/>
          </a:xfrm>
        </p:grpSpPr>
        <p:sp>
          <p:nvSpPr>
            <p:cNvPr id="65" name="Freeform 64"/>
            <p:cNvSpPr/>
            <p:nvPr/>
          </p:nvSpPr>
          <p:spPr>
            <a:xfrm>
              <a:off x="8363833" y="8243243"/>
              <a:ext cx="41135" cy="479892"/>
            </a:xfrm>
            <a:custGeom>
              <a:avLst/>
              <a:gdLst/>
              <a:ahLst/>
              <a:cxnLst/>
              <a:rect l="0" t="0" r="0" b="0"/>
              <a:pathLst>
                <a:path w="41135" h="479892">
                  <a:moveTo>
                    <a:pt x="41134" y="0"/>
                  </a:moveTo>
                  <a:lnTo>
                    <a:pt x="30281" y="48807"/>
                  </a:lnTo>
                  <a:lnTo>
                    <a:pt x="24206" y="106378"/>
                  </a:lnTo>
                  <a:lnTo>
                    <a:pt x="18376" y="153921"/>
                  </a:lnTo>
                  <a:lnTo>
                    <a:pt x="15783" y="200443"/>
                  </a:lnTo>
                  <a:lnTo>
                    <a:pt x="7046" y="254902"/>
                  </a:lnTo>
                  <a:lnTo>
                    <a:pt x="2087" y="314542"/>
                  </a:lnTo>
                  <a:lnTo>
                    <a:pt x="928" y="358159"/>
                  </a:lnTo>
                  <a:lnTo>
                    <a:pt x="274" y="421478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528367" y="8517467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27422" y="0"/>
                  </a:moveTo>
                  <a:lnTo>
                    <a:pt x="23360" y="59660"/>
                  </a:lnTo>
                  <a:lnTo>
                    <a:pt x="19523" y="92025"/>
                  </a:lnTo>
                  <a:lnTo>
                    <a:pt x="21348" y="150042"/>
                  </a:lnTo>
                  <a:lnTo>
                    <a:pt x="7941" y="212792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583212" y="86545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555789" y="8488986"/>
              <a:ext cx="150825" cy="247861"/>
            </a:xfrm>
            <a:custGeom>
              <a:avLst/>
              <a:gdLst/>
              <a:ahLst/>
              <a:cxnLst/>
              <a:rect l="0" t="0" r="0" b="0"/>
              <a:pathLst>
                <a:path w="150825" h="247861">
                  <a:moveTo>
                    <a:pt x="0" y="97037"/>
                  </a:moveTo>
                  <a:lnTo>
                    <a:pt x="14916" y="41440"/>
                  </a:lnTo>
                  <a:lnTo>
                    <a:pt x="19084" y="27979"/>
                  </a:lnTo>
                  <a:lnTo>
                    <a:pt x="26434" y="17482"/>
                  </a:lnTo>
                  <a:lnTo>
                    <a:pt x="46789" y="1756"/>
                  </a:lnTo>
                  <a:lnTo>
                    <a:pt x="58615" y="0"/>
                  </a:lnTo>
                  <a:lnTo>
                    <a:pt x="83943" y="6174"/>
                  </a:lnTo>
                  <a:lnTo>
                    <a:pt x="102310" y="23137"/>
                  </a:lnTo>
                  <a:lnTo>
                    <a:pt x="109340" y="34060"/>
                  </a:lnTo>
                  <a:lnTo>
                    <a:pt x="122147" y="96898"/>
                  </a:lnTo>
                  <a:lnTo>
                    <a:pt x="132002" y="157596"/>
                  </a:lnTo>
                  <a:lnTo>
                    <a:pt x="137122" y="210281"/>
                  </a:lnTo>
                  <a:lnTo>
                    <a:pt x="150824" y="247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857436" y="8298087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54845" y="0"/>
                  </a:moveTo>
                  <a:lnTo>
                    <a:pt x="43899" y="46832"/>
                  </a:lnTo>
                  <a:lnTo>
                    <a:pt x="35761" y="90895"/>
                  </a:lnTo>
                  <a:lnTo>
                    <a:pt x="29894" y="152534"/>
                  </a:lnTo>
                  <a:lnTo>
                    <a:pt x="20876" y="202113"/>
                  </a:lnTo>
                  <a:lnTo>
                    <a:pt x="15834" y="260306"/>
                  </a:lnTo>
                  <a:lnTo>
                    <a:pt x="7062" y="311235"/>
                  </a:lnTo>
                  <a:lnTo>
                    <a:pt x="2092" y="36254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775169" y="859973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53208" y="0"/>
                  </a:lnTo>
                  <a:lnTo>
                    <a:pt x="104465" y="1524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076815" y="8709423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888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422400"/>
            <a:ext cx="1993646" cy="12665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52400" y="330200"/>
            <a:ext cx="9863074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11. If ABCD is a parallelogram, name all the congruent sides &amp; angles, and all the supplementary angles.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6616700"/>
            <a:ext cx="2947162" cy="13926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01600" y="5715000"/>
            <a:ext cx="693811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12. Name any two angles that are supplementary?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600" y="10058400"/>
            <a:ext cx="966101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13. Using the same figure from #12, name any two angles that are complementary?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647180" y="1319947"/>
            <a:ext cx="2333502" cy="709312"/>
            <a:chOff x="3647180" y="1319947"/>
            <a:chExt cx="2333502" cy="709312"/>
          </a:xfrm>
        </p:grpSpPr>
        <p:sp>
          <p:nvSpPr>
            <p:cNvPr id="7" name="Freeform 6"/>
            <p:cNvSpPr/>
            <p:nvPr/>
          </p:nvSpPr>
          <p:spPr>
            <a:xfrm>
              <a:off x="3756869" y="1604211"/>
              <a:ext cx="13712" cy="315358"/>
            </a:xfrm>
            <a:custGeom>
              <a:avLst/>
              <a:gdLst/>
              <a:ahLst/>
              <a:cxnLst/>
              <a:rect l="0" t="0" r="0" b="0"/>
              <a:pathLst>
                <a:path w="13712" h="315358">
                  <a:moveTo>
                    <a:pt x="0" y="0"/>
                  </a:moveTo>
                  <a:lnTo>
                    <a:pt x="1524" y="54732"/>
                  </a:lnTo>
                  <a:lnTo>
                    <a:pt x="9423" y="116935"/>
                  </a:lnTo>
                  <a:lnTo>
                    <a:pt x="11805" y="161153"/>
                  </a:lnTo>
                  <a:lnTo>
                    <a:pt x="12864" y="206196"/>
                  </a:lnTo>
                  <a:lnTo>
                    <a:pt x="13460" y="266255"/>
                  </a:lnTo>
                  <a:lnTo>
                    <a:pt x="13711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74602" y="1604211"/>
              <a:ext cx="317697" cy="425048"/>
            </a:xfrm>
            <a:custGeom>
              <a:avLst/>
              <a:gdLst/>
              <a:ahLst/>
              <a:cxnLst/>
              <a:rect l="0" t="0" r="0" b="0"/>
              <a:pathLst>
                <a:path w="317697" h="425048">
                  <a:moveTo>
                    <a:pt x="0" y="0"/>
                  </a:moveTo>
                  <a:lnTo>
                    <a:pt x="52870" y="18977"/>
                  </a:lnTo>
                  <a:lnTo>
                    <a:pt x="105042" y="38631"/>
                  </a:lnTo>
                  <a:lnTo>
                    <a:pt x="163616" y="66199"/>
                  </a:lnTo>
                  <a:lnTo>
                    <a:pt x="217674" y="91563"/>
                  </a:lnTo>
                  <a:lnTo>
                    <a:pt x="268827" y="133163"/>
                  </a:lnTo>
                  <a:lnTo>
                    <a:pt x="296631" y="181697"/>
                  </a:lnTo>
                  <a:lnTo>
                    <a:pt x="312621" y="213804"/>
                  </a:lnTo>
                  <a:lnTo>
                    <a:pt x="317696" y="248386"/>
                  </a:lnTo>
                  <a:lnTo>
                    <a:pt x="313350" y="281022"/>
                  </a:lnTo>
                  <a:lnTo>
                    <a:pt x="293773" y="316525"/>
                  </a:lnTo>
                  <a:lnTo>
                    <a:pt x="277326" y="336697"/>
                  </a:lnTo>
                  <a:lnTo>
                    <a:pt x="229101" y="365184"/>
                  </a:lnTo>
                  <a:lnTo>
                    <a:pt x="166455" y="392683"/>
                  </a:lnTo>
                  <a:lnTo>
                    <a:pt x="109689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35625" y="1713186"/>
              <a:ext cx="269693" cy="244661"/>
            </a:xfrm>
            <a:custGeom>
              <a:avLst/>
              <a:gdLst/>
              <a:ahLst/>
              <a:cxnLst/>
              <a:rect l="0" t="0" r="0" b="0"/>
              <a:pathLst>
                <a:path w="269693" h="244661">
                  <a:moveTo>
                    <a:pt x="187425" y="28137"/>
                  </a:moveTo>
                  <a:lnTo>
                    <a:pt x="180146" y="6300"/>
                  </a:lnTo>
                  <a:lnTo>
                    <a:pt x="170385" y="1391"/>
                  </a:lnTo>
                  <a:lnTo>
                    <a:pt x="139226" y="0"/>
                  </a:lnTo>
                  <a:lnTo>
                    <a:pt x="86137" y="15060"/>
                  </a:lnTo>
                  <a:lnTo>
                    <a:pt x="39091" y="46098"/>
                  </a:lnTo>
                  <a:lnTo>
                    <a:pt x="18411" y="75222"/>
                  </a:lnTo>
                  <a:lnTo>
                    <a:pt x="5665" y="108479"/>
                  </a:lnTo>
                  <a:lnTo>
                    <a:pt x="0" y="143572"/>
                  </a:lnTo>
                  <a:lnTo>
                    <a:pt x="5607" y="175420"/>
                  </a:lnTo>
                  <a:lnTo>
                    <a:pt x="19779" y="203285"/>
                  </a:lnTo>
                  <a:lnTo>
                    <a:pt x="41313" y="225827"/>
                  </a:lnTo>
                  <a:lnTo>
                    <a:pt x="70181" y="237876"/>
                  </a:lnTo>
                  <a:lnTo>
                    <a:pt x="120693" y="244660"/>
                  </a:lnTo>
                  <a:lnTo>
                    <a:pt x="174254" y="242607"/>
                  </a:lnTo>
                  <a:lnTo>
                    <a:pt x="208994" y="234670"/>
                  </a:lnTo>
                  <a:lnTo>
                    <a:pt x="269692" y="206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47180" y="1487110"/>
              <a:ext cx="329069" cy="34834"/>
            </a:xfrm>
            <a:custGeom>
              <a:avLst/>
              <a:gdLst/>
              <a:ahLst/>
              <a:cxnLst/>
              <a:rect l="0" t="0" r="0" b="0"/>
              <a:pathLst>
                <a:path w="329069" h="34834">
                  <a:moveTo>
                    <a:pt x="0" y="34833"/>
                  </a:moveTo>
                  <a:lnTo>
                    <a:pt x="52869" y="19918"/>
                  </a:lnTo>
                  <a:lnTo>
                    <a:pt x="113166" y="11117"/>
                  </a:lnTo>
                  <a:lnTo>
                    <a:pt x="171150" y="4447"/>
                  </a:lnTo>
                  <a:lnTo>
                    <a:pt x="205561" y="0"/>
                  </a:lnTo>
                  <a:lnTo>
                    <a:pt x="264713" y="6061"/>
                  </a:lnTo>
                  <a:lnTo>
                    <a:pt x="315002" y="17696"/>
                  </a:lnTo>
                  <a:lnTo>
                    <a:pt x="329068" y="21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93253" y="1770651"/>
              <a:ext cx="329069" cy="25517"/>
            </a:xfrm>
            <a:custGeom>
              <a:avLst/>
              <a:gdLst/>
              <a:ahLst/>
              <a:cxnLst/>
              <a:rect l="0" t="0" r="0" b="0"/>
              <a:pathLst>
                <a:path w="329069" h="25517">
                  <a:moveTo>
                    <a:pt x="0" y="11805"/>
                  </a:moveTo>
                  <a:lnTo>
                    <a:pt x="56255" y="2382"/>
                  </a:lnTo>
                  <a:lnTo>
                    <a:pt x="102699" y="0"/>
                  </a:lnTo>
                  <a:lnTo>
                    <a:pt x="149747" y="3004"/>
                  </a:lnTo>
                  <a:lnTo>
                    <a:pt x="194525" y="7893"/>
                  </a:lnTo>
                  <a:lnTo>
                    <a:pt x="252471" y="12169"/>
                  </a:lnTo>
                  <a:lnTo>
                    <a:pt x="305643" y="22429"/>
                  </a:lnTo>
                  <a:lnTo>
                    <a:pt x="329068" y="25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1808" y="1919568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0"/>
                  </a:moveTo>
                  <a:lnTo>
                    <a:pt x="53209" y="9423"/>
                  </a:lnTo>
                  <a:lnTo>
                    <a:pt x="105989" y="13964"/>
                  </a:lnTo>
                  <a:lnTo>
                    <a:pt x="160222" y="22758"/>
                  </a:lnTo>
                  <a:lnTo>
                    <a:pt x="216891" y="26501"/>
                  </a:lnTo>
                  <a:lnTo>
                    <a:pt x="23309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48097" y="1589441"/>
              <a:ext cx="301648" cy="110764"/>
            </a:xfrm>
            <a:custGeom>
              <a:avLst/>
              <a:gdLst/>
              <a:ahLst/>
              <a:cxnLst/>
              <a:rect l="0" t="0" r="0" b="0"/>
              <a:pathLst>
                <a:path w="301648" h="110764">
                  <a:moveTo>
                    <a:pt x="0" y="97037"/>
                  </a:moveTo>
                  <a:lnTo>
                    <a:pt x="18978" y="41440"/>
                  </a:lnTo>
                  <a:lnTo>
                    <a:pt x="26363" y="27979"/>
                  </a:lnTo>
                  <a:lnTo>
                    <a:pt x="46757" y="8961"/>
                  </a:lnTo>
                  <a:lnTo>
                    <a:pt x="58594" y="1756"/>
                  </a:lnTo>
                  <a:lnTo>
                    <a:pt x="71055" y="0"/>
                  </a:lnTo>
                  <a:lnTo>
                    <a:pt x="97089" y="6174"/>
                  </a:lnTo>
                  <a:lnTo>
                    <a:pt x="119832" y="23137"/>
                  </a:lnTo>
                  <a:lnTo>
                    <a:pt x="130163" y="34059"/>
                  </a:lnTo>
                  <a:lnTo>
                    <a:pt x="141641" y="62445"/>
                  </a:lnTo>
                  <a:lnTo>
                    <a:pt x="144702" y="78546"/>
                  </a:lnTo>
                  <a:lnTo>
                    <a:pt x="151313" y="90804"/>
                  </a:lnTo>
                  <a:lnTo>
                    <a:pt x="170846" y="108485"/>
                  </a:lnTo>
                  <a:lnTo>
                    <a:pt x="180930" y="110763"/>
                  </a:lnTo>
                  <a:lnTo>
                    <a:pt x="190700" y="109234"/>
                  </a:lnTo>
                  <a:lnTo>
                    <a:pt x="242830" y="92167"/>
                  </a:lnTo>
                  <a:lnTo>
                    <a:pt x="301647" y="696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03927" y="1508827"/>
              <a:ext cx="249111" cy="410742"/>
            </a:xfrm>
            <a:custGeom>
              <a:avLst/>
              <a:gdLst/>
              <a:ahLst/>
              <a:cxnLst/>
              <a:rect l="0" t="0" r="0" b="0"/>
              <a:pathLst>
                <a:path w="249111" h="410742">
                  <a:moveTo>
                    <a:pt x="43442" y="163940"/>
                  </a:moveTo>
                  <a:lnTo>
                    <a:pt x="34019" y="220195"/>
                  </a:lnTo>
                  <a:lnTo>
                    <a:pt x="31636" y="266639"/>
                  </a:lnTo>
                  <a:lnTo>
                    <a:pt x="30578" y="313687"/>
                  </a:lnTo>
                  <a:lnTo>
                    <a:pt x="28584" y="358465"/>
                  </a:lnTo>
                  <a:lnTo>
                    <a:pt x="22619" y="398680"/>
                  </a:lnTo>
                  <a:lnTo>
                    <a:pt x="17372" y="407271"/>
                  </a:lnTo>
                  <a:lnTo>
                    <a:pt x="10827" y="408427"/>
                  </a:lnTo>
                  <a:lnTo>
                    <a:pt x="3417" y="404628"/>
                  </a:lnTo>
                  <a:lnTo>
                    <a:pt x="0" y="397525"/>
                  </a:lnTo>
                  <a:lnTo>
                    <a:pt x="1401" y="345161"/>
                  </a:lnTo>
                  <a:lnTo>
                    <a:pt x="6102" y="292285"/>
                  </a:lnTo>
                  <a:lnTo>
                    <a:pt x="17143" y="235484"/>
                  </a:lnTo>
                  <a:lnTo>
                    <a:pt x="30064" y="172950"/>
                  </a:lnTo>
                  <a:lnTo>
                    <a:pt x="48078" y="110875"/>
                  </a:lnTo>
                  <a:lnTo>
                    <a:pt x="67830" y="54602"/>
                  </a:lnTo>
                  <a:lnTo>
                    <a:pt x="82719" y="26984"/>
                  </a:lnTo>
                  <a:lnTo>
                    <a:pt x="103555" y="7600"/>
                  </a:lnTo>
                  <a:lnTo>
                    <a:pt x="115510" y="298"/>
                  </a:lnTo>
                  <a:lnTo>
                    <a:pt x="126527" y="0"/>
                  </a:lnTo>
                  <a:lnTo>
                    <a:pt x="136918" y="4372"/>
                  </a:lnTo>
                  <a:lnTo>
                    <a:pt x="146893" y="11857"/>
                  </a:lnTo>
                  <a:lnTo>
                    <a:pt x="162039" y="36424"/>
                  </a:lnTo>
                  <a:lnTo>
                    <a:pt x="184175" y="94571"/>
                  </a:lnTo>
                  <a:lnTo>
                    <a:pt x="203218" y="154638"/>
                  </a:lnTo>
                  <a:lnTo>
                    <a:pt x="212463" y="199416"/>
                  </a:lnTo>
                  <a:lnTo>
                    <a:pt x="226233" y="254179"/>
                  </a:lnTo>
                  <a:lnTo>
                    <a:pt x="232683" y="313909"/>
                  </a:lnTo>
                  <a:lnTo>
                    <a:pt x="244285" y="377395"/>
                  </a:lnTo>
                  <a:lnTo>
                    <a:pt x="249110" y="410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374791" y="1741323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54732" y="28663"/>
                  </a:lnTo>
                  <a:lnTo>
                    <a:pt x="113888" y="9847"/>
                  </a:lnTo>
                  <a:lnTo>
                    <a:pt x="130770" y="6564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90148" y="1589990"/>
              <a:ext cx="290534" cy="398135"/>
            </a:xfrm>
            <a:custGeom>
              <a:avLst/>
              <a:gdLst/>
              <a:ahLst/>
              <a:cxnLst/>
              <a:rect l="0" t="0" r="0" b="0"/>
              <a:pathLst>
                <a:path w="290534" h="398135">
                  <a:moveTo>
                    <a:pt x="54846" y="165044"/>
                  </a:moveTo>
                  <a:lnTo>
                    <a:pt x="54846" y="210353"/>
                  </a:lnTo>
                  <a:lnTo>
                    <a:pt x="56369" y="266491"/>
                  </a:lnTo>
                  <a:lnTo>
                    <a:pt x="69760" y="327950"/>
                  </a:lnTo>
                  <a:lnTo>
                    <a:pt x="88520" y="388779"/>
                  </a:lnTo>
                  <a:lnTo>
                    <a:pt x="68835" y="337600"/>
                  </a:lnTo>
                  <a:lnTo>
                    <a:pt x="44433" y="283543"/>
                  </a:lnTo>
                  <a:lnTo>
                    <a:pt x="19836" y="221629"/>
                  </a:lnTo>
                  <a:lnTo>
                    <a:pt x="6555" y="176224"/>
                  </a:lnTo>
                  <a:lnTo>
                    <a:pt x="1943" y="117405"/>
                  </a:lnTo>
                  <a:lnTo>
                    <a:pt x="3623" y="63752"/>
                  </a:lnTo>
                  <a:lnTo>
                    <a:pt x="14814" y="38266"/>
                  </a:lnTo>
                  <a:lnTo>
                    <a:pt x="45523" y="6788"/>
                  </a:lnTo>
                  <a:lnTo>
                    <a:pt x="59295" y="1648"/>
                  </a:lnTo>
                  <a:lnTo>
                    <a:pt x="90848" y="0"/>
                  </a:lnTo>
                  <a:lnTo>
                    <a:pt x="117058" y="8408"/>
                  </a:lnTo>
                  <a:lnTo>
                    <a:pt x="158712" y="38633"/>
                  </a:lnTo>
                  <a:lnTo>
                    <a:pt x="179737" y="72236"/>
                  </a:lnTo>
                  <a:lnTo>
                    <a:pt x="182463" y="97897"/>
                  </a:lnTo>
                  <a:lnTo>
                    <a:pt x="181058" y="111138"/>
                  </a:lnTo>
                  <a:lnTo>
                    <a:pt x="167308" y="138039"/>
                  </a:lnTo>
                  <a:lnTo>
                    <a:pt x="145962" y="162182"/>
                  </a:lnTo>
                  <a:lnTo>
                    <a:pt x="117390" y="181293"/>
                  </a:lnTo>
                  <a:lnTo>
                    <a:pt x="119394" y="181970"/>
                  </a:lnTo>
                  <a:lnTo>
                    <a:pt x="125300" y="180898"/>
                  </a:lnTo>
                  <a:lnTo>
                    <a:pt x="177041" y="199548"/>
                  </a:lnTo>
                  <a:lnTo>
                    <a:pt x="228791" y="223544"/>
                  </a:lnTo>
                  <a:lnTo>
                    <a:pt x="268805" y="257174"/>
                  </a:lnTo>
                  <a:lnTo>
                    <a:pt x="289546" y="291367"/>
                  </a:lnTo>
                  <a:lnTo>
                    <a:pt x="290533" y="302581"/>
                  </a:lnTo>
                  <a:lnTo>
                    <a:pt x="283504" y="323165"/>
                  </a:lnTo>
                  <a:lnTo>
                    <a:pt x="255138" y="359163"/>
                  </a:lnTo>
                  <a:lnTo>
                    <a:pt x="214451" y="377259"/>
                  </a:lnTo>
                  <a:lnTo>
                    <a:pt x="162345" y="388856"/>
                  </a:lnTo>
                  <a:lnTo>
                    <a:pt x="108717" y="394011"/>
                  </a:lnTo>
                  <a:lnTo>
                    <a:pt x="62538" y="396302"/>
                  </a:lnTo>
                  <a:lnTo>
                    <a:pt x="0" y="398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82834" y="1319947"/>
              <a:ext cx="575872" cy="78597"/>
            </a:xfrm>
            <a:custGeom>
              <a:avLst/>
              <a:gdLst/>
              <a:ahLst/>
              <a:cxnLst/>
              <a:rect l="0" t="0" r="0" b="0"/>
              <a:pathLst>
                <a:path w="575872" h="78597">
                  <a:moveTo>
                    <a:pt x="0" y="78596"/>
                  </a:moveTo>
                  <a:lnTo>
                    <a:pt x="55597" y="63681"/>
                  </a:lnTo>
                  <a:lnTo>
                    <a:pt x="100264" y="54879"/>
                  </a:lnTo>
                  <a:lnTo>
                    <a:pt x="152093" y="48209"/>
                  </a:lnTo>
                  <a:lnTo>
                    <a:pt x="214170" y="32521"/>
                  </a:lnTo>
                  <a:lnTo>
                    <a:pt x="265815" y="18508"/>
                  </a:lnTo>
                  <a:lnTo>
                    <a:pt x="324316" y="7202"/>
                  </a:lnTo>
                  <a:lnTo>
                    <a:pt x="381802" y="1161"/>
                  </a:lnTo>
                  <a:lnTo>
                    <a:pt x="436296" y="0"/>
                  </a:lnTo>
                  <a:lnTo>
                    <a:pt x="485907" y="4562"/>
                  </a:lnTo>
                  <a:lnTo>
                    <a:pt x="525223" y="7605"/>
                  </a:lnTo>
                  <a:lnTo>
                    <a:pt x="575871" y="1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10164" y="2180081"/>
            <a:ext cx="2130809" cy="481190"/>
            <a:chOff x="3710164" y="2180081"/>
            <a:chExt cx="2130809" cy="481190"/>
          </a:xfrm>
        </p:grpSpPr>
        <p:sp>
          <p:nvSpPr>
            <p:cNvPr id="19" name="Freeform 18"/>
            <p:cNvSpPr/>
            <p:nvPr/>
          </p:nvSpPr>
          <p:spPr>
            <a:xfrm>
              <a:off x="3710164" y="2316636"/>
              <a:ext cx="205595" cy="342034"/>
            </a:xfrm>
            <a:custGeom>
              <a:avLst/>
              <a:gdLst/>
              <a:ahLst/>
              <a:cxnLst/>
              <a:rect l="0" t="0" r="0" b="0"/>
              <a:pathLst>
                <a:path w="205595" h="342034">
                  <a:moveTo>
                    <a:pt x="87839" y="69113"/>
                  </a:moveTo>
                  <a:lnTo>
                    <a:pt x="79939" y="114422"/>
                  </a:lnTo>
                  <a:lnTo>
                    <a:pt x="84821" y="173607"/>
                  </a:lnTo>
                  <a:lnTo>
                    <a:pt x="86498" y="217119"/>
                  </a:lnTo>
                  <a:lnTo>
                    <a:pt x="101999" y="277163"/>
                  </a:lnTo>
                  <a:lnTo>
                    <a:pt x="118610" y="333548"/>
                  </a:lnTo>
                  <a:lnTo>
                    <a:pt x="119017" y="341381"/>
                  </a:lnTo>
                  <a:lnTo>
                    <a:pt x="116242" y="342033"/>
                  </a:lnTo>
                  <a:lnTo>
                    <a:pt x="97778" y="321114"/>
                  </a:lnTo>
                  <a:lnTo>
                    <a:pt x="55349" y="258426"/>
                  </a:lnTo>
                  <a:lnTo>
                    <a:pt x="23247" y="195151"/>
                  </a:lnTo>
                  <a:lnTo>
                    <a:pt x="6746" y="148099"/>
                  </a:lnTo>
                  <a:lnTo>
                    <a:pt x="0" y="113359"/>
                  </a:lnTo>
                  <a:lnTo>
                    <a:pt x="2080" y="77606"/>
                  </a:lnTo>
                  <a:lnTo>
                    <a:pt x="12145" y="49528"/>
                  </a:lnTo>
                  <a:lnTo>
                    <a:pt x="28298" y="26892"/>
                  </a:lnTo>
                  <a:lnTo>
                    <a:pt x="50712" y="6675"/>
                  </a:lnTo>
                  <a:lnTo>
                    <a:pt x="63087" y="1589"/>
                  </a:lnTo>
                  <a:lnTo>
                    <a:pt x="89026" y="0"/>
                  </a:lnTo>
                  <a:lnTo>
                    <a:pt x="129324" y="14950"/>
                  </a:lnTo>
                  <a:lnTo>
                    <a:pt x="162932" y="45955"/>
                  </a:lnTo>
                  <a:lnTo>
                    <a:pt x="192187" y="84088"/>
                  </a:lnTo>
                  <a:lnTo>
                    <a:pt x="202772" y="114871"/>
                  </a:lnTo>
                  <a:lnTo>
                    <a:pt x="205594" y="131611"/>
                  </a:lnTo>
                  <a:lnTo>
                    <a:pt x="200605" y="166461"/>
                  </a:lnTo>
                  <a:lnTo>
                    <a:pt x="180667" y="212217"/>
                  </a:lnTo>
                  <a:lnTo>
                    <a:pt x="126752" y="274047"/>
                  </a:lnTo>
                  <a:lnTo>
                    <a:pt x="73689" y="310804"/>
                  </a:lnTo>
                  <a:lnTo>
                    <a:pt x="32994" y="329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976248" y="2297541"/>
              <a:ext cx="178247" cy="307588"/>
            </a:xfrm>
            <a:custGeom>
              <a:avLst/>
              <a:gdLst/>
              <a:ahLst/>
              <a:cxnLst/>
              <a:rect l="0" t="0" r="0" b="0"/>
              <a:pathLst>
                <a:path w="178247" h="307588">
                  <a:moveTo>
                    <a:pt x="0" y="101919"/>
                  </a:moveTo>
                  <a:lnTo>
                    <a:pt x="14915" y="161579"/>
                  </a:lnTo>
                  <a:lnTo>
                    <a:pt x="23717" y="213035"/>
                  </a:lnTo>
                  <a:lnTo>
                    <a:pt x="30387" y="266876"/>
                  </a:lnTo>
                  <a:lnTo>
                    <a:pt x="34834" y="291017"/>
                  </a:lnTo>
                  <a:lnTo>
                    <a:pt x="17328" y="236574"/>
                  </a:lnTo>
                  <a:lnTo>
                    <a:pt x="3874" y="179638"/>
                  </a:lnTo>
                  <a:lnTo>
                    <a:pt x="5211" y="127994"/>
                  </a:lnTo>
                  <a:lnTo>
                    <a:pt x="15255" y="74098"/>
                  </a:lnTo>
                  <a:lnTo>
                    <a:pt x="31943" y="23596"/>
                  </a:lnTo>
                  <a:lnTo>
                    <a:pt x="39577" y="8570"/>
                  </a:lnTo>
                  <a:lnTo>
                    <a:pt x="49237" y="1600"/>
                  </a:lnTo>
                  <a:lnTo>
                    <a:pt x="60247" y="0"/>
                  </a:lnTo>
                  <a:lnTo>
                    <a:pt x="72158" y="1980"/>
                  </a:lnTo>
                  <a:lnTo>
                    <a:pt x="93517" y="20431"/>
                  </a:lnTo>
                  <a:lnTo>
                    <a:pt x="111643" y="50468"/>
                  </a:lnTo>
                  <a:lnTo>
                    <a:pt x="130413" y="110204"/>
                  </a:lnTo>
                  <a:lnTo>
                    <a:pt x="140736" y="153844"/>
                  </a:lnTo>
                  <a:lnTo>
                    <a:pt x="155114" y="213960"/>
                  </a:lnTo>
                  <a:lnTo>
                    <a:pt x="172097" y="274874"/>
                  </a:lnTo>
                  <a:lnTo>
                    <a:pt x="178246" y="307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03671" y="2454305"/>
              <a:ext cx="219380" cy="68557"/>
            </a:xfrm>
            <a:custGeom>
              <a:avLst/>
              <a:gdLst/>
              <a:ahLst/>
              <a:cxnLst/>
              <a:rect l="0" t="0" r="0" b="0"/>
              <a:pathLst>
                <a:path w="219380" h="68557">
                  <a:moveTo>
                    <a:pt x="0" y="68556"/>
                  </a:moveTo>
                  <a:lnTo>
                    <a:pt x="57252" y="37667"/>
                  </a:lnTo>
                  <a:lnTo>
                    <a:pt x="103971" y="23179"/>
                  </a:lnTo>
                  <a:lnTo>
                    <a:pt x="156407" y="9238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29447" y="2186269"/>
              <a:ext cx="287936" cy="21235"/>
            </a:xfrm>
            <a:custGeom>
              <a:avLst/>
              <a:gdLst/>
              <a:ahLst/>
              <a:cxnLst/>
              <a:rect l="0" t="0" r="0" b="0"/>
              <a:pathLst>
                <a:path w="287936" h="21235">
                  <a:moveTo>
                    <a:pt x="0" y="21234"/>
                  </a:moveTo>
                  <a:lnTo>
                    <a:pt x="59659" y="10382"/>
                  </a:lnTo>
                  <a:lnTo>
                    <a:pt x="111116" y="4308"/>
                  </a:lnTo>
                  <a:lnTo>
                    <a:pt x="146887" y="0"/>
                  </a:lnTo>
                  <a:lnTo>
                    <a:pt x="202809" y="6141"/>
                  </a:lnTo>
                  <a:lnTo>
                    <a:pt x="259327" y="16085"/>
                  </a:lnTo>
                  <a:lnTo>
                    <a:pt x="287935" y="21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497274" y="2413172"/>
              <a:ext cx="287936" cy="13712"/>
            </a:xfrm>
            <a:custGeom>
              <a:avLst/>
              <a:gdLst/>
              <a:ahLst/>
              <a:cxnLst/>
              <a:rect l="0" t="0" r="0" b="0"/>
              <a:pathLst>
                <a:path w="287936" h="13712">
                  <a:moveTo>
                    <a:pt x="0" y="13711"/>
                  </a:moveTo>
                  <a:lnTo>
                    <a:pt x="59660" y="2858"/>
                  </a:lnTo>
                  <a:lnTo>
                    <a:pt x="115179" y="847"/>
                  </a:lnTo>
                  <a:lnTo>
                    <a:pt x="175810" y="250"/>
                  </a:lnTo>
                  <a:lnTo>
                    <a:pt x="232369" y="74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52119" y="2550283"/>
              <a:ext cx="287936" cy="27424"/>
            </a:xfrm>
            <a:custGeom>
              <a:avLst/>
              <a:gdLst/>
              <a:ahLst/>
              <a:cxnLst/>
              <a:rect l="0" t="0" r="0" b="0"/>
              <a:pathLst>
                <a:path w="287936" h="27424">
                  <a:moveTo>
                    <a:pt x="0" y="27423"/>
                  </a:moveTo>
                  <a:lnTo>
                    <a:pt x="45309" y="18000"/>
                  </a:lnTo>
                  <a:lnTo>
                    <a:pt x="104494" y="14982"/>
                  </a:lnTo>
                  <a:lnTo>
                    <a:pt x="148006" y="14276"/>
                  </a:lnTo>
                  <a:lnTo>
                    <a:pt x="208049" y="13879"/>
                  </a:lnTo>
                  <a:lnTo>
                    <a:pt x="267416" y="4322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555931" y="2228971"/>
              <a:ext cx="352680" cy="115645"/>
            </a:xfrm>
            <a:custGeom>
              <a:avLst/>
              <a:gdLst/>
              <a:ahLst/>
              <a:cxnLst/>
              <a:rect l="0" t="0" r="0" b="0"/>
              <a:pathLst>
                <a:path w="352680" h="115645">
                  <a:moveTo>
                    <a:pt x="23610" y="115644"/>
                  </a:moveTo>
                  <a:lnTo>
                    <a:pt x="9053" y="101087"/>
                  </a:lnTo>
                  <a:lnTo>
                    <a:pt x="1906" y="77689"/>
                  </a:lnTo>
                  <a:lnTo>
                    <a:pt x="0" y="62919"/>
                  </a:lnTo>
                  <a:lnTo>
                    <a:pt x="6007" y="34319"/>
                  </a:lnTo>
                  <a:lnTo>
                    <a:pt x="11875" y="20294"/>
                  </a:lnTo>
                  <a:lnTo>
                    <a:pt x="21881" y="10944"/>
                  </a:lnTo>
                  <a:lnTo>
                    <a:pt x="49248" y="555"/>
                  </a:lnTo>
                  <a:lnTo>
                    <a:pt x="77662" y="0"/>
                  </a:lnTo>
                  <a:lnTo>
                    <a:pt x="104002" y="6355"/>
                  </a:lnTo>
                  <a:lnTo>
                    <a:pt x="125864" y="19336"/>
                  </a:lnTo>
                  <a:lnTo>
                    <a:pt x="178119" y="68148"/>
                  </a:lnTo>
                  <a:lnTo>
                    <a:pt x="190601" y="74839"/>
                  </a:lnTo>
                  <a:lnTo>
                    <a:pt x="216659" y="78211"/>
                  </a:lnTo>
                  <a:lnTo>
                    <a:pt x="270627" y="67963"/>
                  </a:lnTo>
                  <a:lnTo>
                    <a:pt x="311609" y="55643"/>
                  </a:lnTo>
                  <a:lnTo>
                    <a:pt x="330871" y="42766"/>
                  </a:lnTo>
                  <a:lnTo>
                    <a:pt x="352679" y="196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19946" y="2180081"/>
              <a:ext cx="329070" cy="41135"/>
            </a:xfrm>
            <a:custGeom>
              <a:avLst/>
              <a:gdLst/>
              <a:ahLst/>
              <a:cxnLst/>
              <a:rect l="0" t="0" r="0" b="0"/>
              <a:pathLst>
                <a:path w="329070" h="41135">
                  <a:moveTo>
                    <a:pt x="0" y="41134"/>
                  </a:moveTo>
                  <a:lnTo>
                    <a:pt x="54732" y="31711"/>
                  </a:lnTo>
                  <a:lnTo>
                    <a:pt x="113888" y="27170"/>
                  </a:lnTo>
                  <a:lnTo>
                    <a:pt x="164763" y="16853"/>
                  </a:lnTo>
                  <a:lnTo>
                    <a:pt x="225202" y="5670"/>
                  </a:lnTo>
                  <a:lnTo>
                    <a:pt x="279335" y="1680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65101" y="2388324"/>
              <a:ext cx="150824" cy="272947"/>
            </a:xfrm>
            <a:custGeom>
              <a:avLst/>
              <a:gdLst/>
              <a:ahLst/>
              <a:cxnLst/>
              <a:rect l="0" t="0" r="0" b="0"/>
              <a:pathLst>
                <a:path w="150824" h="272947">
                  <a:moveTo>
                    <a:pt x="0" y="38559"/>
                  </a:moveTo>
                  <a:lnTo>
                    <a:pt x="0" y="98218"/>
                  </a:lnTo>
                  <a:lnTo>
                    <a:pt x="3048" y="132107"/>
                  </a:lnTo>
                  <a:lnTo>
                    <a:pt x="20370" y="185445"/>
                  </a:lnTo>
                  <a:lnTo>
                    <a:pt x="35828" y="238321"/>
                  </a:lnTo>
                  <a:lnTo>
                    <a:pt x="45378" y="269024"/>
                  </a:lnTo>
                  <a:lnTo>
                    <a:pt x="48533" y="272946"/>
                  </a:lnTo>
                  <a:lnTo>
                    <a:pt x="50637" y="269467"/>
                  </a:lnTo>
                  <a:lnTo>
                    <a:pt x="51452" y="250874"/>
                  </a:lnTo>
                  <a:lnTo>
                    <a:pt x="39561" y="197635"/>
                  </a:lnTo>
                  <a:lnTo>
                    <a:pt x="26957" y="146631"/>
                  </a:lnTo>
                  <a:lnTo>
                    <a:pt x="17636" y="92924"/>
                  </a:lnTo>
                  <a:lnTo>
                    <a:pt x="18503" y="59674"/>
                  </a:lnTo>
                  <a:lnTo>
                    <a:pt x="29044" y="34740"/>
                  </a:lnTo>
                  <a:lnTo>
                    <a:pt x="52109" y="3572"/>
                  </a:lnTo>
                  <a:lnTo>
                    <a:pt x="62162" y="0"/>
                  </a:lnTo>
                  <a:lnTo>
                    <a:pt x="85520" y="4156"/>
                  </a:lnTo>
                  <a:lnTo>
                    <a:pt x="139064" y="42774"/>
                  </a:lnTo>
                  <a:lnTo>
                    <a:pt x="150823" y="52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292524" y="2501156"/>
              <a:ext cx="189527" cy="117684"/>
            </a:xfrm>
            <a:custGeom>
              <a:avLst/>
              <a:gdLst/>
              <a:ahLst/>
              <a:cxnLst/>
              <a:rect l="0" t="0" r="0" b="0"/>
              <a:pathLst>
                <a:path w="189527" h="117684">
                  <a:moveTo>
                    <a:pt x="27422" y="35416"/>
                  </a:moveTo>
                  <a:lnTo>
                    <a:pt x="34701" y="13580"/>
                  </a:lnTo>
                  <a:lnTo>
                    <a:pt x="44463" y="7147"/>
                  </a:lnTo>
                  <a:lnTo>
                    <a:pt x="75621" y="0"/>
                  </a:lnTo>
                  <a:lnTo>
                    <a:pt x="128710" y="3255"/>
                  </a:lnTo>
                  <a:lnTo>
                    <a:pt x="175756" y="13869"/>
                  </a:lnTo>
                  <a:lnTo>
                    <a:pt x="184203" y="22575"/>
                  </a:lnTo>
                  <a:lnTo>
                    <a:pt x="188311" y="34473"/>
                  </a:lnTo>
                  <a:lnTo>
                    <a:pt x="189526" y="48498"/>
                  </a:lnTo>
                  <a:lnTo>
                    <a:pt x="182751" y="72208"/>
                  </a:lnTo>
                  <a:lnTo>
                    <a:pt x="176679" y="82796"/>
                  </a:lnTo>
                  <a:lnTo>
                    <a:pt x="153682" y="98623"/>
                  </a:lnTo>
                  <a:lnTo>
                    <a:pt x="123147" y="109212"/>
                  </a:lnTo>
                  <a:lnTo>
                    <a:pt x="71697" y="115173"/>
                  </a:lnTo>
                  <a:lnTo>
                    <a:pt x="15968" y="117187"/>
                  </a:lnTo>
                  <a:lnTo>
                    <a:pt x="0" y="117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60386" y="2372038"/>
              <a:ext cx="280587" cy="219380"/>
            </a:xfrm>
            <a:custGeom>
              <a:avLst/>
              <a:gdLst/>
              <a:ahLst/>
              <a:cxnLst/>
              <a:rect l="0" t="0" r="0" b="0"/>
              <a:pathLst>
                <a:path w="280587" h="219380">
                  <a:moveTo>
                    <a:pt x="102340" y="0"/>
                  </a:moveTo>
                  <a:lnTo>
                    <a:pt x="52367" y="38168"/>
                  </a:lnTo>
                  <a:lnTo>
                    <a:pt x="17454" y="79019"/>
                  </a:lnTo>
                  <a:lnTo>
                    <a:pt x="3674" y="112308"/>
                  </a:lnTo>
                  <a:lnTo>
                    <a:pt x="0" y="129717"/>
                  </a:lnTo>
                  <a:lnTo>
                    <a:pt x="4042" y="157185"/>
                  </a:lnTo>
                  <a:lnTo>
                    <a:pt x="9386" y="168776"/>
                  </a:lnTo>
                  <a:lnTo>
                    <a:pt x="31573" y="185717"/>
                  </a:lnTo>
                  <a:lnTo>
                    <a:pt x="86450" y="203819"/>
                  </a:lnTo>
                  <a:lnTo>
                    <a:pt x="134888" y="212463"/>
                  </a:lnTo>
                  <a:lnTo>
                    <a:pt x="186886" y="216305"/>
                  </a:lnTo>
                  <a:lnTo>
                    <a:pt x="228277" y="218013"/>
                  </a:lnTo>
                  <a:lnTo>
                    <a:pt x="28058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91251" y="2851930"/>
            <a:ext cx="2263433" cy="511232"/>
            <a:chOff x="3591251" y="2851930"/>
            <a:chExt cx="2263433" cy="511232"/>
          </a:xfrm>
        </p:grpSpPr>
        <p:sp>
          <p:nvSpPr>
            <p:cNvPr id="31" name="Freeform 30"/>
            <p:cNvSpPr/>
            <p:nvPr/>
          </p:nvSpPr>
          <p:spPr>
            <a:xfrm>
              <a:off x="3591251" y="3071309"/>
              <a:ext cx="261598" cy="291853"/>
            </a:xfrm>
            <a:custGeom>
              <a:avLst/>
              <a:gdLst/>
              <a:ahLst/>
              <a:cxnLst/>
              <a:rect l="0" t="0" r="0" b="0"/>
              <a:pathLst>
                <a:path w="261598" h="291853">
                  <a:moveTo>
                    <a:pt x="206752" y="0"/>
                  </a:moveTo>
                  <a:lnTo>
                    <a:pt x="176922" y="52870"/>
                  </a:lnTo>
                  <a:lnTo>
                    <a:pt x="147131" y="113167"/>
                  </a:lnTo>
                  <a:lnTo>
                    <a:pt x="109358" y="175214"/>
                  </a:lnTo>
                  <a:lnTo>
                    <a:pt x="69221" y="228130"/>
                  </a:lnTo>
                  <a:lnTo>
                    <a:pt x="21991" y="286955"/>
                  </a:lnTo>
                  <a:lnTo>
                    <a:pt x="13498" y="291852"/>
                  </a:lnTo>
                  <a:lnTo>
                    <a:pt x="6313" y="290547"/>
                  </a:lnTo>
                  <a:lnTo>
                    <a:pt x="0" y="285106"/>
                  </a:lnTo>
                  <a:lnTo>
                    <a:pt x="1884" y="278431"/>
                  </a:lnTo>
                  <a:lnTo>
                    <a:pt x="20229" y="262891"/>
                  </a:lnTo>
                  <a:lnTo>
                    <a:pt x="48695" y="253952"/>
                  </a:lnTo>
                  <a:lnTo>
                    <a:pt x="98982" y="248921"/>
                  </a:lnTo>
                  <a:lnTo>
                    <a:pt x="148413" y="251492"/>
                  </a:lnTo>
                  <a:lnTo>
                    <a:pt x="206061" y="266010"/>
                  </a:lnTo>
                  <a:lnTo>
                    <a:pt x="26159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09695" y="3011369"/>
              <a:ext cx="323046" cy="261945"/>
            </a:xfrm>
            <a:custGeom>
              <a:avLst/>
              <a:gdLst/>
              <a:ahLst/>
              <a:cxnLst/>
              <a:rect l="0" t="0" r="0" b="0"/>
              <a:pathLst>
                <a:path w="323046" h="261945">
                  <a:moveTo>
                    <a:pt x="185933" y="32518"/>
                  </a:moveTo>
                  <a:lnTo>
                    <a:pt x="162516" y="12148"/>
                  </a:lnTo>
                  <a:lnTo>
                    <a:pt x="140486" y="1628"/>
                  </a:lnTo>
                  <a:lnTo>
                    <a:pt x="115460" y="0"/>
                  </a:lnTo>
                  <a:lnTo>
                    <a:pt x="102388" y="1698"/>
                  </a:lnTo>
                  <a:lnTo>
                    <a:pt x="54875" y="25925"/>
                  </a:lnTo>
                  <a:lnTo>
                    <a:pt x="16760" y="62049"/>
                  </a:lnTo>
                  <a:lnTo>
                    <a:pt x="4102" y="96425"/>
                  </a:lnTo>
                  <a:lnTo>
                    <a:pt x="0" y="134047"/>
                  </a:lnTo>
                  <a:lnTo>
                    <a:pt x="3255" y="166003"/>
                  </a:lnTo>
                  <a:lnTo>
                    <a:pt x="17905" y="195440"/>
                  </a:lnTo>
                  <a:lnTo>
                    <a:pt x="39650" y="220711"/>
                  </a:lnTo>
                  <a:lnTo>
                    <a:pt x="90851" y="249348"/>
                  </a:lnTo>
                  <a:lnTo>
                    <a:pt x="120822" y="258381"/>
                  </a:lnTo>
                  <a:lnTo>
                    <a:pt x="178998" y="261944"/>
                  </a:lnTo>
                  <a:lnTo>
                    <a:pt x="233983" y="254027"/>
                  </a:lnTo>
                  <a:lnTo>
                    <a:pt x="278374" y="240510"/>
                  </a:lnTo>
                  <a:lnTo>
                    <a:pt x="323045" y="210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61808" y="3043887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13711"/>
                  </a:moveTo>
                  <a:lnTo>
                    <a:pt x="59660" y="13711"/>
                  </a:lnTo>
                  <a:lnTo>
                    <a:pt x="115179" y="9648"/>
                  </a:lnTo>
                  <a:lnTo>
                    <a:pt x="175810" y="2858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660962" y="3180999"/>
              <a:ext cx="261360" cy="30890"/>
            </a:xfrm>
            <a:custGeom>
              <a:avLst/>
              <a:gdLst/>
              <a:ahLst/>
              <a:cxnLst/>
              <a:rect l="0" t="0" r="0" b="0"/>
              <a:pathLst>
                <a:path w="261360" h="30890">
                  <a:moveTo>
                    <a:pt x="14558" y="0"/>
                  </a:moveTo>
                  <a:lnTo>
                    <a:pt x="0" y="14557"/>
                  </a:lnTo>
                  <a:lnTo>
                    <a:pt x="1806" y="20369"/>
                  </a:lnTo>
                  <a:lnTo>
                    <a:pt x="20062" y="30889"/>
                  </a:lnTo>
                  <a:lnTo>
                    <a:pt x="71880" y="30819"/>
                  </a:lnTo>
                  <a:lnTo>
                    <a:pt x="113668" y="28932"/>
                  </a:lnTo>
                  <a:lnTo>
                    <a:pt x="175957" y="23807"/>
                  </a:lnTo>
                  <a:lnTo>
                    <a:pt x="224883" y="16702"/>
                  </a:lnTo>
                  <a:lnTo>
                    <a:pt x="26135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75520" y="2851930"/>
              <a:ext cx="315358" cy="123402"/>
            </a:xfrm>
            <a:custGeom>
              <a:avLst/>
              <a:gdLst/>
              <a:ahLst/>
              <a:cxnLst/>
              <a:rect l="0" t="0" r="0" b="0"/>
              <a:pathLst>
                <a:path w="315358" h="123402">
                  <a:moveTo>
                    <a:pt x="0" y="123401"/>
                  </a:moveTo>
                  <a:lnTo>
                    <a:pt x="7278" y="101565"/>
                  </a:lnTo>
                  <a:lnTo>
                    <a:pt x="23040" y="86781"/>
                  </a:lnTo>
                  <a:lnTo>
                    <a:pt x="46803" y="76656"/>
                  </a:lnTo>
                  <a:lnTo>
                    <a:pt x="77677" y="72156"/>
                  </a:lnTo>
                  <a:lnTo>
                    <a:pt x="103587" y="78281"/>
                  </a:lnTo>
                  <a:lnTo>
                    <a:pt x="145047" y="107040"/>
                  </a:lnTo>
                  <a:lnTo>
                    <a:pt x="156113" y="109447"/>
                  </a:lnTo>
                  <a:lnTo>
                    <a:pt x="206713" y="95479"/>
                  </a:lnTo>
                  <a:lnTo>
                    <a:pt x="260719" y="70319"/>
                  </a:lnTo>
                  <a:lnTo>
                    <a:pt x="294428" y="44872"/>
                  </a:lnTo>
                  <a:lnTo>
                    <a:pt x="306055" y="27053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50498" y="3016464"/>
              <a:ext cx="306561" cy="191958"/>
            </a:xfrm>
            <a:custGeom>
              <a:avLst/>
              <a:gdLst/>
              <a:ahLst/>
              <a:cxnLst/>
              <a:rect l="0" t="0" r="0" b="0"/>
              <a:pathLst>
                <a:path w="306561" h="191958">
                  <a:moveTo>
                    <a:pt x="114603" y="0"/>
                  </a:moveTo>
                  <a:lnTo>
                    <a:pt x="95626" y="59660"/>
                  </a:lnTo>
                  <a:lnTo>
                    <a:pt x="71909" y="102991"/>
                  </a:lnTo>
                  <a:lnTo>
                    <a:pt x="26037" y="154512"/>
                  </a:lnTo>
                  <a:lnTo>
                    <a:pt x="2114" y="173283"/>
                  </a:lnTo>
                  <a:lnTo>
                    <a:pt x="0" y="179508"/>
                  </a:lnTo>
                  <a:lnTo>
                    <a:pt x="4685" y="183658"/>
                  </a:lnTo>
                  <a:lnTo>
                    <a:pt x="13902" y="186424"/>
                  </a:lnTo>
                  <a:lnTo>
                    <a:pt x="72480" y="179918"/>
                  </a:lnTo>
                  <a:lnTo>
                    <a:pt x="124805" y="171293"/>
                  </a:lnTo>
                  <a:lnTo>
                    <a:pt x="180427" y="177032"/>
                  </a:lnTo>
                  <a:lnTo>
                    <a:pt x="241426" y="186858"/>
                  </a:lnTo>
                  <a:lnTo>
                    <a:pt x="258567" y="188557"/>
                  </a:lnTo>
                  <a:lnTo>
                    <a:pt x="30656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67553" y="2874270"/>
              <a:ext cx="232286" cy="384351"/>
            </a:xfrm>
            <a:custGeom>
              <a:avLst/>
              <a:gdLst/>
              <a:ahLst/>
              <a:cxnLst/>
              <a:rect l="0" t="0" r="0" b="0"/>
              <a:pathLst>
                <a:path w="232286" h="384351">
                  <a:moveTo>
                    <a:pt x="81462" y="101061"/>
                  </a:moveTo>
                  <a:lnTo>
                    <a:pt x="66904" y="115618"/>
                  </a:lnTo>
                  <a:lnTo>
                    <a:pt x="50572" y="153787"/>
                  </a:lnTo>
                  <a:lnTo>
                    <a:pt x="36085" y="210969"/>
                  </a:lnTo>
                  <a:lnTo>
                    <a:pt x="22144" y="268876"/>
                  </a:lnTo>
                  <a:lnTo>
                    <a:pt x="8364" y="324628"/>
                  </a:lnTo>
                  <a:lnTo>
                    <a:pt x="1006" y="384350"/>
                  </a:lnTo>
                  <a:lnTo>
                    <a:pt x="0" y="369157"/>
                  </a:lnTo>
                  <a:lnTo>
                    <a:pt x="10300" y="316183"/>
                  </a:lnTo>
                  <a:lnTo>
                    <a:pt x="22629" y="260102"/>
                  </a:lnTo>
                  <a:lnTo>
                    <a:pt x="40443" y="198663"/>
                  </a:lnTo>
                  <a:lnTo>
                    <a:pt x="58633" y="142515"/>
                  </a:lnTo>
                  <a:lnTo>
                    <a:pt x="79607" y="86598"/>
                  </a:lnTo>
                  <a:lnTo>
                    <a:pt x="112468" y="30776"/>
                  </a:lnTo>
                  <a:lnTo>
                    <a:pt x="124696" y="4314"/>
                  </a:lnTo>
                  <a:lnTo>
                    <a:pt x="131613" y="0"/>
                  </a:lnTo>
                  <a:lnTo>
                    <a:pt x="139272" y="1694"/>
                  </a:lnTo>
                  <a:lnTo>
                    <a:pt x="147424" y="7394"/>
                  </a:lnTo>
                  <a:lnTo>
                    <a:pt x="160545" y="29977"/>
                  </a:lnTo>
                  <a:lnTo>
                    <a:pt x="169932" y="61851"/>
                  </a:lnTo>
                  <a:lnTo>
                    <a:pt x="176739" y="119574"/>
                  </a:lnTo>
                  <a:lnTo>
                    <a:pt x="187728" y="168500"/>
                  </a:lnTo>
                  <a:lnTo>
                    <a:pt x="199109" y="220915"/>
                  </a:lnTo>
                  <a:lnTo>
                    <a:pt x="204681" y="273516"/>
                  </a:lnTo>
                  <a:lnTo>
                    <a:pt x="215304" y="315677"/>
                  </a:lnTo>
                  <a:lnTo>
                    <a:pt x="232285" y="347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607881" y="3071309"/>
              <a:ext cx="246803" cy="27424"/>
            </a:xfrm>
            <a:custGeom>
              <a:avLst/>
              <a:gdLst/>
              <a:ahLst/>
              <a:cxnLst/>
              <a:rect l="0" t="0" r="0" b="0"/>
              <a:pathLst>
                <a:path w="246803" h="27424">
                  <a:moveTo>
                    <a:pt x="0" y="0"/>
                  </a:moveTo>
                  <a:lnTo>
                    <a:pt x="53209" y="9423"/>
                  </a:lnTo>
                  <a:lnTo>
                    <a:pt x="105989" y="12441"/>
                  </a:lnTo>
                  <a:lnTo>
                    <a:pt x="160222" y="14858"/>
                  </a:lnTo>
                  <a:lnTo>
                    <a:pt x="220954" y="24489"/>
                  </a:lnTo>
                  <a:lnTo>
                    <a:pt x="24680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40538" y="3519821"/>
            <a:ext cx="2152700" cy="501388"/>
            <a:chOff x="3540538" y="3519821"/>
            <a:chExt cx="2152700" cy="501388"/>
          </a:xfrm>
        </p:grpSpPr>
        <p:sp>
          <p:nvSpPr>
            <p:cNvPr id="40" name="Freeform 39"/>
            <p:cNvSpPr/>
            <p:nvPr/>
          </p:nvSpPr>
          <p:spPr>
            <a:xfrm>
              <a:off x="3540538" y="3770580"/>
              <a:ext cx="284888" cy="250629"/>
            </a:xfrm>
            <a:custGeom>
              <a:avLst/>
              <a:gdLst/>
              <a:ahLst/>
              <a:cxnLst/>
              <a:rect l="0" t="0" r="0" b="0"/>
              <a:pathLst>
                <a:path w="284888" h="250629">
                  <a:moveTo>
                    <a:pt x="161486" y="0"/>
                  </a:moveTo>
                  <a:lnTo>
                    <a:pt x="120804" y="48807"/>
                  </a:lnTo>
                  <a:lnTo>
                    <a:pt x="93064" y="98252"/>
                  </a:lnTo>
                  <a:lnTo>
                    <a:pt x="56393" y="154997"/>
                  </a:lnTo>
                  <a:lnTo>
                    <a:pt x="10667" y="215867"/>
                  </a:lnTo>
                  <a:lnTo>
                    <a:pt x="1524" y="226178"/>
                  </a:lnTo>
                  <a:lnTo>
                    <a:pt x="0" y="234576"/>
                  </a:lnTo>
                  <a:lnTo>
                    <a:pt x="3554" y="241698"/>
                  </a:lnTo>
                  <a:lnTo>
                    <a:pt x="10494" y="247970"/>
                  </a:lnTo>
                  <a:lnTo>
                    <a:pt x="21215" y="250628"/>
                  </a:lnTo>
                  <a:lnTo>
                    <a:pt x="82207" y="248009"/>
                  </a:lnTo>
                  <a:lnTo>
                    <a:pt x="134949" y="247160"/>
                  </a:lnTo>
                  <a:lnTo>
                    <a:pt x="193234" y="246908"/>
                  </a:lnTo>
                  <a:lnTo>
                    <a:pt x="246559" y="246833"/>
                  </a:lnTo>
                  <a:lnTo>
                    <a:pt x="28488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17382" y="3743158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27422" y="0"/>
                  </a:moveTo>
                  <a:lnTo>
                    <a:pt x="16476" y="45309"/>
                  </a:lnTo>
                  <a:lnTo>
                    <a:pt x="5559" y="104494"/>
                  </a:lnTo>
                  <a:lnTo>
                    <a:pt x="2471" y="148006"/>
                  </a:lnTo>
                  <a:lnTo>
                    <a:pt x="1098" y="192736"/>
                  </a:lnTo>
                  <a:lnTo>
                    <a:pt x="325" y="240431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48826" y="3715736"/>
              <a:ext cx="290858" cy="301647"/>
            </a:xfrm>
            <a:custGeom>
              <a:avLst/>
              <a:gdLst/>
              <a:ahLst/>
              <a:cxnLst/>
              <a:rect l="0" t="0" r="0" b="0"/>
              <a:pathLst>
                <a:path w="290858" h="301647">
                  <a:moveTo>
                    <a:pt x="0" y="0"/>
                  </a:moveTo>
                  <a:lnTo>
                    <a:pt x="43785" y="3047"/>
                  </a:lnTo>
                  <a:lnTo>
                    <a:pt x="107054" y="25767"/>
                  </a:lnTo>
                  <a:lnTo>
                    <a:pt x="164014" y="45377"/>
                  </a:lnTo>
                  <a:lnTo>
                    <a:pt x="212792" y="66597"/>
                  </a:lnTo>
                  <a:lnTo>
                    <a:pt x="258561" y="92181"/>
                  </a:lnTo>
                  <a:lnTo>
                    <a:pt x="278942" y="114096"/>
                  </a:lnTo>
                  <a:lnTo>
                    <a:pt x="286510" y="126338"/>
                  </a:lnTo>
                  <a:lnTo>
                    <a:pt x="290857" y="152129"/>
                  </a:lnTo>
                  <a:lnTo>
                    <a:pt x="289883" y="165405"/>
                  </a:lnTo>
                  <a:lnTo>
                    <a:pt x="276613" y="192343"/>
                  </a:lnTo>
                  <a:lnTo>
                    <a:pt x="252434" y="219551"/>
                  </a:lnTo>
                  <a:lnTo>
                    <a:pt x="197519" y="257516"/>
                  </a:lnTo>
                  <a:lnTo>
                    <a:pt x="145023" y="279768"/>
                  </a:lnTo>
                  <a:lnTo>
                    <a:pt x="95978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52119" y="3770580"/>
              <a:ext cx="219380" cy="1"/>
            </a:xfrm>
            <a:custGeom>
              <a:avLst/>
              <a:gdLst/>
              <a:ahLst/>
              <a:cxnLst/>
              <a:rect l="0" t="0" r="0" b="0"/>
              <a:pathLst>
                <a:path w="219380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7804" y="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524696" y="3921404"/>
              <a:ext cx="246803" cy="1"/>
            </a:xfrm>
            <a:custGeom>
              <a:avLst/>
              <a:gdLst/>
              <a:ahLst/>
              <a:cxnLst/>
              <a:rect l="0" t="0" r="0" b="0"/>
              <a:pathLst>
                <a:path w="246803" h="1">
                  <a:moveTo>
                    <a:pt x="0" y="0"/>
                  </a:moveTo>
                  <a:lnTo>
                    <a:pt x="54733" y="0"/>
                  </a:lnTo>
                  <a:lnTo>
                    <a:pt x="115412" y="0"/>
                  </a:lnTo>
                  <a:lnTo>
                    <a:pt x="172663" y="0"/>
                  </a:lnTo>
                  <a:lnTo>
                    <a:pt x="230352" y="0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44840" y="3578623"/>
              <a:ext cx="377482" cy="150825"/>
            </a:xfrm>
            <a:custGeom>
              <a:avLst/>
              <a:gdLst/>
              <a:ahLst/>
              <a:cxnLst/>
              <a:rect l="0" t="0" r="0" b="0"/>
              <a:pathLst>
                <a:path w="377482" h="150825">
                  <a:moveTo>
                    <a:pt x="7279" y="150824"/>
                  </a:moveTo>
                  <a:lnTo>
                    <a:pt x="0" y="128988"/>
                  </a:lnTo>
                  <a:lnTo>
                    <a:pt x="4552" y="106079"/>
                  </a:lnTo>
                  <a:lnTo>
                    <a:pt x="24245" y="71550"/>
                  </a:lnTo>
                  <a:lnTo>
                    <a:pt x="53439" y="42021"/>
                  </a:lnTo>
                  <a:lnTo>
                    <a:pt x="65475" y="32584"/>
                  </a:lnTo>
                  <a:lnTo>
                    <a:pt x="95098" y="22100"/>
                  </a:lnTo>
                  <a:lnTo>
                    <a:pt x="111529" y="19304"/>
                  </a:lnTo>
                  <a:lnTo>
                    <a:pt x="137911" y="24322"/>
                  </a:lnTo>
                  <a:lnTo>
                    <a:pt x="186953" y="45092"/>
                  </a:lnTo>
                  <a:lnTo>
                    <a:pt x="241639" y="44677"/>
                  </a:lnTo>
                  <a:lnTo>
                    <a:pt x="291528" y="34905"/>
                  </a:lnTo>
                  <a:lnTo>
                    <a:pt x="346284" y="17954"/>
                  </a:lnTo>
                  <a:lnTo>
                    <a:pt x="3774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035709" y="3674602"/>
              <a:ext cx="215682" cy="178247"/>
            </a:xfrm>
            <a:custGeom>
              <a:avLst/>
              <a:gdLst/>
              <a:ahLst/>
              <a:cxnLst/>
              <a:rect l="0" t="0" r="0" b="0"/>
              <a:pathLst>
                <a:path w="215682" h="178247">
                  <a:moveTo>
                    <a:pt x="64858" y="0"/>
                  </a:moveTo>
                  <a:lnTo>
                    <a:pt x="49943" y="48807"/>
                  </a:lnTo>
                  <a:lnTo>
                    <a:pt x="33016" y="98252"/>
                  </a:lnTo>
                  <a:lnTo>
                    <a:pt x="8704" y="147434"/>
                  </a:lnTo>
                  <a:lnTo>
                    <a:pt x="0" y="162275"/>
                  </a:lnTo>
                  <a:lnTo>
                    <a:pt x="291" y="170645"/>
                  </a:lnTo>
                  <a:lnTo>
                    <a:pt x="6578" y="174703"/>
                  </a:lnTo>
                  <a:lnTo>
                    <a:pt x="60456" y="177546"/>
                  </a:lnTo>
                  <a:lnTo>
                    <a:pt x="111966" y="178038"/>
                  </a:lnTo>
                  <a:lnTo>
                    <a:pt x="165822" y="178184"/>
                  </a:lnTo>
                  <a:lnTo>
                    <a:pt x="215681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333657" y="3519821"/>
              <a:ext cx="359581" cy="429006"/>
            </a:xfrm>
            <a:custGeom>
              <a:avLst/>
              <a:gdLst/>
              <a:ahLst/>
              <a:cxnLst/>
              <a:rect l="0" t="0" r="0" b="0"/>
              <a:pathLst>
                <a:path w="359581" h="429006">
                  <a:moveTo>
                    <a:pt x="123401" y="154781"/>
                  </a:moveTo>
                  <a:lnTo>
                    <a:pt x="97634" y="214441"/>
                  </a:lnTo>
                  <a:lnTo>
                    <a:pt x="86820" y="265897"/>
                  </a:lnTo>
                  <a:lnTo>
                    <a:pt x="83617" y="323801"/>
                  </a:lnTo>
                  <a:lnTo>
                    <a:pt x="82667" y="385138"/>
                  </a:lnTo>
                  <a:lnTo>
                    <a:pt x="80921" y="412555"/>
                  </a:lnTo>
                  <a:lnTo>
                    <a:pt x="78323" y="413468"/>
                  </a:lnTo>
                  <a:lnTo>
                    <a:pt x="75068" y="409507"/>
                  </a:lnTo>
                  <a:lnTo>
                    <a:pt x="60420" y="348416"/>
                  </a:lnTo>
                  <a:lnTo>
                    <a:pt x="57322" y="306857"/>
                  </a:lnTo>
                  <a:lnTo>
                    <a:pt x="60009" y="258934"/>
                  </a:lnTo>
                  <a:lnTo>
                    <a:pt x="66281" y="208689"/>
                  </a:lnTo>
                  <a:lnTo>
                    <a:pt x="74147" y="160966"/>
                  </a:lnTo>
                  <a:lnTo>
                    <a:pt x="94419" y="105831"/>
                  </a:lnTo>
                  <a:lnTo>
                    <a:pt x="137989" y="47779"/>
                  </a:lnTo>
                  <a:lnTo>
                    <a:pt x="158323" y="25465"/>
                  </a:lnTo>
                  <a:lnTo>
                    <a:pt x="201458" y="3052"/>
                  </a:lnTo>
                  <a:lnTo>
                    <a:pt x="231220" y="0"/>
                  </a:lnTo>
                  <a:lnTo>
                    <a:pt x="287566" y="10455"/>
                  </a:lnTo>
                  <a:lnTo>
                    <a:pt x="298353" y="17430"/>
                  </a:lnTo>
                  <a:lnTo>
                    <a:pt x="314402" y="37368"/>
                  </a:lnTo>
                  <a:lnTo>
                    <a:pt x="316244" y="49083"/>
                  </a:lnTo>
                  <a:lnTo>
                    <a:pt x="310166" y="74288"/>
                  </a:lnTo>
                  <a:lnTo>
                    <a:pt x="289613" y="106894"/>
                  </a:lnTo>
                  <a:lnTo>
                    <a:pt x="242390" y="143132"/>
                  </a:lnTo>
                  <a:lnTo>
                    <a:pt x="189224" y="179282"/>
                  </a:lnTo>
                  <a:lnTo>
                    <a:pt x="195313" y="175319"/>
                  </a:lnTo>
                  <a:lnTo>
                    <a:pt x="238994" y="177794"/>
                  </a:lnTo>
                  <a:lnTo>
                    <a:pt x="300104" y="193802"/>
                  </a:lnTo>
                  <a:lnTo>
                    <a:pt x="328383" y="208179"/>
                  </a:lnTo>
                  <a:lnTo>
                    <a:pt x="348062" y="228788"/>
                  </a:lnTo>
                  <a:lnTo>
                    <a:pt x="355442" y="240682"/>
                  </a:lnTo>
                  <a:lnTo>
                    <a:pt x="359580" y="266086"/>
                  </a:lnTo>
                  <a:lnTo>
                    <a:pt x="358550" y="279258"/>
                  </a:lnTo>
                  <a:lnTo>
                    <a:pt x="345219" y="302020"/>
                  </a:lnTo>
                  <a:lnTo>
                    <a:pt x="299420" y="341460"/>
                  </a:lnTo>
                  <a:lnTo>
                    <a:pt x="245296" y="369380"/>
                  </a:lnTo>
                  <a:lnTo>
                    <a:pt x="188295" y="389671"/>
                  </a:lnTo>
                  <a:lnTo>
                    <a:pt x="125532" y="405332"/>
                  </a:lnTo>
                  <a:lnTo>
                    <a:pt x="73250" y="419621"/>
                  </a:lnTo>
                  <a:lnTo>
                    <a:pt x="43220" y="424834"/>
                  </a:lnTo>
                  <a:lnTo>
                    <a:pt x="0" y="429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889012" y="1234008"/>
            <a:ext cx="3037899" cy="803448"/>
            <a:chOff x="6889012" y="1234008"/>
            <a:chExt cx="3037899" cy="803448"/>
          </a:xfrm>
        </p:grpSpPr>
        <p:sp>
          <p:nvSpPr>
            <p:cNvPr id="49" name="Freeform 48"/>
            <p:cNvSpPr/>
            <p:nvPr/>
          </p:nvSpPr>
          <p:spPr>
            <a:xfrm>
              <a:off x="6889012" y="1251784"/>
              <a:ext cx="406105" cy="347683"/>
            </a:xfrm>
            <a:custGeom>
              <a:avLst/>
              <a:gdLst/>
              <a:ahLst/>
              <a:cxnLst/>
              <a:rect l="0" t="0" r="0" b="0"/>
              <a:pathLst>
                <a:path w="406105" h="347683">
                  <a:moveTo>
                    <a:pt x="350503" y="23358"/>
                  </a:moveTo>
                  <a:lnTo>
                    <a:pt x="335945" y="8800"/>
                  </a:lnTo>
                  <a:lnTo>
                    <a:pt x="312547" y="1653"/>
                  </a:lnTo>
                  <a:lnTo>
                    <a:pt x="281835" y="0"/>
                  </a:lnTo>
                  <a:lnTo>
                    <a:pt x="228761" y="9158"/>
                  </a:lnTo>
                  <a:lnTo>
                    <a:pt x="170040" y="30492"/>
                  </a:lnTo>
                  <a:lnTo>
                    <a:pt x="116523" y="60935"/>
                  </a:lnTo>
                  <a:lnTo>
                    <a:pt x="80078" y="81211"/>
                  </a:lnTo>
                  <a:lnTo>
                    <a:pt x="45919" y="102454"/>
                  </a:lnTo>
                  <a:lnTo>
                    <a:pt x="10914" y="122459"/>
                  </a:lnTo>
                  <a:lnTo>
                    <a:pt x="709" y="130559"/>
                  </a:lnTo>
                  <a:lnTo>
                    <a:pt x="0" y="134435"/>
                  </a:lnTo>
                  <a:lnTo>
                    <a:pt x="5621" y="135496"/>
                  </a:lnTo>
                  <a:lnTo>
                    <a:pt x="50772" y="129710"/>
                  </a:lnTo>
                  <a:lnTo>
                    <a:pt x="113918" y="122410"/>
                  </a:lnTo>
                  <a:lnTo>
                    <a:pt x="171221" y="124310"/>
                  </a:lnTo>
                  <a:lnTo>
                    <a:pt x="226795" y="134521"/>
                  </a:lnTo>
                  <a:lnTo>
                    <a:pt x="277793" y="147195"/>
                  </a:lnTo>
                  <a:lnTo>
                    <a:pt x="335970" y="165126"/>
                  </a:lnTo>
                  <a:lnTo>
                    <a:pt x="370403" y="186056"/>
                  </a:lnTo>
                  <a:lnTo>
                    <a:pt x="399902" y="211554"/>
                  </a:lnTo>
                  <a:lnTo>
                    <a:pt x="404764" y="224995"/>
                  </a:lnTo>
                  <a:lnTo>
                    <a:pt x="406104" y="260243"/>
                  </a:lnTo>
                  <a:lnTo>
                    <a:pt x="401281" y="274213"/>
                  </a:lnTo>
                  <a:lnTo>
                    <a:pt x="383735" y="293797"/>
                  </a:lnTo>
                  <a:lnTo>
                    <a:pt x="332184" y="320307"/>
                  </a:lnTo>
                  <a:lnTo>
                    <a:pt x="274826" y="341555"/>
                  </a:lnTo>
                  <a:lnTo>
                    <a:pt x="220083" y="347682"/>
                  </a:lnTo>
                  <a:lnTo>
                    <a:pt x="167993" y="340938"/>
                  </a:lnTo>
                  <a:lnTo>
                    <a:pt x="144835" y="338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253225" y="1425965"/>
              <a:ext cx="342781" cy="225583"/>
            </a:xfrm>
            <a:custGeom>
              <a:avLst/>
              <a:gdLst/>
              <a:ahLst/>
              <a:cxnLst/>
              <a:rect l="0" t="0" r="0" b="0"/>
              <a:pathLst>
                <a:path w="342781" h="225583">
                  <a:moveTo>
                    <a:pt x="0" y="0"/>
                  </a:moveTo>
                  <a:lnTo>
                    <a:pt x="4063" y="59660"/>
                  </a:lnTo>
                  <a:lnTo>
                    <a:pt x="14916" y="111116"/>
                  </a:lnTo>
                  <a:lnTo>
                    <a:pt x="31842" y="160895"/>
                  </a:lnTo>
                  <a:lnTo>
                    <a:pt x="39510" y="175819"/>
                  </a:lnTo>
                  <a:lnTo>
                    <a:pt x="60217" y="196464"/>
                  </a:lnTo>
                  <a:lnTo>
                    <a:pt x="72138" y="204103"/>
                  </a:lnTo>
                  <a:lnTo>
                    <a:pt x="101634" y="208527"/>
                  </a:lnTo>
                  <a:lnTo>
                    <a:pt x="133532" y="203892"/>
                  </a:lnTo>
                  <a:lnTo>
                    <a:pt x="175662" y="184152"/>
                  </a:lnTo>
                  <a:lnTo>
                    <a:pt x="197919" y="167667"/>
                  </a:lnTo>
                  <a:lnTo>
                    <a:pt x="209841" y="142059"/>
                  </a:lnTo>
                  <a:lnTo>
                    <a:pt x="213021" y="126699"/>
                  </a:lnTo>
                  <a:lnTo>
                    <a:pt x="208428" y="97444"/>
                  </a:lnTo>
                  <a:lnTo>
                    <a:pt x="200801" y="78348"/>
                  </a:lnTo>
                  <a:lnTo>
                    <a:pt x="212005" y="121869"/>
                  </a:lnTo>
                  <a:lnTo>
                    <a:pt x="231753" y="171359"/>
                  </a:lnTo>
                  <a:lnTo>
                    <a:pt x="256901" y="217339"/>
                  </a:lnTo>
                  <a:lnTo>
                    <a:pt x="265722" y="224113"/>
                  </a:lnTo>
                  <a:lnTo>
                    <a:pt x="274650" y="225582"/>
                  </a:lnTo>
                  <a:lnTo>
                    <a:pt x="283649" y="223514"/>
                  </a:lnTo>
                  <a:lnTo>
                    <a:pt x="310872" y="206047"/>
                  </a:lnTo>
                  <a:lnTo>
                    <a:pt x="325044" y="181969"/>
                  </a:lnTo>
                  <a:lnTo>
                    <a:pt x="34278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582295" y="1454574"/>
              <a:ext cx="206040" cy="379405"/>
            </a:xfrm>
            <a:custGeom>
              <a:avLst/>
              <a:gdLst/>
              <a:ahLst/>
              <a:cxnLst/>
              <a:rect l="0" t="0" r="0" b="0"/>
              <a:pathLst>
                <a:path w="206040" h="379405">
                  <a:moveTo>
                    <a:pt x="27422" y="53658"/>
                  </a:moveTo>
                  <a:lnTo>
                    <a:pt x="27422" y="100491"/>
                  </a:lnTo>
                  <a:lnTo>
                    <a:pt x="27422" y="144552"/>
                  </a:lnTo>
                  <a:lnTo>
                    <a:pt x="27422" y="194604"/>
                  </a:lnTo>
                  <a:lnTo>
                    <a:pt x="27422" y="247319"/>
                  </a:lnTo>
                  <a:lnTo>
                    <a:pt x="27422" y="301217"/>
                  </a:lnTo>
                  <a:lnTo>
                    <a:pt x="31484" y="347516"/>
                  </a:lnTo>
                  <a:lnTo>
                    <a:pt x="35321" y="377742"/>
                  </a:lnTo>
                  <a:lnTo>
                    <a:pt x="34211" y="379404"/>
                  </a:lnTo>
                  <a:lnTo>
                    <a:pt x="31949" y="375941"/>
                  </a:lnTo>
                  <a:lnTo>
                    <a:pt x="17370" y="325075"/>
                  </a:lnTo>
                  <a:lnTo>
                    <a:pt x="5823" y="263403"/>
                  </a:lnTo>
                  <a:lnTo>
                    <a:pt x="2589" y="213911"/>
                  </a:lnTo>
                  <a:lnTo>
                    <a:pt x="5213" y="161445"/>
                  </a:lnTo>
                  <a:lnTo>
                    <a:pt x="11457" y="112228"/>
                  </a:lnTo>
                  <a:lnTo>
                    <a:pt x="19311" y="75119"/>
                  </a:lnTo>
                  <a:lnTo>
                    <a:pt x="46855" y="28532"/>
                  </a:lnTo>
                  <a:lnTo>
                    <a:pt x="75161" y="7959"/>
                  </a:lnTo>
                  <a:lnTo>
                    <a:pt x="91240" y="340"/>
                  </a:lnTo>
                  <a:lnTo>
                    <a:pt x="125358" y="0"/>
                  </a:lnTo>
                  <a:lnTo>
                    <a:pt x="142987" y="4175"/>
                  </a:lnTo>
                  <a:lnTo>
                    <a:pt x="170700" y="25064"/>
                  </a:lnTo>
                  <a:lnTo>
                    <a:pt x="191650" y="54661"/>
                  </a:lnTo>
                  <a:lnTo>
                    <a:pt x="206039" y="88128"/>
                  </a:lnTo>
                  <a:lnTo>
                    <a:pt x="205916" y="104060"/>
                  </a:lnTo>
                  <a:lnTo>
                    <a:pt x="193590" y="133951"/>
                  </a:lnTo>
                  <a:lnTo>
                    <a:pt x="168815" y="158408"/>
                  </a:lnTo>
                  <a:lnTo>
                    <a:pt x="120606" y="185244"/>
                  </a:lnTo>
                  <a:lnTo>
                    <a:pt x="87119" y="194408"/>
                  </a:lnTo>
                  <a:lnTo>
                    <a:pt x="57001" y="193403"/>
                  </a:lnTo>
                  <a:lnTo>
                    <a:pt x="32443" y="183815"/>
                  </a:lnTo>
                  <a:lnTo>
                    <a:pt x="0" y="163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74251" y="1439034"/>
              <a:ext cx="219004" cy="359805"/>
            </a:xfrm>
            <a:custGeom>
              <a:avLst/>
              <a:gdLst/>
              <a:ahLst/>
              <a:cxnLst/>
              <a:rect l="0" t="0" r="0" b="0"/>
              <a:pathLst>
                <a:path w="219004" h="359805">
                  <a:moveTo>
                    <a:pt x="27422" y="137754"/>
                  </a:moveTo>
                  <a:lnTo>
                    <a:pt x="38369" y="184587"/>
                  </a:lnTo>
                  <a:lnTo>
                    <a:pt x="46507" y="228648"/>
                  </a:lnTo>
                  <a:lnTo>
                    <a:pt x="52374" y="290287"/>
                  </a:lnTo>
                  <a:lnTo>
                    <a:pt x="61392" y="347145"/>
                  </a:lnTo>
                  <a:lnTo>
                    <a:pt x="60734" y="356568"/>
                  </a:lnTo>
                  <a:lnTo>
                    <a:pt x="57247" y="359804"/>
                  </a:lnTo>
                  <a:lnTo>
                    <a:pt x="51876" y="358914"/>
                  </a:lnTo>
                  <a:lnTo>
                    <a:pt x="41846" y="341674"/>
                  </a:lnTo>
                  <a:lnTo>
                    <a:pt x="15714" y="280953"/>
                  </a:lnTo>
                  <a:lnTo>
                    <a:pt x="4656" y="220979"/>
                  </a:lnTo>
                  <a:lnTo>
                    <a:pt x="2069" y="173219"/>
                  </a:lnTo>
                  <a:lnTo>
                    <a:pt x="3966" y="124571"/>
                  </a:lnTo>
                  <a:lnTo>
                    <a:pt x="22165" y="65969"/>
                  </a:lnTo>
                  <a:lnTo>
                    <a:pt x="38289" y="39325"/>
                  </a:lnTo>
                  <a:lnTo>
                    <a:pt x="79054" y="7195"/>
                  </a:lnTo>
                  <a:lnTo>
                    <a:pt x="108262" y="0"/>
                  </a:lnTo>
                  <a:lnTo>
                    <a:pt x="138001" y="3404"/>
                  </a:lnTo>
                  <a:lnTo>
                    <a:pt x="171531" y="15073"/>
                  </a:lnTo>
                  <a:lnTo>
                    <a:pt x="198621" y="38541"/>
                  </a:lnTo>
                  <a:lnTo>
                    <a:pt x="210111" y="53330"/>
                  </a:lnTo>
                  <a:lnTo>
                    <a:pt x="218815" y="90076"/>
                  </a:lnTo>
                  <a:lnTo>
                    <a:pt x="219003" y="110539"/>
                  </a:lnTo>
                  <a:lnTo>
                    <a:pt x="213035" y="128752"/>
                  </a:lnTo>
                  <a:lnTo>
                    <a:pt x="190153" y="161175"/>
                  </a:lnTo>
                  <a:lnTo>
                    <a:pt x="155608" y="182696"/>
                  </a:lnTo>
                  <a:lnTo>
                    <a:pt x="97396" y="199313"/>
                  </a:lnTo>
                  <a:lnTo>
                    <a:pt x="61569" y="200154"/>
                  </a:lnTo>
                  <a:lnTo>
                    <a:pt x="0" y="1788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966208" y="1234008"/>
              <a:ext cx="82268" cy="411337"/>
            </a:xfrm>
            <a:custGeom>
              <a:avLst/>
              <a:gdLst/>
              <a:ahLst/>
              <a:cxnLst/>
              <a:rect l="0" t="0" r="0" b="0"/>
              <a:pathLst>
                <a:path w="82268" h="411337">
                  <a:moveTo>
                    <a:pt x="0" y="0"/>
                  </a:moveTo>
                  <a:lnTo>
                    <a:pt x="10946" y="51685"/>
                  </a:lnTo>
                  <a:lnTo>
                    <a:pt x="27779" y="109066"/>
                  </a:lnTo>
                  <a:lnTo>
                    <a:pt x="37176" y="154701"/>
                  </a:lnTo>
                  <a:lnTo>
                    <a:pt x="47632" y="217437"/>
                  </a:lnTo>
                  <a:lnTo>
                    <a:pt x="59987" y="274495"/>
                  </a:lnTo>
                  <a:lnTo>
                    <a:pt x="66016" y="332365"/>
                  </a:lnTo>
                  <a:lnTo>
                    <a:pt x="77478" y="390997"/>
                  </a:lnTo>
                  <a:lnTo>
                    <a:pt x="82267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101839" y="1439748"/>
              <a:ext cx="152305" cy="172059"/>
            </a:xfrm>
            <a:custGeom>
              <a:avLst/>
              <a:gdLst/>
              <a:ahLst/>
              <a:cxnLst/>
              <a:rect l="0" t="0" r="0" b="0"/>
              <a:pathLst>
                <a:path w="152305" h="172059">
                  <a:moveTo>
                    <a:pt x="28903" y="123329"/>
                  </a:moveTo>
                  <a:lnTo>
                    <a:pt x="78878" y="85161"/>
                  </a:lnTo>
                  <a:lnTo>
                    <a:pt x="89201" y="59646"/>
                  </a:lnTo>
                  <a:lnTo>
                    <a:pt x="91955" y="44310"/>
                  </a:lnTo>
                  <a:lnTo>
                    <a:pt x="86888" y="19146"/>
                  </a:lnTo>
                  <a:lnTo>
                    <a:pt x="81271" y="8169"/>
                  </a:lnTo>
                  <a:lnTo>
                    <a:pt x="72956" y="2375"/>
                  </a:lnTo>
                  <a:lnTo>
                    <a:pt x="62842" y="36"/>
                  </a:lnTo>
                  <a:lnTo>
                    <a:pt x="51529" y="0"/>
                  </a:lnTo>
                  <a:lnTo>
                    <a:pt x="40941" y="4547"/>
                  </a:lnTo>
                  <a:lnTo>
                    <a:pt x="21050" y="21786"/>
                  </a:lnTo>
                  <a:lnTo>
                    <a:pt x="0" y="64466"/>
                  </a:lnTo>
                  <a:lnTo>
                    <a:pt x="1330" y="98183"/>
                  </a:lnTo>
                  <a:lnTo>
                    <a:pt x="13601" y="130435"/>
                  </a:lnTo>
                  <a:lnTo>
                    <a:pt x="34290" y="154925"/>
                  </a:lnTo>
                  <a:lnTo>
                    <a:pt x="66845" y="167841"/>
                  </a:lnTo>
                  <a:lnTo>
                    <a:pt x="102135" y="172058"/>
                  </a:lnTo>
                  <a:lnTo>
                    <a:pt x="152304" y="1644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281566" y="1479843"/>
              <a:ext cx="260514" cy="163089"/>
            </a:xfrm>
            <a:custGeom>
              <a:avLst/>
              <a:gdLst/>
              <a:ahLst/>
              <a:cxnLst/>
              <a:rect l="0" t="0" r="0" b="0"/>
              <a:pathLst>
                <a:path w="260514" h="163089">
                  <a:moveTo>
                    <a:pt x="0" y="28389"/>
                  </a:moveTo>
                  <a:lnTo>
                    <a:pt x="4062" y="88049"/>
                  </a:lnTo>
                  <a:lnTo>
                    <a:pt x="14914" y="139505"/>
                  </a:lnTo>
                  <a:lnTo>
                    <a:pt x="19084" y="157311"/>
                  </a:lnTo>
                  <a:lnTo>
                    <a:pt x="18817" y="163088"/>
                  </a:lnTo>
                  <a:lnTo>
                    <a:pt x="15591" y="160846"/>
                  </a:lnTo>
                  <a:lnTo>
                    <a:pt x="10394" y="153257"/>
                  </a:lnTo>
                  <a:lnTo>
                    <a:pt x="3079" y="113461"/>
                  </a:lnTo>
                  <a:lnTo>
                    <a:pt x="11554" y="56366"/>
                  </a:lnTo>
                  <a:lnTo>
                    <a:pt x="19354" y="28635"/>
                  </a:lnTo>
                  <a:lnTo>
                    <a:pt x="28138" y="22459"/>
                  </a:lnTo>
                  <a:lnTo>
                    <a:pt x="40087" y="21389"/>
                  </a:lnTo>
                  <a:lnTo>
                    <a:pt x="54146" y="23722"/>
                  </a:lnTo>
                  <a:lnTo>
                    <a:pt x="81957" y="38503"/>
                  </a:lnTo>
                  <a:lnTo>
                    <a:pt x="95771" y="48843"/>
                  </a:lnTo>
                  <a:lnTo>
                    <a:pt x="115183" y="76582"/>
                  </a:lnTo>
                  <a:lnTo>
                    <a:pt x="140059" y="136765"/>
                  </a:lnTo>
                  <a:lnTo>
                    <a:pt x="140601" y="143297"/>
                  </a:lnTo>
                  <a:lnTo>
                    <a:pt x="137915" y="144604"/>
                  </a:lnTo>
                  <a:lnTo>
                    <a:pt x="133077" y="142429"/>
                  </a:lnTo>
                  <a:lnTo>
                    <a:pt x="127701" y="123762"/>
                  </a:lnTo>
                  <a:lnTo>
                    <a:pt x="126835" y="96676"/>
                  </a:lnTo>
                  <a:lnTo>
                    <a:pt x="138693" y="42047"/>
                  </a:lnTo>
                  <a:lnTo>
                    <a:pt x="142737" y="28354"/>
                  </a:lnTo>
                  <a:lnTo>
                    <a:pt x="150002" y="17701"/>
                  </a:lnTo>
                  <a:lnTo>
                    <a:pt x="170263" y="1803"/>
                  </a:lnTo>
                  <a:lnTo>
                    <a:pt x="182065" y="0"/>
                  </a:lnTo>
                  <a:lnTo>
                    <a:pt x="207365" y="6123"/>
                  </a:lnTo>
                  <a:lnTo>
                    <a:pt x="217464" y="15069"/>
                  </a:lnTo>
                  <a:lnTo>
                    <a:pt x="244617" y="69149"/>
                  </a:lnTo>
                  <a:lnTo>
                    <a:pt x="260513" y="124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14922" y="1487036"/>
              <a:ext cx="365916" cy="213154"/>
            </a:xfrm>
            <a:custGeom>
              <a:avLst/>
              <a:gdLst/>
              <a:ahLst/>
              <a:cxnLst/>
              <a:rect l="0" t="0" r="0" b="0"/>
              <a:pathLst>
                <a:path w="365916" h="213154">
                  <a:moveTo>
                    <a:pt x="9424" y="144597"/>
                  </a:moveTo>
                  <a:lnTo>
                    <a:pt x="69045" y="89039"/>
                  </a:lnTo>
                  <a:lnTo>
                    <a:pt x="90767" y="69630"/>
                  </a:lnTo>
                  <a:lnTo>
                    <a:pt x="105499" y="45769"/>
                  </a:lnTo>
                  <a:lnTo>
                    <a:pt x="109000" y="19930"/>
                  </a:lnTo>
                  <a:lnTo>
                    <a:pt x="107801" y="6641"/>
                  </a:lnTo>
                  <a:lnTo>
                    <a:pt x="100907" y="828"/>
                  </a:lnTo>
                  <a:lnTo>
                    <a:pt x="90218" y="0"/>
                  </a:lnTo>
                  <a:lnTo>
                    <a:pt x="76998" y="2495"/>
                  </a:lnTo>
                  <a:lnTo>
                    <a:pt x="36555" y="27843"/>
                  </a:lnTo>
                  <a:lnTo>
                    <a:pt x="17419" y="51573"/>
                  </a:lnTo>
                  <a:lnTo>
                    <a:pt x="5360" y="78877"/>
                  </a:lnTo>
                  <a:lnTo>
                    <a:pt x="0" y="111326"/>
                  </a:lnTo>
                  <a:lnTo>
                    <a:pt x="3142" y="125463"/>
                  </a:lnTo>
                  <a:lnTo>
                    <a:pt x="18820" y="149296"/>
                  </a:lnTo>
                  <a:lnTo>
                    <a:pt x="45085" y="161920"/>
                  </a:lnTo>
                  <a:lnTo>
                    <a:pt x="60620" y="165287"/>
                  </a:lnTo>
                  <a:lnTo>
                    <a:pt x="90069" y="160902"/>
                  </a:lnTo>
                  <a:lnTo>
                    <a:pt x="116869" y="147273"/>
                  </a:lnTo>
                  <a:lnTo>
                    <a:pt x="168491" y="88299"/>
                  </a:lnTo>
                  <a:lnTo>
                    <a:pt x="173360" y="85736"/>
                  </a:lnTo>
                  <a:lnTo>
                    <a:pt x="175083" y="90122"/>
                  </a:lnTo>
                  <a:lnTo>
                    <a:pt x="174180" y="140946"/>
                  </a:lnTo>
                  <a:lnTo>
                    <a:pt x="181902" y="189580"/>
                  </a:lnTo>
                  <a:lnTo>
                    <a:pt x="180777" y="188297"/>
                  </a:lnTo>
                  <a:lnTo>
                    <a:pt x="178504" y="182871"/>
                  </a:lnTo>
                  <a:lnTo>
                    <a:pt x="185802" y="122478"/>
                  </a:lnTo>
                  <a:lnTo>
                    <a:pt x="199135" y="79136"/>
                  </a:lnTo>
                  <a:lnTo>
                    <a:pt x="213586" y="56596"/>
                  </a:lnTo>
                  <a:lnTo>
                    <a:pt x="223228" y="52413"/>
                  </a:lnTo>
                  <a:lnTo>
                    <a:pt x="234228" y="52672"/>
                  </a:lnTo>
                  <a:lnTo>
                    <a:pt x="246130" y="55891"/>
                  </a:lnTo>
                  <a:lnTo>
                    <a:pt x="255589" y="64131"/>
                  </a:lnTo>
                  <a:lnTo>
                    <a:pt x="285779" y="117079"/>
                  </a:lnTo>
                  <a:lnTo>
                    <a:pt x="313353" y="172000"/>
                  </a:lnTo>
                  <a:lnTo>
                    <a:pt x="331890" y="191308"/>
                  </a:lnTo>
                  <a:lnTo>
                    <a:pt x="365915" y="2131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035682" y="1261431"/>
              <a:ext cx="54846" cy="425048"/>
            </a:xfrm>
            <a:custGeom>
              <a:avLst/>
              <a:gdLst/>
              <a:ahLst/>
              <a:cxnLst/>
              <a:rect l="0" t="0" r="0" b="0"/>
              <a:pathLst>
                <a:path w="54846" h="425048">
                  <a:moveTo>
                    <a:pt x="0" y="0"/>
                  </a:moveTo>
                  <a:lnTo>
                    <a:pt x="0" y="45309"/>
                  </a:lnTo>
                  <a:lnTo>
                    <a:pt x="1524" y="102971"/>
                  </a:lnTo>
                  <a:lnTo>
                    <a:pt x="10946" y="162374"/>
                  </a:lnTo>
                  <a:lnTo>
                    <a:pt x="19084" y="210801"/>
                  </a:lnTo>
                  <a:lnTo>
                    <a:pt x="32230" y="267619"/>
                  </a:lnTo>
                  <a:lnTo>
                    <a:pt x="45774" y="327958"/>
                  </a:lnTo>
                  <a:lnTo>
                    <a:pt x="52157" y="386800"/>
                  </a:lnTo>
                  <a:lnTo>
                    <a:pt x="54845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80837" y="1514044"/>
              <a:ext cx="205669" cy="21612"/>
            </a:xfrm>
            <a:custGeom>
              <a:avLst/>
              <a:gdLst/>
              <a:ahLst/>
              <a:cxnLst/>
              <a:rect l="0" t="0" r="0" b="0"/>
              <a:pathLst>
                <a:path w="205669" h="21612">
                  <a:moveTo>
                    <a:pt x="0" y="7899"/>
                  </a:moveTo>
                  <a:lnTo>
                    <a:pt x="45309" y="0"/>
                  </a:lnTo>
                  <a:lnTo>
                    <a:pt x="102971" y="4882"/>
                  </a:lnTo>
                  <a:lnTo>
                    <a:pt x="156280" y="8529"/>
                  </a:lnTo>
                  <a:lnTo>
                    <a:pt x="205668" y="21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221307" y="1494521"/>
              <a:ext cx="266845" cy="187235"/>
            </a:xfrm>
            <a:custGeom>
              <a:avLst/>
              <a:gdLst/>
              <a:ahLst/>
              <a:cxnLst/>
              <a:rect l="0" t="0" r="0" b="0"/>
              <a:pathLst>
                <a:path w="266845" h="187235">
                  <a:moveTo>
                    <a:pt x="143444" y="0"/>
                  </a:moveTo>
                  <a:lnTo>
                    <a:pt x="102704" y="12470"/>
                  </a:lnTo>
                  <a:lnTo>
                    <a:pt x="52689" y="51315"/>
                  </a:lnTo>
                  <a:lnTo>
                    <a:pt x="17528" y="92563"/>
                  </a:lnTo>
                  <a:lnTo>
                    <a:pt x="3690" y="125945"/>
                  </a:lnTo>
                  <a:lnTo>
                    <a:pt x="0" y="143379"/>
                  </a:lnTo>
                  <a:lnTo>
                    <a:pt x="4025" y="170874"/>
                  </a:lnTo>
                  <a:lnTo>
                    <a:pt x="9364" y="182472"/>
                  </a:lnTo>
                  <a:lnTo>
                    <a:pt x="17494" y="187157"/>
                  </a:lnTo>
                  <a:lnTo>
                    <a:pt x="27484" y="187234"/>
                  </a:lnTo>
                  <a:lnTo>
                    <a:pt x="49249" y="179193"/>
                  </a:lnTo>
                  <a:lnTo>
                    <a:pt x="69079" y="165463"/>
                  </a:lnTo>
                  <a:lnTo>
                    <a:pt x="83985" y="145142"/>
                  </a:lnTo>
                  <a:lnTo>
                    <a:pt x="105969" y="87577"/>
                  </a:lnTo>
                  <a:lnTo>
                    <a:pt x="109320" y="84284"/>
                  </a:lnTo>
                  <a:lnTo>
                    <a:pt x="111554" y="89705"/>
                  </a:lnTo>
                  <a:lnTo>
                    <a:pt x="122417" y="138581"/>
                  </a:lnTo>
                  <a:lnTo>
                    <a:pt x="142122" y="178681"/>
                  </a:lnTo>
                  <a:lnTo>
                    <a:pt x="150180" y="184630"/>
                  </a:lnTo>
                  <a:lnTo>
                    <a:pt x="158599" y="185549"/>
                  </a:lnTo>
                  <a:lnTo>
                    <a:pt x="167258" y="183114"/>
                  </a:lnTo>
                  <a:lnTo>
                    <a:pt x="185005" y="168222"/>
                  </a:lnTo>
                  <a:lnTo>
                    <a:pt x="208064" y="134142"/>
                  </a:lnTo>
                  <a:lnTo>
                    <a:pt x="213947" y="121421"/>
                  </a:lnTo>
                  <a:lnTo>
                    <a:pt x="220915" y="117510"/>
                  </a:lnTo>
                  <a:lnTo>
                    <a:pt x="228608" y="119474"/>
                  </a:lnTo>
                  <a:lnTo>
                    <a:pt x="236783" y="125353"/>
                  </a:lnTo>
                  <a:lnTo>
                    <a:pt x="249929" y="144074"/>
                  </a:lnTo>
                  <a:lnTo>
                    <a:pt x="255567" y="155464"/>
                  </a:lnTo>
                  <a:lnTo>
                    <a:pt x="256280" y="158488"/>
                  </a:lnTo>
                  <a:lnTo>
                    <a:pt x="248946" y="149659"/>
                  </a:lnTo>
                  <a:lnTo>
                    <a:pt x="247717" y="126438"/>
                  </a:lnTo>
                  <a:lnTo>
                    <a:pt x="255591" y="87230"/>
                  </a:lnTo>
                  <a:lnTo>
                    <a:pt x="266844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620455" y="1508232"/>
              <a:ext cx="306456" cy="529224"/>
            </a:xfrm>
            <a:custGeom>
              <a:avLst/>
              <a:gdLst/>
              <a:ahLst/>
              <a:cxnLst/>
              <a:rect l="0" t="0" r="0" b="0"/>
              <a:pathLst>
                <a:path w="306456" h="529224">
                  <a:moveTo>
                    <a:pt x="32231" y="0"/>
                  </a:moveTo>
                  <a:lnTo>
                    <a:pt x="17316" y="48807"/>
                  </a:lnTo>
                  <a:lnTo>
                    <a:pt x="4451" y="98252"/>
                  </a:lnTo>
                  <a:lnTo>
                    <a:pt x="0" y="115776"/>
                  </a:lnTo>
                  <a:lnTo>
                    <a:pt x="3179" y="147435"/>
                  </a:lnTo>
                  <a:lnTo>
                    <a:pt x="8292" y="162275"/>
                  </a:lnTo>
                  <a:lnTo>
                    <a:pt x="17795" y="170646"/>
                  </a:lnTo>
                  <a:lnTo>
                    <a:pt x="30225" y="174702"/>
                  </a:lnTo>
                  <a:lnTo>
                    <a:pt x="44605" y="175884"/>
                  </a:lnTo>
                  <a:lnTo>
                    <a:pt x="72770" y="165008"/>
                  </a:lnTo>
                  <a:lnTo>
                    <a:pt x="98999" y="143417"/>
                  </a:lnTo>
                  <a:lnTo>
                    <a:pt x="129372" y="97000"/>
                  </a:lnTo>
                  <a:lnTo>
                    <a:pt x="147174" y="44653"/>
                  </a:lnTo>
                  <a:lnTo>
                    <a:pt x="154649" y="1212"/>
                  </a:lnTo>
                  <a:lnTo>
                    <a:pt x="158023" y="808"/>
                  </a:lnTo>
                  <a:lnTo>
                    <a:pt x="161797" y="5109"/>
                  </a:lnTo>
                  <a:lnTo>
                    <a:pt x="167106" y="47556"/>
                  </a:lnTo>
                  <a:lnTo>
                    <a:pt x="168349" y="95278"/>
                  </a:lnTo>
                  <a:lnTo>
                    <a:pt x="170425" y="147465"/>
                  </a:lnTo>
                  <a:lnTo>
                    <a:pt x="176425" y="190972"/>
                  </a:lnTo>
                  <a:lnTo>
                    <a:pt x="188369" y="249726"/>
                  </a:lnTo>
                  <a:lnTo>
                    <a:pt x="201556" y="305729"/>
                  </a:lnTo>
                  <a:lnTo>
                    <a:pt x="215112" y="360917"/>
                  </a:lnTo>
                  <a:lnTo>
                    <a:pt x="228778" y="423143"/>
                  </a:lnTo>
                  <a:lnTo>
                    <a:pt x="235197" y="482544"/>
                  </a:lnTo>
                  <a:lnTo>
                    <a:pt x="228573" y="512048"/>
                  </a:lnTo>
                  <a:lnTo>
                    <a:pt x="222540" y="524181"/>
                  </a:lnTo>
                  <a:lnTo>
                    <a:pt x="212425" y="529223"/>
                  </a:lnTo>
                  <a:lnTo>
                    <a:pt x="184936" y="526700"/>
                  </a:lnTo>
                  <a:lnTo>
                    <a:pt x="160530" y="515423"/>
                  </a:lnTo>
                  <a:lnTo>
                    <a:pt x="139527" y="498731"/>
                  </a:lnTo>
                  <a:lnTo>
                    <a:pt x="112096" y="463638"/>
                  </a:lnTo>
                  <a:lnTo>
                    <a:pt x="88407" y="410834"/>
                  </a:lnTo>
                  <a:lnTo>
                    <a:pt x="77821" y="365991"/>
                  </a:lnTo>
                  <a:lnTo>
                    <a:pt x="78748" y="310047"/>
                  </a:lnTo>
                  <a:lnTo>
                    <a:pt x="86421" y="271864"/>
                  </a:lnTo>
                  <a:lnTo>
                    <a:pt x="99988" y="244737"/>
                  </a:lnTo>
                  <a:lnTo>
                    <a:pt x="112442" y="236285"/>
                  </a:lnTo>
                  <a:lnTo>
                    <a:pt x="166364" y="224388"/>
                  </a:lnTo>
                  <a:lnTo>
                    <a:pt x="227537" y="223910"/>
                  </a:lnTo>
                  <a:lnTo>
                    <a:pt x="260716" y="234597"/>
                  </a:lnTo>
                  <a:lnTo>
                    <a:pt x="282572" y="253565"/>
                  </a:lnTo>
                  <a:lnTo>
                    <a:pt x="30645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859130" y="1958464"/>
            <a:ext cx="1767526" cy="457642"/>
            <a:chOff x="6859130" y="1958464"/>
            <a:chExt cx="1767526" cy="457642"/>
          </a:xfrm>
        </p:grpSpPr>
        <p:sp>
          <p:nvSpPr>
            <p:cNvPr id="62" name="Freeform 61"/>
            <p:cNvSpPr/>
            <p:nvPr/>
          </p:nvSpPr>
          <p:spPr>
            <a:xfrm>
              <a:off x="7184669" y="1958464"/>
              <a:ext cx="164536" cy="457642"/>
            </a:xfrm>
            <a:custGeom>
              <a:avLst/>
              <a:gdLst/>
              <a:ahLst/>
              <a:cxnLst/>
              <a:rect l="0" t="0" r="0" b="0"/>
              <a:pathLst>
                <a:path w="164536" h="457642">
                  <a:moveTo>
                    <a:pt x="0" y="70794"/>
                  </a:moveTo>
                  <a:lnTo>
                    <a:pt x="0" y="127049"/>
                  </a:lnTo>
                  <a:lnTo>
                    <a:pt x="0" y="173493"/>
                  </a:lnTo>
                  <a:lnTo>
                    <a:pt x="7280" y="229194"/>
                  </a:lnTo>
                  <a:lnTo>
                    <a:pt x="10853" y="272212"/>
                  </a:lnTo>
                  <a:lnTo>
                    <a:pt x="16928" y="335634"/>
                  </a:lnTo>
                  <a:lnTo>
                    <a:pt x="24313" y="387434"/>
                  </a:lnTo>
                  <a:lnTo>
                    <a:pt x="30564" y="437313"/>
                  </a:lnTo>
                  <a:lnTo>
                    <a:pt x="34913" y="457641"/>
                  </a:lnTo>
                  <a:lnTo>
                    <a:pt x="33939" y="456663"/>
                  </a:lnTo>
                  <a:lnTo>
                    <a:pt x="31767" y="451441"/>
                  </a:lnTo>
                  <a:lnTo>
                    <a:pt x="26757" y="400797"/>
                  </a:lnTo>
                  <a:lnTo>
                    <a:pt x="18254" y="355959"/>
                  </a:lnTo>
                  <a:lnTo>
                    <a:pt x="13534" y="295785"/>
                  </a:lnTo>
                  <a:lnTo>
                    <a:pt x="7032" y="252041"/>
                  </a:lnTo>
                  <a:lnTo>
                    <a:pt x="3125" y="207209"/>
                  </a:lnTo>
                  <a:lnTo>
                    <a:pt x="1389" y="161892"/>
                  </a:lnTo>
                  <a:lnTo>
                    <a:pt x="618" y="116360"/>
                  </a:lnTo>
                  <a:lnTo>
                    <a:pt x="183" y="55180"/>
                  </a:lnTo>
                  <a:lnTo>
                    <a:pt x="7333" y="5737"/>
                  </a:lnTo>
                  <a:lnTo>
                    <a:pt x="14030" y="0"/>
                  </a:lnTo>
                  <a:lnTo>
                    <a:pt x="23065" y="746"/>
                  </a:lnTo>
                  <a:lnTo>
                    <a:pt x="33659" y="5814"/>
                  </a:lnTo>
                  <a:lnTo>
                    <a:pt x="53554" y="31757"/>
                  </a:lnTo>
                  <a:lnTo>
                    <a:pt x="77823" y="93252"/>
                  </a:lnTo>
                  <a:lnTo>
                    <a:pt x="90956" y="141714"/>
                  </a:lnTo>
                  <a:lnTo>
                    <a:pt x="106950" y="188644"/>
                  </a:lnTo>
                  <a:lnTo>
                    <a:pt x="120153" y="234892"/>
                  </a:lnTo>
                  <a:lnTo>
                    <a:pt x="136150" y="295630"/>
                  </a:lnTo>
                  <a:lnTo>
                    <a:pt x="155205" y="357099"/>
                  </a:lnTo>
                  <a:lnTo>
                    <a:pt x="164535" y="399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157247" y="2207503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13712"/>
                  </a:moveTo>
                  <a:lnTo>
                    <a:pt x="35886" y="4289"/>
                  </a:lnTo>
                  <a:lnTo>
                    <a:pt x="90531" y="1271"/>
                  </a:lnTo>
                  <a:lnTo>
                    <a:pt x="152174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859130" y="2125236"/>
              <a:ext cx="229562" cy="164536"/>
            </a:xfrm>
            <a:custGeom>
              <a:avLst/>
              <a:gdLst/>
              <a:ahLst/>
              <a:cxnLst/>
              <a:rect l="0" t="0" r="0" b="0"/>
              <a:pathLst>
                <a:path w="229562" h="164536">
                  <a:moveTo>
                    <a:pt x="51316" y="0"/>
                  </a:moveTo>
                  <a:lnTo>
                    <a:pt x="32338" y="59660"/>
                  </a:lnTo>
                  <a:lnTo>
                    <a:pt x="0" y="121644"/>
                  </a:lnTo>
                  <a:lnTo>
                    <a:pt x="347" y="132894"/>
                  </a:lnTo>
                  <a:lnTo>
                    <a:pt x="6673" y="141917"/>
                  </a:lnTo>
                  <a:lnTo>
                    <a:pt x="16983" y="149456"/>
                  </a:lnTo>
                  <a:lnTo>
                    <a:pt x="44689" y="157833"/>
                  </a:lnTo>
                  <a:lnTo>
                    <a:pt x="98610" y="162549"/>
                  </a:lnTo>
                  <a:lnTo>
                    <a:pt x="158768" y="163946"/>
                  </a:lnTo>
                  <a:lnTo>
                    <a:pt x="202999" y="164360"/>
                  </a:lnTo>
                  <a:lnTo>
                    <a:pt x="229561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74346" y="1988124"/>
              <a:ext cx="354751" cy="280829"/>
            </a:xfrm>
            <a:custGeom>
              <a:avLst/>
              <a:gdLst/>
              <a:ahLst/>
              <a:cxnLst/>
              <a:rect l="0" t="0" r="0" b="0"/>
              <a:pathLst>
                <a:path w="354751" h="280829">
                  <a:moveTo>
                    <a:pt x="162793" y="0"/>
                  </a:moveTo>
                  <a:lnTo>
                    <a:pt x="177708" y="48807"/>
                  </a:lnTo>
                  <a:lnTo>
                    <a:pt x="190572" y="106377"/>
                  </a:lnTo>
                  <a:lnTo>
                    <a:pt x="199514" y="152398"/>
                  </a:lnTo>
                  <a:lnTo>
                    <a:pt x="213114" y="211044"/>
                  </a:lnTo>
                  <a:lnTo>
                    <a:pt x="228316" y="256520"/>
                  </a:lnTo>
                  <a:lnTo>
                    <a:pt x="243205" y="279559"/>
                  </a:lnTo>
                  <a:lnTo>
                    <a:pt x="245346" y="280828"/>
                  </a:lnTo>
                  <a:lnTo>
                    <a:pt x="239602" y="265987"/>
                  </a:lnTo>
                  <a:lnTo>
                    <a:pt x="211958" y="237929"/>
                  </a:lnTo>
                  <a:lnTo>
                    <a:pt x="174821" y="217597"/>
                  </a:lnTo>
                  <a:lnTo>
                    <a:pt x="120314" y="201924"/>
                  </a:lnTo>
                  <a:lnTo>
                    <a:pt x="77897" y="196387"/>
                  </a:lnTo>
                  <a:lnTo>
                    <a:pt x="19316" y="197332"/>
                  </a:lnTo>
                  <a:lnTo>
                    <a:pt x="3156" y="200111"/>
                  </a:lnTo>
                  <a:lnTo>
                    <a:pt x="0" y="203487"/>
                  </a:lnTo>
                  <a:lnTo>
                    <a:pt x="5514" y="207261"/>
                  </a:lnTo>
                  <a:lnTo>
                    <a:pt x="33476" y="213994"/>
                  </a:lnTo>
                  <a:lnTo>
                    <a:pt x="76373" y="216986"/>
                  </a:lnTo>
                  <a:lnTo>
                    <a:pt x="125907" y="214253"/>
                  </a:lnTo>
                  <a:lnTo>
                    <a:pt x="173822" y="207960"/>
                  </a:lnTo>
                  <a:lnTo>
                    <a:pt x="228015" y="195852"/>
                  </a:lnTo>
                  <a:lnTo>
                    <a:pt x="280466" y="182616"/>
                  </a:lnTo>
                  <a:lnTo>
                    <a:pt x="331782" y="168558"/>
                  </a:lnTo>
                  <a:lnTo>
                    <a:pt x="35475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901349" y="2111525"/>
              <a:ext cx="297951" cy="218784"/>
            </a:xfrm>
            <a:custGeom>
              <a:avLst/>
              <a:gdLst/>
              <a:ahLst/>
              <a:cxnLst/>
              <a:rect l="0" t="0" r="0" b="0"/>
              <a:pathLst>
                <a:path w="297951" h="218784">
                  <a:moveTo>
                    <a:pt x="64859" y="0"/>
                  </a:moveTo>
                  <a:lnTo>
                    <a:pt x="60797" y="59660"/>
                  </a:lnTo>
                  <a:lnTo>
                    <a:pt x="45774" y="121644"/>
                  </a:lnTo>
                  <a:lnTo>
                    <a:pt x="25349" y="171293"/>
                  </a:lnTo>
                  <a:lnTo>
                    <a:pt x="0" y="210040"/>
                  </a:lnTo>
                  <a:lnTo>
                    <a:pt x="291" y="216200"/>
                  </a:lnTo>
                  <a:lnTo>
                    <a:pt x="6579" y="218783"/>
                  </a:lnTo>
                  <a:lnTo>
                    <a:pt x="40482" y="215140"/>
                  </a:lnTo>
                  <a:lnTo>
                    <a:pt x="100162" y="207539"/>
                  </a:lnTo>
                  <a:lnTo>
                    <a:pt x="152677" y="206222"/>
                  </a:lnTo>
                  <a:lnTo>
                    <a:pt x="206832" y="205832"/>
                  </a:lnTo>
                  <a:lnTo>
                    <a:pt x="265732" y="196278"/>
                  </a:lnTo>
                  <a:lnTo>
                    <a:pt x="29795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377544" y="2056680"/>
              <a:ext cx="54846" cy="287936"/>
            </a:xfrm>
            <a:custGeom>
              <a:avLst/>
              <a:gdLst/>
              <a:ahLst/>
              <a:cxnLst/>
              <a:rect l="0" t="0" r="0" b="0"/>
              <a:pathLst>
                <a:path w="54846" h="287936">
                  <a:moveTo>
                    <a:pt x="0" y="0"/>
                  </a:moveTo>
                  <a:lnTo>
                    <a:pt x="3047" y="54732"/>
                  </a:lnTo>
                  <a:lnTo>
                    <a:pt x="20370" y="115412"/>
                  </a:lnTo>
                  <a:lnTo>
                    <a:pt x="35828" y="171139"/>
                  </a:lnTo>
                  <a:lnTo>
                    <a:pt x="48533" y="218797"/>
                  </a:lnTo>
                  <a:lnTo>
                    <a:pt x="53599" y="272473"/>
                  </a:lnTo>
                  <a:lnTo>
                    <a:pt x="5484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67854" y="2001835"/>
              <a:ext cx="358802" cy="329070"/>
            </a:xfrm>
            <a:custGeom>
              <a:avLst/>
              <a:gdLst/>
              <a:ahLst/>
              <a:cxnLst/>
              <a:rect l="0" t="0" r="0" b="0"/>
              <a:pathLst>
                <a:path w="358802" h="329070">
                  <a:moveTo>
                    <a:pt x="0" y="0"/>
                  </a:moveTo>
                  <a:lnTo>
                    <a:pt x="61108" y="1524"/>
                  </a:lnTo>
                  <a:lnTo>
                    <a:pt x="121930" y="14915"/>
                  </a:lnTo>
                  <a:lnTo>
                    <a:pt x="185235" y="39510"/>
                  </a:lnTo>
                  <a:lnTo>
                    <a:pt x="245474" y="73709"/>
                  </a:lnTo>
                  <a:lnTo>
                    <a:pt x="305448" y="113868"/>
                  </a:lnTo>
                  <a:lnTo>
                    <a:pt x="335329" y="140493"/>
                  </a:lnTo>
                  <a:lnTo>
                    <a:pt x="353688" y="172639"/>
                  </a:lnTo>
                  <a:lnTo>
                    <a:pt x="358801" y="203176"/>
                  </a:lnTo>
                  <a:lnTo>
                    <a:pt x="358031" y="217718"/>
                  </a:lnTo>
                  <a:lnTo>
                    <a:pt x="340926" y="246064"/>
                  </a:lnTo>
                  <a:lnTo>
                    <a:pt x="311487" y="272373"/>
                  </a:lnTo>
                  <a:lnTo>
                    <a:pt x="253610" y="302791"/>
                  </a:lnTo>
                  <a:lnTo>
                    <a:pt x="200238" y="320606"/>
                  </a:lnTo>
                  <a:lnTo>
                    <a:pt x="150824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927084" y="2603567"/>
            <a:ext cx="1779530" cy="371765"/>
            <a:chOff x="6927084" y="2603567"/>
            <a:chExt cx="1779530" cy="371765"/>
          </a:xfrm>
        </p:grpSpPr>
        <p:sp>
          <p:nvSpPr>
            <p:cNvPr id="70" name="Freeform 69"/>
            <p:cNvSpPr/>
            <p:nvPr/>
          </p:nvSpPr>
          <p:spPr>
            <a:xfrm>
              <a:off x="6927084" y="2687395"/>
              <a:ext cx="271298" cy="286226"/>
            </a:xfrm>
            <a:custGeom>
              <a:avLst/>
              <a:gdLst/>
              <a:ahLst/>
              <a:cxnLst/>
              <a:rect l="0" t="0" r="0" b="0"/>
              <a:pathLst>
                <a:path w="271298" h="286226">
                  <a:moveTo>
                    <a:pt x="134185" y="0"/>
                  </a:moveTo>
                  <a:lnTo>
                    <a:pt x="104355" y="48808"/>
                  </a:lnTo>
                  <a:lnTo>
                    <a:pt x="77002" y="108498"/>
                  </a:lnTo>
                  <a:lnTo>
                    <a:pt x="54441" y="165028"/>
                  </a:lnTo>
                  <a:lnTo>
                    <a:pt x="28460" y="215463"/>
                  </a:lnTo>
                  <a:lnTo>
                    <a:pt x="1464" y="252074"/>
                  </a:lnTo>
                  <a:lnTo>
                    <a:pt x="0" y="260981"/>
                  </a:lnTo>
                  <a:lnTo>
                    <a:pt x="3595" y="268442"/>
                  </a:lnTo>
                  <a:lnTo>
                    <a:pt x="10561" y="274940"/>
                  </a:lnTo>
                  <a:lnTo>
                    <a:pt x="38615" y="282160"/>
                  </a:lnTo>
                  <a:lnTo>
                    <a:pt x="93173" y="286225"/>
                  </a:lnTo>
                  <a:lnTo>
                    <a:pt x="147931" y="283366"/>
                  </a:lnTo>
                  <a:lnTo>
                    <a:pt x="202751" y="276933"/>
                  </a:lnTo>
                  <a:lnTo>
                    <a:pt x="245401" y="275027"/>
                  </a:lnTo>
                  <a:lnTo>
                    <a:pt x="27129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335493" y="2701107"/>
              <a:ext cx="68557" cy="260513"/>
            </a:xfrm>
            <a:custGeom>
              <a:avLst/>
              <a:gdLst/>
              <a:ahLst/>
              <a:cxnLst/>
              <a:rect l="0" t="0" r="0" b="0"/>
              <a:pathLst>
                <a:path w="68557" h="260513">
                  <a:moveTo>
                    <a:pt x="0" y="0"/>
                  </a:moveTo>
                  <a:lnTo>
                    <a:pt x="3046" y="45309"/>
                  </a:lnTo>
                  <a:lnTo>
                    <a:pt x="20369" y="101447"/>
                  </a:lnTo>
                  <a:lnTo>
                    <a:pt x="35828" y="149904"/>
                  </a:lnTo>
                  <a:lnTo>
                    <a:pt x="50056" y="200656"/>
                  </a:lnTo>
                  <a:lnTo>
                    <a:pt x="68556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280648" y="2666405"/>
              <a:ext cx="316523" cy="308927"/>
            </a:xfrm>
            <a:custGeom>
              <a:avLst/>
              <a:gdLst/>
              <a:ahLst/>
              <a:cxnLst/>
              <a:rect l="0" t="0" r="0" b="0"/>
              <a:pathLst>
                <a:path w="316523" h="308927">
                  <a:moveTo>
                    <a:pt x="0" y="7279"/>
                  </a:moveTo>
                  <a:lnTo>
                    <a:pt x="21836" y="0"/>
                  </a:lnTo>
                  <a:lnTo>
                    <a:pt x="71809" y="2753"/>
                  </a:lnTo>
                  <a:lnTo>
                    <a:pt x="135047" y="18855"/>
                  </a:lnTo>
                  <a:lnTo>
                    <a:pt x="191549" y="45734"/>
                  </a:lnTo>
                  <a:lnTo>
                    <a:pt x="246721" y="73444"/>
                  </a:lnTo>
                  <a:lnTo>
                    <a:pt x="290684" y="109782"/>
                  </a:lnTo>
                  <a:lnTo>
                    <a:pt x="309978" y="133580"/>
                  </a:lnTo>
                  <a:lnTo>
                    <a:pt x="316522" y="163454"/>
                  </a:lnTo>
                  <a:lnTo>
                    <a:pt x="312828" y="193997"/>
                  </a:lnTo>
                  <a:lnTo>
                    <a:pt x="301030" y="217728"/>
                  </a:lnTo>
                  <a:lnTo>
                    <a:pt x="269979" y="248219"/>
                  </a:lnTo>
                  <a:lnTo>
                    <a:pt x="209118" y="284295"/>
                  </a:lnTo>
                  <a:lnTo>
                    <a:pt x="150823" y="3089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72202" y="2659973"/>
              <a:ext cx="307718" cy="248728"/>
            </a:xfrm>
            <a:custGeom>
              <a:avLst/>
              <a:gdLst/>
              <a:ahLst/>
              <a:cxnLst/>
              <a:rect l="0" t="0" r="0" b="0"/>
              <a:pathLst>
                <a:path w="307718" h="248728">
                  <a:moveTo>
                    <a:pt x="143183" y="0"/>
                  </a:moveTo>
                  <a:lnTo>
                    <a:pt x="150462" y="43673"/>
                  </a:lnTo>
                  <a:lnTo>
                    <a:pt x="158098" y="85427"/>
                  </a:lnTo>
                  <a:lnTo>
                    <a:pt x="166570" y="129376"/>
                  </a:lnTo>
                  <a:lnTo>
                    <a:pt x="175413" y="174300"/>
                  </a:lnTo>
                  <a:lnTo>
                    <a:pt x="188957" y="235137"/>
                  </a:lnTo>
                  <a:lnTo>
                    <a:pt x="188934" y="245119"/>
                  </a:lnTo>
                  <a:lnTo>
                    <a:pt x="185871" y="248727"/>
                  </a:lnTo>
                  <a:lnTo>
                    <a:pt x="180783" y="248086"/>
                  </a:lnTo>
                  <a:lnTo>
                    <a:pt x="123138" y="202226"/>
                  </a:lnTo>
                  <a:lnTo>
                    <a:pt x="72750" y="171640"/>
                  </a:lnTo>
                  <a:lnTo>
                    <a:pt x="23288" y="152929"/>
                  </a:lnTo>
                  <a:lnTo>
                    <a:pt x="8408" y="147656"/>
                  </a:lnTo>
                  <a:lnTo>
                    <a:pt x="1535" y="147189"/>
                  </a:lnTo>
                  <a:lnTo>
                    <a:pt x="0" y="149924"/>
                  </a:lnTo>
                  <a:lnTo>
                    <a:pt x="2023" y="154794"/>
                  </a:lnTo>
                  <a:lnTo>
                    <a:pt x="28647" y="160205"/>
                  </a:lnTo>
                  <a:lnTo>
                    <a:pt x="82840" y="159189"/>
                  </a:lnTo>
                  <a:lnTo>
                    <a:pt x="140030" y="149239"/>
                  </a:lnTo>
                  <a:lnTo>
                    <a:pt x="185962" y="140979"/>
                  </a:lnTo>
                  <a:lnTo>
                    <a:pt x="244557" y="127763"/>
                  </a:lnTo>
                  <a:lnTo>
                    <a:pt x="307717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37750" y="2742240"/>
              <a:ext cx="243817" cy="201894"/>
            </a:xfrm>
            <a:custGeom>
              <a:avLst/>
              <a:gdLst/>
              <a:ahLst/>
              <a:cxnLst/>
              <a:rect l="0" t="0" r="0" b="0"/>
              <a:pathLst>
                <a:path w="243817" h="201894">
                  <a:moveTo>
                    <a:pt x="106703" y="0"/>
                  </a:moveTo>
                  <a:lnTo>
                    <a:pt x="87726" y="48808"/>
                  </a:lnTo>
                  <a:lnTo>
                    <a:pt x="64010" y="98253"/>
                  </a:lnTo>
                  <a:lnTo>
                    <a:pt x="37686" y="147435"/>
                  </a:lnTo>
                  <a:lnTo>
                    <a:pt x="0" y="201893"/>
                  </a:lnTo>
                  <a:lnTo>
                    <a:pt x="3575" y="201628"/>
                  </a:lnTo>
                  <a:lnTo>
                    <a:pt x="49431" y="186589"/>
                  </a:lnTo>
                  <a:lnTo>
                    <a:pt x="106830" y="180718"/>
                  </a:lnTo>
                  <a:lnTo>
                    <a:pt x="164802" y="178978"/>
                  </a:lnTo>
                  <a:lnTo>
                    <a:pt x="223469" y="187814"/>
                  </a:lnTo>
                  <a:lnTo>
                    <a:pt x="24381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396797" y="2603567"/>
              <a:ext cx="309817" cy="286459"/>
            </a:xfrm>
            <a:custGeom>
              <a:avLst/>
              <a:gdLst/>
              <a:ahLst/>
              <a:cxnLst/>
              <a:rect l="0" t="0" r="0" b="0"/>
              <a:pathLst>
                <a:path w="309817" h="286459">
                  <a:moveTo>
                    <a:pt x="213837" y="42695"/>
                  </a:moveTo>
                  <a:lnTo>
                    <a:pt x="199279" y="20858"/>
                  </a:lnTo>
                  <a:lnTo>
                    <a:pt x="175882" y="6075"/>
                  </a:lnTo>
                  <a:lnTo>
                    <a:pt x="161112" y="0"/>
                  </a:lnTo>
                  <a:lnTo>
                    <a:pt x="128449" y="1375"/>
                  </a:lnTo>
                  <a:lnTo>
                    <a:pt x="96667" y="12143"/>
                  </a:lnTo>
                  <a:lnTo>
                    <a:pt x="41585" y="52627"/>
                  </a:lnTo>
                  <a:lnTo>
                    <a:pt x="13161" y="101329"/>
                  </a:lnTo>
                  <a:lnTo>
                    <a:pt x="0" y="156723"/>
                  </a:lnTo>
                  <a:lnTo>
                    <a:pt x="3379" y="204452"/>
                  </a:lnTo>
                  <a:lnTo>
                    <a:pt x="11070" y="217566"/>
                  </a:lnTo>
                  <a:lnTo>
                    <a:pt x="35866" y="240261"/>
                  </a:lnTo>
                  <a:lnTo>
                    <a:pt x="91364" y="262890"/>
                  </a:lnTo>
                  <a:lnTo>
                    <a:pt x="148772" y="279243"/>
                  </a:lnTo>
                  <a:lnTo>
                    <a:pt x="204376" y="286458"/>
                  </a:lnTo>
                  <a:lnTo>
                    <a:pt x="265290" y="277950"/>
                  </a:lnTo>
                  <a:lnTo>
                    <a:pt x="309816" y="262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008334" y="3154312"/>
            <a:ext cx="1933568" cy="404246"/>
            <a:chOff x="7008334" y="3154312"/>
            <a:chExt cx="1933568" cy="404246"/>
          </a:xfrm>
        </p:grpSpPr>
        <p:sp>
          <p:nvSpPr>
            <p:cNvPr id="77" name="Freeform 76"/>
            <p:cNvSpPr/>
            <p:nvPr/>
          </p:nvSpPr>
          <p:spPr>
            <a:xfrm>
              <a:off x="7008334" y="3208421"/>
              <a:ext cx="327160" cy="350137"/>
            </a:xfrm>
            <a:custGeom>
              <a:avLst/>
              <a:gdLst/>
              <a:ahLst/>
              <a:cxnLst/>
              <a:rect l="0" t="0" r="0" b="0"/>
              <a:pathLst>
                <a:path w="327160" h="350137">
                  <a:moveTo>
                    <a:pt x="107780" y="0"/>
                  </a:moveTo>
                  <a:lnTo>
                    <a:pt x="92864" y="52870"/>
                  </a:lnTo>
                  <a:lnTo>
                    <a:pt x="75937" y="113167"/>
                  </a:lnTo>
                  <a:lnTo>
                    <a:pt x="61635" y="156939"/>
                  </a:lnTo>
                  <a:lnTo>
                    <a:pt x="50200" y="201785"/>
                  </a:lnTo>
                  <a:lnTo>
                    <a:pt x="35197" y="255300"/>
                  </a:lnTo>
                  <a:lnTo>
                    <a:pt x="14956" y="312804"/>
                  </a:lnTo>
                  <a:lnTo>
                    <a:pt x="0" y="335044"/>
                  </a:lnTo>
                  <a:lnTo>
                    <a:pt x="887" y="342193"/>
                  </a:lnTo>
                  <a:lnTo>
                    <a:pt x="7572" y="346959"/>
                  </a:lnTo>
                  <a:lnTo>
                    <a:pt x="18122" y="350136"/>
                  </a:lnTo>
                  <a:lnTo>
                    <a:pt x="80364" y="345813"/>
                  </a:lnTo>
                  <a:lnTo>
                    <a:pt x="142483" y="342155"/>
                  </a:lnTo>
                  <a:lnTo>
                    <a:pt x="186682" y="335901"/>
                  </a:lnTo>
                  <a:lnTo>
                    <a:pt x="247111" y="338372"/>
                  </a:lnTo>
                  <a:lnTo>
                    <a:pt x="280917" y="340821"/>
                  </a:lnTo>
                  <a:lnTo>
                    <a:pt x="327159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80877" y="3191098"/>
              <a:ext cx="338530" cy="304091"/>
            </a:xfrm>
            <a:custGeom>
              <a:avLst/>
              <a:gdLst/>
              <a:ahLst/>
              <a:cxnLst/>
              <a:rect l="0" t="0" r="0" b="0"/>
              <a:pathLst>
                <a:path w="338530" h="304091">
                  <a:moveTo>
                    <a:pt x="228840" y="17323"/>
                  </a:moveTo>
                  <a:lnTo>
                    <a:pt x="214283" y="2765"/>
                  </a:lnTo>
                  <a:lnTo>
                    <a:pt x="203900" y="0"/>
                  </a:lnTo>
                  <a:lnTo>
                    <a:pt x="176114" y="991"/>
                  </a:lnTo>
                  <a:lnTo>
                    <a:pt x="151577" y="10572"/>
                  </a:lnTo>
                  <a:lnTo>
                    <a:pt x="88104" y="63130"/>
                  </a:lnTo>
                  <a:lnTo>
                    <a:pt x="49521" y="109100"/>
                  </a:lnTo>
                  <a:lnTo>
                    <a:pt x="17268" y="162839"/>
                  </a:lnTo>
                  <a:lnTo>
                    <a:pt x="5313" y="194733"/>
                  </a:lnTo>
                  <a:lnTo>
                    <a:pt x="0" y="229222"/>
                  </a:lnTo>
                  <a:lnTo>
                    <a:pt x="3154" y="243903"/>
                  </a:lnTo>
                  <a:lnTo>
                    <a:pt x="18845" y="268341"/>
                  </a:lnTo>
                  <a:lnTo>
                    <a:pt x="45116" y="285296"/>
                  </a:lnTo>
                  <a:lnTo>
                    <a:pt x="78629" y="296386"/>
                  </a:lnTo>
                  <a:lnTo>
                    <a:pt x="140321" y="302629"/>
                  </a:lnTo>
                  <a:lnTo>
                    <a:pt x="184420" y="304090"/>
                  </a:lnTo>
                  <a:lnTo>
                    <a:pt x="229410" y="300676"/>
                  </a:lnTo>
                  <a:lnTo>
                    <a:pt x="289439" y="290190"/>
                  </a:lnTo>
                  <a:lnTo>
                    <a:pt x="338529" y="2778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833484" y="3222132"/>
              <a:ext cx="283548" cy="261323"/>
            </a:xfrm>
            <a:custGeom>
              <a:avLst/>
              <a:gdLst/>
              <a:ahLst/>
              <a:cxnLst/>
              <a:rect l="0" t="0" r="0" b="0"/>
              <a:pathLst>
                <a:path w="283548" h="261323">
                  <a:moveTo>
                    <a:pt x="105302" y="0"/>
                  </a:moveTo>
                  <a:lnTo>
                    <a:pt x="105302" y="45309"/>
                  </a:lnTo>
                  <a:lnTo>
                    <a:pt x="106825" y="104494"/>
                  </a:lnTo>
                  <a:lnTo>
                    <a:pt x="112581" y="148007"/>
                  </a:lnTo>
                  <a:lnTo>
                    <a:pt x="124386" y="208050"/>
                  </a:lnTo>
                  <a:lnTo>
                    <a:pt x="137533" y="257156"/>
                  </a:lnTo>
                  <a:lnTo>
                    <a:pt x="137453" y="261322"/>
                  </a:lnTo>
                  <a:lnTo>
                    <a:pt x="89717" y="203533"/>
                  </a:lnTo>
                  <a:lnTo>
                    <a:pt x="34392" y="144109"/>
                  </a:lnTo>
                  <a:lnTo>
                    <a:pt x="22989" y="140253"/>
                  </a:lnTo>
                  <a:lnTo>
                    <a:pt x="12340" y="140730"/>
                  </a:lnTo>
                  <a:lnTo>
                    <a:pt x="2194" y="144094"/>
                  </a:lnTo>
                  <a:lnTo>
                    <a:pt x="0" y="149384"/>
                  </a:lnTo>
                  <a:lnTo>
                    <a:pt x="3107" y="155958"/>
                  </a:lnTo>
                  <a:lnTo>
                    <a:pt x="9750" y="163387"/>
                  </a:lnTo>
                  <a:lnTo>
                    <a:pt x="37443" y="171642"/>
                  </a:lnTo>
                  <a:lnTo>
                    <a:pt x="91797" y="172227"/>
                  </a:lnTo>
                  <a:lnTo>
                    <a:pt x="146496" y="162751"/>
                  </a:lnTo>
                  <a:lnTo>
                    <a:pt x="205360" y="154358"/>
                  </a:lnTo>
                  <a:lnTo>
                    <a:pt x="254794" y="147808"/>
                  </a:lnTo>
                  <a:lnTo>
                    <a:pt x="28354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326447" y="3276977"/>
              <a:ext cx="284188" cy="219328"/>
            </a:xfrm>
            <a:custGeom>
              <a:avLst/>
              <a:gdLst/>
              <a:ahLst/>
              <a:cxnLst/>
              <a:rect l="0" t="0" r="0" b="0"/>
              <a:pathLst>
                <a:path w="284188" h="219328">
                  <a:moveTo>
                    <a:pt x="78520" y="0"/>
                  </a:moveTo>
                  <a:lnTo>
                    <a:pt x="63604" y="52870"/>
                  </a:lnTo>
                  <a:lnTo>
                    <a:pt x="50740" y="109105"/>
                  </a:lnTo>
                  <a:lnTo>
                    <a:pt x="33218" y="160299"/>
                  </a:lnTo>
                  <a:lnTo>
                    <a:pt x="0" y="211264"/>
                  </a:lnTo>
                  <a:lnTo>
                    <a:pt x="274" y="217016"/>
                  </a:lnTo>
                  <a:lnTo>
                    <a:pt x="6551" y="219327"/>
                  </a:lnTo>
                  <a:lnTo>
                    <a:pt x="40438" y="215301"/>
                  </a:lnTo>
                  <a:lnTo>
                    <a:pt x="87549" y="204460"/>
                  </a:lnTo>
                  <a:lnTo>
                    <a:pt x="145689" y="195662"/>
                  </a:lnTo>
                  <a:lnTo>
                    <a:pt x="205572" y="193055"/>
                  </a:lnTo>
                  <a:lnTo>
                    <a:pt x="255308" y="188220"/>
                  </a:lnTo>
                  <a:lnTo>
                    <a:pt x="284187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665480" y="3154312"/>
              <a:ext cx="276422" cy="386072"/>
            </a:xfrm>
            <a:custGeom>
              <a:avLst/>
              <a:gdLst/>
              <a:ahLst/>
              <a:cxnLst/>
              <a:rect l="0" t="0" r="0" b="0"/>
              <a:pathLst>
                <a:path w="276422" h="386072">
                  <a:moveTo>
                    <a:pt x="109689" y="150087"/>
                  </a:moveTo>
                  <a:lnTo>
                    <a:pt x="100266" y="185974"/>
                  </a:lnTo>
                  <a:lnTo>
                    <a:pt x="97248" y="240618"/>
                  </a:lnTo>
                  <a:lnTo>
                    <a:pt x="96353" y="296080"/>
                  </a:lnTo>
                  <a:lnTo>
                    <a:pt x="94565" y="340444"/>
                  </a:lnTo>
                  <a:lnTo>
                    <a:pt x="91989" y="340977"/>
                  </a:lnTo>
                  <a:lnTo>
                    <a:pt x="88748" y="336763"/>
                  </a:lnTo>
                  <a:lnTo>
                    <a:pt x="72601" y="273743"/>
                  </a:lnTo>
                  <a:lnTo>
                    <a:pt x="63752" y="226374"/>
                  </a:lnTo>
                  <a:lnTo>
                    <a:pt x="64762" y="170152"/>
                  </a:lnTo>
                  <a:lnTo>
                    <a:pt x="74710" y="109990"/>
                  </a:lnTo>
                  <a:lnTo>
                    <a:pt x="87306" y="51200"/>
                  </a:lnTo>
                  <a:lnTo>
                    <a:pt x="107966" y="9744"/>
                  </a:lnTo>
                  <a:lnTo>
                    <a:pt x="117681" y="3204"/>
                  </a:lnTo>
                  <a:lnTo>
                    <a:pt x="140663" y="0"/>
                  </a:lnTo>
                  <a:lnTo>
                    <a:pt x="166113" y="7716"/>
                  </a:lnTo>
                  <a:lnTo>
                    <a:pt x="179298" y="14040"/>
                  </a:lnTo>
                  <a:lnTo>
                    <a:pt x="202073" y="37316"/>
                  </a:lnTo>
                  <a:lnTo>
                    <a:pt x="234242" y="94634"/>
                  </a:lnTo>
                  <a:lnTo>
                    <a:pt x="237156" y="122395"/>
                  </a:lnTo>
                  <a:lnTo>
                    <a:pt x="235801" y="136196"/>
                  </a:lnTo>
                  <a:lnTo>
                    <a:pt x="228803" y="148444"/>
                  </a:lnTo>
                  <a:lnTo>
                    <a:pt x="171549" y="199543"/>
                  </a:lnTo>
                  <a:lnTo>
                    <a:pt x="135127" y="220263"/>
                  </a:lnTo>
                  <a:lnTo>
                    <a:pt x="108807" y="222918"/>
                  </a:lnTo>
                  <a:lnTo>
                    <a:pt x="95390" y="221493"/>
                  </a:lnTo>
                  <a:lnTo>
                    <a:pt x="89492" y="215973"/>
                  </a:lnTo>
                  <a:lnTo>
                    <a:pt x="88607" y="207722"/>
                  </a:lnTo>
                  <a:lnTo>
                    <a:pt x="91064" y="197651"/>
                  </a:lnTo>
                  <a:lnTo>
                    <a:pt x="100319" y="190938"/>
                  </a:lnTo>
                  <a:lnTo>
                    <a:pt x="130916" y="183478"/>
                  </a:lnTo>
                  <a:lnTo>
                    <a:pt x="176410" y="186557"/>
                  </a:lnTo>
                  <a:lnTo>
                    <a:pt x="218835" y="204396"/>
                  </a:lnTo>
                  <a:lnTo>
                    <a:pt x="253072" y="228980"/>
                  </a:lnTo>
                  <a:lnTo>
                    <a:pt x="268886" y="254723"/>
                  </a:lnTo>
                  <a:lnTo>
                    <a:pt x="275235" y="270119"/>
                  </a:lnTo>
                  <a:lnTo>
                    <a:pt x="276421" y="283430"/>
                  </a:lnTo>
                  <a:lnTo>
                    <a:pt x="269614" y="306345"/>
                  </a:lnTo>
                  <a:lnTo>
                    <a:pt x="241373" y="336376"/>
                  </a:lnTo>
                  <a:lnTo>
                    <a:pt x="179937" y="372297"/>
                  </a:lnTo>
                  <a:lnTo>
                    <a:pt x="144973" y="384943"/>
                  </a:lnTo>
                  <a:lnTo>
                    <a:pt x="91028" y="386071"/>
                  </a:lnTo>
                  <a:lnTo>
                    <a:pt x="36451" y="384035"/>
                  </a:lnTo>
                  <a:lnTo>
                    <a:pt x="0" y="383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931175" y="3801117"/>
            <a:ext cx="1761728" cy="506039"/>
            <a:chOff x="6931175" y="3801117"/>
            <a:chExt cx="1761728" cy="506039"/>
          </a:xfrm>
        </p:grpSpPr>
        <p:sp>
          <p:nvSpPr>
            <p:cNvPr id="83" name="Freeform 82"/>
            <p:cNvSpPr/>
            <p:nvPr/>
          </p:nvSpPr>
          <p:spPr>
            <a:xfrm>
              <a:off x="6931175" y="4031093"/>
              <a:ext cx="280918" cy="247859"/>
            </a:xfrm>
            <a:custGeom>
              <a:avLst/>
              <a:gdLst/>
              <a:ahLst/>
              <a:cxnLst/>
              <a:rect l="0" t="0" r="0" b="0"/>
              <a:pathLst>
                <a:path w="280918" h="247859">
                  <a:moveTo>
                    <a:pt x="130094" y="0"/>
                  </a:moveTo>
                  <a:lnTo>
                    <a:pt x="115179" y="52870"/>
                  </a:lnTo>
                  <a:lnTo>
                    <a:pt x="103660" y="90531"/>
                  </a:lnTo>
                  <a:lnTo>
                    <a:pt x="74526" y="144469"/>
                  </a:lnTo>
                  <a:lnTo>
                    <a:pt x="45426" y="200350"/>
                  </a:lnTo>
                  <a:lnTo>
                    <a:pt x="15630" y="231515"/>
                  </a:lnTo>
                  <a:lnTo>
                    <a:pt x="3510" y="241181"/>
                  </a:lnTo>
                  <a:lnTo>
                    <a:pt x="0" y="246101"/>
                  </a:lnTo>
                  <a:lnTo>
                    <a:pt x="2231" y="247858"/>
                  </a:lnTo>
                  <a:lnTo>
                    <a:pt x="61797" y="235994"/>
                  </a:lnTo>
                  <a:lnTo>
                    <a:pt x="114766" y="226503"/>
                  </a:lnTo>
                  <a:lnTo>
                    <a:pt x="174980" y="231985"/>
                  </a:lnTo>
                  <a:lnTo>
                    <a:pt x="237817" y="243423"/>
                  </a:lnTo>
                  <a:lnTo>
                    <a:pt x="28091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362915" y="3851441"/>
              <a:ext cx="206344" cy="455715"/>
            </a:xfrm>
            <a:custGeom>
              <a:avLst/>
              <a:gdLst/>
              <a:ahLst/>
              <a:cxnLst/>
              <a:rect l="0" t="0" r="0" b="0"/>
              <a:pathLst>
                <a:path w="206344" h="455715">
                  <a:moveTo>
                    <a:pt x="41134" y="165941"/>
                  </a:moveTo>
                  <a:lnTo>
                    <a:pt x="41134" y="219150"/>
                  </a:lnTo>
                  <a:lnTo>
                    <a:pt x="41134" y="273453"/>
                  </a:lnTo>
                  <a:lnTo>
                    <a:pt x="41134" y="335586"/>
                  </a:lnTo>
                  <a:lnTo>
                    <a:pt x="39611" y="391743"/>
                  </a:lnTo>
                  <a:lnTo>
                    <a:pt x="33855" y="423215"/>
                  </a:lnTo>
                  <a:lnTo>
                    <a:pt x="30187" y="427341"/>
                  </a:lnTo>
                  <a:lnTo>
                    <a:pt x="26218" y="423999"/>
                  </a:lnTo>
                  <a:lnTo>
                    <a:pt x="8903" y="382127"/>
                  </a:lnTo>
                  <a:lnTo>
                    <a:pt x="2638" y="321404"/>
                  </a:lnTo>
                  <a:lnTo>
                    <a:pt x="5234" y="271599"/>
                  </a:lnTo>
                  <a:lnTo>
                    <a:pt x="9944" y="222041"/>
                  </a:lnTo>
                  <a:lnTo>
                    <a:pt x="14119" y="161404"/>
                  </a:lnTo>
                  <a:lnTo>
                    <a:pt x="25850" y="110768"/>
                  </a:lnTo>
                  <a:lnTo>
                    <a:pt x="49470" y="53446"/>
                  </a:lnTo>
                  <a:lnTo>
                    <a:pt x="72261" y="26566"/>
                  </a:lnTo>
                  <a:lnTo>
                    <a:pt x="110788" y="1582"/>
                  </a:lnTo>
                  <a:lnTo>
                    <a:pt x="122609" y="0"/>
                  </a:lnTo>
                  <a:lnTo>
                    <a:pt x="143870" y="6367"/>
                  </a:lnTo>
                  <a:lnTo>
                    <a:pt x="172969" y="34362"/>
                  </a:lnTo>
                  <a:lnTo>
                    <a:pt x="183518" y="62773"/>
                  </a:lnTo>
                  <a:lnTo>
                    <a:pt x="186683" y="94189"/>
                  </a:lnTo>
                  <a:lnTo>
                    <a:pt x="183011" y="123387"/>
                  </a:lnTo>
                  <a:lnTo>
                    <a:pt x="157821" y="172799"/>
                  </a:lnTo>
                  <a:lnTo>
                    <a:pt x="128733" y="231620"/>
                  </a:lnTo>
                  <a:lnTo>
                    <a:pt x="102467" y="264283"/>
                  </a:lnTo>
                  <a:lnTo>
                    <a:pt x="79057" y="283791"/>
                  </a:lnTo>
                  <a:lnTo>
                    <a:pt x="72510" y="284118"/>
                  </a:lnTo>
                  <a:lnTo>
                    <a:pt x="69669" y="278242"/>
                  </a:lnTo>
                  <a:lnTo>
                    <a:pt x="69298" y="268231"/>
                  </a:lnTo>
                  <a:lnTo>
                    <a:pt x="73621" y="258510"/>
                  </a:lnTo>
                  <a:lnTo>
                    <a:pt x="90612" y="239583"/>
                  </a:lnTo>
                  <a:lnTo>
                    <a:pt x="117462" y="229140"/>
                  </a:lnTo>
                  <a:lnTo>
                    <a:pt x="133152" y="226355"/>
                  </a:lnTo>
                  <a:lnTo>
                    <a:pt x="158713" y="231386"/>
                  </a:lnTo>
                  <a:lnTo>
                    <a:pt x="190232" y="251349"/>
                  </a:lnTo>
                  <a:lnTo>
                    <a:pt x="199948" y="259443"/>
                  </a:lnTo>
                  <a:lnTo>
                    <a:pt x="204902" y="270933"/>
                  </a:lnTo>
                  <a:lnTo>
                    <a:pt x="206343" y="299949"/>
                  </a:lnTo>
                  <a:lnTo>
                    <a:pt x="191310" y="343267"/>
                  </a:lnTo>
                  <a:lnTo>
                    <a:pt x="160280" y="392326"/>
                  </a:lnTo>
                  <a:lnTo>
                    <a:pt x="114861" y="430900"/>
                  </a:lnTo>
                  <a:lnTo>
                    <a:pt x="70089" y="454347"/>
                  </a:lnTo>
                  <a:lnTo>
                    <a:pt x="55866" y="455714"/>
                  </a:lnTo>
                  <a:lnTo>
                    <a:pt x="0" y="440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679777" y="3962537"/>
              <a:ext cx="286432" cy="249512"/>
            </a:xfrm>
            <a:custGeom>
              <a:avLst/>
              <a:gdLst/>
              <a:ahLst/>
              <a:cxnLst/>
              <a:rect l="0" t="0" r="0" b="0"/>
              <a:pathLst>
                <a:path w="286432" h="249512">
                  <a:moveTo>
                    <a:pt x="108186" y="0"/>
                  </a:moveTo>
                  <a:lnTo>
                    <a:pt x="109710" y="45309"/>
                  </a:lnTo>
                  <a:lnTo>
                    <a:pt x="119132" y="102971"/>
                  </a:lnTo>
                  <a:lnTo>
                    <a:pt x="130049" y="159328"/>
                  </a:lnTo>
                  <a:lnTo>
                    <a:pt x="132438" y="213097"/>
                  </a:lnTo>
                  <a:lnTo>
                    <a:pt x="127597" y="244010"/>
                  </a:lnTo>
                  <a:lnTo>
                    <a:pt x="122650" y="249511"/>
                  </a:lnTo>
                  <a:lnTo>
                    <a:pt x="116305" y="248608"/>
                  </a:lnTo>
                  <a:lnTo>
                    <a:pt x="101129" y="235417"/>
                  </a:lnTo>
                  <a:lnTo>
                    <a:pt x="66561" y="185645"/>
                  </a:lnTo>
                  <a:lnTo>
                    <a:pt x="30391" y="132141"/>
                  </a:lnTo>
                  <a:lnTo>
                    <a:pt x="3037" y="101784"/>
                  </a:lnTo>
                  <a:lnTo>
                    <a:pt x="0" y="99849"/>
                  </a:lnTo>
                  <a:lnTo>
                    <a:pt x="4750" y="109887"/>
                  </a:lnTo>
                  <a:lnTo>
                    <a:pt x="13329" y="114392"/>
                  </a:lnTo>
                  <a:lnTo>
                    <a:pt x="74947" y="121621"/>
                  </a:lnTo>
                  <a:lnTo>
                    <a:pt x="133885" y="118811"/>
                  </a:lnTo>
                  <a:lnTo>
                    <a:pt x="194004" y="112392"/>
                  </a:lnTo>
                  <a:lnTo>
                    <a:pt x="247873" y="106428"/>
                  </a:lnTo>
                  <a:lnTo>
                    <a:pt x="286431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073161" y="3976248"/>
              <a:ext cx="235828" cy="226833"/>
            </a:xfrm>
            <a:custGeom>
              <a:avLst/>
              <a:gdLst/>
              <a:ahLst/>
              <a:cxnLst/>
              <a:rect l="0" t="0" r="0" b="0"/>
              <a:pathLst>
                <a:path w="235828" h="226833">
                  <a:moveTo>
                    <a:pt x="71292" y="0"/>
                  </a:moveTo>
                  <a:lnTo>
                    <a:pt x="60346" y="53209"/>
                  </a:lnTo>
                  <a:lnTo>
                    <a:pt x="47905" y="104466"/>
                  </a:lnTo>
                  <a:lnTo>
                    <a:pt x="30054" y="167565"/>
                  </a:lnTo>
                  <a:lnTo>
                    <a:pt x="19448" y="199398"/>
                  </a:lnTo>
                  <a:lnTo>
                    <a:pt x="4578" y="223702"/>
                  </a:lnTo>
                  <a:lnTo>
                    <a:pt x="917" y="226832"/>
                  </a:lnTo>
                  <a:lnTo>
                    <a:pt x="0" y="224348"/>
                  </a:lnTo>
                  <a:lnTo>
                    <a:pt x="912" y="218121"/>
                  </a:lnTo>
                  <a:lnTo>
                    <a:pt x="6091" y="212447"/>
                  </a:lnTo>
                  <a:lnTo>
                    <a:pt x="47240" y="192393"/>
                  </a:lnTo>
                  <a:lnTo>
                    <a:pt x="74314" y="184534"/>
                  </a:lnTo>
                  <a:lnTo>
                    <a:pt x="122293" y="181632"/>
                  </a:lnTo>
                  <a:lnTo>
                    <a:pt x="180223" y="193529"/>
                  </a:lnTo>
                  <a:lnTo>
                    <a:pt x="23582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400106" y="3801117"/>
              <a:ext cx="292797" cy="394512"/>
            </a:xfrm>
            <a:custGeom>
              <a:avLst/>
              <a:gdLst/>
              <a:ahLst/>
              <a:cxnLst/>
              <a:rect l="0" t="0" r="0" b="0"/>
              <a:pathLst>
                <a:path w="292797" h="394512">
                  <a:moveTo>
                    <a:pt x="73416" y="120287"/>
                  </a:moveTo>
                  <a:lnTo>
                    <a:pt x="73416" y="179946"/>
                  </a:lnTo>
                  <a:lnTo>
                    <a:pt x="73416" y="231403"/>
                  </a:lnTo>
                  <a:lnTo>
                    <a:pt x="71893" y="256509"/>
                  </a:lnTo>
                  <a:lnTo>
                    <a:pt x="69354" y="256806"/>
                  </a:lnTo>
                  <a:lnTo>
                    <a:pt x="66138" y="252433"/>
                  </a:lnTo>
                  <a:lnTo>
                    <a:pt x="56490" y="189242"/>
                  </a:lnTo>
                  <a:lnTo>
                    <a:pt x="40789" y="134077"/>
                  </a:lnTo>
                  <a:lnTo>
                    <a:pt x="20246" y="100167"/>
                  </a:lnTo>
                  <a:lnTo>
                    <a:pt x="13594" y="97733"/>
                  </a:lnTo>
                  <a:lnTo>
                    <a:pt x="7636" y="100680"/>
                  </a:lnTo>
                  <a:lnTo>
                    <a:pt x="2140" y="107216"/>
                  </a:lnTo>
                  <a:lnTo>
                    <a:pt x="0" y="116143"/>
                  </a:lnTo>
                  <a:lnTo>
                    <a:pt x="4267" y="150544"/>
                  </a:lnTo>
                  <a:lnTo>
                    <a:pt x="15295" y="207176"/>
                  </a:lnTo>
                  <a:lnTo>
                    <a:pt x="25204" y="269315"/>
                  </a:lnTo>
                  <a:lnTo>
                    <a:pt x="30885" y="322835"/>
                  </a:lnTo>
                  <a:lnTo>
                    <a:pt x="32007" y="274274"/>
                  </a:lnTo>
                  <a:lnTo>
                    <a:pt x="32201" y="213140"/>
                  </a:lnTo>
                  <a:lnTo>
                    <a:pt x="36322" y="150846"/>
                  </a:lnTo>
                  <a:lnTo>
                    <a:pt x="43128" y="89731"/>
                  </a:lnTo>
                  <a:lnTo>
                    <a:pt x="49208" y="31505"/>
                  </a:lnTo>
                  <a:lnTo>
                    <a:pt x="52707" y="15395"/>
                  </a:lnTo>
                  <a:lnTo>
                    <a:pt x="59610" y="6178"/>
                  </a:lnTo>
                  <a:lnTo>
                    <a:pt x="68782" y="1557"/>
                  </a:lnTo>
                  <a:lnTo>
                    <a:pt x="79468" y="0"/>
                  </a:lnTo>
                  <a:lnTo>
                    <a:pt x="89639" y="5056"/>
                  </a:lnTo>
                  <a:lnTo>
                    <a:pt x="118510" y="41286"/>
                  </a:lnTo>
                  <a:lnTo>
                    <a:pt x="155562" y="104061"/>
                  </a:lnTo>
                  <a:lnTo>
                    <a:pt x="183069" y="155089"/>
                  </a:lnTo>
                  <a:lnTo>
                    <a:pt x="210518" y="214389"/>
                  </a:lnTo>
                  <a:lnTo>
                    <a:pt x="233886" y="270554"/>
                  </a:lnTo>
                  <a:lnTo>
                    <a:pt x="250457" y="321727"/>
                  </a:lnTo>
                  <a:lnTo>
                    <a:pt x="261792" y="349975"/>
                  </a:lnTo>
                  <a:lnTo>
                    <a:pt x="292796" y="3945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418678" y="3962537"/>
              <a:ext cx="246803" cy="41135"/>
            </a:xfrm>
            <a:custGeom>
              <a:avLst/>
              <a:gdLst/>
              <a:ahLst/>
              <a:cxnLst/>
              <a:rect l="0" t="0" r="0" b="0"/>
              <a:pathLst>
                <a:path w="246803" h="41135">
                  <a:moveTo>
                    <a:pt x="0" y="41134"/>
                  </a:moveTo>
                  <a:lnTo>
                    <a:pt x="51685" y="39610"/>
                  </a:lnTo>
                  <a:lnTo>
                    <a:pt x="109065" y="26219"/>
                  </a:lnTo>
                  <a:lnTo>
                    <a:pt x="158763" y="17417"/>
                  </a:lnTo>
                  <a:lnTo>
                    <a:pt x="209544" y="10747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1905857" y="7600314"/>
            <a:ext cx="434157" cy="270465"/>
          </a:xfrm>
          <a:custGeom>
            <a:avLst/>
            <a:gdLst/>
            <a:ahLst/>
            <a:cxnLst/>
            <a:rect l="0" t="0" r="0" b="0"/>
            <a:pathLst>
              <a:path w="434157" h="270465">
                <a:moveTo>
                  <a:pt x="54845" y="133352"/>
                </a:moveTo>
                <a:lnTo>
                  <a:pt x="73822" y="188949"/>
                </a:lnTo>
                <a:lnTo>
                  <a:pt x="90702" y="214430"/>
                </a:lnTo>
                <a:lnTo>
                  <a:pt x="113438" y="235912"/>
                </a:lnTo>
                <a:lnTo>
                  <a:pt x="166492" y="257857"/>
                </a:lnTo>
                <a:lnTo>
                  <a:pt x="223175" y="266729"/>
                </a:lnTo>
                <a:lnTo>
                  <a:pt x="285844" y="262078"/>
                </a:lnTo>
                <a:lnTo>
                  <a:pt x="345377" y="251052"/>
                </a:lnTo>
                <a:lnTo>
                  <a:pt x="394331" y="230858"/>
                </a:lnTo>
                <a:lnTo>
                  <a:pt x="415458" y="210204"/>
                </a:lnTo>
                <a:lnTo>
                  <a:pt x="423225" y="198298"/>
                </a:lnTo>
                <a:lnTo>
                  <a:pt x="434156" y="152426"/>
                </a:lnTo>
                <a:lnTo>
                  <a:pt x="428588" y="122025"/>
                </a:lnTo>
                <a:lnTo>
                  <a:pt x="414433" y="93278"/>
                </a:lnTo>
                <a:lnTo>
                  <a:pt x="362372" y="31081"/>
                </a:lnTo>
                <a:lnTo>
                  <a:pt x="319470" y="8932"/>
                </a:lnTo>
                <a:lnTo>
                  <a:pt x="268164" y="0"/>
                </a:lnTo>
                <a:lnTo>
                  <a:pt x="207089" y="4633"/>
                </a:lnTo>
                <a:lnTo>
                  <a:pt x="148028" y="30212"/>
                </a:lnTo>
                <a:lnTo>
                  <a:pt x="84908" y="78166"/>
                </a:lnTo>
                <a:lnTo>
                  <a:pt x="38947" y="129561"/>
                </a:lnTo>
                <a:lnTo>
                  <a:pt x="13910" y="187920"/>
                </a:lnTo>
                <a:lnTo>
                  <a:pt x="6182" y="223113"/>
                </a:lnTo>
                <a:lnTo>
                  <a:pt x="0" y="2704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2207503" y="5531813"/>
            <a:ext cx="479893" cy="556510"/>
            <a:chOff x="2207503" y="5531813"/>
            <a:chExt cx="479893" cy="556510"/>
          </a:xfrm>
        </p:grpSpPr>
        <p:sp>
          <p:nvSpPr>
            <p:cNvPr id="91" name="Freeform 90"/>
            <p:cNvSpPr/>
            <p:nvPr/>
          </p:nvSpPr>
          <p:spPr>
            <a:xfrm>
              <a:off x="2207503" y="5937498"/>
              <a:ext cx="479893" cy="150825"/>
            </a:xfrm>
            <a:custGeom>
              <a:avLst/>
              <a:gdLst/>
              <a:ahLst/>
              <a:cxnLst/>
              <a:rect l="0" t="0" r="0" b="0"/>
              <a:pathLst>
                <a:path w="479893" h="150825">
                  <a:moveTo>
                    <a:pt x="0" y="150824"/>
                  </a:moveTo>
                  <a:lnTo>
                    <a:pt x="59660" y="125056"/>
                  </a:lnTo>
                  <a:lnTo>
                    <a:pt x="115179" y="106118"/>
                  </a:lnTo>
                  <a:lnTo>
                    <a:pt x="171747" y="85272"/>
                  </a:lnTo>
                  <a:lnTo>
                    <a:pt x="231807" y="64579"/>
                  </a:lnTo>
                  <a:lnTo>
                    <a:pt x="288402" y="43172"/>
                  </a:lnTo>
                  <a:lnTo>
                    <a:pt x="331308" y="30360"/>
                  </a:lnTo>
                  <a:lnTo>
                    <a:pt x="394226" y="14582"/>
                  </a:lnTo>
                  <a:lnTo>
                    <a:pt x="443338" y="4321"/>
                  </a:lnTo>
                  <a:lnTo>
                    <a:pt x="4798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21215" y="5531813"/>
              <a:ext cx="382782" cy="309708"/>
            </a:xfrm>
            <a:custGeom>
              <a:avLst/>
              <a:gdLst/>
              <a:ahLst/>
              <a:cxnLst/>
              <a:rect l="0" t="0" r="0" b="0"/>
              <a:pathLst>
                <a:path w="382782" h="309708">
                  <a:moveTo>
                    <a:pt x="0" y="186306"/>
                  </a:moveTo>
                  <a:lnTo>
                    <a:pt x="0" y="157191"/>
                  </a:lnTo>
                  <a:lnTo>
                    <a:pt x="14557" y="117249"/>
                  </a:lnTo>
                  <a:lnTo>
                    <a:pt x="45446" y="76468"/>
                  </a:lnTo>
                  <a:lnTo>
                    <a:pt x="98102" y="42718"/>
                  </a:lnTo>
                  <a:lnTo>
                    <a:pt x="154346" y="7064"/>
                  </a:lnTo>
                  <a:lnTo>
                    <a:pt x="186413" y="0"/>
                  </a:lnTo>
                  <a:lnTo>
                    <a:pt x="238726" y="3303"/>
                  </a:lnTo>
                  <a:lnTo>
                    <a:pt x="250559" y="10982"/>
                  </a:lnTo>
                  <a:lnTo>
                    <a:pt x="258447" y="22196"/>
                  </a:lnTo>
                  <a:lnTo>
                    <a:pt x="263706" y="35766"/>
                  </a:lnTo>
                  <a:lnTo>
                    <a:pt x="262641" y="50906"/>
                  </a:lnTo>
                  <a:lnTo>
                    <a:pt x="249271" y="83979"/>
                  </a:lnTo>
                  <a:lnTo>
                    <a:pt x="216048" y="122302"/>
                  </a:lnTo>
                  <a:lnTo>
                    <a:pt x="177258" y="145675"/>
                  </a:lnTo>
                  <a:lnTo>
                    <a:pt x="171493" y="145508"/>
                  </a:lnTo>
                  <a:lnTo>
                    <a:pt x="170697" y="140825"/>
                  </a:lnTo>
                  <a:lnTo>
                    <a:pt x="173213" y="133134"/>
                  </a:lnTo>
                  <a:lnTo>
                    <a:pt x="196322" y="116462"/>
                  </a:lnTo>
                  <a:lnTo>
                    <a:pt x="230460" y="101943"/>
                  </a:lnTo>
                  <a:lnTo>
                    <a:pt x="265945" y="95490"/>
                  </a:lnTo>
                  <a:lnTo>
                    <a:pt x="327462" y="106415"/>
                  </a:lnTo>
                  <a:lnTo>
                    <a:pt x="372096" y="128949"/>
                  </a:lnTo>
                  <a:lnTo>
                    <a:pt x="379082" y="138927"/>
                  </a:lnTo>
                  <a:lnTo>
                    <a:pt x="382216" y="150150"/>
                  </a:lnTo>
                  <a:lnTo>
                    <a:pt x="382781" y="162202"/>
                  </a:lnTo>
                  <a:lnTo>
                    <a:pt x="377065" y="173284"/>
                  </a:lnTo>
                  <a:lnTo>
                    <a:pt x="314756" y="222358"/>
                  </a:lnTo>
                  <a:lnTo>
                    <a:pt x="258870" y="248385"/>
                  </a:lnTo>
                  <a:lnTo>
                    <a:pt x="209921" y="263438"/>
                  </a:lnTo>
                  <a:lnTo>
                    <a:pt x="151663" y="282173"/>
                  </a:lnTo>
                  <a:lnTo>
                    <a:pt x="88865" y="300545"/>
                  </a:lnTo>
                  <a:lnTo>
                    <a:pt x="41133" y="3097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347688" y="6585525"/>
            <a:ext cx="3241720" cy="572272"/>
            <a:chOff x="4347688" y="6585525"/>
            <a:chExt cx="3241720" cy="572272"/>
          </a:xfrm>
        </p:grpSpPr>
        <p:sp>
          <p:nvSpPr>
            <p:cNvPr id="94" name="Freeform 93"/>
            <p:cNvSpPr/>
            <p:nvPr/>
          </p:nvSpPr>
          <p:spPr>
            <a:xfrm>
              <a:off x="4347688" y="6801304"/>
              <a:ext cx="272988" cy="356493"/>
            </a:xfrm>
            <a:custGeom>
              <a:avLst/>
              <a:gdLst/>
              <a:ahLst/>
              <a:cxnLst/>
              <a:rect l="0" t="0" r="0" b="0"/>
              <a:pathLst>
                <a:path w="272988" h="356493">
                  <a:moveTo>
                    <a:pt x="81030" y="0"/>
                  </a:moveTo>
                  <a:lnTo>
                    <a:pt x="66115" y="55598"/>
                  </a:lnTo>
                  <a:lnTo>
                    <a:pt x="53251" y="108390"/>
                  </a:lnTo>
                  <a:lnTo>
                    <a:pt x="39791" y="169735"/>
                  </a:lnTo>
                  <a:lnTo>
                    <a:pt x="21594" y="231409"/>
                  </a:lnTo>
                  <a:lnTo>
                    <a:pt x="619" y="281006"/>
                  </a:lnTo>
                  <a:lnTo>
                    <a:pt x="0" y="289409"/>
                  </a:lnTo>
                  <a:lnTo>
                    <a:pt x="4158" y="291965"/>
                  </a:lnTo>
                  <a:lnTo>
                    <a:pt x="11501" y="290622"/>
                  </a:lnTo>
                  <a:lnTo>
                    <a:pt x="58228" y="296011"/>
                  </a:lnTo>
                  <a:lnTo>
                    <a:pt x="113037" y="307255"/>
                  </a:lnTo>
                  <a:lnTo>
                    <a:pt x="175206" y="324704"/>
                  </a:lnTo>
                  <a:lnTo>
                    <a:pt x="231498" y="342821"/>
                  </a:lnTo>
                  <a:lnTo>
                    <a:pt x="272987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771498" y="6677903"/>
              <a:ext cx="1" cy="452471"/>
            </a:xfrm>
            <a:custGeom>
              <a:avLst/>
              <a:gdLst/>
              <a:ahLst/>
              <a:cxnLst/>
              <a:rect l="0" t="0" r="0" b="0"/>
              <a:pathLst>
                <a:path w="1" h="452471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40946"/>
                  </a:lnTo>
                  <a:lnTo>
                    <a:pt x="0" y="192138"/>
                  </a:lnTo>
                  <a:lnTo>
                    <a:pt x="0" y="240280"/>
                  </a:lnTo>
                  <a:lnTo>
                    <a:pt x="0" y="287069"/>
                  </a:lnTo>
                  <a:lnTo>
                    <a:pt x="0" y="333254"/>
                  </a:lnTo>
                  <a:lnTo>
                    <a:pt x="0" y="379172"/>
                  </a:lnTo>
                  <a:lnTo>
                    <a:pt x="0" y="412784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083651" y="6760170"/>
              <a:ext cx="373408" cy="248728"/>
            </a:xfrm>
            <a:custGeom>
              <a:avLst/>
              <a:gdLst/>
              <a:ahLst/>
              <a:cxnLst/>
              <a:rect l="0" t="0" r="0" b="0"/>
              <a:pathLst>
                <a:path w="373408" h="248728">
                  <a:moveTo>
                    <a:pt x="195162" y="0"/>
                  </a:moveTo>
                  <a:lnTo>
                    <a:pt x="195162" y="43673"/>
                  </a:lnTo>
                  <a:lnTo>
                    <a:pt x="195162" y="85428"/>
                  </a:lnTo>
                  <a:lnTo>
                    <a:pt x="196685" y="129376"/>
                  </a:lnTo>
                  <a:lnTo>
                    <a:pt x="202440" y="174300"/>
                  </a:lnTo>
                  <a:lnTo>
                    <a:pt x="206967" y="235138"/>
                  </a:lnTo>
                  <a:lnTo>
                    <a:pt x="204555" y="245119"/>
                  </a:lnTo>
                  <a:lnTo>
                    <a:pt x="199901" y="248727"/>
                  </a:lnTo>
                  <a:lnTo>
                    <a:pt x="193751" y="248085"/>
                  </a:lnTo>
                  <a:lnTo>
                    <a:pt x="134263" y="221204"/>
                  </a:lnTo>
                  <a:lnTo>
                    <a:pt x="83678" y="206209"/>
                  </a:lnTo>
                  <a:lnTo>
                    <a:pt x="30095" y="196181"/>
                  </a:lnTo>
                  <a:lnTo>
                    <a:pt x="11991" y="194773"/>
                  </a:lnTo>
                  <a:lnTo>
                    <a:pt x="2968" y="196881"/>
                  </a:lnTo>
                  <a:lnTo>
                    <a:pt x="0" y="201334"/>
                  </a:lnTo>
                  <a:lnTo>
                    <a:pt x="1068" y="207349"/>
                  </a:lnTo>
                  <a:lnTo>
                    <a:pt x="9398" y="209836"/>
                  </a:lnTo>
                  <a:lnTo>
                    <a:pt x="59038" y="206057"/>
                  </a:lnTo>
                  <a:lnTo>
                    <a:pt x="105716" y="199239"/>
                  </a:lnTo>
                  <a:lnTo>
                    <a:pt x="161550" y="186836"/>
                  </a:lnTo>
                  <a:lnTo>
                    <a:pt x="224408" y="168997"/>
                  </a:lnTo>
                  <a:lnTo>
                    <a:pt x="283724" y="156885"/>
                  </a:lnTo>
                  <a:lnTo>
                    <a:pt x="346946" y="152021"/>
                  </a:lnTo>
                  <a:lnTo>
                    <a:pt x="373407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571242" y="6842438"/>
              <a:ext cx="214886" cy="246802"/>
            </a:xfrm>
            <a:custGeom>
              <a:avLst/>
              <a:gdLst/>
              <a:ahLst/>
              <a:cxnLst/>
              <a:rect l="0" t="0" r="0" b="0"/>
              <a:pathLst>
                <a:path w="214886" h="246802">
                  <a:moveTo>
                    <a:pt x="118906" y="0"/>
                  </a:moveTo>
                  <a:lnTo>
                    <a:pt x="99822" y="57252"/>
                  </a:lnTo>
                  <a:lnTo>
                    <a:pt x="71238" y="110165"/>
                  </a:lnTo>
                  <a:lnTo>
                    <a:pt x="36251" y="164628"/>
                  </a:lnTo>
                  <a:lnTo>
                    <a:pt x="0" y="212118"/>
                  </a:lnTo>
                  <a:lnTo>
                    <a:pt x="25" y="219108"/>
                  </a:lnTo>
                  <a:lnTo>
                    <a:pt x="6136" y="223769"/>
                  </a:lnTo>
                  <a:lnTo>
                    <a:pt x="66985" y="239762"/>
                  </a:lnTo>
                  <a:lnTo>
                    <a:pt x="116557" y="237267"/>
                  </a:lnTo>
                  <a:lnTo>
                    <a:pt x="179776" y="244467"/>
                  </a:lnTo>
                  <a:lnTo>
                    <a:pt x="214885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911971" y="6677903"/>
              <a:ext cx="340338" cy="370204"/>
            </a:xfrm>
            <a:custGeom>
              <a:avLst/>
              <a:gdLst/>
              <a:ahLst/>
              <a:cxnLst/>
              <a:rect l="0" t="0" r="0" b="0"/>
              <a:pathLst>
                <a:path w="340338" h="370204">
                  <a:moveTo>
                    <a:pt x="11268" y="0"/>
                  </a:moveTo>
                  <a:lnTo>
                    <a:pt x="61430" y="3047"/>
                  </a:lnTo>
                  <a:lnTo>
                    <a:pt x="95364" y="21893"/>
                  </a:lnTo>
                  <a:lnTo>
                    <a:pt x="152710" y="73444"/>
                  </a:lnTo>
                  <a:lnTo>
                    <a:pt x="198623" y="126151"/>
                  </a:lnTo>
                  <a:lnTo>
                    <a:pt x="218789" y="172628"/>
                  </a:lnTo>
                  <a:lnTo>
                    <a:pt x="221315" y="203172"/>
                  </a:lnTo>
                  <a:lnTo>
                    <a:pt x="215835" y="233505"/>
                  </a:lnTo>
                  <a:lnTo>
                    <a:pt x="203243" y="267299"/>
                  </a:lnTo>
                  <a:lnTo>
                    <a:pt x="164467" y="313306"/>
                  </a:lnTo>
                  <a:lnTo>
                    <a:pt x="114383" y="341326"/>
                  </a:lnTo>
                  <a:lnTo>
                    <a:pt x="60949" y="351997"/>
                  </a:lnTo>
                  <a:lnTo>
                    <a:pt x="13800" y="347881"/>
                  </a:lnTo>
                  <a:lnTo>
                    <a:pt x="5339" y="340086"/>
                  </a:lnTo>
                  <a:lnTo>
                    <a:pt x="1221" y="328797"/>
                  </a:lnTo>
                  <a:lnTo>
                    <a:pt x="0" y="315176"/>
                  </a:lnTo>
                  <a:lnTo>
                    <a:pt x="5279" y="304572"/>
                  </a:lnTo>
                  <a:lnTo>
                    <a:pt x="27396" y="288728"/>
                  </a:lnTo>
                  <a:lnTo>
                    <a:pt x="81386" y="271243"/>
                  </a:lnTo>
                  <a:lnTo>
                    <a:pt x="127746" y="269344"/>
                  </a:lnTo>
                  <a:lnTo>
                    <a:pt x="177296" y="275103"/>
                  </a:lnTo>
                  <a:lnTo>
                    <a:pt x="224709" y="287818"/>
                  </a:lnTo>
                  <a:lnTo>
                    <a:pt x="279670" y="304828"/>
                  </a:lnTo>
                  <a:lnTo>
                    <a:pt x="317622" y="326796"/>
                  </a:lnTo>
                  <a:lnTo>
                    <a:pt x="330242" y="343801"/>
                  </a:lnTo>
                  <a:lnTo>
                    <a:pt x="340337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441138" y="6732748"/>
              <a:ext cx="332197" cy="252023"/>
            </a:xfrm>
            <a:custGeom>
              <a:avLst/>
              <a:gdLst/>
              <a:ahLst/>
              <a:cxnLst/>
              <a:rect l="0" t="0" r="0" b="0"/>
              <a:pathLst>
                <a:path w="332197" h="252023">
                  <a:moveTo>
                    <a:pt x="99105" y="0"/>
                  </a:moveTo>
                  <a:lnTo>
                    <a:pt x="114020" y="56933"/>
                  </a:lnTo>
                  <a:lnTo>
                    <a:pt x="126884" y="115894"/>
                  </a:lnTo>
                  <a:lnTo>
                    <a:pt x="144407" y="170436"/>
                  </a:lnTo>
                  <a:lnTo>
                    <a:pt x="164833" y="226713"/>
                  </a:lnTo>
                  <a:lnTo>
                    <a:pt x="170346" y="242550"/>
                  </a:lnTo>
                  <a:lnTo>
                    <a:pt x="170975" y="250061"/>
                  </a:lnTo>
                  <a:lnTo>
                    <a:pt x="168347" y="252022"/>
                  </a:lnTo>
                  <a:lnTo>
                    <a:pt x="163548" y="250282"/>
                  </a:lnTo>
                  <a:lnTo>
                    <a:pt x="102066" y="197134"/>
                  </a:lnTo>
                  <a:lnTo>
                    <a:pt x="51570" y="169285"/>
                  </a:lnTo>
                  <a:lnTo>
                    <a:pt x="0" y="146571"/>
                  </a:lnTo>
                  <a:lnTo>
                    <a:pt x="1042" y="146465"/>
                  </a:lnTo>
                  <a:lnTo>
                    <a:pt x="17435" y="148886"/>
                  </a:lnTo>
                  <a:lnTo>
                    <a:pt x="67966" y="150250"/>
                  </a:lnTo>
                  <a:lnTo>
                    <a:pt x="123733" y="149130"/>
                  </a:lnTo>
                  <a:lnTo>
                    <a:pt x="165911" y="143469"/>
                  </a:lnTo>
                  <a:lnTo>
                    <a:pt x="210048" y="139938"/>
                  </a:lnTo>
                  <a:lnTo>
                    <a:pt x="253532" y="138368"/>
                  </a:lnTo>
                  <a:lnTo>
                    <a:pt x="314852" y="137361"/>
                  </a:lnTo>
                  <a:lnTo>
                    <a:pt x="332196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84815" y="6760170"/>
              <a:ext cx="272433" cy="246803"/>
            </a:xfrm>
            <a:custGeom>
              <a:avLst/>
              <a:gdLst/>
              <a:ahLst/>
              <a:cxnLst/>
              <a:rect l="0" t="0" r="0" b="0"/>
              <a:pathLst>
                <a:path w="272433" h="246803">
                  <a:moveTo>
                    <a:pt x="53053" y="0"/>
                  </a:moveTo>
                  <a:lnTo>
                    <a:pt x="51530" y="45309"/>
                  </a:lnTo>
                  <a:lnTo>
                    <a:pt x="42106" y="102972"/>
                  </a:lnTo>
                  <a:lnTo>
                    <a:pt x="29665" y="157805"/>
                  </a:lnTo>
                  <a:lnTo>
                    <a:pt x="14807" y="202151"/>
                  </a:lnTo>
                  <a:lnTo>
                    <a:pt x="0" y="224926"/>
                  </a:lnTo>
                  <a:lnTo>
                    <a:pt x="926" y="232218"/>
                  </a:lnTo>
                  <a:lnTo>
                    <a:pt x="7637" y="237080"/>
                  </a:lnTo>
                  <a:lnTo>
                    <a:pt x="18206" y="240321"/>
                  </a:lnTo>
                  <a:lnTo>
                    <a:pt x="78952" y="236099"/>
                  </a:lnTo>
                  <a:lnTo>
                    <a:pt x="131653" y="233982"/>
                  </a:lnTo>
                  <a:lnTo>
                    <a:pt x="185862" y="233355"/>
                  </a:lnTo>
                  <a:lnTo>
                    <a:pt x="235948" y="234693"/>
                  </a:lnTo>
                  <a:lnTo>
                    <a:pt x="27243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98381" y="6585525"/>
              <a:ext cx="391027" cy="490004"/>
            </a:xfrm>
            <a:custGeom>
              <a:avLst/>
              <a:gdLst/>
              <a:ahLst/>
              <a:cxnLst/>
              <a:rect l="0" t="0" r="0" b="0"/>
              <a:pathLst>
                <a:path w="391027" h="490004">
                  <a:moveTo>
                    <a:pt x="27422" y="51245"/>
                  </a:moveTo>
                  <a:lnTo>
                    <a:pt x="41979" y="29408"/>
                  </a:lnTo>
                  <a:lnTo>
                    <a:pt x="65377" y="14625"/>
                  </a:lnTo>
                  <a:lnTo>
                    <a:pt x="97612" y="4500"/>
                  </a:lnTo>
                  <a:lnTo>
                    <a:pt x="137330" y="0"/>
                  </a:lnTo>
                  <a:lnTo>
                    <a:pt x="195238" y="12024"/>
                  </a:lnTo>
                  <a:lnTo>
                    <a:pt x="243711" y="42163"/>
                  </a:lnTo>
                  <a:lnTo>
                    <a:pt x="264725" y="71076"/>
                  </a:lnTo>
                  <a:lnTo>
                    <a:pt x="272461" y="87317"/>
                  </a:lnTo>
                  <a:lnTo>
                    <a:pt x="274572" y="102716"/>
                  </a:lnTo>
                  <a:lnTo>
                    <a:pt x="268793" y="132013"/>
                  </a:lnTo>
                  <a:lnTo>
                    <a:pt x="261462" y="143177"/>
                  </a:lnTo>
                  <a:lnTo>
                    <a:pt x="227785" y="167691"/>
                  </a:lnTo>
                  <a:lnTo>
                    <a:pt x="196708" y="184759"/>
                  </a:lnTo>
                  <a:lnTo>
                    <a:pt x="189030" y="185958"/>
                  </a:lnTo>
                  <a:lnTo>
                    <a:pt x="186958" y="182187"/>
                  </a:lnTo>
                  <a:lnTo>
                    <a:pt x="188625" y="175103"/>
                  </a:lnTo>
                  <a:lnTo>
                    <a:pt x="197353" y="171904"/>
                  </a:lnTo>
                  <a:lnTo>
                    <a:pt x="227363" y="172411"/>
                  </a:lnTo>
                  <a:lnTo>
                    <a:pt x="287085" y="188541"/>
                  </a:lnTo>
                  <a:lnTo>
                    <a:pt x="338465" y="219896"/>
                  </a:lnTo>
                  <a:lnTo>
                    <a:pt x="375356" y="258132"/>
                  </a:lnTo>
                  <a:lnTo>
                    <a:pt x="387727" y="288941"/>
                  </a:lnTo>
                  <a:lnTo>
                    <a:pt x="391026" y="305687"/>
                  </a:lnTo>
                  <a:lnTo>
                    <a:pt x="386567" y="336482"/>
                  </a:lnTo>
                  <a:lnTo>
                    <a:pt x="372905" y="363879"/>
                  </a:lnTo>
                  <a:lnTo>
                    <a:pt x="337995" y="396434"/>
                  </a:lnTo>
                  <a:lnTo>
                    <a:pt x="276439" y="430669"/>
                  </a:lnTo>
                  <a:lnTo>
                    <a:pt x="225622" y="447540"/>
                  </a:lnTo>
                  <a:lnTo>
                    <a:pt x="182543" y="457420"/>
                  </a:lnTo>
                  <a:lnTo>
                    <a:pt x="132927" y="466889"/>
                  </a:lnTo>
                  <a:lnTo>
                    <a:pt x="84470" y="472112"/>
                  </a:lnTo>
                  <a:lnTo>
                    <a:pt x="30613" y="479116"/>
                  </a:lnTo>
                  <a:lnTo>
                    <a:pt x="0" y="490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693660" y="10514006"/>
            <a:ext cx="1894168" cy="693523"/>
            <a:chOff x="3693660" y="10514006"/>
            <a:chExt cx="1894168" cy="693523"/>
          </a:xfrm>
        </p:grpSpPr>
        <p:sp>
          <p:nvSpPr>
            <p:cNvPr id="103" name="Freeform 102"/>
            <p:cNvSpPr/>
            <p:nvPr/>
          </p:nvSpPr>
          <p:spPr>
            <a:xfrm>
              <a:off x="3693660" y="10817144"/>
              <a:ext cx="200322" cy="390385"/>
            </a:xfrm>
            <a:custGeom>
              <a:avLst/>
              <a:gdLst/>
              <a:ahLst/>
              <a:cxnLst/>
              <a:rect l="0" t="0" r="0" b="0"/>
              <a:pathLst>
                <a:path w="200322" h="390385">
                  <a:moveTo>
                    <a:pt x="186610" y="0"/>
                  </a:moveTo>
                  <a:lnTo>
                    <a:pt x="156818" y="34362"/>
                  </a:lnTo>
                  <a:lnTo>
                    <a:pt x="133103" y="94189"/>
                  </a:lnTo>
                  <a:lnTo>
                    <a:pt x="113748" y="150469"/>
                  </a:lnTo>
                  <a:lnTo>
                    <a:pt x="95254" y="207122"/>
                  </a:lnTo>
                  <a:lnTo>
                    <a:pt x="79983" y="259250"/>
                  </a:lnTo>
                  <a:lnTo>
                    <a:pt x="56838" y="319215"/>
                  </a:lnTo>
                  <a:lnTo>
                    <a:pt x="21720" y="377904"/>
                  </a:lnTo>
                  <a:lnTo>
                    <a:pt x="12697" y="389049"/>
                  </a:lnTo>
                  <a:lnTo>
                    <a:pt x="6683" y="390384"/>
                  </a:lnTo>
                  <a:lnTo>
                    <a:pt x="2673" y="385180"/>
                  </a:lnTo>
                  <a:lnTo>
                    <a:pt x="0" y="375617"/>
                  </a:lnTo>
                  <a:lnTo>
                    <a:pt x="3516" y="340322"/>
                  </a:lnTo>
                  <a:lnTo>
                    <a:pt x="21485" y="300918"/>
                  </a:lnTo>
                  <a:lnTo>
                    <a:pt x="53386" y="267576"/>
                  </a:lnTo>
                  <a:lnTo>
                    <a:pt x="65801" y="262174"/>
                  </a:lnTo>
                  <a:lnTo>
                    <a:pt x="91783" y="260236"/>
                  </a:lnTo>
                  <a:lnTo>
                    <a:pt x="132106" y="267710"/>
                  </a:lnTo>
                  <a:lnTo>
                    <a:pt x="165721" y="286851"/>
                  </a:lnTo>
                  <a:lnTo>
                    <a:pt x="200321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168205" y="10638898"/>
              <a:ext cx="68557" cy="507316"/>
            </a:xfrm>
            <a:custGeom>
              <a:avLst/>
              <a:gdLst/>
              <a:ahLst/>
              <a:cxnLst/>
              <a:rect l="0" t="0" r="0" b="0"/>
              <a:pathLst>
                <a:path w="68557" h="507316">
                  <a:moveTo>
                    <a:pt x="68556" y="0"/>
                  </a:moveTo>
                  <a:lnTo>
                    <a:pt x="68556" y="45309"/>
                  </a:lnTo>
                  <a:lnTo>
                    <a:pt x="67033" y="104494"/>
                  </a:lnTo>
                  <a:lnTo>
                    <a:pt x="61278" y="148006"/>
                  </a:lnTo>
                  <a:lnTo>
                    <a:pt x="53641" y="196799"/>
                  </a:lnTo>
                  <a:lnTo>
                    <a:pt x="45169" y="248954"/>
                  </a:lnTo>
                  <a:lnTo>
                    <a:pt x="36326" y="302603"/>
                  </a:lnTo>
                  <a:lnTo>
                    <a:pt x="27317" y="352854"/>
                  </a:lnTo>
                  <a:lnTo>
                    <a:pt x="18235" y="400579"/>
                  </a:lnTo>
                  <a:lnTo>
                    <a:pt x="9120" y="447181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394934" y="10680032"/>
              <a:ext cx="308009" cy="319865"/>
            </a:xfrm>
            <a:custGeom>
              <a:avLst/>
              <a:gdLst/>
              <a:ahLst/>
              <a:cxnLst/>
              <a:rect l="0" t="0" r="0" b="0"/>
              <a:pathLst>
                <a:path w="308009" h="319865">
                  <a:moveTo>
                    <a:pt x="102340" y="0"/>
                  </a:moveTo>
                  <a:lnTo>
                    <a:pt x="124233" y="24939"/>
                  </a:lnTo>
                  <a:lnTo>
                    <a:pt x="140508" y="52726"/>
                  </a:lnTo>
                  <a:lnTo>
                    <a:pt x="152244" y="109908"/>
                  </a:lnTo>
                  <a:lnTo>
                    <a:pt x="154989" y="157014"/>
                  </a:lnTo>
                  <a:lnTo>
                    <a:pt x="156209" y="206896"/>
                  </a:lnTo>
                  <a:lnTo>
                    <a:pt x="156751" y="254457"/>
                  </a:lnTo>
                  <a:lnTo>
                    <a:pt x="149778" y="309500"/>
                  </a:lnTo>
                  <a:lnTo>
                    <a:pt x="143106" y="317547"/>
                  </a:lnTo>
                  <a:lnTo>
                    <a:pt x="134088" y="319864"/>
                  </a:lnTo>
                  <a:lnTo>
                    <a:pt x="123505" y="318362"/>
                  </a:lnTo>
                  <a:lnTo>
                    <a:pt x="103621" y="304504"/>
                  </a:lnTo>
                  <a:lnTo>
                    <a:pt x="56805" y="246896"/>
                  </a:lnTo>
                  <a:lnTo>
                    <a:pt x="38430" y="226022"/>
                  </a:lnTo>
                  <a:lnTo>
                    <a:pt x="27740" y="220761"/>
                  </a:lnTo>
                  <a:lnTo>
                    <a:pt x="3675" y="218977"/>
                  </a:lnTo>
                  <a:lnTo>
                    <a:pt x="0" y="220634"/>
                  </a:lnTo>
                  <a:lnTo>
                    <a:pt x="2121" y="223262"/>
                  </a:lnTo>
                  <a:lnTo>
                    <a:pt x="8105" y="226539"/>
                  </a:lnTo>
                  <a:lnTo>
                    <a:pt x="45642" y="223870"/>
                  </a:lnTo>
                  <a:lnTo>
                    <a:pt x="95358" y="206152"/>
                  </a:lnTo>
                  <a:lnTo>
                    <a:pt x="157329" y="182290"/>
                  </a:lnTo>
                  <a:lnTo>
                    <a:pt x="208856" y="159978"/>
                  </a:lnTo>
                  <a:lnTo>
                    <a:pt x="259671" y="143041"/>
                  </a:lnTo>
                  <a:lnTo>
                    <a:pt x="308008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799895" y="10707454"/>
              <a:ext cx="273251" cy="331087"/>
            </a:xfrm>
            <a:custGeom>
              <a:avLst/>
              <a:gdLst/>
              <a:ahLst/>
              <a:cxnLst/>
              <a:rect l="0" t="0" r="0" b="0"/>
              <a:pathLst>
                <a:path w="273251" h="331087">
                  <a:moveTo>
                    <a:pt x="81293" y="0"/>
                  </a:moveTo>
                  <a:lnTo>
                    <a:pt x="81293" y="53209"/>
                  </a:lnTo>
                  <a:lnTo>
                    <a:pt x="79769" y="104466"/>
                  </a:lnTo>
                  <a:lnTo>
                    <a:pt x="66378" y="163503"/>
                  </a:lnTo>
                  <a:lnTo>
                    <a:pt x="49062" y="219175"/>
                  </a:lnTo>
                  <a:lnTo>
                    <a:pt x="28240" y="275011"/>
                  </a:lnTo>
                  <a:lnTo>
                    <a:pt x="0" y="331086"/>
                  </a:lnTo>
                  <a:lnTo>
                    <a:pt x="1199" y="330413"/>
                  </a:lnTo>
                  <a:lnTo>
                    <a:pt x="50230" y="278071"/>
                  </a:lnTo>
                  <a:lnTo>
                    <a:pt x="107940" y="242089"/>
                  </a:lnTo>
                  <a:lnTo>
                    <a:pt x="158590" y="219337"/>
                  </a:lnTo>
                  <a:lnTo>
                    <a:pt x="188774" y="218345"/>
                  </a:lnTo>
                  <a:lnTo>
                    <a:pt x="251122" y="230095"/>
                  </a:lnTo>
                  <a:lnTo>
                    <a:pt x="27325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06235" y="10514006"/>
              <a:ext cx="281593" cy="367905"/>
            </a:xfrm>
            <a:custGeom>
              <a:avLst/>
              <a:gdLst/>
              <a:ahLst/>
              <a:cxnLst/>
              <a:rect l="0" t="0" r="0" b="0"/>
              <a:pathLst>
                <a:path w="281593" h="367905">
                  <a:moveTo>
                    <a:pt x="0" y="42625"/>
                  </a:moveTo>
                  <a:lnTo>
                    <a:pt x="45447" y="4457"/>
                  </a:lnTo>
                  <a:lnTo>
                    <a:pt x="57720" y="421"/>
                  </a:lnTo>
                  <a:lnTo>
                    <a:pt x="83545" y="0"/>
                  </a:lnTo>
                  <a:lnTo>
                    <a:pt x="123779" y="8328"/>
                  </a:lnTo>
                  <a:lnTo>
                    <a:pt x="134317" y="16713"/>
                  </a:lnTo>
                  <a:lnTo>
                    <a:pt x="156428" y="56107"/>
                  </a:lnTo>
                  <a:lnTo>
                    <a:pt x="167533" y="83656"/>
                  </a:lnTo>
                  <a:lnTo>
                    <a:pt x="167792" y="139419"/>
                  </a:lnTo>
                  <a:lnTo>
                    <a:pt x="160613" y="152858"/>
                  </a:lnTo>
                  <a:lnTo>
                    <a:pt x="149732" y="161818"/>
                  </a:lnTo>
                  <a:lnTo>
                    <a:pt x="88484" y="190755"/>
                  </a:lnTo>
                  <a:lnTo>
                    <a:pt x="75748" y="191653"/>
                  </a:lnTo>
                  <a:lnTo>
                    <a:pt x="65733" y="187681"/>
                  </a:lnTo>
                  <a:lnTo>
                    <a:pt x="57533" y="180462"/>
                  </a:lnTo>
                  <a:lnTo>
                    <a:pt x="56637" y="172603"/>
                  </a:lnTo>
                  <a:lnTo>
                    <a:pt x="60610" y="164317"/>
                  </a:lnTo>
                  <a:lnTo>
                    <a:pt x="78736" y="146984"/>
                  </a:lnTo>
                  <a:lnTo>
                    <a:pt x="107104" y="129125"/>
                  </a:lnTo>
                  <a:lnTo>
                    <a:pt x="120154" y="126190"/>
                  </a:lnTo>
                  <a:lnTo>
                    <a:pt x="131900" y="127282"/>
                  </a:lnTo>
                  <a:lnTo>
                    <a:pt x="187203" y="143646"/>
                  </a:lnTo>
                  <a:lnTo>
                    <a:pt x="231682" y="157025"/>
                  </a:lnTo>
                  <a:lnTo>
                    <a:pt x="255824" y="174213"/>
                  </a:lnTo>
                  <a:lnTo>
                    <a:pt x="266528" y="185195"/>
                  </a:lnTo>
                  <a:lnTo>
                    <a:pt x="278421" y="213648"/>
                  </a:lnTo>
                  <a:lnTo>
                    <a:pt x="281592" y="229767"/>
                  </a:lnTo>
                  <a:lnTo>
                    <a:pt x="276991" y="263927"/>
                  </a:lnTo>
                  <a:lnTo>
                    <a:pt x="263266" y="297898"/>
                  </a:lnTo>
                  <a:lnTo>
                    <a:pt x="241931" y="328231"/>
                  </a:lnTo>
                  <a:lnTo>
                    <a:pt x="196946" y="363725"/>
                  </a:lnTo>
                  <a:lnTo>
                    <a:pt x="181572" y="367904"/>
                  </a:lnTo>
                  <a:lnTo>
                    <a:pt x="119995" y="360845"/>
                  </a:lnTo>
                  <a:lnTo>
                    <a:pt x="67547" y="358830"/>
                  </a:lnTo>
                  <a:lnTo>
                    <a:pt x="13711" y="357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93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304800"/>
            <a:ext cx="9987407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14. If a figure is dilated, is it a rigid motion?  If not, what parts will change from the pre-image to the image?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425950"/>
            <a:ext cx="9962007" cy="63258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90500" y="53086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15.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5378450"/>
            <a:ext cx="2244979" cy="25774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8686800"/>
            <a:ext cx="9427845" cy="5507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77800" y="8763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16.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9271000"/>
            <a:ext cx="7462591" cy="39222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13258800"/>
            <a:ext cx="8653293" cy="17790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3" name="Group 22"/>
          <p:cNvGrpSpPr/>
          <p:nvPr/>
        </p:nvGrpSpPr>
        <p:grpSpPr>
          <a:xfrm>
            <a:off x="2414905" y="1288853"/>
            <a:ext cx="4934300" cy="908080"/>
            <a:chOff x="2414905" y="1288853"/>
            <a:chExt cx="4934300" cy="908080"/>
          </a:xfrm>
        </p:grpSpPr>
        <p:sp>
          <p:nvSpPr>
            <p:cNvPr id="10" name="Freeform 9"/>
            <p:cNvSpPr/>
            <p:nvPr/>
          </p:nvSpPr>
          <p:spPr>
            <a:xfrm>
              <a:off x="2414905" y="1446144"/>
              <a:ext cx="258780" cy="446003"/>
            </a:xfrm>
            <a:custGeom>
              <a:avLst/>
              <a:gdLst/>
              <a:ahLst/>
              <a:cxnLst/>
              <a:rect l="0" t="0" r="0" b="0"/>
              <a:pathLst>
                <a:path w="258780" h="446003">
                  <a:moveTo>
                    <a:pt x="66822" y="75799"/>
                  </a:moveTo>
                  <a:lnTo>
                    <a:pt x="55970" y="135459"/>
                  </a:lnTo>
                  <a:lnTo>
                    <a:pt x="49896" y="190978"/>
                  </a:lnTo>
                  <a:lnTo>
                    <a:pt x="46572" y="247546"/>
                  </a:lnTo>
                  <a:lnTo>
                    <a:pt x="47111" y="301378"/>
                  </a:lnTo>
                  <a:lnTo>
                    <a:pt x="41685" y="361509"/>
                  </a:lnTo>
                  <a:lnTo>
                    <a:pt x="40923" y="380532"/>
                  </a:lnTo>
                  <a:lnTo>
                    <a:pt x="35845" y="391691"/>
                  </a:lnTo>
                  <a:lnTo>
                    <a:pt x="27889" y="397607"/>
                  </a:lnTo>
                  <a:lnTo>
                    <a:pt x="18015" y="400027"/>
                  </a:lnTo>
                  <a:lnTo>
                    <a:pt x="11432" y="395547"/>
                  </a:lnTo>
                  <a:lnTo>
                    <a:pt x="4118" y="374319"/>
                  </a:lnTo>
                  <a:lnTo>
                    <a:pt x="0" y="320828"/>
                  </a:lnTo>
                  <a:lnTo>
                    <a:pt x="6059" y="271293"/>
                  </a:lnTo>
                  <a:lnTo>
                    <a:pt x="17503" y="213113"/>
                  </a:lnTo>
                  <a:lnTo>
                    <a:pt x="37821" y="154910"/>
                  </a:lnTo>
                  <a:lnTo>
                    <a:pt x="63138" y="99070"/>
                  </a:lnTo>
                  <a:lnTo>
                    <a:pt x="100514" y="38078"/>
                  </a:lnTo>
                  <a:lnTo>
                    <a:pt x="124454" y="15361"/>
                  </a:lnTo>
                  <a:lnTo>
                    <a:pt x="154390" y="3234"/>
                  </a:lnTo>
                  <a:lnTo>
                    <a:pt x="170905" y="0"/>
                  </a:lnTo>
                  <a:lnTo>
                    <a:pt x="184962" y="2414"/>
                  </a:lnTo>
                  <a:lnTo>
                    <a:pt x="208706" y="17285"/>
                  </a:lnTo>
                  <a:lnTo>
                    <a:pt x="221290" y="47254"/>
                  </a:lnTo>
                  <a:lnTo>
                    <a:pt x="228406" y="87488"/>
                  </a:lnTo>
                  <a:lnTo>
                    <a:pt x="236647" y="135839"/>
                  </a:lnTo>
                  <a:lnTo>
                    <a:pt x="241326" y="183735"/>
                  </a:lnTo>
                  <a:lnTo>
                    <a:pt x="243405" y="231937"/>
                  </a:lnTo>
                  <a:lnTo>
                    <a:pt x="244329" y="283829"/>
                  </a:lnTo>
                  <a:lnTo>
                    <a:pt x="244739" y="329237"/>
                  </a:lnTo>
                  <a:lnTo>
                    <a:pt x="249033" y="384998"/>
                  </a:lnTo>
                  <a:lnTo>
                    <a:pt x="258779" y="4460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07935" y="1631633"/>
              <a:ext cx="165732" cy="304937"/>
            </a:xfrm>
            <a:custGeom>
              <a:avLst/>
              <a:gdLst/>
              <a:ahLst/>
              <a:cxnLst/>
              <a:rect l="0" t="0" r="0" b="0"/>
              <a:pathLst>
                <a:path w="165732" h="304937">
                  <a:moveTo>
                    <a:pt x="30284" y="0"/>
                  </a:moveTo>
                  <a:lnTo>
                    <a:pt x="19337" y="61108"/>
                  </a:lnTo>
                  <a:lnTo>
                    <a:pt x="8420" y="112053"/>
                  </a:lnTo>
                  <a:lnTo>
                    <a:pt x="5332" y="157968"/>
                  </a:lnTo>
                  <a:lnTo>
                    <a:pt x="3959" y="204781"/>
                  </a:lnTo>
                  <a:lnTo>
                    <a:pt x="6396" y="246407"/>
                  </a:lnTo>
                  <a:lnTo>
                    <a:pt x="17636" y="275064"/>
                  </a:lnTo>
                  <a:lnTo>
                    <a:pt x="36850" y="293895"/>
                  </a:lnTo>
                  <a:lnTo>
                    <a:pt x="48373" y="301049"/>
                  </a:lnTo>
                  <a:lnTo>
                    <a:pt x="73363" y="304936"/>
                  </a:lnTo>
                  <a:lnTo>
                    <a:pt x="86426" y="303839"/>
                  </a:lnTo>
                  <a:lnTo>
                    <a:pt x="109065" y="294496"/>
                  </a:lnTo>
                  <a:lnTo>
                    <a:pt x="119368" y="287739"/>
                  </a:lnTo>
                  <a:lnTo>
                    <a:pt x="148426" y="249113"/>
                  </a:lnTo>
                  <a:lnTo>
                    <a:pt x="161775" y="199074"/>
                  </a:lnTo>
                  <a:lnTo>
                    <a:pt x="165731" y="138374"/>
                  </a:lnTo>
                  <a:lnTo>
                    <a:pt x="158531" y="102633"/>
                  </a:lnTo>
                  <a:lnTo>
                    <a:pt x="143651" y="73037"/>
                  </a:lnTo>
                  <a:lnTo>
                    <a:pt x="121803" y="49727"/>
                  </a:lnTo>
                  <a:lnTo>
                    <a:pt x="109578" y="43816"/>
                  </a:lnTo>
                  <a:lnTo>
                    <a:pt x="83807" y="41310"/>
                  </a:lnTo>
                  <a:lnTo>
                    <a:pt x="61182" y="49337"/>
                  </a:lnTo>
                  <a:lnTo>
                    <a:pt x="40969" y="64585"/>
                  </a:lnTo>
                  <a:lnTo>
                    <a:pt x="21829" y="86596"/>
                  </a:lnTo>
                  <a:lnTo>
                    <a:pt x="1203" y="131962"/>
                  </a:lnTo>
                  <a:lnTo>
                    <a:pt x="0" y="191277"/>
                  </a:lnTo>
                  <a:lnTo>
                    <a:pt x="286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89042" y="157678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85020" y="1782456"/>
              <a:ext cx="155865" cy="383915"/>
            </a:xfrm>
            <a:custGeom>
              <a:avLst/>
              <a:gdLst/>
              <a:ahLst/>
              <a:cxnLst/>
              <a:rect l="0" t="0" r="0" b="0"/>
              <a:pathLst>
                <a:path w="155865" h="383915">
                  <a:moveTo>
                    <a:pt x="68556" y="0"/>
                  </a:moveTo>
                  <a:lnTo>
                    <a:pt x="114003" y="52726"/>
                  </a:lnTo>
                  <a:lnTo>
                    <a:pt x="137544" y="95351"/>
                  </a:lnTo>
                  <a:lnTo>
                    <a:pt x="154168" y="151484"/>
                  </a:lnTo>
                  <a:lnTo>
                    <a:pt x="155864" y="198344"/>
                  </a:lnTo>
                  <a:lnTo>
                    <a:pt x="150017" y="246594"/>
                  </a:lnTo>
                  <a:lnTo>
                    <a:pt x="137262" y="288351"/>
                  </a:lnTo>
                  <a:lnTo>
                    <a:pt x="117374" y="319097"/>
                  </a:lnTo>
                  <a:lnTo>
                    <a:pt x="91776" y="341395"/>
                  </a:lnTo>
                  <a:lnTo>
                    <a:pt x="33815" y="36812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52058" y="1614426"/>
              <a:ext cx="349967" cy="294597"/>
            </a:xfrm>
            <a:custGeom>
              <a:avLst/>
              <a:gdLst/>
              <a:ahLst/>
              <a:cxnLst/>
              <a:rect l="0" t="0" r="0" b="0"/>
              <a:pathLst>
                <a:path w="349967" h="294597">
                  <a:moveTo>
                    <a:pt x="212854" y="85763"/>
                  </a:moveTo>
                  <a:lnTo>
                    <a:pt x="186492" y="28511"/>
                  </a:lnTo>
                  <a:lnTo>
                    <a:pt x="166098" y="10551"/>
                  </a:lnTo>
                  <a:lnTo>
                    <a:pt x="154261" y="3629"/>
                  </a:lnTo>
                  <a:lnTo>
                    <a:pt x="120796" y="0"/>
                  </a:lnTo>
                  <a:lnTo>
                    <a:pt x="101208" y="1165"/>
                  </a:lnTo>
                  <a:lnTo>
                    <a:pt x="67255" y="18710"/>
                  </a:lnTo>
                  <a:lnTo>
                    <a:pt x="26508" y="62849"/>
                  </a:lnTo>
                  <a:lnTo>
                    <a:pt x="8156" y="98431"/>
                  </a:lnTo>
                  <a:lnTo>
                    <a:pt x="0" y="139636"/>
                  </a:lnTo>
                  <a:lnTo>
                    <a:pt x="4500" y="179278"/>
                  </a:lnTo>
                  <a:lnTo>
                    <a:pt x="9966" y="198381"/>
                  </a:lnTo>
                  <a:lnTo>
                    <a:pt x="32289" y="231794"/>
                  </a:lnTo>
                  <a:lnTo>
                    <a:pt x="64047" y="258832"/>
                  </a:lnTo>
                  <a:lnTo>
                    <a:pt x="121705" y="282618"/>
                  </a:lnTo>
                  <a:lnTo>
                    <a:pt x="154062" y="294116"/>
                  </a:lnTo>
                  <a:lnTo>
                    <a:pt x="212531" y="294596"/>
                  </a:lnTo>
                  <a:lnTo>
                    <a:pt x="263541" y="285090"/>
                  </a:lnTo>
                  <a:lnTo>
                    <a:pt x="326575" y="250907"/>
                  </a:lnTo>
                  <a:lnTo>
                    <a:pt x="349966" y="236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76392" y="1467099"/>
              <a:ext cx="254702" cy="411337"/>
            </a:xfrm>
            <a:custGeom>
              <a:avLst/>
              <a:gdLst/>
              <a:ahLst/>
              <a:cxnLst/>
              <a:rect l="0" t="0" r="0" b="0"/>
              <a:pathLst>
                <a:path w="254702" h="411337">
                  <a:moveTo>
                    <a:pt x="7899" y="0"/>
                  </a:moveTo>
                  <a:lnTo>
                    <a:pt x="0" y="42262"/>
                  </a:lnTo>
                  <a:lnTo>
                    <a:pt x="4882" y="88695"/>
                  </a:lnTo>
                  <a:lnTo>
                    <a:pt x="6558" y="138953"/>
                  </a:lnTo>
                  <a:lnTo>
                    <a:pt x="14781" y="198088"/>
                  </a:lnTo>
                  <a:lnTo>
                    <a:pt x="18575" y="241909"/>
                  </a:lnTo>
                  <a:lnTo>
                    <a:pt x="21785" y="290331"/>
                  </a:lnTo>
                  <a:lnTo>
                    <a:pt x="28290" y="337243"/>
                  </a:lnTo>
                  <a:lnTo>
                    <a:pt x="25960" y="391921"/>
                  </a:lnTo>
                  <a:lnTo>
                    <a:pt x="22987" y="396869"/>
                  </a:lnTo>
                  <a:lnTo>
                    <a:pt x="19481" y="394074"/>
                  </a:lnTo>
                  <a:lnTo>
                    <a:pt x="15620" y="386117"/>
                  </a:lnTo>
                  <a:lnTo>
                    <a:pt x="10187" y="345802"/>
                  </a:lnTo>
                  <a:lnTo>
                    <a:pt x="15856" y="295263"/>
                  </a:lnTo>
                  <a:lnTo>
                    <a:pt x="32944" y="233014"/>
                  </a:lnTo>
                  <a:lnTo>
                    <a:pt x="57131" y="182962"/>
                  </a:lnTo>
                  <a:lnTo>
                    <a:pt x="80055" y="152919"/>
                  </a:lnTo>
                  <a:lnTo>
                    <a:pt x="109540" y="136520"/>
                  </a:lnTo>
                  <a:lnTo>
                    <a:pt x="141434" y="130755"/>
                  </a:lnTo>
                  <a:lnTo>
                    <a:pt x="170844" y="133271"/>
                  </a:lnTo>
                  <a:lnTo>
                    <a:pt x="183562" y="140645"/>
                  </a:lnTo>
                  <a:lnTo>
                    <a:pt x="205818" y="165089"/>
                  </a:lnTo>
                  <a:lnTo>
                    <a:pt x="228199" y="220389"/>
                  </a:lnTo>
                  <a:lnTo>
                    <a:pt x="235305" y="262993"/>
                  </a:lnTo>
                  <a:lnTo>
                    <a:pt x="243368" y="321678"/>
                  </a:lnTo>
                  <a:lnTo>
                    <a:pt x="251343" y="368012"/>
                  </a:lnTo>
                  <a:lnTo>
                    <a:pt x="25470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96057" y="1576788"/>
              <a:ext cx="465490" cy="291680"/>
            </a:xfrm>
            <a:custGeom>
              <a:avLst/>
              <a:gdLst/>
              <a:ahLst/>
              <a:cxnLst/>
              <a:rect l="0" t="0" r="0" b="0"/>
              <a:pathLst>
                <a:path w="465490" h="291680">
                  <a:moveTo>
                    <a:pt x="126993" y="0"/>
                  </a:moveTo>
                  <a:lnTo>
                    <a:pt x="105157" y="7279"/>
                  </a:lnTo>
                  <a:lnTo>
                    <a:pt x="69741" y="33642"/>
                  </a:lnTo>
                  <a:lnTo>
                    <a:pt x="37580" y="84956"/>
                  </a:lnTo>
                  <a:lnTo>
                    <a:pt x="16033" y="133846"/>
                  </a:lnTo>
                  <a:lnTo>
                    <a:pt x="0" y="191836"/>
                  </a:lnTo>
                  <a:lnTo>
                    <a:pt x="158" y="249982"/>
                  </a:lnTo>
                  <a:lnTo>
                    <a:pt x="5873" y="264157"/>
                  </a:lnTo>
                  <a:lnTo>
                    <a:pt x="24411" y="283969"/>
                  </a:lnTo>
                  <a:lnTo>
                    <a:pt x="56010" y="289727"/>
                  </a:lnTo>
                  <a:lnTo>
                    <a:pt x="75101" y="289130"/>
                  </a:lnTo>
                  <a:lnTo>
                    <a:pt x="89351" y="282638"/>
                  </a:lnTo>
                  <a:lnTo>
                    <a:pt x="109248" y="259174"/>
                  </a:lnTo>
                  <a:lnTo>
                    <a:pt x="134434" y="205404"/>
                  </a:lnTo>
                  <a:lnTo>
                    <a:pt x="147818" y="161409"/>
                  </a:lnTo>
                  <a:lnTo>
                    <a:pt x="150937" y="116719"/>
                  </a:lnTo>
                  <a:lnTo>
                    <a:pt x="146268" y="130588"/>
                  </a:lnTo>
                  <a:lnTo>
                    <a:pt x="142353" y="173943"/>
                  </a:lnTo>
                  <a:lnTo>
                    <a:pt x="155750" y="225383"/>
                  </a:lnTo>
                  <a:lnTo>
                    <a:pt x="179017" y="264662"/>
                  </a:lnTo>
                  <a:lnTo>
                    <a:pt x="190621" y="270896"/>
                  </a:lnTo>
                  <a:lnTo>
                    <a:pt x="219766" y="273761"/>
                  </a:lnTo>
                  <a:lnTo>
                    <a:pt x="233022" y="269345"/>
                  </a:lnTo>
                  <a:lnTo>
                    <a:pt x="255877" y="252251"/>
                  </a:lnTo>
                  <a:lnTo>
                    <a:pt x="272128" y="225356"/>
                  </a:lnTo>
                  <a:lnTo>
                    <a:pt x="282905" y="193090"/>
                  </a:lnTo>
                  <a:lnTo>
                    <a:pt x="288973" y="140664"/>
                  </a:lnTo>
                  <a:lnTo>
                    <a:pt x="290392" y="104667"/>
                  </a:lnTo>
                  <a:lnTo>
                    <a:pt x="292294" y="101771"/>
                  </a:lnTo>
                  <a:lnTo>
                    <a:pt x="306293" y="158738"/>
                  </a:lnTo>
                  <a:lnTo>
                    <a:pt x="319262" y="213600"/>
                  </a:lnTo>
                  <a:lnTo>
                    <a:pt x="328691" y="262863"/>
                  </a:lnTo>
                  <a:lnTo>
                    <a:pt x="330014" y="280361"/>
                  </a:lnTo>
                  <a:lnTo>
                    <a:pt x="327850" y="288980"/>
                  </a:lnTo>
                  <a:lnTo>
                    <a:pt x="323360" y="291679"/>
                  </a:lnTo>
                  <a:lnTo>
                    <a:pt x="317319" y="290431"/>
                  </a:lnTo>
                  <a:lnTo>
                    <a:pt x="311769" y="285029"/>
                  </a:lnTo>
                  <a:lnTo>
                    <a:pt x="301539" y="266838"/>
                  </a:lnTo>
                  <a:lnTo>
                    <a:pt x="294494" y="223623"/>
                  </a:lnTo>
                  <a:lnTo>
                    <a:pt x="299685" y="164946"/>
                  </a:lnTo>
                  <a:lnTo>
                    <a:pt x="318151" y="106595"/>
                  </a:lnTo>
                  <a:lnTo>
                    <a:pt x="350198" y="57991"/>
                  </a:lnTo>
                  <a:lnTo>
                    <a:pt x="388639" y="29201"/>
                  </a:lnTo>
                  <a:lnTo>
                    <a:pt x="415432" y="24658"/>
                  </a:lnTo>
                  <a:lnTo>
                    <a:pt x="428976" y="25580"/>
                  </a:lnTo>
                  <a:lnTo>
                    <a:pt x="439528" y="32288"/>
                  </a:lnTo>
                  <a:lnTo>
                    <a:pt x="455315" y="55992"/>
                  </a:lnTo>
                  <a:lnTo>
                    <a:pt x="465489" y="118155"/>
                  </a:lnTo>
                  <a:lnTo>
                    <a:pt x="463807" y="168297"/>
                  </a:lnTo>
                  <a:lnTo>
                    <a:pt x="459504" y="216481"/>
                  </a:lnTo>
                  <a:lnTo>
                    <a:pt x="458357" y="235729"/>
                  </a:lnTo>
                  <a:lnTo>
                    <a:pt x="45606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51283" y="1627804"/>
              <a:ext cx="330272" cy="569129"/>
            </a:xfrm>
            <a:custGeom>
              <a:avLst/>
              <a:gdLst/>
              <a:ahLst/>
              <a:cxnLst/>
              <a:rect l="0" t="0" r="0" b="0"/>
              <a:pathLst>
                <a:path w="330272" h="569129">
                  <a:moveTo>
                    <a:pt x="133926" y="99807"/>
                  </a:moveTo>
                  <a:lnTo>
                    <a:pt x="129864" y="40148"/>
                  </a:lnTo>
                  <a:lnTo>
                    <a:pt x="126647" y="23471"/>
                  </a:lnTo>
                  <a:lnTo>
                    <a:pt x="118409" y="12353"/>
                  </a:lnTo>
                  <a:lnTo>
                    <a:pt x="106823" y="4941"/>
                  </a:lnTo>
                  <a:lnTo>
                    <a:pt x="93006" y="0"/>
                  </a:lnTo>
                  <a:lnTo>
                    <a:pt x="79224" y="1276"/>
                  </a:lnTo>
                  <a:lnTo>
                    <a:pt x="51722" y="14882"/>
                  </a:lnTo>
                  <a:lnTo>
                    <a:pt x="32390" y="36164"/>
                  </a:lnTo>
                  <a:lnTo>
                    <a:pt x="7566" y="87067"/>
                  </a:lnTo>
                  <a:lnTo>
                    <a:pt x="0" y="142075"/>
                  </a:lnTo>
                  <a:lnTo>
                    <a:pt x="6355" y="172422"/>
                  </a:lnTo>
                  <a:lnTo>
                    <a:pt x="12316" y="184781"/>
                  </a:lnTo>
                  <a:lnTo>
                    <a:pt x="22383" y="193019"/>
                  </a:lnTo>
                  <a:lnTo>
                    <a:pt x="49820" y="202174"/>
                  </a:lnTo>
                  <a:lnTo>
                    <a:pt x="78264" y="198117"/>
                  </a:lnTo>
                  <a:lnTo>
                    <a:pt x="106141" y="184634"/>
                  </a:lnTo>
                  <a:lnTo>
                    <a:pt x="133765" y="163407"/>
                  </a:lnTo>
                  <a:lnTo>
                    <a:pt x="153152" y="134676"/>
                  </a:lnTo>
                  <a:lnTo>
                    <a:pt x="178011" y="73856"/>
                  </a:lnTo>
                  <a:lnTo>
                    <a:pt x="179927" y="45616"/>
                  </a:lnTo>
                  <a:lnTo>
                    <a:pt x="178304" y="31687"/>
                  </a:lnTo>
                  <a:lnTo>
                    <a:pt x="180270" y="28495"/>
                  </a:lnTo>
                  <a:lnTo>
                    <a:pt x="184627" y="32461"/>
                  </a:lnTo>
                  <a:lnTo>
                    <a:pt x="206234" y="75332"/>
                  </a:lnTo>
                  <a:lnTo>
                    <a:pt x="226696" y="138758"/>
                  </a:lnTo>
                  <a:lnTo>
                    <a:pt x="248420" y="191923"/>
                  </a:lnTo>
                  <a:lnTo>
                    <a:pt x="266707" y="246270"/>
                  </a:lnTo>
                  <a:lnTo>
                    <a:pt x="289221" y="300967"/>
                  </a:lnTo>
                  <a:lnTo>
                    <a:pt x="306218" y="354245"/>
                  </a:lnTo>
                  <a:lnTo>
                    <a:pt x="320903" y="402701"/>
                  </a:lnTo>
                  <a:lnTo>
                    <a:pt x="330271" y="442634"/>
                  </a:lnTo>
                  <a:lnTo>
                    <a:pt x="327326" y="481710"/>
                  </a:lnTo>
                  <a:lnTo>
                    <a:pt x="315860" y="516344"/>
                  </a:lnTo>
                  <a:lnTo>
                    <a:pt x="300607" y="541893"/>
                  </a:lnTo>
                  <a:lnTo>
                    <a:pt x="275547" y="559342"/>
                  </a:lnTo>
                  <a:lnTo>
                    <a:pt x="245620" y="569128"/>
                  </a:lnTo>
                  <a:lnTo>
                    <a:pt x="217084" y="568399"/>
                  </a:lnTo>
                  <a:lnTo>
                    <a:pt x="168045" y="544866"/>
                  </a:lnTo>
                  <a:lnTo>
                    <a:pt x="129478" y="508948"/>
                  </a:lnTo>
                  <a:lnTo>
                    <a:pt x="106032" y="469359"/>
                  </a:lnTo>
                  <a:lnTo>
                    <a:pt x="96716" y="414126"/>
                  </a:lnTo>
                  <a:lnTo>
                    <a:pt x="106724" y="375601"/>
                  </a:lnTo>
                  <a:lnTo>
                    <a:pt x="143110" y="315773"/>
                  </a:lnTo>
                  <a:lnTo>
                    <a:pt x="161349" y="291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73145" y="1579408"/>
              <a:ext cx="867630" cy="591146"/>
            </a:xfrm>
            <a:custGeom>
              <a:avLst/>
              <a:gdLst/>
              <a:ahLst/>
              <a:cxnLst/>
              <a:rect l="0" t="0" r="0" b="0"/>
              <a:pathLst>
                <a:path w="867630" h="591146">
                  <a:moveTo>
                    <a:pt x="0" y="24803"/>
                  </a:moveTo>
                  <a:lnTo>
                    <a:pt x="9422" y="81058"/>
                  </a:lnTo>
                  <a:lnTo>
                    <a:pt x="11805" y="127502"/>
                  </a:lnTo>
                  <a:lnTo>
                    <a:pt x="16926" y="178613"/>
                  </a:lnTo>
                  <a:lnTo>
                    <a:pt x="27328" y="227228"/>
                  </a:lnTo>
                  <a:lnTo>
                    <a:pt x="47185" y="264069"/>
                  </a:lnTo>
                  <a:lnTo>
                    <a:pt x="60403" y="274198"/>
                  </a:lnTo>
                  <a:lnTo>
                    <a:pt x="91339" y="281390"/>
                  </a:lnTo>
                  <a:lnTo>
                    <a:pt x="117276" y="275446"/>
                  </a:lnTo>
                  <a:lnTo>
                    <a:pt x="128458" y="269595"/>
                  </a:lnTo>
                  <a:lnTo>
                    <a:pt x="158754" y="232245"/>
                  </a:lnTo>
                  <a:lnTo>
                    <a:pt x="187028" y="175305"/>
                  </a:lnTo>
                  <a:lnTo>
                    <a:pt x="207423" y="117470"/>
                  </a:lnTo>
                  <a:lnTo>
                    <a:pt x="217017" y="57044"/>
                  </a:lnTo>
                  <a:lnTo>
                    <a:pt x="218912" y="108304"/>
                  </a:lnTo>
                  <a:lnTo>
                    <a:pt x="217648" y="153322"/>
                  </a:lnTo>
                  <a:lnTo>
                    <a:pt x="212008" y="198722"/>
                  </a:lnTo>
                  <a:lnTo>
                    <a:pt x="207546" y="259827"/>
                  </a:lnTo>
                  <a:lnTo>
                    <a:pt x="206920" y="263753"/>
                  </a:lnTo>
                  <a:lnTo>
                    <a:pt x="206224" y="243739"/>
                  </a:lnTo>
                  <a:lnTo>
                    <a:pt x="220390" y="195638"/>
                  </a:lnTo>
                  <a:lnTo>
                    <a:pt x="243051" y="132690"/>
                  </a:lnTo>
                  <a:lnTo>
                    <a:pt x="268203" y="73358"/>
                  </a:lnTo>
                  <a:lnTo>
                    <a:pt x="303925" y="21077"/>
                  </a:lnTo>
                  <a:lnTo>
                    <a:pt x="330081" y="1310"/>
                  </a:lnTo>
                  <a:lnTo>
                    <a:pt x="340408" y="0"/>
                  </a:lnTo>
                  <a:lnTo>
                    <a:pt x="348816" y="3697"/>
                  </a:lnTo>
                  <a:lnTo>
                    <a:pt x="355944" y="10732"/>
                  </a:lnTo>
                  <a:lnTo>
                    <a:pt x="359802" y="42924"/>
                  </a:lnTo>
                  <a:lnTo>
                    <a:pt x="357963" y="87701"/>
                  </a:lnTo>
                  <a:lnTo>
                    <a:pt x="357145" y="138072"/>
                  </a:lnTo>
                  <a:lnTo>
                    <a:pt x="356781" y="182803"/>
                  </a:lnTo>
                  <a:lnTo>
                    <a:pt x="359667" y="219949"/>
                  </a:lnTo>
                  <a:lnTo>
                    <a:pt x="371106" y="246615"/>
                  </a:lnTo>
                  <a:lnTo>
                    <a:pt x="379945" y="253421"/>
                  </a:lnTo>
                  <a:lnTo>
                    <a:pt x="390409" y="256436"/>
                  </a:lnTo>
                  <a:lnTo>
                    <a:pt x="435097" y="253399"/>
                  </a:lnTo>
                  <a:lnTo>
                    <a:pt x="488455" y="238787"/>
                  </a:lnTo>
                  <a:lnTo>
                    <a:pt x="540152" y="206553"/>
                  </a:lnTo>
                  <a:lnTo>
                    <a:pt x="579705" y="158375"/>
                  </a:lnTo>
                  <a:lnTo>
                    <a:pt x="604598" y="109237"/>
                  </a:lnTo>
                  <a:lnTo>
                    <a:pt x="611804" y="57607"/>
                  </a:lnTo>
                  <a:lnTo>
                    <a:pt x="608091" y="27195"/>
                  </a:lnTo>
                  <a:lnTo>
                    <a:pt x="601921" y="20303"/>
                  </a:lnTo>
                  <a:lnTo>
                    <a:pt x="593237" y="18756"/>
                  </a:lnTo>
                  <a:lnTo>
                    <a:pt x="582878" y="20772"/>
                  </a:lnTo>
                  <a:lnTo>
                    <a:pt x="574448" y="26686"/>
                  </a:lnTo>
                  <a:lnTo>
                    <a:pt x="561019" y="45445"/>
                  </a:lnTo>
                  <a:lnTo>
                    <a:pt x="544893" y="96259"/>
                  </a:lnTo>
                  <a:lnTo>
                    <a:pt x="545024" y="152279"/>
                  </a:lnTo>
                  <a:lnTo>
                    <a:pt x="559114" y="180992"/>
                  </a:lnTo>
                  <a:lnTo>
                    <a:pt x="569270" y="192914"/>
                  </a:lnTo>
                  <a:lnTo>
                    <a:pt x="582134" y="199339"/>
                  </a:lnTo>
                  <a:lnTo>
                    <a:pt x="612678" y="202415"/>
                  </a:lnTo>
                  <a:lnTo>
                    <a:pt x="626308" y="198056"/>
                  </a:lnTo>
                  <a:lnTo>
                    <a:pt x="649577" y="181024"/>
                  </a:lnTo>
                  <a:lnTo>
                    <a:pt x="687818" y="123427"/>
                  </a:lnTo>
                  <a:lnTo>
                    <a:pt x="704849" y="78908"/>
                  </a:lnTo>
                  <a:lnTo>
                    <a:pt x="709367" y="45295"/>
                  </a:lnTo>
                  <a:lnTo>
                    <a:pt x="712096" y="39987"/>
                  </a:lnTo>
                  <a:lnTo>
                    <a:pt x="715438" y="42543"/>
                  </a:lnTo>
                  <a:lnTo>
                    <a:pt x="736157" y="97218"/>
                  </a:lnTo>
                  <a:lnTo>
                    <a:pt x="751165" y="146131"/>
                  </a:lnTo>
                  <a:lnTo>
                    <a:pt x="772707" y="199218"/>
                  </a:lnTo>
                  <a:lnTo>
                    <a:pt x="790940" y="253542"/>
                  </a:lnTo>
                  <a:lnTo>
                    <a:pt x="814962" y="306709"/>
                  </a:lnTo>
                  <a:lnTo>
                    <a:pt x="846314" y="366392"/>
                  </a:lnTo>
                  <a:lnTo>
                    <a:pt x="862686" y="416488"/>
                  </a:lnTo>
                  <a:lnTo>
                    <a:pt x="867629" y="436750"/>
                  </a:lnTo>
                  <a:lnTo>
                    <a:pt x="864997" y="475513"/>
                  </a:lnTo>
                  <a:lnTo>
                    <a:pt x="853671" y="510006"/>
                  </a:lnTo>
                  <a:lnTo>
                    <a:pt x="838480" y="535494"/>
                  </a:lnTo>
                  <a:lnTo>
                    <a:pt x="817510" y="552915"/>
                  </a:lnTo>
                  <a:lnTo>
                    <a:pt x="766807" y="576513"/>
                  </a:lnTo>
                  <a:lnTo>
                    <a:pt x="726391" y="591145"/>
                  </a:lnTo>
                  <a:lnTo>
                    <a:pt x="663634" y="583292"/>
                  </a:lnTo>
                  <a:lnTo>
                    <a:pt x="616262" y="561668"/>
                  </a:lnTo>
                  <a:lnTo>
                    <a:pt x="582929" y="528685"/>
                  </a:lnTo>
                  <a:lnTo>
                    <a:pt x="561034" y="489967"/>
                  </a:lnTo>
                  <a:lnTo>
                    <a:pt x="558104" y="459047"/>
                  </a:lnTo>
                  <a:lnTo>
                    <a:pt x="568636" y="396822"/>
                  </a:lnTo>
                  <a:lnTo>
                    <a:pt x="588284" y="354410"/>
                  </a:lnTo>
                  <a:lnTo>
                    <a:pt x="620682" y="320176"/>
                  </a:lnTo>
                  <a:lnTo>
                    <a:pt x="672575" y="292258"/>
                  </a:lnTo>
                  <a:lnTo>
                    <a:pt x="716244" y="278401"/>
                  </a:lnTo>
                  <a:lnTo>
                    <a:pt x="773025" y="272095"/>
                  </a:lnTo>
                  <a:lnTo>
                    <a:pt x="836383" y="257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10256" y="1439676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62620" y="1549366"/>
              <a:ext cx="257326" cy="263805"/>
            </a:xfrm>
            <a:custGeom>
              <a:avLst/>
              <a:gdLst/>
              <a:ahLst/>
              <a:cxnLst/>
              <a:rect l="0" t="0" r="0" b="0"/>
              <a:pathLst>
                <a:path w="257326" h="263805">
                  <a:moveTo>
                    <a:pt x="126800" y="0"/>
                  </a:moveTo>
                  <a:lnTo>
                    <a:pt x="83014" y="3047"/>
                  </a:lnTo>
                  <a:lnTo>
                    <a:pt x="19746" y="25767"/>
                  </a:lnTo>
                  <a:lnTo>
                    <a:pt x="5156" y="30889"/>
                  </a:lnTo>
                  <a:lnTo>
                    <a:pt x="0" y="37351"/>
                  </a:lnTo>
                  <a:lnTo>
                    <a:pt x="1133" y="44705"/>
                  </a:lnTo>
                  <a:lnTo>
                    <a:pt x="6459" y="52656"/>
                  </a:lnTo>
                  <a:lnTo>
                    <a:pt x="32689" y="65552"/>
                  </a:lnTo>
                  <a:lnTo>
                    <a:pt x="78095" y="85439"/>
                  </a:lnTo>
                  <a:lnTo>
                    <a:pt x="141319" y="118966"/>
                  </a:lnTo>
                  <a:lnTo>
                    <a:pt x="195515" y="151753"/>
                  </a:lnTo>
                  <a:lnTo>
                    <a:pt x="250232" y="194849"/>
                  </a:lnTo>
                  <a:lnTo>
                    <a:pt x="256315" y="207596"/>
                  </a:lnTo>
                  <a:lnTo>
                    <a:pt x="257325" y="220664"/>
                  </a:lnTo>
                  <a:lnTo>
                    <a:pt x="254950" y="233947"/>
                  </a:lnTo>
                  <a:lnTo>
                    <a:pt x="248797" y="244326"/>
                  </a:lnTo>
                  <a:lnTo>
                    <a:pt x="229771" y="259920"/>
                  </a:lnTo>
                  <a:lnTo>
                    <a:pt x="206081" y="263804"/>
                  </a:lnTo>
                  <a:lnTo>
                    <a:pt x="146354" y="253884"/>
                  </a:lnTo>
                  <a:lnTo>
                    <a:pt x="123810" y="241824"/>
                  </a:lnTo>
                  <a:lnTo>
                    <a:pt x="9937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95088" y="1535655"/>
              <a:ext cx="754117" cy="459752"/>
            </a:xfrm>
            <a:custGeom>
              <a:avLst/>
              <a:gdLst/>
              <a:ahLst/>
              <a:cxnLst/>
              <a:rect l="0" t="0" r="0" b="0"/>
              <a:pathLst>
                <a:path w="754117" h="459752">
                  <a:moveTo>
                    <a:pt x="0" y="0"/>
                  </a:moveTo>
                  <a:lnTo>
                    <a:pt x="0" y="45309"/>
                  </a:lnTo>
                  <a:lnTo>
                    <a:pt x="0" y="104494"/>
                  </a:lnTo>
                  <a:lnTo>
                    <a:pt x="1523" y="167227"/>
                  </a:lnTo>
                  <a:lnTo>
                    <a:pt x="7279" y="200770"/>
                  </a:lnTo>
                  <a:lnTo>
                    <a:pt x="12470" y="208497"/>
                  </a:lnTo>
                  <a:lnTo>
                    <a:pt x="18977" y="210600"/>
                  </a:lnTo>
                  <a:lnTo>
                    <a:pt x="26363" y="208956"/>
                  </a:lnTo>
                  <a:lnTo>
                    <a:pt x="42694" y="194941"/>
                  </a:lnTo>
                  <a:lnTo>
                    <a:pt x="78005" y="141425"/>
                  </a:lnTo>
                  <a:lnTo>
                    <a:pt x="112489" y="104535"/>
                  </a:lnTo>
                  <a:lnTo>
                    <a:pt x="151653" y="81586"/>
                  </a:lnTo>
                  <a:lnTo>
                    <a:pt x="158994" y="84860"/>
                  </a:lnTo>
                  <a:lnTo>
                    <a:pt x="162364" y="94660"/>
                  </a:lnTo>
                  <a:lnTo>
                    <a:pt x="163088" y="108810"/>
                  </a:lnTo>
                  <a:lnTo>
                    <a:pt x="168140" y="116720"/>
                  </a:lnTo>
                  <a:lnTo>
                    <a:pt x="176079" y="120471"/>
                  </a:lnTo>
                  <a:lnTo>
                    <a:pt x="236217" y="130100"/>
                  </a:lnTo>
                  <a:lnTo>
                    <a:pt x="299555" y="146673"/>
                  </a:lnTo>
                  <a:lnTo>
                    <a:pt x="356078" y="168680"/>
                  </a:lnTo>
                  <a:lnTo>
                    <a:pt x="414046" y="210784"/>
                  </a:lnTo>
                  <a:lnTo>
                    <a:pt x="441254" y="239346"/>
                  </a:lnTo>
                  <a:lnTo>
                    <a:pt x="464869" y="293233"/>
                  </a:lnTo>
                  <a:lnTo>
                    <a:pt x="471692" y="326853"/>
                  </a:lnTo>
                  <a:lnTo>
                    <a:pt x="469646" y="362108"/>
                  </a:lnTo>
                  <a:lnTo>
                    <a:pt x="452650" y="408937"/>
                  </a:lnTo>
                  <a:lnTo>
                    <a:pt x="421038" y="444480"/>
                  </a:lnTo>
                  <a:lnTo>
                    <a:pt x="391781" y="456536"/>
                  </a:lnTo>
                  <a:lnTo>
                    <a:pt x="375447" y="459751"/>
                  </a:lnTo>
                  <a:lnTo>
                    <a:pt x="363035" y="457324"/>
                  </a:lnTo>
                  <a:lnTo>
                    <a:pt x="353236" y="451135"/>
                  </a:lnTo>
                  <a:lnTo>
                    <a:pt x="345180" y="442439"/>
                  </a:lnTo>
                  <a:lnTo>
                    <a:pt x="342857" y="430548"/>
                  </a:lnTo>
                  <a:lnTo>
                    <a:pt x="348400" y="401085"/>
                  </a:lnTo>
                  <a:lnTo>
                    <a:pt x="385256" y="340376"/>
                  </a:lnTo>
                  <a:lnTo>
                    <a:pt x="428021" y="287460"/>
                  </a:lnTo>
                  <a:lnTo>
                    <a:pt x="483143" y="230169"/>
                  </a:lnTo>
                  <a:lnTo>
                    <a:pt x="528100" y="177668"/>
                  </a:lnTo>
                  <a:lnTo>
                    <a:pt x="564798" y="131186"/>
                  </a:lnTo>
                  <a:lnTo>
                    <a:pt x="577551" y="100454"/>
                  </a:lnTo>
                  <a:lnTo>
                    <a:pt x="576991" y="86774"/>
                  </a:lnTo>
                  <a:lnTo>
                    <a:pt x="572047" y="74607"/>
                  </a:lnTo>
                  <a:lnTo>
                    <a:pt x="564181" y="63449"/>
                  </a:lnTo>
                  <a:lnTo>
                    <a:pt x="552843" y="57534"/>
                  </a:lnTo>
                  <a:lnTo>
                    <a:pt x="523995" y="55024"/>
                  </a:lnTo>
                  <a:lnTo>
                    <a:pt x="498985" y="63049"/>
                  </a:lnTo>
                  <a:lnTo>
                    <a:pt x="488050" y="69455"/>
                  </a:lnTo>
                  <a:lnTo>
                    <a:pt x="458103" y="114865"/>
                  </a:lnTo>
                  <a:lnTo>
                    <a:pt x="444490" y="169284"/>
                  </a:lnTo>
                  <a:lnTo>
                    <a:pt x="449431" y="205747"/>
                  </a:lnTo>
                  <a:lnTo>
                    <a:pt x="455014" y="224002"/>
                  </a:lnTo>
                  <a:lnTo>
                    <a:pt x="473405" y="248348"/>
                  </a:lnTo>
                  <a:lnTo>
                    <a:pt x="484709" y="256973"/>
                  </a:lnTo>
                  <a:lnTo>
                    <a:pt x="544289" y="269113"/>
                  </a:lnTo>
                  <a:lnTo>
                    <a:pt x="589764" y="263827"/>
                  </a:lnTo>
                  <a:lnTo>
                    <a:pt x="650067" y="247783"/>
                  </a:lnTo>
                  <a:lnTo>
                    <a:pt x="711388" y="221435"/>
                  </a:lnTo>
                  <a:lnTo>
                    <a:pt x="731571" y="204550"/>
                  </a:lnTo>
                  <a:lnTo>
                    <a:pt x="754116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49933" y="1288853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30534" y="2342697"/>
            <a:ext cx="6501127" cy="694333"/>
            <a:chOff x="2630534" y="2342697"/>
            <a:chExt cx="6501127" cy="694333"/>
          </a:xfrm>
        </p:grpSpPr>
        <p:sp>
          <p:nvSpPr>
            <p:cNvPr id="24" name="Freeform 23"/>
            <p:cNvSpPr/>
            <p:nvPr/>
          </p:nvSpPr>
          <p:spPr>
            <a:xfrm>
              <a:off x="2630534" y="2385749"/>
              <a:ext cx="455625" cy="456360"/>
            </a:xfrm>
            <a:custGeom>
              <a:avLst/>
              <a:gdLst/>
              <a:ahLst/>
              <a:cxnLst/>
              <a:rect l="0" t="0" r="0" b="0"/>
              <a:pathLst>
                <a:path w="455625" h="456360">
                  <a:moveTo>
                    <a:pt x="317374" y="0"/>
                  </a:moveTo>
                  <a:lnTo>
                    <a:pt x="254743" y="3047"/>
                  </a:lnTo>
                  <a:lnTo>
                    <a:pt x="201992" y="21893"/>
                  </a:lnTo>
                  <a:lnTo>
                    <a:pt x="151264" y="55558"/>
                  </a:lnTo>
                  <a:lnTo>
                    <a:pt x="95023" y="100643"/>
                  </a:lnTo>
                  <a:lnTo>
                    <a:pt x="40652" y="146265"/>
                  </a:lnTo>
                  <a:lnTo>
                    <a:pt x="1276" y="180958"/>
                  </a:lnTo>
                  <a:lnTo>
                    <a:pt x="0" y="189194"/>
                  </a:lnTo>
                  <a:lnTo>
                    <a:pt x="6766" y="194686"/>
                  </a:lnTo>
                  <a:lnTo>
                    <a:pt x="56745" y="202414"/>
                  </a:lnTo>
                  <a:lnTo>
                    <a:pt x="100990" y="202698"/>
                  </a:lnTo>
                  <a:lnTo>
                    <a:pt x="158636" y="197340"/>
                  </a:lnTo>
                  <a:lnTo>
                    <a:pt x="206863" y="202523"/>
                  </a:lnTo>
                  <a:lnTo>
                    <a:pt x="259070" y="206260"/>
                  </a:lnTo>
                  <a:lnTo>
                    <a:pt x="311609" y="216338"/>
                  </a:lnTo>
                  <a:lnTo>
                    <a:pt x="371080" y="233393"/>
                  </a:lnTo>
                  <a:lnTo>
                    <a:pt x="397612" y="243889"/>
                  </a:lnTo>
                  <a:lnTo>
                    <a:pt x="429679" y="268452"/>
                  </a:lnTo>
                  <a:lnTo>
                    <a:pt x="449047" y="291464"/>
                  </a:lnTo>
                  <a:lnTo>
                    <a:pt x="455624" y="325051"/>
                  </a:lnTo>
                  <a:lnTo>
                    <a:pt x="455245" y="344672"/>
                  </a:lnTo>
                  <a:lnTo>
                    <a:pt x="442636" y="378661"/>
                  </a:lnTo>
                  <a:lnTo>
                    <a:pt x="409841" y="419428"/>
                  </a:lnTo>
                  <a:lnTo>
                    <a:pt x="382846" y="439308"/>
                  </a:lnTo>
                  <a:lnTo>
                    <a:pt x="350536" y="453222"/>
                  </a:lnTo>
                  <a:lnTo>
                    <a:pt x="315862" y="456359"/>
                  </a:lnTo>
                  <a:lnTo>
                    <a:pt x="270206" y="449559"/>
                  </a:lnTo>
                  <a:lnTo>
                    <a:pt x="235107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098732" y="2438308"/>
              <a:ext cx="679679" cy="413623"/>
            </a:xfrm>
            <a:custGeom>
              <a:avLst/>
              <a:gdLst/>
              <a:ahLst/>
              <a:cxnLst/>
              <a:rect l="0" t="0" r="0" b="0"/>
              <a:pathLst>
                <a:path w="679679" h="413623">
                  <a:moveTo>
                    <a:pt x="0" y="125687"/>
                  </a:moveTo>
                  <a:lnTo>
                    <a:pt x="1523" y="180419"/>
                  </a:lnTo>
                  <a:lnTo>
                    <a:pt x="12470" y="238051"/>
                  </a:lnTo>
                  <a:lnTo>
                    <a:pt x="26363" y="265003"/>
                  </a:lnTo>
                  <a:lnTo>
                    <a:pt x="65872" y="297307"/>
                  </a:lnTo>
                  <a:lnTo>
                    <a:pt x="123452" y="318897"/>
                  </a:lnTo>
                  <a:lnTo>
                    <a:pt x="170651" y="321755"/>
                  </a:lnTo>
                  <a:lnTo>
                    <a:pt x="217527" y="317947"/>
                  </a:lnTo>
                  <a:lnTo>
                    <a:pt x="269612" y="307239"/>
                  </a:lnTo>
                  <a:lnTo>
                    <a:pt x="317038" y="292894"/>
                  </a:lnTo>
                  <a:lnTo>
                    <a:pt x="373408" y="268499"/>
                  </a:lnTo>
                  <a:lnTo>
                    <a:pt x="400065" y="245527"/>
                  </a:lnTo>
                  <a:lnTo>
                    <a:pt x="432202" y="199620"/>
                  </a:lnTo>
                  <a:lnTo>
                    <a:pt x="439399" y="169210"/>
                  </a:lnTo>
                  <a:lnTo>
                    <a:pt x="439185" y="154702"/>
                  </a:lnTo>
                  <a:lnTo>
                    <a:pt x="430823" y="130457"/>
                  </a:lnTo>
                  <a:lnTo>
                    <a:pt x="424327" y="119726"/>
                  </a:lnTo>
                  <a:lnTo>
                    <a:pt x="404922" y="103741"/>
                  </a:lnTo>
                  <a:lnTo>
                    <a:pt x="393349" y="97345"/>
                  </a:lnTo>
                  <a:lnTo>
                    <a:pt x="379539" y="96128"/>
                  </a:lnTo>
                  <a:lnTo>
                    <a:pt x="317653" y="112005"/>
                  </a:lnTo>
                  <a:lnTo>
                    <a:pt x="303176" y="116566"/>
                  </a:lnTo>
                  <a:lnTo>
                    <a:pt x="278966" y="133821"/>
                  </a:lnTo>
                  <a:lnTo>
                    <a:pt x="230667" y="185891"/>
                  </a:lnTo>
                  <a:lnTo>
                    <a:pt x="206995" y="236435"/>
                  </a:lnTo>
                  <a:lnTo>
                    <a:pt x="196412" y="280886"/>
                  </a:lnTo>
                  <a:lnTo>
                    <a:pt x="194927" y="297709"/>
                  </a:lnTo>
                  <a:lnTo>
                    <a:pt x="201402" y="324526"/>
                  </a:lnTo>
                  <a:lnTo>
                    <a:pt x="207394" y="335943"/>
                  </a:lnTo>
                  <a:lnTo>
                    <a:pt x="219006" y="343555"/>
                  </a:lnTo>
                  <a:lnTo>
                    <a:pt x="252222" y="352011"/>
                  </a:lnTo>
                  <a:lnTo>
                    <a:pt x="288312" y="343582"/>
                  </a:lnTo>
                  <a:lnTo>
                    <a:pt x="342892" y="309079"/>
                  </a:lnTo>
                  <a:lnTo>
                    <a:pt x="393595" y="260261"/>
                  </a:lnTo>
                  <a:lnTo>
                    <a:pt x="420209" y="223584"/>
                  </a:lnTo>
                  <a:lnTo>
                    <a:pt x="442233" y="160110"/>
                  </a:lnTo>
                  <a:lnTo>
                    <a:pt x="447920" y="115595"/>
                  </a:lnTo>
                  <a:lnTo>
                    <a:pt x="451121" y="54987"/>
                  </a:lnTo>
                  <a:lnTo>
                    <a:pt x="444791" y="5713"/>
                  </a:lnTo>
                  <a:lnTo>
                    <a:pt x="441257" y="0"/>
                  </a:lnTo>
                  <a:lnTo>
                    <a:pt x="437377" y="762"/>
                  </a:lnTo>
                  <a:lnTo>
                    <a:pt x="433267" y="5840"/>
                  </a:lnTo>
                  <a:lnTo>
                    <a:pt x="427482" y="56660"/>
                  </a:lnTo>
                  <a:lnTo>
                    <a:pt x="418490" y="115052"/>
                  </a:lnTo>
                  <a:lnTo>
                    <a:pt x="414515" y="160570"/>
                  </a:lnTo>
                  <a:lnTo>
                    <a:pt x="414272" y="206700"/>
                  </a:lnTo>
                  <a:lnTo>
                    <a:pt x="419242" y="242436"/>
                  </a:lnTo>
                  <a:lnTo>
                    <a:pt x="445163" y="295529"/>
                  </a:lnTo>
                  <a:lnTo>
                    <a:pt x="473090" y="319495"/>
                  </a:lnTo>
                  <a:lnTo>
                    <a:pt x="489068" y="328018"/>
                  </a:lnTo>
                  <a:lnTo>
                    <a:pt x="523073" y="333427"/>
                  </a:lnTo>
                  <a:lnTo>
                    <a:pt x="540672" y="332736"/>
                  </a:lnTo>
                  <a:lnTo>
                    <a:pt x="594556" y="309928"/>
                  </a:lnTo>
                  <a:lnTo>
                    <a:pt x="634559" y="274224"/>
                  </a:lnTo>
                  <a:lnTo>
                    <a:pt x="665708" y="227420"/>
                  </a:lnTo>
                  <a:lnTo>
                    <a:pt x="679678" y="174958"/>
                  </a:lnTo>
                  <a:lnTo>
                    <a:pt x="674820" y="147077"/>
                  </a:lnTo>
                  <a:lnTo>
                    <a:pt x="669259" y="135377"/>
                  </a:lnTo>
                  <a:lnTo>
                    <a:pt x="660982" y="130623"/>
                  </a:lnTo>
                  <a:lnTo>
                    <a:pt x="650893" y="130501"/>
                  </a:lnTo>
                  <a:lnTo>
                    <a:pt x="639596" y="133467"/>
                  </a:lnTo>
                  <a:lnTo>
                    <a:pt x="618920" y="157075"/>
                  </a:lnTo>
                  <a:lnTo>
                    <a:pt x="588098" y="219740"/>
                  </a:lnTo>
                  <a:lnTo>
                    <a:pt x="579493" y="276786"/>
                  </a:lnTo>
                  <a:lnTo>
                    <a:pt x="584222" y="327374"/>
                  </a:lnTo>
                  <a:lnTo>
                    <a:pt x="602551" y="371309"/>
                  </a:lnTo>
                  <a:lnTo>
                    <a:pt x="622768" y="391261"/>
                  </a:lnTo>
                  <a:lnTo>
                    <a:pt x="651720" y="406996"/>
                  </a:lnTo>
                  <a:lnTo>
                    <a:pt x="671848" y="4136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35844" y="2440594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58515" y="2358327"/>
              <a:ext cx="950434" cy="678703"/>
            </a:xfrm>
            <a:custGeom>
              <a:avLst/>
              <a:gdLst/>
              <a:ahLst/>
              <a:cxnLst/>
              <a:rect l="0" t="0" r="0" b="0"/>
              <a:pathLst>
                <a:path w="950434" h="678703">
                  <a:moveTo>
                    <a:pt x="0" y="0"/>
                  </a:moveTo>
                  <a:lnTo>
                    <a:pt x="9423" y="56255"/>
                  </a:lnTo>
                  <a:lnTo>
                    <a:pt x="11806" y="102699"/>
                  </a:lnTo>
                  <a:lnTo>
                    <a:pt x="13147" y="165679"/>
                  </a:lnTo>
                  <a:lnTo>
                    <a:pt x="20823" y="222934"/>
                  </a:lnTo>
                  <a:lnTo>
                    <a:pt x="32747" y="285772"/>
                  </a:lnTo>
                  <a:lnTo>
                    <a:pt x="45928" y="338076"/>
                  </a:lnTo>
                  <a:lnTo>
                    <a:pt x="66761" y="389798"/>
                  </a:lnTo>
                  <a:lnTo>
                    <a:pt x="92230" y="436439"/>
                  </a:lnTo>
                  <a:lnTo>
                    <a:pt x="104144" y="446353"/>
                  </a:lnTo>
                  <a:lnTo>
                    <a:pt x="133632" y="457368"/>
                  </a:lnTo>
                  <a:lnTo>
                    <a:pt x="162988" y="458201"/>
                  </a:lnTo>
                  <a:lnTo>
                    <a:pt x="209273" y="446043"/>
                  </a:lnTo>
                  <a:lnTo>
                    <a:pt x="253456" y="423143"/>
                  </a:lnTo>
                  <a:lnTo>
                    <a:pt x="295683" y="388107"/>
                  </a:lnTo>
                  <a:lnTo>
                    <a:pt x="324086" y="346392"/>
                  </a:lnTo>
                  <a:lnTo>
                    <a:pt x="330409" y="308838"/>
                  </a:lnTo>
                  <a:lnTo>
                    <a:pt x="329962" y="288159"/>
                  </a:lnTo>
                  <a:lnTo>
                    <a:pt x="325095" y="272849"/>
                  </a:lnTo>
                  <a:lnTo>
                    <a:pt x="307498" y="251776"/>
                  </a:lnTo>
                  <a:lnTo>
                    <a:pt x="280379" y="241395"/>
                  </a:lnTo>
                  <a:lnTo>
                    <a:pt x="264616" y="238627"/>
                  </a:lnTo>
                  <a:lnTo>
                    <a:pt x="230852" y="247739"/>
                  </a:lnTo>
                  <a:lnTo>
                    <a:pt x="198580" y="268546"/>
                  </a:lnTo>
                  <a:lnTo>
                    <a:pt x="174080" y="298107"/>
                  </a:lnTo>
                  <a:lnTo>
                    <a:pt x="165223" y="327496"/>
                  </a:lnTo>
                  <a:lnTo>
                    <a:pt x="167887" y="355792"/>
                  </a:lnTo>
                  <a:lnTo>
                    <a:pt x="179228" y="383603"/>
                  </a:lnTo>
                  <a:lnTo>
                    <a:pt x="202550" y="407135"/>
                  </a:lnTo>
                  <a:lnTo>
                    <a:pt x="234752" y="426227"/>
                  </a:lnTo>
                  <a:lnTo>
                    <a:pt x="294183" y="442493"/>
                  </a:lnTo>
                  <a:lnTo>
                    <a:pt x="332354" y="441434"/>
                  </a:lnTo>
                  <a:lnTo>
                    <a:pt x="361506" y="431822"/>
                  </a:lnTo>
                  <a:lnTo>
                    <a:pt x="405048" y="400825"/>
                  </a:lnTo>
                  <a:lnTo>
                    <a:pt x="426400" y="367088"/>
                  </a:lnTo>
                  <a:lnTo>
                    <a:pt x="429204" y="337333"/>
                  </a:lnTo>
                  <a:lnTo>
                    <a:pt x="426895" y="315983"/>
                  </a:lnTo>
                  <a:lnTo>
                    <a:pt x="425869" y="326808"/>
                  </a:lnTo>
                  <a:lnTo>
                    <a:pt x="440071" y="385421"/>
                  </a:lnTo>
                  <a:lnTo>
                    <a:pt x="457300" y="439056"/>
                  </a:lnTo>
                  <a:lnTo>
                    <a:pt x="460260" y="442003"/>
                  </a:lnTo>
                  <a:lnTo>
                    <a:pt x="462234" y="437875"/>
                  </a:lnTo>
                  <a:lnTo>
                    <a:pt x="465402" y="387463"/>
                  </a:lnTo>
                  <a:lnTo>
                    <a:pt x="480508" y="343831"/>
                  </a:lnTo>
                  <a:lnTo>
                    <a:pt x="504281" y="309237"/>
                  </a:lnTo>
                  <a:lnTo>
                    <a:pt x="514433" y="303659"/>
                  </a:lnTo>
                  <a:lnTo>
                    <a:pt x="537901" y="301525"/>
                  </a:lnTo>
                  <a:lnTo>
                    <a:pt x="549034" y="307659"/>
                  </a:lnTo>
                  <a:lnTo>
                    <a:pt x="569530" y="330725"/>
                  </a:lnTo>
                  <a:lnTo>
                    <a:pt x="590919" y="377972"/>
                  </a:lnTo>
                  <a:lnTo>
                    <a:pt x="606906" y="430565"/>
                  </a:lnTo>
                  <a:lnTo>
                    <a:pt x="628570" y="477464"/>
                  </a:lnTo>
                  <a:lnTo>
                    <a:pt x="639949" y="485891"/>
                  </a:lnTo>
                  <a:lnTo>
                    <a:pt x="668844" y="491191"/>
                  </a:lnTo>
                  <a:lnTo>
                    <a:pt x="697936" y="480343"/>
                  </a:lnTo>
                  <a:lnTo>
                    <a:pt x="724577" y="458764"/>
                  </a:lnTo>
                  <a:lnTo>
                    <a:pt x="746574" y="428860"/>
                  </a:lnTo>
                  <a:lnTo>
                    <a:pt x="761531" y="370486"/>
                  </a:lnTo>
                  <a:lnTo>
                    <a:pt x="756904" y="339351"/>
                  </a:lnTo>
                  <a:lnTo>
                    <a:pt x="751405" y="326783"/>
                  </a:lnTo>
                  <a:lnTo>
                    <a:pt x="743168" y="322974"/>
                  </a:lnTo>
                  <a:lnTo>
                    <a:pt x="733106" y="325006"/>
                  </a:lnTo>
                  <a:lnTo>
                    <a:pt x="721828" y="330930"/>
                  </a:lnTo>
                  <a:lnTo>
                    <a:pt x="691398" y="368384"/>
                  </a:lnTo>
                  <a:lnTo>
                    <a:pt x="684600" y="400879"/>
                  </a:lnTo>
                  <a:lnTo>
                    <a:pt x="684920" y="418076"/>
                  </a:lnTo>
                  <a:lnTo>
                    <a:pt x="689704" y="431064"/>
                  </a:lnTo>
                  <a:lnTo>
                    <a:pt x="707207" y="449557"/>
                  </a:lnTo>
                  <a:lnTo>
                    <a:pt x="718273" y="453575"/>
                  </a:lnTo>
                  <a:lnTo>
                    <a:pt x="742757" y="453976"/>
                  </a:lnTo>
                  <a:lnTo>
                    <a:pt x="764811" y="445014"/>
                  </a:lnTo>
                  <a:lnTo>
                    <a:pt x="784768" y="429351"/>
                  </a:lnTo>
                  <a:lnTo>
                    <a:pt x="803795" y="407155"/>
                  </a:lnTo>
                  <a:lnTo>
                    <a:pt x="814658" y="400931"/>
                  </a:lnTo>
                  <a:lnTo>
                    <a:pt x="838916" y="398078"/>
                  </a:lnTo>
                  <a:lnTo>
                    <a:pt x="850260" y="402498"/>
                  </a:lnTo>
                  <a:lnTo>
                    <a:pt x="870989" y="419595"/>
                  </a:lnTo>
                  <a:lnTo>
                    <a:pt x="899789" y="469474"/>
                  </a:lnTo>
                  <a:lnTo>
                    <a:pt x="927620" y="525218"/>
                  </a:lnTo>
                  <a:lnTo>
                    <a:pt x="947884" y="573049"/>
                  </a:lnTo>
                  <a:lnTo>
                    <a:pt x="950433" y="606102"/>
                  </a:lnTo>
                  <a:lnTo>
                    <a:pt x="944964" y="638057"/>
                  </a:lnTo>
                  <a:lnTo>
                    <a:pt x="932377" y="662416"/>
                  </a:lnTo>
                  <a:lnTo>
                    <a:pt x="921708" y="670131"/>
                  </a:lnTo>
                  <a:lnTo>
                    <a:pt x="893603" y="678702"/>
                  </a:lnTo>
                  <a:lnTo>
                    <a:pt x="864862" y="674387"/>
                  </a:lnTo>
                  <a:lnTo>
                    <a:pt x="827048" y="654827"/>
                  </a:lnTo>
                  <a:lnTo>
                    <a:pt x="816449" y="646790"/>
                  </a:lnTo>
                  <a:lnTo>
                    <a:pt x="800609" y="617546"/>
                  </a:lnTo>
                  <a:lnTo>
                    <a:pt x="787190" y="558257"/>
                  </a:lnTo>
                  <a:lnTo>
                    <a:pt x="787276" y="500572"/>
                  </a:lnTo>
                  <a:lnTo>
                    <a:pt x="794753" y="470801"/>
                  </a:lnTo>
                  <a:lnTo>
                    <a:pt x="832952" y="409838"/>
                  </a:lnTo>
                  <a:lnTo>
                    <a:pt x="850095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78295" y="2401020"/>
              <a:ext cx="738299" cy="382914"/>
            </a:xfrm>
            <a:custGeom>
              <a:avLst/>
              <a:gdLst/>
              <a:ahLst/>
              <a:cxnLst/>
              <a:rect l="0" t="0" r="0" b="0"/>
              <a:pathLst>
                <a:path w="738299" h="382914">
                  <a:moveTo>
                    <a:pt x="26293" y="39574"/>
                  </a:moveTo>
                  <a:lnTo>
                    <a:pt x="11736" y="61410"/>
                  </a:lnTo>
                  <a:lnTo>
                    <a:pt x="2683" y="118663"/>
                  </a:lnTo>
                  <a:lnTo>
                    <a:pt x="0" y="178960"/>
                  </a:lnTo>
                  <a:lnTo>
                    <a:pt x="6484" y="228142"/>
                  </a:lnTo>
                  <a:lnTo>
                    <a:pt x="23847" y="284183"/>
                  </a:lnTo>
                  <a:lnTo>
                    <a:pt x="71017" y="343038"/>
                  </a:lnTo>
                  <a:lnTo>
                    <a:pt x="116903" y="375614"/>
                  </a:lnTo>
                  <a:lnTo>
                    <a:pt x="151371" y="382913"/>
                  </a:lnTo>
                  <a:lnTo>
                    <a:pt x="169094" y="382727"/>
                  </a:lnTo>
                  <a:lnTo>
                    <a:pt x="200973" y="370332"/>
                  </a:lnTo>
                  <a:lnTo>
                    <a:pt x="240554" y="337658"/>
                  </a:lnTo>
                  <a:lnTo>
                    <a:pt x="251401" y="325134"/>
                  </a:lnTo>
                  <a:lnTo>
                    <a:pt x="273946" y="263835"/>
                  </a:lnTo>
                  <a:lnTo>
                    <a:pt x="281091" y="209833"/>
                  </a:lnTo>
                  <a:lnTo>
                    <a:pt x="282743" y="156378"/>
                  </a:lnTo>
                  <a:lnTo>
                    <a:pt x="276631" y="97542"/>
                  </a:lnTo>
                  <a:lnTo>
                    <a:pt x="272619" y="36268"/>
                  </a:lnTo>
                  <a:lnTo>
                    <a:pt x="266282" y="3065"/>
                  </a:lnTo>
                  <a:lnTo>
                    <a:pt x="263982" y="0"/>
                  </a:lnTo>
                  <a:lnTo>
                    <a:pt x="260746" y="30557"/>
                  </a:lnTo>
                  <a:lnTo>
                    <a:pt x="259787" y="83452"/>
                  </a:lnTo>
                  <a:lnTo>
                    <a:pt x="259563" y="135757"/>
                  </a:lnTo>
                  <a:lnTo>
                    <a:pt x="259463" y="190488"/>
                  </a:lnTo>
                  <a:lnTo>
                    <a:pt x="260943" y="243759"/>
                  </a:lnTo>
                  <a:lnTo>
                    <a:pt x="266678" y="292826"/>
                  </a:lnTo>
                  <a:lnTo>
                    <a:pt x="278473" y="348718"/>
                  </a:lnTo>
                  <a:lnTo>
                    <a:pt x="281251" y="350789"/>
                  </a:lnTo>
                  <a:lnTo>
                    <a:pt x="289772" y="292497"/>
                  </a:lnTo>
                  <a:lnTo>
                    <a:pt x="305459" y="229282"/>
                  </a:lnTo>
                  <a:lnTo>
                    <a:pt x="329404" y="170434"/>
                  </a:lnTo>
                  <a:lnTo>
                    <a:pt x="338057" y="154236"/>
                  </a:lnTo>
                  <a:lnTo>
                    <a:pt x="348396" y="144961"/>
                  </a:lnTo>
                  <a:lnTo>
                    <a:pt x="359859" y="140302"/>
                  </a:lnTo>
                  <a:lnTo>
                    <a:pt x="372071" y="138718"/>
                  </a:lnTo>
                  <a:lnTo>
                    <a:pt x="380213" y="145280"/>
                  </a:lnTo>
                  <a:lnTo>
                    <a:pt x="397342" y="202419"/>
                  </a:lnTo>
                  <a:lnTo>
                    <a:pt x="407666" y="265898"/>
                  </a:lnTo>
                  <a:lnTo>
                    <a:pt x="424012" y="311793"/>
                  </a:lnTo>
                  <a:lnTo>
                    <a:pt x="455431" y="347059"/>
                  </a:lnTo>
                  <a:lnTo>
                    <a:pt x="467779" y="352730"/>
                  </a:lnTo>
                  <a:lnTo>
                    <a:pt x="493687" y="354969"/>
                  </a:lnTo>
                  <a:lnTo>
                    <a:pt x="541246" y="347664"/>
                  </a:lnTo>
                  <a:lnTo>
                    <a:pt x="572043" y="331896"/>
                  </a:lnTo>
                  <a:lnTo>
                    <a:pt x="611013" y="297324"/>
                  </a:lnTo>
                  <a:lnTo>
                    <a:pt x="637794" y="258135"/>
                  </a:lnTo>
                  <a:lnTo>
                    <a:pt x="648469" y="229643"/>
                  </a:lnTo>
                  <a:lnTo>
                    <a:pt x="654478" y="179343"/>
                  </a:lnTo>
                  <a:lnTo>
                    <a:pt x="655884" y="143843"/>
                  </a:lnTo>
                  <a:lnTo>
                    <a:pt x="648384" y="115877"/>
                  </a:lnTo>
                  <a:lnTo>
                    <a:pt x="642118" y="104154"/>
                  </a:lnTo>
                  <a:lnTo>
                    <a:pt x="631847" y="96338"/>
                  </a:lnTo>
                  <a:lnTo>
                    <a:pt x="604184" y="87654"/>
                  </a:lnTo>
                  <a:lnTo>
                    <a:pt x="591323" y="88386"/>
                  </a:lnTo>
                  <a:lnTo>
                    <a:pt x="568908" y="97323"/>
                  </a:lnTo>
                  <a:lnTo>
                    <a:pt x="563235" y="105496"/>
                  </a:lnTo>
                  <a:lnTo>
                    <a:pt x="560995" y="126764"/>
                  </a:lnTo>
                  <a:lnTo>
                    <a:pt x="575577" y="164433"/>
                  </a:lnTo>
                  <a:lnTo>
                    <a:pt x="629695" y="218108"/>
                  </a:lnTo>
                  <a:lnTo>
                    <a:pt x="679724" y="259039"/>
                  </a:lnTo>
                  <a:lnTo>
                    <a:pt x="721123" y="300112"/>
                  </a:lnTo>
                  <a:lnTo>
                    <a:pt x="737810" y="327520"/>
                  </a:lnTo>
                  <a:lnTo>
                    <a:pt x="738298" y="339704"/>
                  </a:lnTo>
                  <a:lnTo>
                    <a:pt x="734054" y="350874"/>
                  </a:lnTo>
                  <a:lnTo>
                    <a:pt x="726654" y="361367"/>
                  </a:lnTo>
                  <a:lnTo>
                    <a:pt x="715626" y="368363"/>
                  </a:lnTo>
                  <a:lnTo>
                    <a:pt x="670991" y="378208"/>
                  </a:lnTo>
                  <a:lnTo>
                    <a:pt x="620695" y="381126"/>
                  </a:lnTo>
                  <a:lnTo>
                    <a:pt x="561030" y="382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81188" y="2565901"/>
              <a:ext cx="329069" cy="25517"/>
            </a:xfrm>
            <a:custGeom>
              <a:avLst/>
              <a:gdLst/>
              <a:ahLst/>
              <a:cxnLst/>
              <a:rect l="0" t="0" r="0" b="0"/>
              <a:pathLst>
                <a:path w="329069" h="25517">
                  <a:moveTo>
                    <a:pt x="0" y="11805"/>
                  </a:moveTo>
                  <a:lnTo>
                    <a:pt x="37409" y="2382"/>
                  </a:lnTo>
                  <a:lnTo>
                    <a:pt x="79088" y="0"/>
                  </a:lnTo>
                  <a:lnTo>
                    <a:pt x="128081" y="3003"/>
                  </a:lnTo>
                  <a:lnTo>
                    <a:pt x="180326" y="7893"/>
                  </a:lnTo>
                  <a:lnTo>
                    <a:pt x="234015" y="10066"/>
                  </a:lnTo>
                  <a:lnTo>
                    <a:pt x="293795" y="18569"/>
                  </a:lnTo>
                  <a:lnTo>
                    <a:pt x="329068" y="25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965502" y="2550283"/>
              <a:ext cx="427627" cy="208476"/>
            </a:xfrm>
            <a:custGeom>
              <a:avLst/>
              <a:gdLst/>
              <a:ahLst/>
              <a:cxnLst/>
              <a:rect l="0" t="0" r="0" b="0"/>
              <a:pathLst>
                <a:path w="427627" h="208476">
                  <a:moveTo>
                    <a:pt x="26293" y="0"/>
                  </a:moveTo>
                  <a:lnTo>
                    <a:pt x="11735" y="21837"/>
                  </a:lnTo>
                  <a:lnTo>
                    <a:pt x="2682" y="71810"/>
                  </a:lnTo>
                  <a:lnTo>
                    <a:pt x="0" y="127581"/>
                  </a:lnTo>
                  <a:lnTo>
                    <a:pt x="11560" y="160299"/>
                  </a:lnTo>
                  <a:lnTo>
                    <a:pt x="31933" y="187028"/>
                  </a:lnTo>
                  <a:lnTo>
                    <a:pt x="56222" y="203985"/>
                  </a:lnTo>
                  <a:lnTo>
                    <a:pt x="82252" y="208475"/>
                  </a:lnTo>
                  <a:lnTo>
                    <a:pt x="109056" y="203869"/>
                  </a:lnTo>
                  <a:lnTo>
                    <a:pt x="136202" y="191665"/>
                  </a:lnTo>
                  <a:lnTo>
                    <a:pt x="169903" y="160386"/>
                  </a:lnTo>
                  <a:lnTo>
                    <a:pt x="199185" y="122172"/>
                  </a:lnTo>
                  <a:lnTo>
                    <a:pt x="209776" y="91370"/>
                  </a:lnTo>
                  <a:lnTo>
                    <a:pt x="212960" y="68031"/>
                  </a:lnTo>
                  <a:lnTo>
                    <a:pt x="211676" y="68206"/>
                  </a:lnTo>
                  <a:lnTo>
                    <a:pt x="209297" y="72894"/>
                  </a:lnTo>
                  <a:lnTo>
                    <a:pt x="205948" y="108605"/>
                  </a:lnTo>
                  <a:lnTo>
                    <a:pt x="217353" y="136630"/>
                  </a:lnTo>
                  <a:lnTo>
                    <a:pt x="237657" y="161274"/>
                  </a:lnTo>
                  <a:lnTo>
                    <a:pt x="261915" y="177304"/>
                  </a:lnTo>
                  <a:lnTo>
                    <a:pt x="308546" y="187616"/>
                  </a:lnTo>
                  <a:lnTo>
                    <a:pt x="360957" y="183392"/>
                  </a:lnTo>
                  <a:lnTo>
                    <a:pt x="388826" y="168346"/>
                  </a:lnTo>
                  <a:lnTo>
                    <a:pt x="409845" y="146424"/>
                  </a:lnTo>
                  <a:lnTo>
                    <a:pt x="424265" y="121446"/>
                  </a:lnTo>
                  <a:lnTo>
                    <a:pt x="427626" y="91047"/>
                  </a:lnTo>
                  <a:lnTo>
                    <a:pt x="422519" y="60271"/>
                  </a:lnTo>
                  <a:lnTo>
                    <a:pt x="39649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85398" y="2359906"/>
              <a:ext cx="562160" cy="416562"/>
            </a:xfrm>
            <a:custGeom>
              <a:avLst/>
              <a:gdLst/>
              <a:ahLst/>
              <a:cxnLst/>
              <a:rect l="0" t="0" r="0" b="0"/>
              <a:pathLst>
                <a:path w="562160" h="416562">
                  <a:moveTo>
                    <a:pt x="0" y="272645"/>
                  </a:moveTo>
                  <a:lnTo>
                    <a:pt x="12470" y="325853"/>
                  </a:lnTo>
                  <a:lnTo>
                    <a:pt x="35857" y="375586"/>
                  </a:lnTo>
                  <a:lnTo>
                    <a:pt x="58594" y="400156"/>
                  </a:lnTo>
                  <a:lnTo>
                    <a:pt x="87996" y="413107"/>
                  </a:lnTo>
                  <a:lnTo>
                    <a:pt x="104369" y="416561"/>
                  </a:lnTo>
                  <a:lnTo>
                    <a:pt x="118330" y="414293"/>
                  </a:lnTo>
                  <a:lnTo>
                    <a:pt x="141968" y="399585"/>
                  </a:lnTo>
                  <a:lnTo>
                    <a:pt x="172406" y="358330"/>
                  </a:lnTo>
                  <a:lnTo>
                    <a:pt x="199041" y="300742"/>
                  </a:lnTo>
                  <a:lnTo>
                    <a:pt x="214199" y="256086"/>
                  </a:lnTo>
                  <a:lnTo>
                    <a:pt x="225292" y="195966"/>
                  </a:lnTo>
                  <a:lnTo>
                    <a:pt x="223023" y="152236"/>
                  </a:lnTo>
                  <a:lnTo>
                    <a:pt x="220459" y="92069"/>
                  </a:lnTo>
                  <a:lnTo>
                    <a:pt x="215529" y="85229"/>
                  </a:lnTo>
                  <a:lnTo>
                    <a:pt x="207672" y="86762"/>
                  </a:lnTo>
                  <a:lnTo>
                    <a:pt x="197863" y="93878"/>
                  </a:lnTo>
                  <a:lnTo>
                    <a:pt x="192847" y="106240"/>
                  </a:lnTo>
                  <a:lnTo>
                    <a:pt x="193067" y="161554"/>
                  </a:lnTo>
                  <a:lnTo>
                    <a:pt x="199052" y="209560"/>
                  </a:lnTo>
                  <a:lnTo>
                    <a:pt x="210853" y="245115"/>
                  </a:lnTo>
                  <a:lnTo>
                    <a:pt x="227778" y="271074"/>
                  </a:lnTo>
                  <a:lnTo>
                    <a:pt x="263002" y="301294"/>
                  </a:lnTo>
                  <a:lnTo>
                    <a:pt x="289041" y="314832"/>
                  </a:lnTo>
                  <a:lnTo>
                    <a:pt x="319912" y="317801"/>
                  </a:lnTo>
                  <a:lnTo>
                    <a:pt x="350898" y="312519"/>
                  </a:lnTo>
                  <a:lnTo>
                    <a:pt x="374827" y="300015"/>
                  </a:lnTo>
                  <a:lnTo>
                    <a:pt x="405427" y="261288"/>
                  </a:lnTo>
                  <a:lnTo>
                    <a:pt x="426513" y="218497"/>
                  </a:lnTo>
                  <a:lnTo>
                    <a:pt x="435130" y="155037"/>
                  </a:lnTo>
                  <a:lnTo>
                    <a:pt x="444963" y="100178"/>
                  </a:lnTo>
                  <a:lnTo>
                    <a:pt x="441564" y="39172"/>
                  </a:lnTo>
                  <a:lnTo>
                    <a:pt x="440005" y="5360"/>
                  </a:lnTo>
                  <a:lnTo>
                    <a:pt x="435019" y="0"/>
                  </a:lnTo>
                  <a:lnTo>
                    <a:pt x="427125" y="2521"/>
                  </a:lnTo>
                  <a:lnTo>
                    <a:pt x="417292" y="10295"/>
                  </a:lnTo>
                  <a:lnTo>
                    <a:pt x="406366" y="43308"/>
                  </a:lnTo>
                  <a:lnTo>
                    <a:pt x="403033" y="89974"/>
                  </a:lnTo>
                  <a:lnTo>
                    <a:pt x="406630" y="146261"/>
                  </a:lnTo>
                  <a:lnTo>
                    <a:pt x="417220" y="208791"/>
                  </a:lnTo>
                  <a:lnTo>
                    <a:pt x="445394" y="262966"/>
                  </a:lnTo>
                  <a:lnTo>
                    <a:pt x="472887" y="308710"/>
                  </a:lnTo>
                  <a:lnTo>
                    <a:pt x="509302" y="341392"/>
                  </a:lnTo>
                  <a:lnTo>
                    <a:pt x="562159" y="3686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57976" y="2385749"/>
              <a:ext cx="41135" cy="1"/>
            </a:xfrm>
            <a:custGeom>
              <a:avLst/>
              <a:gdLst/>
              <a:ahLst/>
              <a:cxnLst/>
              <a:rect l="0" t="0" r="0" b="0"/>
              <a:pathLst>
                <a:path w="41135" h="1">
                  <a:moveTo>
                    <a:pt x="411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160954" y="2342697"/>
              <a:ext cx="668143" cy="426967"/>
            </a:xfrm>
            <a:custGeom>
              <a:avLst/>
              <a:gdLst/>
              <a:ahLst/>
              <a:cxnLst/>
              <a:rect l="0" t="0" r="0" b="0"/>
              <a:pathLst>
                <a:path w="668143" h="426967">
                  <a:moveTo>
                    <a:pt x="284228" y="207586"/>
                  </a:moveTo>
                  <a:lnTo>
                    <a:pt x="276949" y="178471"/>
                  </a:lnTo>
                  <a:lnTo>
                    <a:pt x="257126" y="156052"/>
                  </a:lnTo>
                  <a:lnTo>
                    <a:pt x="243308" y="145808"/>
                  </a:lnTo>
                  <a:lnTo>
                    <a:pt x="207642" y="138488"/>
                  </a:lnTo>
                  <a:lnTo>
                    <a:pt x="152862" y="142932"/>
                  </a:lnTo>
                  <a:lnTo>
                    <a:pt x="123771" y="151429"/>
                  </a:lnTo>
                  <a:lnTo>
                    <a:pt x="63280" y="190336"/>
                  </a:lnTo>
                  <a:lnTo>
                    <a:pt x="30530" y="224311"/>
                  </a:lnTo>
                  <a:lnTo>
                    <a:pt x="8807" y="263324"/>
                  </a:lnTo>
                  <a:lnTo>
                    <a:pt x="0" y="311108"/>
                  </a:lnTo>
                  <a:lnTo>
                    <a:pt x="11948" y="363861"/>
                  </a:lnTo>
                  <a:lnTo>
                    <a:pt x="38799" y="391810"/>
                  </a:lnTo>
                  <a:lnTo>
                    <a:pt x="56623" y="403528"/>
                  </a:lnTo>
                  <a:lnTo>
                    <a:pt x="100803" y="412487"/>
                  </a:lnTo>
                  <a:lnTo>
                    <a:pt x="150908" y="409866"/>
                  </a:lnTo>
                  <a:lnTo>
                    <a:pt x="203646" y="398545"/>
                  </a:lnTo>
                  <a:lnTo>
                    <a:pt x="255612" y="375041"/>
                  </a:lnTo>
                  <a:lnTo>
                    <a:pt x="309892" y="339802"/>
                  </a:lnTo>
                  <a:lnTo>
                    <a:pt x="340245" y="311086"/>
                  </a:lnTo>
                  <a:lnTo>
                    <a:pt x="377296" y="247905"/>
                  </a:lnTo>
                  <a:lnTo>
                    <a:pt x="401581" y="192191"/>
                  </a:lnTo>
                  <a:lnTo>
                    <a:pt x="416332" y="143271"/>
                  </a:lnTo>
                  <a:lnTo>
                    <a:pt x="427305" y="96106"/>
                  </a:lnTo>
                  <a:lnTo>
                    <a:pt x="420738" y="38290"/>
                  </a:lnTo>
                  <a:lnTo>
                    <a:pt x="407869" y="5896"/>
                  </a:lnTo>
                  <a:lnTo>
                    <a:pt x="400172" y="0"/>
                  </a:lnTo>
                  <a:lnTo>
                    <a:pt x="391994" y="639"/>
                  </a:lnTo>
                  <a:lnTo>
                    <a:pt x="383494" y="5636"/>
                  </a:lnTo>
                  <a:lnTo>
                    <a:pt x="379352" y="18108"/>
                  </a:lnTo>
                  <a:lnTo>
                    <a:pt x="379276" y="76287"/>
                  </a:lnTo>
                  <a:lnTo>
                    <a:pt x="381455" y="131950"/>
                  </a:lnTo>
                  <a:lnTo>
                    <a:pt x="395067" y="192477"/>
                  </a:lnTo>
                  <a:lnTo>
                    <a:pt x="412426" y="248444"/>
                  </a:lnTo>
                  <a:lnTo>
                    <a:pt x="433257" y="297051"/>
                  </a:lnTo>
                  <a:lnTo>
                    <a:pt x="451447" y="342768"/>
                  </a:lnTo>
                  <a:lnTo>
                    <a:pt x="456646" y="346459"/>
                  </a:lnTo>
                  <a:lnTo>
                    <a:pt x="461636" y="342825"/>
                  </a:lnTo>
                  <a:lnTo>
                    <a:pt x="471242" y="321014"/>
                  </a:lnTo>
                  <a:lnTo>
                    <a:pt x="485216" y="268955"/>
                  </a:lnTo>
                  <a:lnTo>
                    <a:pt x="500528" y="221707"/>
                  </a:lnTo>
                  <a:lnTo>
                    <a:pt x="523685" y="171314"/>
                  </a:lnTo>
                  <a:lnTo>
                    <a:pt x="540969" y="141191"/>
                  </a:lnTo>
                  <a:lnTo>
                    <a:pt x="566932" y="120693"/>
                  </a:lnTo>
                  <a:lnTo>
                    <a:pt x="582387" y="113095"/>
                  </a:lnTo>
                  <a:lnTo>
                    <a:pt x="595737" y="112599"/>
                  </a:lnTo>
                  <a:lnTo>
                    <a:pt x="607685" y="116839"/>
                  </a:lnTo>
                  <a:lnTo>
                    <a:pt x="618696" y="124236"/>
                  </a:lnTo>
                  <a:lnTo>
                    <a:pt x="634994" y="152768"/>
                  </a:lnTo>
                  <a:lnTo>
                    <a:pt x="648672" y="207594"/>
                  </a:lnTo>
                  <a:lnTo>
                    <a:pt x="652724" y="270559"/>
                  </a:lnTo>
                  <a:lnTo>
                    <a:pt x="653673" y="317841"/>
                  </a:lnTo>
                  <a:lnTo>
                    <a:pt x="655730" y="375674"/>
                  </a:lnTo>
                  <a:lnTo>
                    <a:pt x="668142" y="4269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875834" y="2481727"/>
              <a:ext cx="1255827" cy="499073"/>
            </a:xfrm>
            <a:custGeom>
              <a:avLst/>
              <a:gdLst/>
              <a:ahLst/>
              <a:cxnLst/>
              <a:rect l="0" t="0" r="0" b="0"/>
              <a:pathLst>
                <a:path w="1255827" h="499073">
                  <a:moveTo>
                    <a:pt x="213775" y="0"/>
                  </a:moveTo>
                  <a:lnTo>
                    <a:pt x="184659" y="0"/>
                  </a:lnTo>
                  <a:lnTo>
                    <a:pt x="144718" y="14558"/>
                  </a:lnTo>
                  <a:lnTo>
                    <a:pt x="87449" y="70473"/>
                  </a:lnTo>
                  <a:lnTo>
                    <a:pt x="42231" y="123780"/>
                  </a:lnTo>
                  <a:lnTo>
                    <a:pt x="13308" y="164647"/>
                  </a:lnTo>
                  <a:lnTo>
                    <a:pt x="2801" y="196070"/>
                  </a:lnTo>
                  <a:lnTo>
                    <a:pt x="0" y="212981"/>
                  </a:lnTo>
                  <a:lnTo>
                    <a:pt x="2702" y="225778"/>
                  </a:lnTo>
                  <a:lnTo>
                    <a:pt x="9074" y="235833"/>
                  </a:lnTo>
                  <a:lnTo>
                    <a:pt x="17892" y="244060"/>
                  </a:lnTo>
                  <a:lnTo>
                    <a:pt x="29865" y="248021"/>
                  </a:lnTo>
                  <a:lnTo>
                    <a:pt x="59419" y="248359"/>
                  </a:lnTo>
                  <a:lnTo>
                    <a:pt x="103039" y="232706"/>
                  </a:lnTo>
                  <a:lnTo>
                    <a:pt x="137630" y="208771"/>
                  </a:lnTo>
                  <a:lnTo>
                    <a:pt x="176616" y="153016"/>
                  </a:lnTo>
                  <a:lnTo>
                    <a:pt x="198363" y="121004"/>
                  </a:lnTo>
                  <a:lnTo>
                    <a:pt x="192789" y="145374"/>
                  </a:lnTo>
                  <a:lnTo>
                    <a:pt x="195815" y="174808"/>
                  </a:lnTo>
                  <a:lnTo>
                    <a:pt x="206301" y="200078"/>
                  </a:lnTo>
                  <a:lnTo>
                    <a:pt x="213362" y="211082"/>
                  </a:lnTo>
                  <a:lnTo>
                    <a:pt x="222641" y="216895"/>
                  </a:lnTo>
                  <a:lnTo>
                    <a:pt x="245137" y="219291"/>
                  </a:lnTo>
                  <a:lnTo>
                    <a:pt x="266308" y="211215"/>
                  </a:lnTo>
                  <a:lnTo>
                    <a:pt x="276220" y="204796"/>
                  </a:lnTo>
                  <a:lnTo>
                    <a:pt x="314020" y="150708"/>
                  </a:lnTo>
                  <a:lnTo>
                    <a:pt x="340133" y="100684"/>
                  </a:lnTo>
                  <a:lnTo>
                    <a:pt x="355149" y="66904"/>
                  </a:lnTo>
                  <a:lnTo>
                    <a:pt x="353797" y="78994"/>
                  </a:lnTo>
                  <a:lnTo>
                    <a:pt x="342039" y="136410"/>
                  </a:lnTo>
                  <a:lnTo>
                    <a:pt x="340140" y="187009"/>
                  </a:lnTo>
                  <a:lnTo>
                    <a:pt x="345095" y="217181"/>
                  </a:lnTo>
                  <a:lnTo>
                    <a:pt x="347025" y="220961"/>
                  </a:lnTo>
                  <a:lnTo>
                    <a:pt x="348313" y="217387"/>
                  </a:lnTo>
                  <a:lnTo>
                    <a:pt x="357657" y="160586"/>
                  </a:lnTo>
                  <a:lnTo>
                    <a:pt x="384378" y="98025"/>
                  </a:lnTo>
                  <a:lnTo>
                    <a:pt x="413962" y="45803"/>
                  </a:lnTo>
                  <a:lnTo>
                    <a:pt x="436812" y="23912"/>
                  </a:lnTo>
                  <a:lnTo>
                    <a:pt x="449304" y="15941"/>
                  </a:lnTo>
                  <a:lnTo>
                    <a:pt x="457632" y="19769"/>
                  </a:lnTo>
                  <a:lnTo>
                    <a:pt x="463183" y="31461"/>
                  </a:lnTo>
                  <a:lnTo>
                    <a:pt x="467829" y="67304"/>
                  </a:lnTo>
                  <a:lnTo>
                    <a:pt x="464926" y="130309"/>
                  </a:lnTo>
                  <a:lnTo>
                    <a:pt x="469111" y="174715"/>
                  </a:lnTo>
                  <a:lnTo>
                    <a:pt x="487311" y="227982"/>
                  </a:lnTo>
                  <a:lnTo>
                    <a:pt x="511560" y="250117"/>
                  </a:lnTo>
                  <a:lnTo>
                    <a:pt x="542651" y="263510"/>
                  </a:lnTo>
                  <a:lnTo>
                    <a:pt x="576783" y="269463"/>
                  </a:lnTo>
                  <a:lnTo>
                    <a:pt x="612265" y="259920"/>
                  </a:lnTo>
                  <a:lnTo>
                    <a:pt x="670140" y="223833"/>
                  </a:lnTo>
                  <a:lnTo>
                    <a:pt x="708532" y="174656"/>
                  </a:lnTo>
                  <a:lnTo>
                    <a:pt x="734296" y="111843"/>
                  </a:lnTo>
                  <a:lnTo>
                    <a:pt x="738131" y="75607"/>
                  </a:lnTo>
                  <a:lnTo>
                    <a:pt x="737021" y="59546"/>
                  </a:lnTo>
                  <a:lnTo>
                    <a:pt x="730187" y="48838"/>
                  </a:lnTo>
                  <a:lnTo>
                    <a:pt x="719537" y="41700"/>
                  </a:lnTo>
                  <a:lnTo>
                    <a:pt x="706343" y="36941"/>
                  </a:lnTo>
                  <a:lnTo>
                    <a:pt x="691453" y="38339"/>
                  </a:lnTo>
                  <a:lnTo>
                    <a:pt x="658658" y="52079"/>
                  </a:lnTo>
                  <a:lnTo>
                    <a:pt x="600422" y="98141"/>
                  </a:lnTo>
                  <a:lnTo>
                    <a:pt x="569384" y="139277"/>
                  </a:lnTo>
                  <a:lnTo>
                    <a:pt x="555655" y="172098"/>
                  </a:lnTo>
                  <a:lnTo>
                    <a:pt x="557478" y="184812"/>
                  </a:lnTo>
                  <a:lnTo>
                    <a:pt x="564788" y="194811"/>
                  </a:lnTo>
                  <a:lnTo>
                    <a:pt x="575755" y="203001"/>
                  </a:lnTo>
                  <a:lnTo>
                    <a:pt x="587636" y="206937"/>
                  </a:lnTo>
                  <a:lnTo>
                    <a:pt x="613025" y="207248"/>
                  </a:lnTo>
                  <a:lnTo>
                    <a:pt x="635482" y="194183"/>
                  </a:lnTo>
                  <a:lnTo>
                    <a:pt x="682004" y="141276"/>
                  </a:lnTo>
                  <a:lnTo>
                    <a:pt x="721696" y="104491"/>
                  </a:lnTo>
                  <a:lnTo>
                    <a:pt x="733682" y="101654"/>
                  </a:lnTo>
                  <a:lnTo>
                    <a:pt x="744719" y="104333"/>
                  </a:lnTo>
                  <a:lnTo>
                    <a:pt x="755124" y="110689"/>
                  </a:lnTo>
                  <a:lnTo>
                    <a:pt x="770748" y="138064"/>
                  </a:lnTo>
                  <a:lnTo>
                    <a:pt x="781247" y="178669"/>
                  </a:lnTo>
                  <a:lnTo>
                    <a:pt x="785912" y="232263"/>
                  </a:lnTo>
                  <a:lnTo>
                    <a:pt x="795818" y="293276"/>
                  </a:lnTo>
                  <a:lnTo>
                    <a:pt x="808402" y="354858"/>
                  </a:lnTo>
                  <a:lnTo>
                    <a:pt x="821779" y="414069"/>
                  </a:lnTo>
                  <a:lnTo>
                    <a:pt x="820834" y="462928"/>
                  </a:lnTo>
                  <a:lnTo>
                    <a:pt x="810616" y="488096"/>
                  </a:lnTo>
                  <a:lnTo>
                    <a:pt x="803626" y="499072"/>
                  </a:lnTo>
                  <a:lnTo>
                    <a:pt x="800490" y="498773"/>
                  </a:lnTo>
                  <a:lnTo>
                    <a:pt x="801067" y="478127"/>
                  </a:lnTo>
                  <a:lnTo>
                    <a:pt x="813850" y="424699"/>
                  </a:lnTo>
                  <a:lnTo>
                    <a:pt x="835109" y="370134"/>
                  </a:lnTo>
                  <a:lnTo>
                    <a:pt x="868197" y="315345"/>
                  </a:lnTo>
                  <a:lnTo>
                    <a:pt x="895017" y="266942"/>
                  </a:lnTo>
                  <a:lnTo>
                    <a:pt x="921955" y="206938"/>
                  </a:lnTo>
                  <a:lnTo>
                    <a:pt x="943277" y="161864"/>
                  </a:lnTo>
                  <a:lnTo>
                    <a:pt x="950950" y="103144"/>
                  </a:lnTo>
                  <a:lnTo>
                    <a:pt x="952744" y="65139"/>
                  </a:lnTo>
                  <a:lnTo>
                    <a:pt x="945605" y="54091"/>
                  </a:lnTo>
                  <a:lnTo>
                    <a:pt x="933229" y="48248"/>
                  </a:lnTo>
                  <a:lnTo>
                    <a:pt x="917360" y="45877"/>
                  </a:lnTo>
                  <a:lnTo>
                    <a:pt x="902211" y="50390"/>
                  </a:lnTo>
                  <a:lnTo>
                    <a:pt x="873191" y="71655"/>
                  </a:lnTo>
                  <a:lnTo>
                    <a:pt x="853184" y="101418"/>
                  </a:lnTo>
                  <a:lnTo>
                    <a:pt x="845715" y="117887"/>
                  </a:lnTo>
                  <a:lnTo>
                    <a:pt x="845307" y="134960"/>
                  </a:lnTo>
                  <a:lnTo>
                    <a:pt x="857041" y="170180"/>
                  </a:lnTo>
                  <a:lnTo>
                    <a:pt x="881553" y="193958"/>
                  </a:lnTo>
                  <a:lnTo>
                    <a:pt x="912761" y="208081"/>
                  </a:lnTo>
                  <a:lnTo>
                    <a:pt x="967637" y="216032"/>
                  </a:lnTo>
                  <a:lnTo>
                    <a:pt x="1015005" y="217892"/>
                  </a:lnTo>
                  <a:lnTo>
                    <a:pt x="1078505" y="211660"/>
                  </a:lnTo>
                  <a:lnTo>
                    <a:pt x="1121156" y="200206"/>
                  </a:lnTo>
                  <a:lnTo>
                    <a:pt x="1183932" y="180690"/>
                  </a:lnTo>
                  <a:lnTo>
                    <a:pt x="1228938" y="169322"/>
                  </a:lnTo>
                  <a:lnTo>
                    <a:pt x="1255826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221215" y="6913342"/>
            <a:ext cx="356492" cy="233091"/>
          </a:xfrm>
          <a:custGeom>
            <a:avLst/>
            <a:gdLst/>
            <a:ahLst/>
            <a:cxnLst/>
            <a:rect l="0" t="0" r="0" b="0"/>
            <a:pathLst>
              <a:path w="356492" h="233091">
                <a:moveTo>
                  <a:pt x="356491" y="0"/>
                </a:moveTo>
                <a:lnTo>
                  <a:pt x="299239" y="26363"/>
                </a:lnTo>
                <a:lnTo>
                  <a:pt x="243625" y="69019"/>
                </a:lnTo>
                <a:lnTo>
                  <a:pt x="191329" y="105210"/>
                </a:lnTo>
                <a:lnTo>
                  <a:pt x="136988" y="140177"/>
                </a:lnTo>
                <a:lnTo>
                  <a:pt x="75818" y="175583"/>
                </a:lnTo>
                <a:lnTo>
                  <a:pt x="27776" y="215568"/>
                </a:lnTo>
                <a:lnTo>
                  <a:pt x="0" y="233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042969" y="7480371"/>
            <a:ext cx="455538" cy="304750"/>
          </a:xfrm>
          <a:custGeom>
            <a:avLst/>
            <a:gdLst/>
            <a:ahLst/>
            <a:cxnLst/>
            <a:rect l="0" t="0" r="0" b="0"/>
            <a:pathLst>
              <a:path w="455538" h="304750">
                <a:moveTo>
                  <a:pt x="95978" y="145953"/>
                </a:moveTo>
                <a:lnTo>
                  <a:pt x="85126" y="194761"/>
                </a:lnTo>
                <a:lnTo>
                  <a:pt x="87177" y="240142"/>
                </a:lnTo>
                <a:lnTo>
                  <a:pt x="90111" y="254450"/>
                </a:lnTo>
                <a:lnTo>
                  <a:pt x="105558" y="278472"/>
                </a:lnTo>
                <a:lnTo>
                  <a:pt x="116076" y="289145"/>
                </a:lnTo>
                <a:lnTo>
                  <a:pt x="144013" y="301002"/>
                </a:lnTo>
                <a:lnTo>
                  <a:pt x="178266" y="304749"/>
                </a:lnTo>
                <a:lnTo>
                  <a:pt x="238852" y="296769"/>
                </a:lnTo>
                <a:lnTo>
                  <a:pt x="296075" y="275784"/>
                </a:lnTo>
                <a:lnTo>
                  <a:pt x="350101" y="250270"/>
                </a:lnTo>
                <a:lnTo>
                  <a:pt x="410074" y="210288"/>
                </a:lnTo>
                <a:lnTo>
                  <a:pt x="435150" y="183688"/>
                </a:lnTo>
                <a:lnTo>
                  <a:pt x="451374" y="151552"/>
                </a:lnTo>
                <a:lnTo>
                  <a:pt x="455537" y="116957"/>
                </a:lnTo>
                <a:lnTo>
                  <a:pt x="450786" y="82792"/>
                </a:lnTo>
                <a:lnTo>
                  <a:pt x="438518" y="52372"/>
                </a:lnTo>
                <a:lnTo>
                  <a:pt x="418847" y="31743"/>
                </a:lnTo>
                <a:lnTo>
                  <a:pt x="378014" y="11565"/>
                </a:lnTo>
                <a:lnTo>
                  <a:pt x="323258" y="0"/>
                </a:lnTo>
                <a:lnTo>
                  <a:pt x="280782" y="341"/>
                </a:lnTo>
                <a:lnTo>
                  <a:pt x="236513" y="10649"/>
                </a:lnTo>
                <a:lnTo>
                  <a:pt x="183322" y="33583"/>
                </a:lnTo>
                <a:lnTo>
                  <a:pt x="121211" y="77646"/>
                </a:lnTo>
                <a:lnTo>
                  <a:pt x="65503" y="124658"/>
                </a:lnTo>
                <a:lnTo>
                  <a:pt x="18482" y="187893"/>
                </a:lnTo>
                <a:lnTo>
                  <a:pt x="0" y="2419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289771" y="6250994"/>
            <a:ext cx="414977" cy="260561"/>
          </a:xfrm>
          <a:custGeom>
            <a:avLst/>
            <a:gdLst/>
            <a:ahLst/>
            <a:cxnLst/>
            <a:rect l="0" t="0" r="0" b="0"/>
            <a:pathLst>
              <a:path w="414977" h="260561">
                <a:moveTo>
                  <a:pt x="123401" y="31633"/>
                </a:moveTo>
                <a:lnTo>
                  <a:pt x="74593" y="76378"/>
                </a:lnTo>
                <a:lnTo>
                  <a:pt x="46864" y="103317"/>
                </a:lnTo>
                <a:lnTo>
                  <a:pt x="29461" y="135603"/>
                </a:lnTo>
                <a:lnTo>
                  <a:pt x="24774" y="170265"/>
                </a:lnTo>
                <a:lnTo>
                  <a:pt x="25656" y="188040"/>
                </a:lnTo>
                <a:lnTo>
                  <a:pt x="38825" y="215915"/>
                </a:lnTo>
                <a:lnTo>
                  <a:pt x="48735" y="227614"/>
                </a:lnTo>
                <a:lnTo>
                  <a:pt x="80060" y="244676"/>
                </a:lnTo>
                <a:lnTo>
                  <a:pt x="140520" y="258783"/>
                </a:lnTo>
                <a:lnTo>
                  <a:pt x="184331" y="260560"/>
                </a:lnTo>
                <a:lnTo>
                  <a:pt x="229193" y="256271"/>
                </a:lnTo>
                <a:lnTo>
                  <a:pt x="289996" y="238013"/>
                </a:lnTo>
                <a:lnTo>
                  <a:pt x="346607" y="206027"/>
                </a:lnTo>
                <a:lnTo>
                  <a:pt x="387417" y="174882"/>
                </a:lnTo>
                <a:lnTo>
                  <a:pt x="411527" y="139078"/>
                </a:lnTo>
                <a:lnTo>
                  <a:pt x="414976" y="108840"/>
                </a:lnTo>
                <a:lnTo>
                  <a:pt x="409906" y="78135"/>
                </a:lnTo>
                <a:lnTo>
                  <a:pt x="397497" y="54331"/>
                </a:lnTo>
                <a:lnTo>
                  <a:pt x="366102" y="23800"/>
                </a:lnTo>
                <a:lnTo>
                  <a:pt x="320575" y="2736"/>
                </a:lnTo>
                <a:lnTo>
                  <a:pt x="278066" y="0"/>
                </a:lnTo>
                <a:lnTo>
                  <a:pt x="231751" y="3863"/>
                </a:lnTo>
                <a:lnTo>
                  <a:pt x="172940" y="16126"/>
                </a:lnTo>
                <a:lnTo>
                  <a:pt x="111350" y="46795"/>
                </a:lnTo>
                <a:lnTo>
                  <a:pt x="50775" y="92763"/>
                </a:lnTo>
                <a:lnTo>
                  <a:pt x="0" y="1413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277895" y="5789023"/>
            <a:ext cx="2332302" cy="671850"/>
            <a:chOff x="4277895" y="5789023"/>
            <a:chExt cx="2332302" cy="671850"/>
          </a:xfrm>
        </p:grpSpPr>
        <p:sp>
          <p:nvSpPr>
            <p:cNvPr id="39" name="Freeform 38"/>
            <p:cNvSpPr/>
            <p:nvPr/>
          </p:nvSpPr>
          <p:spPr>
            <a:xfrm>
              <a:off x="4277895" y="5885002"/>
              <a:ext cx="521027" cy="41134"/>
            </a:xfrm>
            <a:custGeom>
              <a:avLst/>
              <a:gdLst/>
              <a:ahLst/>
              <a:cxnLst/>
              <a:rect l="0" t="0" r="0" b="0"/>
              <a:pathLst>
                <a:path w="521027" h="41134">
                  <a:moveTo>
                    <a:pt x="0" y="41133"/>
                  </a:moveTo>
                  <a:lnTo>
                    <a:pt x="55597" y="37071"/>
                  </a:lnTo>
                  <a:lnTo>
                    <a:pt x="108389" y="26219"/>
                  </a:lnTo>
                  <a:lnTo>
                    <a:pt x="153292" y="19270"/>
                  </a:lnTo>
                  <a:lnTo>
                    <a:pt x="215879" y="13835"/>
                  </a:lnTo>
                  <a:lnTo>
                    <a:pt x="265051" y="7164"/>
                  </a:lnTo>
                  <a:lnTo>
                    <a:pt x="313312" y="3184"/>
                  </a:lnTo>
                  <a:lnTo>
                    <a:pt x="360152" y="1415"/>
                  </a:lnTo>
                  <a:lnTo>
                    <a:pt x="406361" y="629"/>
                  </a:lnTo>
                  <a:lnTo>
                    <a:pt x="467923" y="186"/>
                  </a:lnTo>
                  <a:lnTo>
                    <a:pt x="5210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91606" y="6145515"/>
              <a:ext cx="383915" cy="205669"/>
            </a:xfrm>
            <a:custGeom>
              <a:avLst/>
              <a:gdLst/>
              <a:ahLst/>
              <a:cxnLst/>
              <a:rect l="0" t="0" r="0" b="0"/>
              <a:pathLst>
                <a:path w="383915" h="205669">
                  <a:moveTo>
                    <a:pt x="0" y="0"/>
                  </a:moveTo>
                  <a:lnTo>
                    <a:pt x="48807" y="29830"/>
                  </a:lnTo>
                  <a:lnTo>
                    <a:pt x="108497" y="64461"/>
                  </a:lnTo>
                  <a:lnTo>
                    <a:pt x="165027" y="98827"/>
                  </a:lnTo>
                  <a:lnTo>
                    <a:pt x="215463" y="123398"/>
                  </a:lnTo>
                  <a:lnTo>
                    <a:pt x="265551" y="156296"/>
                  </a:lnTo>
                  <a:lnTo>
                    <a:pt x="326904" y="188072"/>
                  </a:lnTo>
                  <a:lnTo>
                    <a:pt x="38391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01296" y="6063247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109689" y="0"/>
                  </a:moveTo>
                  <a:lnTo>
                    <a:pt x="83922" y="55598"/>
                  </a:lnTo>
                  <a:lnTo>
                    <a:pt x="69046" y="108389"/>
                  </a:lnTo>
                  <a:lnTo>
                    <a:pt x="54990" y="169735"/>
                  </a:lnTo>
                  <a:lnTo>
                    <a:pt x="41176" y="224983"/>
                  </a:lnTo>
                  <a:lnTo>
                    <a:pt x="27435" y="285533"/>
                  </a:lnTo>
                  <a:lnTo>
                    <a:pt x="13715" y="33800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06964" y="6104381"/>
              <a:ext cx="54845" cy="329070"/>
            </a:xfrm>
            <a:custGeom>
              <a:avLst/>
              <a:gdLst/>
              <a:ahLst/>
              <a:cxnLst/>
              <a:rect l="0" t="0" r="0" b="0"/>
              <a:pathLst>
                <a:path w="54845" h="329070">
                  <a:moveTo>
                    <a:pt x="0" y="0"/>
                  </a:moveTo>
                  <a:lnTo>
                    <a:pt x="10946" y="54732"/>
                  </a:lnTo>
                  <a:lnTo>
                    <a:pt x="21864" y="116935"/>
                  </a:lnTo>
                  <a:lnTo>
                    <a:pt x="24952" y="161153"/>
                  </a:lnTo>
                  <a:lnTo>
                    <a:pt x="33969" y="221594"/>
                  </a:lnTo>
                  <a:lnTo>
                    <a:pt x="46290" y="278096"/>
                  </a:lnTo>
                  <a:lnTo>
                    <a:pt x="54844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36398" y="6076959"/>
              <a:ext cx="272213" cy="342780"/>
            </a:xfrm>
            <a:custGeom>
              <a:avLst/>
              <a:gdLst/>
              <a:ahLst/>
              <a:cxnLst/>
              <a:rect l="0" t="0" r="0" b="0"/>
              <a:pathLst>
                <a:path w="272213" h="342780">
                  <a:moveTo>
                    <a:pt x="176234" y="0"/>
                  </a:moveTo>
                  <a:lnTo>
                    <a:pt x="163764" y="54732"/>
                  </a:lnTo>
                  <a:lnTo>
                    <a:pt x="141900" y="112364"/>
                  </a:lnTo>
                  <a:lnTo>
                    <a:pt x="98229" y="171620"/>
                  </a:lnTo>
                  <a:lnTo>
                    <a:pt x="41544" y="217732"/>
                  </a:lnTo>
                  <a:lnTo>
                    <a:pt x="12776" y="232866"/>
                  </a:lnTo>
                  <a:lnTo>
                    <a:pt x="4800" y="231418"/>
                  </a:lnTo>
                  <a:lnTo>
                    <a:pt x="1006" y="224358"/>
                  </a:lnTo>
                  <a:lnTo>
                    <a:pt x="0" y="213557"/>
                  </a:lnTo>
                  <a:lnTo>
                    <a:pt x="3900" y="204834"/>
                  </a:lnTo>
                  <a:lnTo>
                    <a:pt x="20420" y="191078"/>
                  </a:lnTo>
                  <a:lnTo>
                    <a:pt x="62696" y="182048"/>
                  </a:lnTo>
                  <a:lnTo>
                    <a:pt x="113816" y="193929"/>
                  </a:lnTo>
                  <a:lnTo>
                    <a:pt x="167558" y="216747"/>
                  </a:lnTo>
                  <a:lnTo>
                    <a:pt x="227841" y="270600"/>
                  </a:lnTo>
                  <a:lnTo>
                    <a:pt x="257711" y="303789"/>
                  </a:lnTo>
                  <a:lnTo>
                    <a:pt x="272212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100567" y="6145515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35886" y="4288"/>
                  </a:lnTo>
                  <a:lnTo>
                    <a:pt x="92054" y="1271"/>
                  </a:lnTo>
                  <a:lnTo>
                    <a:pt x="134860" y="565"/>
                  </a:lnTo>
                  <a:lnTo>
                    <a:pt x="179276" y="251"/>
                  </a:lnTo>
                  <a:lnTo>
                    <a:pt x="234919" y="74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141700" y="6214406"/>
              <a:ext cx="315359" cy="27088"/>
            </a:xfrm>
            <a:custGeom>
              <a:avLst/>
              <a:gdLst/>
              <a:ahLst/>
              <a:cxnLst/>
              <a:rect l="0" t="0" r="0" b="0"/>
              <a:pathLst>
                <a:path w="315359" h="27088">
                  <a:moveTo>
                    <a:pt x="0" y="27087"/>
                  </a:moveTo>
                  <a:lnTo>
                    <a:pt x="21837" y="12530"/>
                  </a:lnTo>
                  <a:lnTo>
                    <a:pt x="71810" y="3476"/>
                  </a:lnTo>
                  <a:lnTo>
                    <a:pt x="121293" y="1359"/>
                  </a:lnTo>
                  <a:lnTo>
                    <a:pt x="174262" y="418"/>
                  </a:lnTo>
                  <a:lnTo>
                    <a:pt x="218117" y="0"/>
                  </a:lnTo>
                  <a:lnTo>
                    <a:pt x="277067" y="7043"/>
                  </a:lnTo>
                  <a:lnTo>
                    <a:pt x="315358" y="13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82834" y="5994691"/>
              <a:ext cx="342781" cy="82269"/>
            </a:xfrm>
            <a:custGeom>
              <a:avLst/>
              <a:gdLst/>
              <a:ahLst/>
              <a:cxnLst/>
              <a:rect l="0" t="0" r="0" b="0"/>
              <a:pathLst>
                <a:path w="342781" h="82269">
                  <a:moveTo>
                    <a:pt x="0" y="82268"/>
                  </a:moveTo>
                  <a:lnTo>
                    <a:pt x="7279" y="53152"/>
                  </a:lnTo>
                  <a:lnTo>
                    <a:pt x="23040" y="30733"/>
                  </a:lnTo>
                  <a:lnTo>
                    <a:pt x="33642" y="20489"/>
                  </a:lnTo>
                  <a:lnTo>
                    <a:pt x="61671" y="9106"/>
                  </a:lnTo>
                  <a:lnTo>
                    <a:pt x="77677" y="6071"/>
                  </a:lnTo>
                  <a:lnTo>
                    <a:pt x="111713" y="10823"/>
                  </a:lnTo>
                  <a:lnTo>
                    <a:pt x="161071" y="26567"/>
                  </a:lnTo>
                  <a:lnTo>
                    <a:pt x="218695" y="45535"/>
                  </a:lnTo>
                  <a:lnTo>
                    <a:pt x="246498" y="46645"/>
                  </a:lnTo>
                  <a:lnTo>
                    <a:pt x="272566" y="40536"/>
                  </a:lnTo>
                  <a:lnTo>
                    <a:pt x="314127" y="15851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72416" y="5789023"/>
              <a:ext cx="479893" cy="27099"/>
            </a:xfrm>
            <a:custGeom>
              <a:avLst/>
              <a:gdLst/>
              <a:ahLst/>
              <a:cxnLst/>
              <a:rect l="0" t="0" r="0" b="0"/>
              <a:pathLst>
                <a:path w="479893" h="27099">
                  <a:moveTo>
                    <a:pt x="0" y="0"/>
                  </a:moveTo>
                  <a:lnTo>
                    <a:pt x="52870" y="14916"/>
                  </a:lnTo>
                  <a:lnTo>
                    <a:pt x="113167" y="23717"/>
                  </a:lnTo>
                  <a:lnTo>
                    <a:pt x="158462" y="25776"/>
                  </a:lnTo>
                  <a:lnTo>
                    <a:pt x="209063" y="26691"/>
                  </a:lnTo>
                  <a:lnTo>
                    <a:pt x="262021" y="27098"/>
                  </a:lnTo>
                  <a:lnTo>
                    <a:pt x="311458" y="25755"/>
                  </a:lnTo>
                  <a:lnTo>
                    <a:pt x="366507" y="17957"/>
                  </a:lnTo>
                  <a:lnTo>
                    <a:pt x="419213" y="14970"/>
                  </a:lnTo>
                  <a:lnTo>
                    <a:pt x="47989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813549" y="6035825"/>
              <a:ext cx="205669" cy="308628"/>
            </a:xfrm>
            <a:custGeom>
              <a:avLst/>
              <a:gdLst/>
              <a:ahLst/>
              <a:cxnLst/>
              <a:rect l="0" t="0" r="0" b="0"/>
              <a:pathLst>
                <a:path w="205669" h="308628">
                  <a:moveTo>
                    <a:pt x="0" y="0"/>
                  </a:moveTo>
                  <a:lnTo>
                    <a:pt x="7279" y="43673"/>
                  </a:lnTo>
                  <a:lnTo>
                    <a:pt x="14915" y="85427"/>
                  </a:lnTo>
                  <a:lnTo>
                    <a:pt x="27779" y="147697"/>
                  </a:lnTo>
                  <a:lnTo>
                    <a:pt x="41239" y="200679"/>
                  </a:lnTo>
                  <a:lnTo>
                    <a:pt x="59436" y="259528"/>
                  </a:lnTo>
                  <a:lnTo>
                    <a:pt x="80412" y="301354"/>
                  </a:lnTo>
                  <a:lnTo>
                    <a:pt x="88648" y="307546"/>
                  </a:lnTo>
                  <a:lnTo>
                    <a:pt x="97186" y="308627"/>
                  </a:lnTo>
                  <a:lnTo>
                    <a:pt x="105924" y="306300"/>
                  </a:lnTo>
                  <a:lnTo>
                    <a:pt x="113273" y="298655"/>
                  </a:lnTo>
                  <a:lnTo>
                    <a:pt x="136015" y="242600"/>
                  </a:lnTo>
                  <a:lnTo>
                    <a:pt x="155177" y="180124"/>
                  </a:lnTo>
                  <a:lnTo>
                    <a:pt x="169041" y="130390"/>
                  </a:lnTo>
                  <a:lnTo>
                    <a:pt x="182797" y="77059"/>
                  </a:lnTo>
                  <a:lnTo>
                    <a:pt x="199571" y="1996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42618" y="6063247"/>
              <a:ext cx="467579" cy="290574"/>
            </a:xfrm>
            <a:custGeom>
              <a:avLst/>
              <a:gdLst/>
              <a:ahLst/>
              <a:cxnLst/>
              <a:rect l="0" t="0" r="0" b="0"/>
              <a:pathLst>
                <a:path w="467579" h="290574">
                  <a:moveTo>
                    <a:pt x="0" y="95979"/>
                  </a:moveTo>
                  <a:lnTo>
                    <a:pt x="1524" y="149187"/>
                  </a:lnTo>
                  <a:lnTo>
                    <a:pt x="10946" y="201967"/>
                  </a:lnTo>
                  <a:lnTo>
                    <a:pt x="19084" y="238047"/>
                  </a:lnTo>
                  <a:lnTo>
                    <a:pt x="26434" y="251630"/>
                  </a:lnTo>
                  <a:lnTo>
                    <a:pt x="46788" y="270785"/>
                  </a:lnTo>
                  <a:lnTo>
                    <a:pt x="75132" y="276250"/>
                  </a:lnTo>
                  <a:lnTo>
                    <a:pt x="104995" y="272078"/>
                  </a:lnTo>
                  <a:lnTo>
                    <a:pt x="138937" y="252598"/>
                  </a:lnTo>
                  <a:lnTo>
                    <a:pt x="158744" y="236175"/>
                  </a:lnTo>
                  <a:lnTo>
                    <a:pt x="179746" y="202519"/>
                  </a:lnTo>
                  <a:lnTo>
                    <a:pt x="198968" y="148678"/>
                  </a:lnTo>
                  <a:lnTo>
                    <a:pt x="202690" y="115846"/>
                  </a:lnTo>
                  <a:lnTo>
                    <a:pt x="200636" y="107700"/>
                  </a:lnTo>
                  <a:lnTo>
                    <a:pt x="196220" y="105317"/>
                  </a:lnTo>
                  <a:lnTo>
                    <a:pt x="190229" y="106775"/>
                  </a:lnTo>
                  <a:lnTo>
                    <a:pt x="187758" y="113840"/>
                  </a:lnTo>
                  <a:lnTo>
                    <a:pt x="194739" y="173028"/>
                  </a:lnTo>
                  <a:lnTo>
                    <a:pt x="205381" y="210967"/>
                  </a:lnTo>
                  <a:lnTo>
                    <a:pt x="225345" y="243063"/>
                  </a:lnTo>
                  <a:lnTo>
                    <a:pt x="253516" y="264438"/>
                  </a:lnTo>
                  <a:lnTo>
                    <a:pt x="303636" y="285036"/>
                  </a:lnTo>
                  <a:lnTo>
                    <a:pt x="321255" y="290573"/>
                  </a:lnTo>
                  <a:lnTo>
                    <a:pt x="357081" y="288600"/>
                  </a:lnTo>
                  <a:lnTo>
                    <a:pt x="390270" y="277567"/>
                  </a:lnTo>
                  <a:lnTo>
                    <a:pt x="415177" y="262507"/>
                  </a:lnTo>
                  <a:lnTo>
                    <a:pt x="446329" y="229619"/>
                  </a:lnTo>
                  <a:lnTo>
                    <a:pt x="467578" y="183650"/>
                  </a:lnTo>
                  <a:lnTo>
                    <a:pt x="466294" y="149163"/>
                  </a:lnTo>
                  <a:lnTo>
                    <a:pt x="455567" y="116569"/>
                  </a:lnTo>
                  <a:lnTo>
                    <a:pt x="440643" y="91927"/>
                  </a:lnTo>
                  <a:lnTo>
                    <a:pt x="387389" y="51280"/>
                  </a:lnTo>
                  <a:lnTo>
                    <a:pt x="340307" y="17973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69663" y="6200360"/>
            <a:ext cx="178246" cy="315358"/>
            <a:chOff x="2769663" y="6200360"/>
            <a:chExt cx="178246" cy="315358"/>
          </a:xfrm>
        </p:grpSpPr>
        <p:sp>
          <p:nvSpPr>
            <p:cNvPr id="51" name="Freeform 50"/>
            <p:cNvSpPr/>
            <p:nvPr/>
          </p:nvSpPr>
          <p:spPr>
            <a:xfrm>
              <a:off x="2769663" y="6200360"/>
              <a:ext cx="41134" cy="246802"/>
            </a:xfrm>
            <a:custGeom>
              <a:avLst/>
              <a:gdLst/>
              <a:ahLst/>
              <a:cxnLst/>
              <a:rect l="0" t="0" r="0" b="0"/>
              <a:pathLst>
                <a:path w="41134" h="246802">
                  <a:moveTo>
                    <a:pt x="41133" y="0"/>
                  </a:moveTo>
                  <a:lnTo>
                    <a:pt x="20764" y="45308"/>
                  </a:lnTo>
                  <a:lnTo>
                    <a:pt x="6829" y="102971"/>
                  </a:lnTo>
                  <a:lnTo>
                    <a:pt x="2023" y="159327"/>
                  </a:lnTo>
                  <a:lnTo>
                    <a:pt x="400" y="220776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851930" y="6214071"/>
              <a:ext cx="95979" cy="301647"/>
            </a:xfrm>
            <a:custGeom>
              <a:avLst/>
              <a:gdLst/>
              <a:ahLst/>
              <a:cxnLst/>
              <a:rect l="0" t="0" r="0" b="0"/>
              <a:pathLst>
                <a:path w="95979" h="301647">
                  <a:moveTo>
                    <a:pt x="95978" y="0"/>
                  </a:moveTo>
                  <a:lnTo>
                    <a:pt x="81063" y="56932"/>
                  </a:lnTo>
                  <a:lnTo>
                    <a:pt x="68200" y="115894"/>
                  </a:lnTo>
                  <a:lnTo>
                    <a:pt x="50677" y="162310"/>
                  </a:lnTo>
                  <a:lnTo>
                    <a:pt x="24737" y="218939"/>
                  </a:lnTo>
                  <a:lnTo>
                    <a:pt x="6466" y="27899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51012" y="7516634"/>
            <a:ext cx="178247" cy="342782"/>
            <a:chOff x="1851012" y="7516634"/>
            <a:chExt cx="178247" cy="342782"/>
          </a:xfrm>
        </p:grpSpPr>
        <p:sp>
          <p:nvSpPr>
            <p:cNvPr id="54" name="Freeform 53"/>
            <p:cNvSpPr/>
            <p:nvPr/>
          </p:nvSpPr>
          <p:spPr>
            <a:xfrm>
              <a:off x="1851012" y="7530346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27423" y="0"/>
                  </a:moveTo>
                  <a:lnTo>
                    <a:pt x="27423" y="43672"/>
                  </a:lnTo>
                  <a:lnTo>
                    <a:pt x="23360" y="85427"/>
                  </a:lnTo>
                  <a:lnTo>
                    <a:pt x="18000" y="130899"/>
                  </a:lnTo>
                  <a:lnTo>
                    <a:pt x="15617" y="181578"/>
                  </a:lnTo>
                  <a:lnTo>
                    <a:pt x="14558" y="226446"/>
                  </a:lnTo>
                  <a:lnTo>
                    <a:pt x="9900" y="281904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74413" y="7516634"/>
              <a:ext cx="54846" cy="287937"/>
            </a:xfrm>
            <a:custGeom>
              <a:avLst/>
              <a:gdLst/>
              <a:ahLst/>
              <a:cxnLst/>
              <a:rect l="0" t="0" r="0" b="0"/>
              <a:pathLst>
                <a:path w="54846" h="287937">
                  <a:moveTo>
                    <a:pt x="54845" y="0"/>
                  </a:moveTo>
                  <a:lnTo>
                    <a:pt x="39930" y="55598"/>
                  </a:lnTo>
                  <a:lnTo>
                    <a:pt x="27066" y="116515"/>
                  </a:lnTo>
                  <a:lnTo>
                    <a:pt x="18123" y="175185"/>
                  </a:lnTo>
                  <a:lnTo>
                    <a:pt x="9070" y="231731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07153" y="9371075"/>
            <a:ext cx="2178157" cy="740406"/>
            <a:chOff x="6307153" y="9371075"/>
            <a:chExt cx="2178157" cy="740406"/>
          </a:xfrm>
        </p:grpSpPr>
        <p:sp>
          <p:nvSpPr>
            <p:cNvPr id="57" name="Freeform 56"/>
            <p:cNvSpPr/>
            <p:nvPr/>
          </p:nvSpPr>
          <p:spPr>
            <a:xfrm>
              <a:off x="6307153" y="9549320"/>
              <a:ext cx="191958" cy="287936"/>
            </a:xfrm>
            <a:custGeom>
              <a:avLst/>
              <a:gdLst/>
              <a:ahLst/>
              <a:cxnLst/>
              <a:rect l="0" t="0" r="0" b="0"/>
              <a:pathLst>
                <a:path w="191958" h="287936">
                  <a:moveTo>
                    <a:pt x="0" y="0"/>
                  </a:moveTo>
                  <a:lnTo>
                    <a:pt x="29829" y="55598"/>
                  </a:lnTo>
                  <a:lnTo>
                    <a:pt x="64460" y="117117"/>
                  </a:lnTo>
                  <a:lnTo>
                    <a:pt x="110065" y="177004"/>
                  </a:lnTo>
                  <a:lnTo>
                    <a:pt x="159411" y="239359"/>
                  </a:lnTo>
                  <a:lnTo>
                    <a:pt x="19195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457976" y="9453342"/>
              <a:ext cx="109691" cy="658139"/>
            </a:xfrm>
            <a:custGeom>
              <a:avLst/>
              <a:gdLst/>
              <a:ahLst/>
              <a:cxnLst/>
              <a:rect l="0" t="0" r="0" b="0"/>
              <a:pathLst>
                <a:path w="109691" h="658139">
                  <a:moveTo>
                    <a:pt x="109690" y="0"/>
                  </a:moveTo>
                  <a:lnTo>
                    <a:pt x="98743" y="54732"/>
                  </a:lnTo>
                  <a:lnTo>
                    <a:pt x="87826" y="115411"/>
                  </a:lnTo>
                  <a:lnTo>
                    <a:pt x="82391" y="171139"/>
                  </a:lnTo>
                  <a:lnTo>
                    <a:pt x="73332" y="218796"/>
                  </a:lnTo>
                  <a:lnTo>
                    <a:pt x="68447" y="269311"/>
                  </a:lnTo>
                  <a:lnTo>
                    <a:pt x="53920" y="332161"/>
                  </a:lnTo>
                  <a:lnTo>
                    <a:pt x="40860" y="392955"/>
                  </a:lnTo>
                  <a:lnTo>
                    <a:pt x="31871" y="442777"/>
                  </a:lnTo>
                  <a:lnTo>
                    <a:pt x="22798" y="495389"/>
                  </a:lnTo>
                  <a:lnTo>
                    <a:pt x="17749" y="545179"/>
                  </a:lnTo>
                  <a:lnTo>
                    <a:pt x="10845" y="607910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691066" y="9563032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59660" y="15366"/>
                  </a:lnTo>
                  <a:lnTo>
                    <a:pt x="111116" y="4553"/>
                  </a:lnTo>
                  <a:lnTo>
                    <a:pt x="160895" y="134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04778" y="9645299"/>
              <a:ext cx="246802" cy="68557"/>
            </a:xfrm>
            <a:custGeom>
              <a:avLst/>
              <a:gdLst/>
              <a:ahLst/>
              <a:cxnLst/>
              <a:rect l="0" t="0" r="0" b="0"/>
              <a:pathLst>
                <a:path w="246802" h="68557">
                  <a:moveTo>
                    <a:pt x="0" y="68556"/>
                  </a:moveTo>
                  <a:lnTo>
                    <a:pt x="52869" y="49579"/>
                  </a:lnTo>
                  <a:lnTo>
                    <a:pt x="113166" y="29924"/>
                  </a:lnTo>
                  <a:lnTo>
                    <a:pt x="156939" y="19393"/>
                  </a:lnTo>
                  <a:lnTo>
                    <a:pt x="216789" y="6423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131730" y="9507491"/>
              <a:ext cx="354587" cy="274921"/>
            </a:xfrm>
            <a:custGeom>
              <a:avLst/>
              <a:gdLst/>
              <a:ahLst/>
              <a:cxnLst/>
              <a:rect l="0" t="0" r="0" b="0"/>
              <a:pathLst>
                <a:path w="354587" h="274921">
                  <a:moveTo>
                    <a:pt x="11806" y="14407"/>
                  </a:moveTo>
                  <a:lnTo>
                    <a:pt x="11806" y="61240"/>
                  </a:lnTo>
                  <a:lnTo>
                    <a:pt x="11806" y="105301"/>
                  </a:lnTo>
                  <a:lnTo>
                    <a:pt x="11806" y="155353"/>
                  </a:lnTo>
                  <a:lnTo>
                    <a:pt x="11806" y="205021"/>
                  </a:lnTo>
                  <a:lnTo>
                    <a:pt x="10283" y="256578"/>
                  </a:lnTo>
                  <a:lnTo>
                    <a:pt x="7744" y="258121"/>
                  </a:lnTo>
                  <a:lnTo>
                    <a:pt x="4527" y="254580"/>
                  </a:lnTo>
                  <a:lnTo>
                    <a:pt x="0" y="213202"/>
                  </a:lnTo>
                  <a:lnTo>
                    <a:pt x="9418" y="151346"/>
                  </a:lnTo>
                  <a:lnTo>
                    <a:pt x="23116" y="99839"/>
                  </a:lnTo>
                  <a:lnTo>
                    <a:pt x="47319" y="49030"/>
                  </a:lnTo>
                  <a:lnTo>
                    <a:pt x="70247" y="24209"/>
                  </a:lnTo>
                  <a:lnTo>
                    <a:pt x="99733" y="11147"/>
                  </a:lnTo>
                  <a:lnTo>
                    <a:pt x="116128" y="7663"/>
                  </a:lnTo>
                  <a:lnTo>
                    <a:pt x="130105" y="8388"/>
                  </a:lnTo>
                  <a:lnTo>
                    <a:pt x="153760" y="17318"/>
                  </a:lnTo>
                  <a:lnTo>
                    <a:pt x="184207" y="39476"/>
                  </a:lnTo>
                  <a:lnTo>
                    <a:pt x="205248" y="72617"/>
                  </a:lnTo>
                  <a:lnTo>
                    <a:pt x="221130" y="125940"/>
                  </a:lnTo>
                  <a:lnTo>
                    <a:pt x="220927" y="182704"/>
                  </a:lnTo>
                  <a:lnTo>
                    <a:pt x="211219" y="230839"/>
                  </a:lnTo>
                  <a:lnTo>
                    <a:pt x="205686" y="236392"/>
                  </a:lnTo>
                  <a:lnTo>
                    <a:pt x="198951" y="235523"/>
                  </a:lnTo>
                  <a:lnTo>
                    <a:pt x="191414" y="230374"/>
                  </a:lnTo>
                  <a:lnTo>
                    <a:pt x="187913" y="217800"/>
                  </a:lnTo>
                  <a:lnTo>
                    <a:pt x="190264" y="159478"/>
                  </a:lnTo>
                  <a:lnTo>
                    <a:pt x="200609" y="103772"/>
                  </a:lnTo>
                  <a:lnTo>
                    <a:pt x="214847" y="59167"/>
                  </a:lnTo>
                  <a:lnTo>
                    <a:pt x="254895" y="6346"/>
                  </a:lnTo>
                  <a:lnTo>
                    <a:pt x="265274" y="1415"/>
                  </a:lnTo>
                  <a:lnTo>
                    <a:pt x="288992" y="0"/>
                  </a:lnTo>
                  <a:lnTo>
                    <a:pt x="300192" y="6326"/>
                  </a:lnTo>
                  <a:lnTo>
                    <a:pt x="320762" y="29605"/>
                  </a:lnTo>
                  <a:lnTo>
                    <a:pt x="342194" y="84250"/>
                  </a:lnTo>
                  <a:lnTo>
                    <a:pt x="349078" y="126700"/>
                  </a:lnTo>
                  <a:lnTo>
                    <a:pt x="352954" y="189361"/>
                  </a:lnTo>
                  <a:lnTo>
                    <a:pt x="354102" y="238397"/>
                  </a:lnTo>
                  <a:lnTo>
                    <a:pt x="354586" y="2749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23428" y="9521898"/>
              <a:ext cx="191958" cy="233091"/>
            </a:xfrm>
            <a:custGeom>
              <a:avLst/>
              <a:gdLst/>
              <a:ahLst/>
              <a:cxnLst/>
              <a:rect l="0" t="0" r="0" b="0"/>
              <a:pathLst>
                <a:path w="191958" h="233091">
                  <a:moveTo>
                    <a:pt x="0" y="0"/>
                  </a:moveTo>
                  <a:lnTo>
                    <a:pt x="33892" y="59660"/>
                  </a:lnTo>
                  <a:lnTo>
                    <a:pt x="76266" y="114364"/>
                  </a:lnTo>
                  <a:lnTo>
                    <a:pt x="132416" y="173283"/>
                  </a:lnTo>
                  <a:lnTo>
                    <a:pt x="191957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650850" y="9521898"/>
              <a:ext cx="95980" cy="287936"/>
            </a:xfrm>
            <a:custGeom>
              <a:avLst/>
              <a:gdLst/>
              <a:ahLst/>
              <a:cxnLst/>
              <a:rect l="0" t="0" r="0" b="0"/>
              <a:pathLst>
                <a:path w="95980" h="287936">
                  <a:moveTo>
                    <a:pt x="95979" y="0"/>
                  </a:moveTo>
                  <a:lnTo>
                    <a:pt x="85032" y="45309"/>
                  </a:lnTo>
                  <a:lnTo>
                    <a:pt x="72592" y="104494"/>
                  </a:lnTo>
                  <a:lnTo>
                    <a:pt x="57734" y="167227"/>
                  </a:lnTo>
                  <a:lnTo>
                    <a:pt x="36234" y="216115"/>
                  </a:lnTo>
                  <a:lnTo>
                    <a:pt x="14550" y="26545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938786" y="9494476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0" y="0"/>
                  </a:moveTo>
                  <a:lnTo>
                    <a:pt x="0" y="54732"/>
                  </a:lnTo>
                  <a:lnTo>
                    <a:pt x="0" y="115411"/>
                  </a:lnTo>
                  <a:lnTo>
                    <a:pt x="1523" y="172661"/>
                  </a:lnTo>
                  <a:lnTo>
                    <a:pt x="12469" y="226696"/>
                  </a:lnTo>
                  <a:lnTo>
                    <a:pt x="4113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883940" y="9604165"/>
              <a:ext cx="164536" cy="10854"/>
            </a:xfrm>
            <a:custGeom>
              <a:avLst/>
              <a:gdLst/>
              <a:ahLst/>
              <a:cxnLst/>
              <a:rect l="0" t="0" r="0" b="0"/>
              <a:pathLst>
                <a:path w="164536" h="10854">
                  <a:moveTo>
                    <a:pt x="0" y="0"/>
                  </a:moveTo>
                  <a:lnTo>
                    <a:pt x="59660" y="10853"/>
                  </a:lnTo>
                  <a:lnTo>
                    <a:pt x="107054" y="8802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240432" y="9371075"/>
              <a:ext cx="244878" cy="397626"/>
            </a:xfrm>
            <a:custGeom>
              <a:avLst/>
              <a:gdLst/>
              <a:ahLst/>
              <a:cxnLst/>
              <a:rect l="0" t="0" r="0" b="0"/>
              <a:pathLst>
                <a:path w="244878" h="397626">
                  <a:moveTo>
                    <a:pt x="27422" y="0"/>
                  </a:moveTo>
                  <a:lnTo>
                    <a:pt x="18000" y="48355"/>
                  </a:lnTo>
                  <a:lnTo>
                    <a:pt x="15618" y="98173"/>
                  </a:lnTo>
                  <a:lnTo>
                    <a:pt x="14559" y="151798"/>
                  </a:lnTo>
                  <a:lnTo>
                    <a:pt x="14088" y="206101"/>
                  </a:lnTo>
                  <a:lnTo>
                    <a:pt x="13879" y="260705"/>
                  </a:lnTo>
                  <a:lnTo>
                    <a:pt x="21040" y="321000"/>
                  </a:lnTo>
                  <a:lnTo>
                    <a:pt x="23167" y="325213"/>
                  </a:lnTo>
                  <a:lnTo>
                    <a:pt x="25531" y="309581"/>
                  </a:lnTo>
                  <a:lnTo>
                    <a:pt x="30096" y="249949"/>
                  </a:lnTo>
                  <a:lnTo>
                    <a:pt x="41814" y="220778"/>
                  </a:lnTo>
                  <a:lnTo>
                    <a:pt x="61241" y="200704"/>
                  </a:lnTo>
                  <a:lnTo>
                    <a:pt x="72820" y="193217"/>
                  </a:lnTo>
                  <a:lnTo>
                    <a:pt x="118232" y="182681"/>
                  </a:lnTo>
                  <a:lnTo>
                    <a:pt x="163003" y="186838"/>
                  </a:lnTo>
                  <a:lnTo>
                    <a:pt x="212493" y="212276"/>
                  </a:lnTo>
                  <a:lnTo>
                    <a:pt x="235617" y="236027"/>
                  </a:lnTo>
                  <a:lnTo>
                    <a:pt x="243915" y="248760"/>
                  </a:lnTo>
                  <a:lnTo>
                    <a:pt x="244877" y="261818"/>
                  </a:lnTo>
                  <a:lnTo>
                    <a:pt x="233759" y="288514"/>
                  </a:lnTo>
                  <a:lnTo>
                    <a:pt x="201804" y="321962"/>
                  </a:lnTo>
                  <a:lnTo>
                    <a:pt x="150060" y="349614"/>
                  </a:lnTo>
                  <a:lnTo>
                    <a:pt x="91765" y="369747"/>
                  </a:lnTo>
                  <a:lnTo>
                    <a:pt x="29299" y="38839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85398" y="10029213"/>
            <a:ext cx="2070392" cy="653117"/>
            <a:chOff x="6485398" y="10029213"/>
            <a:chExt cx="2070392" cy="653117"/>
          </a:xfrm>
        </p:grpSpPr>
        <p:sp>
          <p:nvSpPr>
            <p:cNvPr id="68" name="Freeform 67"/>
            <p:cNvSpPr/>
            <p:nvPr/>
          </p:nvSpPr>
          <p:spPr>
            <a:xfrm>
              <a:off x="6485398" y="10366042"/>
              <a:ext cx="411337" cy="316288"/>
            </a:xfrm>
            <a:custGeom>
              <a:avLst/>
              <a:gdLst/>
              <a:ahLst/>
              <a:cxnLst/>
              <a:rect l="0" t="0" r="0" b="0"/>
              <a:pathLst>
                <a:path w="411337" h="316288">
                  <a:moveTo>
                    <a:pt x="0" y="88218"/>
                  </a:moveTo>
                  <a:lnTo>
                    <a:pt x="1524" y="150849"/>
                  </a:lnTo>
                  <a:lnTo>
                    <a:pt x="10947" y="205124"/>
                  </a:lnTo>
                  <a:lnTo>
                    <a:pt x="27779" y="265180"/>
                  </a:lnTo>
                  <a:lnTo>
                    <a:pt x="38246" y="291792"/>
                  </a:lnTo>
                  <a:lnTo>
                    <a:pt x="53053" y="313776"/>
                  </a:lnTo>
                  <a:lnTo>
                    <a:pt x="56698" y="316287"/>
                  </a:lnTo>
                  <a:lnTo>
                    <a:pt x="57604" y="313390"/>
                  </a:lnTo>
                  <a:lnTo>
                    <a:pt x="45786" y="262091"/>
                  </a:lnTo>
                  <a:lnTo>
                    <a:pt x="37990" y="200203"/>
                  </a:lnTo>
                  <a:lnTo>
                    <a:pt x="33643" y="168458"/>
                  </a:lnTo>
                  <a:lnTo>
                    <a:pt x="41284" y="110808"/>
                  </a:lnTo>
                  <a:lnTo>
                    <a:pt x="54404" y="78452"/>
                  </a:lnTo>
                  <a:lnTo>
                    <a:pt x="74454" y="56963"/>
                  </a:lnTo>
                  <a:lnTo>
                    <a:pt x="86200" y="49100"/>
                  </a:lnTo>
                  <a:lnTo>
                    <a:pt x="97077" y="46904"/>
                  </a:lnTo>
                  <a:lnTo>
                    <a:pt x="107375" y="48488"/>
                  </a:lnTo>
                  <a:lnTo>
                    <a:pt x="128467" y="59895"/>
                  </a:lnTo>
                  <a:lnTo>
                    <a:pt x="164512" y="93537"/>
                  </a:lnTo>
                  <a:lnTo>
                    <a:pt x="193642" y="141422"/>
                  </a:lnTo>
                  <a:lnTo>
                    <a:pt x="212600" y="192682"/>
                  </a:lnTo>
                  <a:lnTo>
                    <a:pt x="222968" y="223007"/>
                  </a:lnTo>
                  <a:lnTo>
                    <a:pt x="226342" y="225305"/>
                  </a:lnTo>
                  <a:lnTo>
                    <a:pt x="228591" y="219219"/>
                  </a:lnTo>
                  <a:lnTo>
                    <a:pt x="232201" y="161999"/>
                  </a:lnTo>
                  <a:lnTo>
                    <a:pt x="240106" y="109910"/>
                  </a:lnTo>
                  <a:lnTo>
                    <a:pt x="252096" y="55882"/>
                  </a:lnTo>
                  <a:lnTo>
                    <a:pt x="265298" y="8557"/>
                  </a:lnTo>
                  <a:lnTo>
                    <a:pt x="272844" y="1594"/>
                  </a:lnTo>
                  <a:lnTo>
                    <a:pt x="282445" y="0"/>
                  </a:lnTo>
                  <a:lnTo>
                    <a:pt x="293416" y="1983"/>
                  </a:lnTo>
                  <a:lnTo>
                    <a:pt x="313731" y="20437"/>
                  </a:lnTo>
                  <a:lnTo>
                    <a:pt x="351599" y="81938"/>
                  </a:lnTo>
                  <a:lnTo>
                    <a:pt x="371969" y="134769"/>
                  </a:lnTo>
                  <a:lnTo>
                    <a:pt x="387654" y="189018"/>
                  </a:lnTo>
                  <a:lnTo>
                    <a:pt x="405078" y="246426"/>
                  </a:lnTo>
                  <a:lnTo>
                    <a:pt x="411336" y="2664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29824" y="10344570"/>
              <a:ext cx="68558" cy="219380"/>
            </a:xfrm>
            <a:custGeom>
              <a:avLst/>
              <a:gdLst/>
              <a:ahLst/>
              <a:cxnLst/>
              <a:rect l="0" t="0" r="0" b="0"/>
              <a:pathLst>
                <a:path w="68558" h="219380">
                  <a:moveTo>
                    <a:pt x="0" y="0"/>
                  </a:moveTo>
                  <a:lnTo>
                    <a:pt x="14915" y="59660"/>
                  </a:lnTo>
                  <a:lnTo>
                    <a:pt x="31842" y="111117"/>
                  </a:lnTo>
                  <a:lnTo>
                    <a:pt x="52092" y="160894"/>
                  </a:lnTo>
                  <a:lnTo>
                    <a:pt x="6855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061269" y="102760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43044" y="10262302"/>
              <a:ext cx="204973" cy="246803"/>
            </a:xfrm>
            <a:custGeom>
              <a:avLst/>
              <a:gdLst/>
              <a:ahLst/>
              <a:cxnLst/>
              <a:rect l="0" t="0" r="0" b="0"/>
              <a:pathLst>
                <a:path w="204973" h="246803">
                  <a:moveTo>
                    <a:pt x="51315" y="0"/>
                  </a:moveTo>
                  <a:lnTo>
                    <a:pt x="32338" y="55598"/>
                  </a:lnTo>
                  <a:lnTo>
                    <a:pt x="0" y="102561"/>
                  </a:lnTo>
                  <a:lnTo>
                    <a:pt x="347" y="107984"/>
                  </a:lnTo>
                  <a:lnTo>
                    <a:pt x="6672" y="110077"/>
                  </a:lnTo>
                  <a:lnTo>
                    <a:pt x="67888" y="109766"/>
                  </a:lnTo>
                  <a:lnTo>
                    <a:pt x="123935" y="116992"/>
                  </a:lnTo>
                  <a:lnTo>
                    <a:pt x="179136" y="136059"/>
                  </a:lnTo>
                  <a:lnTo>
                    <a:pt x="191374" y="147075"/>
                  </a:lnTo>
                  <a:lnTo>
                    <a:pt x="204972" y="175564"/>
                  </a:lnTo>
                  <a:lnTo>
                    <a:pt x="204027" y="188646"/>
                  </a:lnTo>
                  <a:lnTo>
                    <a:pt x="190790" y="211307"/>
                  </a:lnTo>
                  <a:lnTo>
                    <a:pt x="169673" y="227472"/>
                  </a:lnTo>
                  <a:lnTo>
                    <a:pt x="13358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40172" y="10193747"/>
              <a:ext cx="198326" cy="287936"/>
            </a:xfrm>
            <a:custGeom>
              <a:avLst/>
              <a:gdLst/>
              <a:ahLst/>
              <a:cxnLst/>
              <a:rect l="0" t="0" r="0" b="0"/>
              <a:pathLst>
                <a:path w="198326" h="287936">
                  <a:moveTo>
                    <a:pt x="83256" y="0"/>
                  </a:moveTo>
                  <a:lnTo>
                    <a:pt x="51941" y="23415"/>
                  </a:lnTo>
                  <a:lnTo>
                    <a:pt x="5649" y="76266"/>
                  </a:lnTo>
                  <a:lnTo>
                    <a:pt x="1048" y="87408"/>
                  </a:lnTo>
                  <a:lnTo>
                    <a:pt x="0" y="111974"/>
                  </a:lnTo>
                  <a:lnTo>
                    <a:pt x="7946" y="120354"/>
                  </a:lnTo>
                  <a:lnTo>
                    <a:pt x="71370" y="137865"/>
                  </a:lnTo>
                  <a:lnTo>
                    <a:pt x="120868" y="151046"/>
                  </a:lnTo>
                  <a:lnTo>
                    <a:pt x="178538" y="176428"/>
                  </a:lnTo>
                  <a:lnTo>
                    <a:pt x="187911" y="187698"/>
                  </a:lnTo>
                  <a:lnTo>
                    <a:pt x="198325" y="216471"/>
                  </a:lnTo>
                  <a:lnTo>
                    <a:pt x="196532" y="229628"/>
                  </a:lnTo>
                  <a:lnTo>
                    <a:pt x="182352" y="252372"/>
                  </a:lnTo>
                  <a:lnTo>
                    <a:pt x="160815" y="268574"/>
                  </a:lnTo>
                  <a:lnTo>
                    <a:pt x="11067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733118" y="10029213"/>
              <a:ext cx="68556" cy="411337"/>
            </a:xfrm>
            <a:custGeom>
              <a:avLst/>
              <a:gdLst/>
              <a:ahLst/>
              <a:cxnLst/>
              <a:rect l="0" t="0" r="0" b="0"/>
              <a:pathLst>
                <a:path w="68556" h="411337">
                  <a:moveTo>
                    <a:pt x="0" y="0"/>
                  </a:moveTo>
                  <a:lnTo>
                    <a:pt x="1523" y="62631"/>
                  </a:lnTo>
                  <a:lnTo>
                    <a:pt x="10946" y="121475"/>
                  </a:lnTo>
                  <a:lnTo>
                    <a:pt x="19084" y="169772"/>
                  </a:lnTo>
                  <a:lnTo>
                    <a:pt x="27779" y="213582"/>
                  </a:lnTo>
                  <a:lnTo>
                    <a:pt x="41238" y="276568"/>
                  </a:lnTo>
                  <a:lnTo>
                    <a:pt x="54876" y="339411"/>
                  </a:lnTo>
                  <a:lnTo>
                    <a:pt x="64502" y="384438"/>
                  </a:lnTo>
                  <a:lnTo>
                    <a:pt x="68555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887646" y="10193747"/>
              <a:ext cx="114139" cy="234280"/>
            </a:xfrm>
            <a:custGeom>
              <a:avLst/>
              <a:gdLst/>
              <a:ahLst/>
              <a:cxnLst/>
              <a:rect l="0" t="0" r="0" b="0"/>
              <a:pathLst>
                <a:path w="114139" h="234280">
                  <a:moveTo>
                    <a:pt x="23717" y="13711"/>
                  </a:moveTo>
                  <a:lnTo>
                    <a:pt x="8802" y="62518"/>
                  </a:lnTo>
                  <a:lnTo>
                    <a:pt x="0" y="116025"/>
                  </a:lnTo>
                  <a:lnTo>
                    <a:pt x="1455" y="176060"/>
                  </a:lnTo>
                  <a:lnTo>
                    <a:pt x="4306" y="195070"/>
                  </a:lnTo>
                  <a:lnTo>
                    <a:pt x="10776" y="209267"/>
                  </a:lnTo>
                  <a:lnTo>
                    <a:pt x="30154" y="229104"/>
                  </a:lnTo>
                  <a:lnTo>
                    <a:pt x="41720" y="233479"/>
                  </a:lnTo>
                  <a:lnTo>
                    <a:pt x="66758" y="234279"/>
                  </a:lnTo>
                  <a:lnTo>
                    <a:pt x="78310" y="229312"/>
                  </a:lnTo>
                  <a:lnTo>
                    <a:pt x="99270" y="211606"/>
                  </a:lnTo>
                  <a:lnTo>
                    <a:pt x="110618" y="184440"/>
                  </a:lnTo>
                  <a:lnTo>
                    <a:pt x="114138" y="153576"/>
                  </a:lnTo>
                  <a:lnTo>
                    <a:pt x="103984" y="92460"/>
                  </a:lnTo>
                  <a:lnTo>
                    <a:pt x="94431" y="60898"/>
                  </a:lnTo>
                  <a:lnTo>
                    <a:pt x="511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041995" y="10118978"/>
              <a:ext cx="185898" cy="431726"/>
            </a:xfrm>
            <a:custGeom>
              <a:avLst/>
              <a:gdLst/>
              <a:ahLst/>
              <a:cxnLst/>
              <a:rect l="0" t="0" r="0" b="0"/>
              <a:pathLst>
                <a:path w="185898" h="431726">
                  <a:moveTo>
                    <a:pt x="6480" y="170747"/>
                  </a:moveTo>
                  <a:lnTo>
                    <a:pt x="21395" y="223618"/>
                  </a:lnTo>
                  <a:lnTo>
                    <a:pt x="29867" y="264325"/>
                  </a:lnTo>
                  <a:lnTo>
                    <a:pt x="38710" y="312886"/>
                  </a:lnTo>
                  <a:lnTo>
                    <a:pt x="47719" y="356813"/>
                  </a:lnTo>
                  <a:lnTo>
                    <a:pt x="61356" y="411740"/>
                  </a:lnTo>
                  <a:lnTo>
                    <a:pt x="67432" y="431725"/>
                  </a:lnTo>
                  <a:lnTo>
                    <a:pt x="55151" y="372320"/>
                  </a:lnTo>
                  <a:lnTo>
                    <a:pt x="38156" y="309758"/>
                  </a:lnTo>
                  <a:lnTo>
                    <a:pt x="20128" y="253390"/>
                  </a:lnTo>
                  <a:lnTo>
                    <a:pt x="10524" y="199805"/>
                  </a:lnTo>
                  <a:lnTo>
                    <a:pt x="3616" y="138222"/>
                  </a:lnTo>
                  <a:lnTo>
                    <a:pt x="0" y="121642"/>
                  </a:lnTo>
                  <a:lnTo>
                    <a:pt x="9469" y="61911"/>
                  </a:lnTo>
                  <a:lnTo>
                    <a:pt x="31572" y="17807"/>
                  </a:lnTo>
                  <a:lnTo>
                    <a:pt x="44536" y="9372"/>
                  </a:lnTo>
                  <a:lnTo>
                    <a:pt x="79254" y="0"/>
                  </a:lnTo>
                  <a:lnTo>
                    <a:pt x="107887" y="3960"/>
                  </a:lnTo>
                  <a:lnTo>
                    <a:pt x="132294" y="17399"/>
                  </a:lnTo>
                  <a:lnTo>
                    <a:pt x="168683" y="50661"/>
                  </a:lnTo>
                  <a:lnTo>
                    <a:pt x="184197" y="76242"/>
                  </a:lnTo>
                  <a:lnTo>
                    <a:pt x="185897" y="89462"/>
                  </a:lnTo>
                  <a:lnTo>
                    <a:pt x="179661" y="116338"/>
                  </a:lnTo>
                  <a:lnTo>
                    <a:pt x="159018" y="149887"/>
                  </a:lnTo>
                  <a:lnTo>
                    <a:pt x="121700" y="188520"/>
                  </a:lnTo>
                  <a:lnTo>
                    <a:pt x="62868" y="221430"/>
                  </a:lnTo>
                  <a:lnTo>
                    <a:pt x="20191" y="239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244138" y="10032728"/>
              <a:ext cx="311652" cy="225626"/>
            </a:xfrm>
            <a:custGeom>
              <a:avLst/>
              <a:gdLst/>
              <a:ahLst/>
              <a:cxnLst/>
              <a:rect l="0" t="0" r="0" b="0"/>
              <a:pathLst>
                <a:path w="311652" h="225626">
                  <a:moveTo>
                    <a:pt x="10005" y="174730"/>
                  </a:moveTo>
                  <a:lnTo>
                    <a:pt x="71784" y="136561"/>
                  </a:lnTo>
                  <a:lnTo>
                    <a:pt x="118017" y="90340"/>
                  </a:lnTo>
                  <a:lnTo>
                    <a:pt x="133168" y="64097"/>
                  </a:lnTo>
                  <a:lnTo>
                    <a:pt x="134771" y="49177"/>
                  </a:lnTo>
                  <a:lnTo>
                    <a:pt x="128426" y="16349"/>
                  </a:lnTo>
                  <a:lnTo>
                    <a:pt x="120945" y="6680"/>
                  </a:lnTo>
                  <a:lnTo>
                    <a:pt x="111388" y="1758"/>
                  </a:lnTo>
                  <a:lnTo>
                    <a:pt x="100446" y="0"/>
                  </a:lnTo>
                  <a:lnTo>
                    <a:pt x="88581" y="4922"/>
                  </a:lnTo>
                  <a:lnTo>
                    <a:pt x="30510" y="58572"/>
                  </a:lnTo>
                  <a:lnTo>
                    <a:pt x="8802" y="101888"/>
                  </a:lnTo>
                  <a:lnTo>
                    <a:pt x="0" y="153316"/>
                  </a:lnTo>
                  <a:lnTo>
                    <a:pt x="3335" y="168071"/>
                  </a:lnTo>
                  <a:lnTo>
                    <a:pt x="19228" y="192591"/>
                  </a:lnTo>
                  <a:lnTo>
                    <a:pt x="53872" y="216246"/>
                  </a:lnTo>
                  <a:lnTo>
                    <a:pt x="100360" y="225625"/>
                  </a:lnTo>
                  <a:lnTo>
                    <a:pt x="152730" y="221126"/>
                  </a:lnTo>
                  <a:lnTo>
                    <a:pt x="215597" y="205956"/>
                  </a:lnTo>
                  <a:lnTo>
                    <a:pt x="276991" y="192352"/>
                  </a:lnTo>
                  <a:lnTo>
                    <a:pt x="311651" y="188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reeform 77"/>
          <p:cNvSpPr/>
          <p:nvPr/>
        </p:nvSpPr>
        <p:spPr>
          <a:xfrm>
            <a:off x="6430554" y="8698978"/>
            <a:ext cx="341972" cy="455563"/>
          </a:xfrm>
          <a:custGeom>
            <a:avLst/>
            <a:gdLst/>
            <a:ahLst/>
            <a:cxnLst/>
            <a:rect l="0" t="0" r="0" b="0"/>
            <a:pathLst>
              <a:path w="341972" h="455563">
                <a:moveTo>
                  <a:pt x="205667" y="248"/>
                </a:moveTo>
                <a:lnTo>
                  <a:pt x="160923" y="53117"/>
                </a:lnTo>
                <a:lnTo>
                  <a:pt x="126393" y="105289"/>
                </a:lnTo>
                <a:lnTo>
                  <a:pt x="96865" y="153756"/>
                </a:lnTo>
                <a:lnTo>
                  <a:pt x="72881" y="206712"/>
                </a:lnTo>
                <a:lnTo>
                  <a:pt x="56126" y="256933"/>
                </a:lnTo>
                <a:lnTo>
                  <a:pt x="41513" y="304823"/>
                </a:lnTo>
                <a:lnTo>
                  <a:pt x="31597" y="357607"/>
                </a:lnTo>
                <a:lnTo>
                  <a:pt x="30206" y="375599"/>
                </a:lnTo>
                <a:lnTo>
                  <a:pt x="40847" y="407779"/>
                </a:lnTo>
                <a:lnTo>
                  <a:pt x="60811" y="434268"/>
                </a:lnTo>
                <a:lnTo>
                  <a:pt x="84919" y="451119"/>
                </a:lnTo>
                <a:lnTo>
                  <a:pt x="118994" y="455562"/>
                </a:lnTo>
                <a:lnTo>
                  <a:pt x="154958" y="450935"/>
                </a:lnTo>
                <a:lnTo>
                  <a:pt x="192335" y="431200"/>
                </a:lnTo>
                <a:lnTo>
                  <a:pt x="251003" y="379307"/>
                </a:lnTo>
                <a:lnTo>
                  <a:pt x="277161" y="350561"/>
                </a:lnTo>
                <a:lnTo>
                  <a:pt x="305399" y="287370"/>
                </a:lnTo>
                <a:lnTo>
                  <a:pt x="324337" y="233178"/>
                </a:lnTo>
                <a:lnTo>
                  <a:pt x="336638" y="187587"/>
                </a:lnTo>
                <a:lnTo>
                  <a:pt x="340050" y="142925"/>
                </a:lnTo>
                <a:lnTo>
                  <a:pt x="341971" y="80948"/>
                </a:lnTo>
                <a:lnTo>
                  <a:pt x="335262" y="31268"/>
                </a:lnTo>
                <a:lnTo>
                  <a:pt x="328626" y="19405"/>
                </a:lnTo>
                <a:lnTo>
                  <a:pt x="309066" y="2160"/>
                </a:lnTo>
                <a:lnTo>
                  <a:pt x="294405" y="0"/>
                </a:lnTo>
                <a:lnTo>
                  <a:pt x="257802" y="5724"/>
                </a:lnTo>
                <a:lnTo>
                  <a:pt x="208927" y="26076"/>
                </a:lnTo>
                <a:lnTo>
                  <a:pt x="172779" y="51404"/>
                </a:lnTo>
                <a:lnTo>
                  <a:pt x="122320" y="109153"/>
                </a:lnTo>
                <a:lnTo>
                  <a:pt x="83470" y="162857"/>
                </a:lnTo>
                <a:lnTo>
                  <a:pt x="51985" y="224812"/>
                </a:lnTo>
                <a:lnTo>
                  <a:pt x="24882" y="280917"/>
                </a:lnTo>
                <a:lnTo>
                  <a:pt x="0" y="3430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81727" y="12339481"/>
            <a:ext cx="13713" cy="1"/>
          </a:xfrm>
          <a:custGeom>
            <a:avLst/>
            <a:gdLst/>
            <a:ahLst/>
            <a:cxnLst/>
            <a:rect l="0" t="0" r="0" b="0"/>
            <a:pathLst>
              <a:path w="13713" h="1">
                <a:moveTo>
                  <a:pt x="13712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851012" y="12216081"/>
            <a:ext cx="479912" cy="342781"/>
            <a:chOff x="1851012" y="12216081"/>
            <a:chExt cx="479912" cy="342781"/>
          </a:xfrm>
        </p:grpSpPr>
        <p:sp>
          <p:nvSpPr>
            <p:cNvPr id="80" name="Freeform 79"/>
            <p:cNvSpPr/>
            <p:nvPr/>
          </p:nvSpPr>
          <p:spPr>
            <a:xfrm>
              <a:off x="1851012" y="12462882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57253" y="30388"/>
                  </a:lnTo>
                  <a:lnTo>
                    <a:pt x="115593" y="5055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87807" y="12216081"/>
              <a:ext cx="243117" cy="342781"/>
            </a:xfrm>
            <a:custGeom>
              <a:avLst/>
              <a:gdLst/>
              <a:ahLst/>
              <a:cxnLst/>
              <a:rect l="0" t="0" r="0" b="0"/>
              <a:pathLst>
                <a:path w="243117" h="342781">
                  <a:moveTo>
                    <a:pt x="92274" y="0"/>
                  </a:moveTo>
                  <a:lnTo>
                    <a:pt x="51535" y="12469"/>
                  </a:lnTo>
                  <a:lnTo>
                    <a:pt x="30495" y="26362"/>
                  </a:lnTo>
                  <a:lnTo>
                    <a:pt x="15050" y="46756"/>
                  </a:lnTo>
                  <a:lnTo>
                    <a:pt x="4631" y="72577"/>
                  </a:lnTo>
                  <a:lnTo>
                    <a:pt x="0" y="104367"/>
                  </a:lnTo>
                  <a:lnTo>
                    <a:pt x="6067" y="130684"/>
                  </a:lnTo>
                  <a:lnTo>
                    <a:pt x="11951" y="141967"/>
                  </a:lnTo>
                  <a:lnTo>
                    <a:pt x="18920" y="146443"/>
                  </a:lnTo>
                  <a:lnTo>
                    <a:pt x="26613" y="146378"/>
                  </a:lnTo>
                  <a:lnTo>
                    <a:pt x="43286" y="138183"/>
                  </a:lnTo>
                  <a:lnTo>
                    <a:pt x="72850" y="117963"/>
                  </a:lnTo>
                  <a:lnTo>
                    <a:pt x="102431" y="106765"/>
                  </a:lnTo>
                  <a:lnTo>
                    <a:pt x="153345" y="106453"/>
                  </a:lnTo>
                  <a:lnTo>
                    <a:pt x="184926" y="120438"/>
                  </a:lnTo>
                  <a:lnTo>
                    <a:pt x="224338" y="154007"/>
                  </a:lnTo>
                  <a:lnTo>
                    <a:pt x="235161" y="166657"/>
                  </a:lnTo>
                  <a:lnTo>
                    <a:pt x="240854" y="181184"/>
                  </a:lnTo>
                  <a:lnTo>
                    <a:pt x="243116" y="213576"/>
                  </a:lnTo>
                  <a:lnTo>
                    <a:pt x="228545" y="258792"/>
                  </a:lnTo>
                  <a:lnTo>
                    <a:pt x="197652" y="293857"/>
                  </a:lnTo>
                  <a:lnTo>
                    <a:pt x="146267" y="322056"/>
                  </a:lnTo>
                  <a:lnTo>
                    <a:pt x="100231" y="338234"/>
                  </a:lnTo>
                  <a:lnTo>
                    <a:pt x="7856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127072" y="11941856"/>
            <a:ext cx="701261" cy="329070"/>
            <a:chOff x="4127072" y="11941856"/>
            <a:chExt cx="701261" cy="329070"/>
          </a:xfrm>
        </p:grpSpPr>
        <p:sp>
          <p:nvSpPr>
            <p:cNvPr id="83" name="Freeform 82"/>
            <p:cNvSpPr/>
            <p:nvPr/>
          </p:nvSpPr>
          <p:spPr>
            <a:xfrm>
              <a:off x="4127072" y="1225721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91606" y="12037834"/>
              <a:ext cx="137113" cy="68558"/>
            </a:xfrm>
            <a:custGeom>
              <a:avLst/>
              <a:gdLst/>
              <a:ahLst/>
              <a:cxnLst/>
              <a:rect l="0" t="0" r="0" b="0"/>
              <a:pathLst>
                <a:path w="137113" h="68558">
                  <a:moveTo>
                    <a:pt x="0" y="68557"/>
                  </a:moveTo>
                  <a:lnTo>
                    <a:pt x="14558" y="53999"/>
                  </a:lnTo>
                  <a:lnTo>
                    <a:pt x="67143" y="32729"/>
                  </a:lnTo>
                  <a:lnTo>
                    <a:pt x="114997" y="1385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556389" y="11941856"/>
              <a:ext cx="271944" cy="329070"/>
            </a:xfrm>
            <a:custGeom>
              <a:avLst/>
              <a:gdLst/>
              <a:ahLst/>
              <a:cxnLst/>
              <a:rect l="0" t="0" r="0" b="0"/>
              <a:pathLst>
                <a:path w="271944" h="329070">
                  <a:moveTo>
                    <a:pt x="105419" y="0"/>
                  </a:moveTo>
                  <a:lnTo>
                    <a:pt x="76305" y="7278"/>
                  </a:lnTo>
                  <a:lnTo>
                    <a:pt x="36362" y="33642"/>
                  </a:lnTo>
                  <a:lnTo>
                    <a:pt x="17343" y="61673"/>
                  </a:lnTo>
                  <a:lnTo>
                    <a:pt x="5336" y="94443"/>
                  </a:lnTo>
                  <a:lnTo>
                    <a:pt x="0" y="129320"/>
                  </a:lnTo>
                  <a:lnTo>
                    <a:pt x="5753" y="157009"/>
                  </a:lnTo>
                  <a:lnTo>
                    <a:pt x="11552" y="168658"/>
                  </a:lnTo>
                  <a:lnTo>
                    <a:pt x="18466" y="171854"/>
                  </a:lnTo>
                  <a:lnTo>
                    <a:pt x="26122" y="169414"/>
                  </a:lnTo>
                  <a:lnTo>
                    <a:pt x="51455" y="144144"/>
                  </a:lnTo>
                  <a:lnTo>
                    <a:pt x="60302" y="132660"/>
                  </a:lnTo>
                  <a:lnTo>
                    <a:pt x="86383" y="115836"/>
                  </a:lnTo>
                  <a:lnTo>
                    <a:pt x="101869" y="109217"/>
                  </a:lnTo>
                  <a:lnTo>
                    <a:pt x="160059" y="107181"/>
                  </a:lnTo>
                  <a:lnTo>
                    <a:pt x="210986" y="116226"/>
                  </a:lnTo>
                  <a:lnTo>
                    <a:pt x="247742" y="135833"/>
                  </a:lnTo>
                  <a:lnTo>
                    <a:pt x="264145" y="156348"/>
                  </a:lnTo>
                  <a:lnTo>
                    <a:pt x="270652" y="168217"/>
                  </a:lnTo>
                  <a:lnTo>
                    <a:pt x="271943" y="180701"/>
                  </a:lnTo>
                  <a:lnTo>
                    <a:pt x="265252" y="206759"/>
                  </a:lnTo>
                  <a:lnTo>
                    <a:pt x="248059" y="229513"/>
                  </a:lnTo>
                  <a:lnTo>
                    <a:pt x="192503" y="268948"/>
                  </a:lnTo>
                  <a:lnTo>
                    <a:pt x="136840" y="304554"/>
                  </a:lnTo>
                  <a:lnTo>
                    <a:pt x="105419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732200" y="11631089"/>
            <a:ext cx="3085021" cy="1063982"/>
            <a:chOff x="6732200" y="11631089"/>
            <a:chExt cx="3085021" cy="1063982"/>
          </a:xfrm>
        </p:grpSpPr>
        <p:sp>
          <p:nvSpPr>
            <p:cNvPr id="87" name="Freeform 86"/>
            <p:cNvSpPr/>
            <p:nvPr/>
          </p:nvSpPr>
          <p:spPr>
            <a:xfrm>
              <a:off x="6732200" y="12284324"/>
              <a:ext cx="178247" cy="312793"/>
            </a:xfrm>
            <a:custGeom>
              <a:avLst/>
              <a:gdLst/>
              <a:ahLst/>
              <a:cxnLst/>
              <a:rect l="0" t="0" r="0" b="0"/>
              <a:pathLst>
                <a:path w="178247" h="312793">
                  <a:moveTo>
                    <a:pt x="0" y="82580"/>
                  </a:moveTo>
                  <a:lnTo>
                    <a:pt x="4062" y="138177"/>
                  </a:lnTo>
                  <a:lnTo>
                    <a:pt x="19084" y="199697"/>
                  </a:lnTo>
                  <a:lnTo>
                    <a:pt x="32231" y="252532"/>
                  </a:lnTo>
                  <a:lnTo>
                    <a:pt x="38496" y="306781"/>
                  </a:lnTo>
                  <a:lnTo>
                    <a:pt x="37852" y="312792"/>
                  </a:lnTo>
                  <a:lnTo>
                    <a:pt x="35899" y="310704"/>
                  </a:lnTo>
                  <a:lnTo>
                    <a:pt x="21817" y="256290"/>
                  </a:lnTo>
                  <a:lnTo>
                    <a:pt x="23392" y="201420"/>
                  </a:lnTo>
                  <a:lnTo>
                    <a:pt x="26229" y="139289"/>
                  </a:lnTo>
                  <a:lnTo>
                    <a:pt x="34347" y="79917"/>
                  </a:lnTo>
                  <a:lnTo>
                    <a:pt x="53681" y="31008"/>
                  </a:lnTo>
                  <a:lnTo>
                    <a:pt x="74133" y="9892"/>
                  </a:lnTo>
                  <a:lnTo>
                    <a:pt x="85985" y="2128"/>
                  </a:lnTo>
                  <a:lnTo>
                    <a:pt x="96934" y="0"/>
                  </a:lnTo>
                  <a:lnTo>
                    <a:pt x="107279" y="1628"/>
                  </a:lnTo>
                  <a:lnTo>
                    <a:pt x="117223" y="5760"/>
                  </a:lnTo>
                  <a:lnTo>
                    <a:pt x="132335" y="30663"/>
                  </a:lnTo>
                  <a:lnTo>
                    <a:pt x="149408" y="83447"/>
                  </a:lnTo>
                  <a:lnTo>
                    <a:pt x="160052" y="141744"/>
                  </a:lnTo>
                  <a:lnTo>
                    <a:pt x="167269" y="203197"/>
                  </a:lnTo>
                  <a:lnTo>
                    <a:pt x="178246" y="2608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65290" y="12248932"/>
              <a:ext cx="428156" cy="446139"/>
            </a:xfrm>
            <a:custGeom>
              <a:avLst/>
              <a:gdLst/>
              <a:ahLst/>
              <a:cxnLst/>
              <a:rect l="0" t="0" r="0" b="0"/>
              <a:pathLst>
                <a:path w="428156" h="446139">
                  <a:moveTo>
                    <a:pt x="0" y="131683"/>
                  </a:moveTo>
                  <a:lnTo>
                    <a:pt x="31316" y="119213"/>
                  </a:lnTo>
                  <a:lnTo>
                    <a:pt x="86779" y="71574"/>
                  </a:lnTo>
                  <a:lnTo>
                    <a:pt x="112720" y="43115"/>
                  </a:lnTo>
                  <a:lnTo>
                    <a:pt x="125255" y="19194"/>
                  </a:lnTo>
                  <a:lnTo>
                    <a:pt x="124637" y="12509"/>
                  </a:lnTo>
                  <a:lnTo>
                    <a:pt x="119655" y="9576"/>
                  </a:lnTo>
                  <a:lnTo>
                    <a:pt x="111763" y="9145"/>
                  </a:lnTo>
                  <a:lnTo>
                    <a:pt x="90806" y="20852"/>
                  </a:lnTo>
                  <a:lnTo>
                    <a:pt x="67781" y="42815"/>
                  </a:lnTo>
                  <a:lnTo>
                    <a:pt x="39212" y="89440"/>
                  </a:lnTo>
                  <a:lnTo>
                    <a:pt x="26061" y="124081"/>
                  </a:lnTo>
                  <a:lnTo>
                    <a:pt x="24649" y="177843"/>
                  </a:lnTo>
                  <a:lnTo>
                    <a:pt x="38379" y="206028"/>
                  </a:lnTo>
                  <a:lnTo>
                    <a:pt x="59715" y="227187"/>
                  </a:lnTo>
                  <a:lnTo>
                    <a:pt x="84432" y="241670"/>
                  </a:lnTo>
                  <a:lnTo>
                    <a:pt x="110652" y="245060"/>
                  </a:lnTo>
                  <a:lnTo>
                    <a:pt x="124042" y="243830"/>
                  </a:lnTo>
                  <a:lnTo>
                    <a:pt x="172004" y="220264"/>
                  </a:lnTo>
                  <a:lnTo>
                    <a:pt x="230334" y="171356"/>
                  </a:lnTo>
                  <a:lnTo>
                    <a:pt x="272777" y="117684"/>
                  </a:lnTo>
                  <a:lnTo>
                    <a:pt x="282400" y="104068"/>
                  </a:lnTo>
                  <a:lnTo>
                    <a:pt x="289030" y="68628"/>
                  </a:lnTo>
                  <a:lnTo>
                    <a:pt x="288666" y="48513"/>
                  </a:lnTo>
                  <a:lnTo>
                    <a:pt x="276072" y="18037"/>
                  </a:lnTo>
                  <a:lnTo>
                    <a:pt x="266315" y="5645"/>
                  </a:lnTo>
                  <a:lnTo>
                    <a:pt x="256764" y="430"/>
                  </a:lnTo>
                  <a:lnTo>
                    <a:pt x="247350" y="0"/>
                  </a:lnTo>
                  <a:lnTo>
                    <a:pt x="238026" y="2761"/>
                  </a:lnTo>
                  <a:lnTo>
                    <a:pt x="219541" y="26142"/>
                  </a:lnTo>
                  <a:lnTo>
                    <a:pt x="204217" y="60400"/>
                  </a:lnTo>
                  <a:lnTo>
                    <a:pt x="197405" y="95939"/>
                  </a:lnTo>
                  <a:lnTo>
                    <a:pt x="202503" y="127984"/>
                  </a:lnTo>
                  <a:lnTo>
                    <a:pt x="222504" y="167658"/>
                  </a:lnTo>
                  <a:lnTo>
                    <a:pt x="230603" y="178518"/>
                  </a:lnTo>
                  <a:lnTo>
                    <a:pt x="240573" y="184235"/>
                  </a:lnTo>
                  <a:lnTo>
                    <a:pt x="263839" y="186524"/>
                  </a:lnTo>
                  <a:lnTo>
                    <a:pt x="274918" y="181955"/>
                  </a:lnTo>
                  <a:lnTo>
                    <a:pt x="295353" y="164691"/>
                  </a:lnTo>
                  <a:lnTo>
                    <a:pt x="316710" y="121996"/>
                  </a:lnTo>
                  <a:lnTo>
                    <a:pt x="319513" y="88275"/>
                  </a:lnTo>
                  <a:lnTo>
                    <a:pt x="317205" y="65163"/>
                  </a:lnTo>
                  <a:lnTo>
                    <a:pt x="316179" y="75203"/>
                  </a:lnTo>
                  <a:lnTo>
                    <a:pt x="330158" y="122397"/>
                  </a:lnTo>
                  <a:lnTo>
                    <a:pt x="352757" y="183170"/>
                  </a:lnTo>
                  <a:lnTo>
                    <a:pt x="386488" y="243037"/>
                  </a:lnTo>
                  <a:lnTo>
                    <a:pt x="408882" y="297557"/>
                  </a:lnTo>
                  <a:lnTo>
                    <a:pt x="427537" y="354675"/>
                  </a:lnTo>
                  <a:lnTo>
                    <a:pt x="428155" y="410193"/>
                  </a:lnTo>
                  <a:lnTo>
                    <a:pt x="422549" y="423999"/>
                  </a:lnTo>
                  <a:lnTo>
                    <a:pt x="404132" y="443401"/>
                  </a:lnTo>
                  <a:lnTo>
                    <a:pt x="394346" y="446138"/>
                  </a:lnTo>
                  <a:lnTo>
                    <a:pt x="384775" y="444915"/>
                  </a:lnTo>
                  <a:lnTo>
                    <a:pt x="375347" y="441053"/>
                  </a:lnTo>
                  <a:lnTo>
                    <a:pt x="356747" y="420513"/>
                  </a:lnTo>
                  <a:lnTo>
                    <a:pt x="347521" y="406503"/>
                  </a:lnTo>
                  <a:lnTo>
                    <a:pt x="334537" y="350393"/>
                  </a:lnTo>
                  <a:lnTo>
                    <a:pt x="337968" y="292802"/>
                  </a:lnTo>
                  <a:lnTo>
                    <a:pt x="348633" y="237145"/>
                  </a:lnTo>
                  <a:lnTo>
                    <a:pt x="377162" y="183395"/>
                  </a:lnTo>
                  <a:lnTo>
                    <a:pt x="383914" y="172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417760" y="1239432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719406" y="12037834"/>
              <a:ext cx="150825" cy="373178"/>
            </a:xfrm>
            <a:custGeom>
              <a:avLst/>
              <a:gdLst/>
              <a:ahLst/>
              <a:cxnLst/>
              <a:rect l="0" t="0" r="0" b="0"/>
              <a:pathLst>
                <a:path w="150825" h="373178">
                  <a:moveTo>
                    <a:pt x="0" y="123402"/>
                  </a:moveTo>
                  <a:lnTo>
                    <a:pt x="1523" y="170235"/>
                  </a:lnTo>
                  <a:lnTo>
                    <a:pt x="7279" y="214296"/>
                  </a:lnTo>
                  <a:lnTo>
                    <a:pt x="19084" y="268655"/>
                  </a:lnTo>
                  <a:lnTo>
                    <a:pt x="32231" y="320987"/>
                  </a:lnTo>
                  <a:lnTo>
                    <a:pt x="55174" y="373177"/>
                  </a:lnTo>
                  <a:lnTo>
                    <a:pt x="53542" y="372185"/>
                  </a:lnTo>
                  <a:lnTo>
                    <a:pt x="29027" y="330477"/>
                  </a:lnTo>
                  <a:lnTo>
                    <a:pt x="10971" y="281074"/>
                  </a:lnTo>
                  <a:lnTo>
                    <a:pt x="3251" y="220563"/>
                  </a:lnTo>
                  <a:lnTo>
                    <a:pt x="963" y="161670"/>
                  </a:lnTo>
                  <a:lnTo>
                    <a:pt x="14844" y="105625"/>
                  </a:lnTo>
                  <a:lnTo>
                    <a:pt x="38253" y="64982"/>
                  </a:lnTo>
                  <a:lnTo>
                    <a:pt x="79044" y="33643"/>
                  </a:lnTo>
                  <a:lnTo>
                    <a:pt x="138211" y="5484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911363" y="12151213"/>
              <a:ext cx="137113" cy="188269"/>
            </a:xfrm>
            <a:custGeom>
              <a:avLst/>
              <a:gdLst/>
              <a:ahLst/>
              <a:cxnLst/>
              <a:rect l="0" t="0" r="0" b="0"/>
              <a:pathLst>
                <a:path w="137113" h="188269">
                  <a:moveTo>
                    <a:pt x="0" y="160846"/>
                  </a:moveTo>
                  <a:lnTo>
                    <a:pt x="29115" y="168125"/>
                  </a:lnTo>
                  <a:lnTo>
                    <a:pt x="40739" y="165698"/>
                  </a:lnTo>
                  <a:lnTo>
                    <a:pt x="61779" y="150814"/>
                  </a:lnTo>
                  <a:lnTo>
                    <a:pt x="77225" y="124903"/>
                  </a:lnTo>
                  <a:lnTo>
                    <a:pt x="99553" y="65892"/>
                  </a:lnTo>
                  <a:lnTo>
                    <a:pt x="99408" y="16758"/>
                  </a:lnTo>
                  <a:lnTo>
                    <a:pt x="93694" y="6895"/>
                  </a:lnTo>
                  <a:lnTo>
                    <a:pt x="85316" y="1844"/>
                  </a:lnTo>
                  <a:lnTo>
                    <a:pt x="75159" y="0"/>
                  </a:lnTo>
                  <a:lnTo>
                    <a:pt x="65341" y="4864"/>
                  </a:lnTo>
                  <a:lnTo>
                    <a:pt x="46306" y="26519"/>
                  </a:lnTo>
                  <a:lnTo>
                    <a:pt x="35815" y="56457"/>
                  </a:lnTo>
                  <a:lnTo>
                    <a:pt x="33018" y="72972"/>
                  </a:lnTo>
                  <a:lnTo>
                    <a:pt x="38035" y="103509"/>
                  </a:lnTo>
                  <a:lnTo>
                    <a:pt x="57989" y="142334"/>
                  </a:lnTo>
                  <a:lnTo>
                    <a:pt x="76048" y="161759"/>
                  </a:lnTo>
                  <a:lnTo>
                    <a:pt x="108863" y="179736"/>
                  </a:lnTo>
                  <a:lnTo>
                    <a:pt x="137112" y="188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129222" y="11900723"/>
              <a:ext cx="645948" cy="427172"/>
            </a:xfrm>
            <a:custGeom>
              <a:avLst/>
              <a:gdLst/>
              <a:ahLst/>
              <a:cxnLst/>
              <a:rect l="0" t="0" r="0" b="0"/>
              <a:pathLst>
                <a:path w="645948" h="427172">
                  <a:moveTo>
                    <a:pt x="152344" y="178245"/>
                  </a:moveTo>
                  <a:lnTo>
                    <a:pt x="130507" y="170967"/>
                  </a:lnTo>
                  <a:lnTo>
                    <a:pt x="87813" y="173718"/>
                  </a:lnTo>
                  <a:lnTo>
                    <a:pt x="62217" y="184358"/>
                  </a:lnTo>
                  <a:lnTo>
                    <a:pt x="51125" y="191461"/>
                  </a:lnTo>
                  <a:lnTo>
                    <a:pt x="20957" y="237853"/>
                  </a:lnTo>
                  <a:lnTo>
                    <a:pt x="0" y="299841"/>
                  </a:lnTo>
                  <a:lnTo>
                    <a:pt x="1352" y="335884"/>
                  </a:lnTo>
                  <a:lnTo>
                    <a:pt x="5978" y="351893"/>
                  </a:lnTo>
                  <a:lnTo>
                    <a:pt x="13633" y="364090"/>
                  </a:lnTo>
                  <a:lnTo>
                    <a:pt x="34326" y="381704"/>
                  </a:lnTo>
                  <a:lnTo>
                    <a:pt x="62821" y="390548"/>
                  </a:lnTo>
                  <a:lnTo>
                    <a:pt x="78950" y="392907"/>
                  </a:lnTo>
                  <a:lnTo>
                    <a:pt x="109060" y="387404"/>
                  </a:lnTo>
                  <a:lnTo>
                    <a:pt x="136153" y="373277"/>
                  </a:lnTo>
                  <a:lnTo>
                    <a:pt x="158351" y="351764"/>
                  </a:lnTo>
                  <a:lnTo>
                    <a:pt x="180699" y="313955"/>
                  </a:lnTo>
                  <a:lnTo>
                    <a:pt x="186482" y="311376"/>
                  </a:lnTo>
                  <a:lnTo>
                    <a:pt x="191861" y="315750"/>
                  </a:lnTo>
                  <a:lnTo>
                    <a:pt x="196971" y="324759"/>
                  </a:lnTo>
                  <a:lnTo>
                    <a:pt x="214835" y="338833"/>
                  </a:lnTo>
                  <a:lnTo>
                    <a:pt x="225997" y="344719"/>
                  </a:lnTo>
                  <a:lnTo>
                    <a:pt x="238009" y="345596"/>
                  </a:lnTo>
                  <a:lnTo>
                    <a:pt x="263544" y="338445"/>
                  </a:lnTo>
                  <a:lnTo>
                    <a:pt x="286064" y="316986"/>
                  </a:lnTo>
                  <a:lnTo>
                    <a:pt x="325350" y="253555"/>
                  </a:lnTo>
                  <a:lnTo>
                    <a:pt x="353242" y="207669"/>
                  </a:lnTo>
                  <a:lnTo>
                    <a:pt x="357879" y="203954"/>
                  </a:lnTo>
                  <a:lnTo>
                    <a:pt x="359447" y="207572"/>
                  </a:lnTo>
                  <a:lnTo>
                    <a:pt x="365574" y="264444"/>
                  </a:lnTo>
                  <a:lnTo>
                    <a:pt x="377180" y="327017"/>
                  </a:lnTo>
                  <a:lnTo>
                    <a:pt x="390267" y="379243"/>
                  </a:lnTo>
                  <a:lnTo>
                    <a:pt x="405291" y="427171"/>
                  </a:lnTo>
                  <a:lnTo>
                    <a:pt x="392976" y="373604"/>
                  </a:lnTo>
                  <a:lnTo>
                    <a:pt x="374454" y="312983"/>
                  </a:lnTo>
                  <a:lnTo>
                    <a:pt x="356113" y="252530"/>
                  </a:lnTo>
                  <a:lnTo>
                    <a:pt x="356152" y="208722"/>
                  </a:lnTo>
                  <a:lnTo>
                    <a:pt x="364739" y="148512"/>
                  </a:lnTo>
                  <a:lnTo>
                    <a:pt x="376744" y="118819"/>
                  </a:lnTo>
                  <a:lnTo>
                    <a:pt x="384211" y="106636"/>
                  </a:lnTo>
                  <a:lnTo>
                    <a:pt x="395283" y="98513"/>
                  </a:lnTo>
                  <a:lnTo>
                    <a:pt x="423835" y="89487"/>
                  </a:lnTo>
                  <a:lnTo>
                    <a:pt x="456838" y="97664"/>
                  </a:lnTo>
                  <a:lnTo>
                    <a:pt x="488773" y="118056"/>
                  </a:lnTo>
                  <a:lnTo>
                    <a:pt x="513122" y="147432"/>
                  </a:lnTo>
                  <a:lnTo>
                    <a:pt x="521912" y="184863"/>
                  </a:lnTo>
                  <a:lnTo>
                    <a:pt x="519218" y="223843"/>
                  </a:lnTo>
                  <a:lnTo>
                    <a:pt x="507863" y="256402"/>
                  </a:lnTo>
                  <a:lnTo>
                    <a:pt x="484536" y="282046"/>
                  </a:lnTo>
                  <a:lnTo>
                    <a:pt x="453855" y="300552"/>
                  </a:lnTo>
                  <a:lnTo>
                    <a:pt x="419906" y="308777"/>
                  </a:lnTo>
                  <a:lnTo>
                    <a:pt x="392630" y="304308"/>
                  </a:lnTo>
                  <a:lnTo>
                    <a:pt x="381090" y="298849"/>
                  </a:lnTo>
                  <a:lnTo>
                    <a:pt x="376444" y="290641"/>
                  </a:lnTo>
                  <a:lnTo>
                    <a:pt x="376394" y="280597"/>
                  </a:lnTo>
                  <a:lnTo>
                    <a:pt x="379407" y="269332"/>
                  </a:lnTo>
                  <a:lnTo>
                    <a:pt x="387510" y="260298"/>
                  </a:lnTo>
                  <a:lnTo>
                    <a:pt x="412764" y="246198"/>
                  </a:lnTo>
                  <a:lnTo>
                    <a:pt x="440237" y="242978"/>
                  </a:lnTo>
                  <a:lnTo>
                    <a:pt x="495115" y="253326"/>
                  </a:lnTo>
                  <a:lnTo>
                    <a:pt x="543534" y="265662"/>
                  </a:lnTo>
                  <a:lnTo>
                    <a:pt x="554819" y="260899"/>
                  </a:lnTo>
                  <a:lnTo>
                    <a:pt x="562344" y="250105"/>
                  </a:lnTo>
                  <a:lnTo>
                    <a:pt x="572932" y="202584"/>
                  </a:lnTo>
                  <a:lnTo>
                    <a:pt x="572007" y="153972"/>
                  </a:lnTo>
                  <a:lnTo>
                    <a:pt x="568904" y="133942"/>
                  </a:lnTo>
                  <a:lnTo>
                    <a:pt x="570210" y="134998"/>
                  </a:lnTo>
                  <a:lnTo>
                    <a:pt x="595738" y="194178"/>
                  </a:lnTo>
                  <a:lnTo>
                    <a:pt x="603333" y="207148"/>
                  </a:lnTo>
                  <a:lnTo>
                    <a:pt x="603826" y="212748"/>
                  </a:lnTo>
                  <a:lnTo>
                    <a:pt x="599586" y="213434"/>
                  </a:lnTo>
                  <a:lnTo>
                    <a:pt x="592188" y="210845"/>
                  </a:lnTo>
                  <a:lnTo>
                    <a:pt x="579905" y="187655"/>
                  </a:lnTo>
                  <a:lnTo>
                    <a:pt x="572414" y="153482"/>
                  </a:lnTo>
                  <a:lnTo>
                    <a:pt x="576763" y="99982"/>
                  </a:lnTo>
                  <a:lnTo>
                    <a:pt x="583714" y="63734"/>
                  </a:lnTo>
                  <a:lnTo>
                    <a:pt x="590747" y="50106"/>
                  </a:lnTo>
                  <a:lnTo>
                    <a:pt x="6459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54498" y="11631089"/>
              <a:ext cx="962723" cy="507759"/>
            </a:xfrm>
            <a:custGeom>
              <a:avLst/>
              <a:gdLst/>
              <a:ahLst/>
              <a:cxnLst/>
              <a:rect l="0" t="0" r="0" b="0"/>
              <a:pathLst>
                <a:path w="962723" h="507759">
                  <a:moveTo>
                    <a:pt x="30360" y="324479"/>
                  </a:moveTo>
                  <a:lnTo>
                    <a:pt x="15446" y="380076"/>
                  </a:lnTo>
                  <a:lnTo>
                    <a:pt x="10021" y="408604"/>
                  </a:lnTo>
                  <a:lnTo>
                    <a:pt x="15532" y="457402"/>
                  </a:lnTo>
                  <a:lnTo>
                    <a:pt x="22754" y="487150"/>
                  </a:lnTo>
                  <a:lnTo>
                    <a:pt x="31384" y="496912"/>
                  </a:lnTo>
                  <a:lnTo>
                    <a:pt x="57222" y="507758"/>
                  </a:lnTo>
                  <a:lnTo>
                    <a:pt x="71120" y="506079"/>
                  </a:lnTo>
                  <a:lnTo>
                    <a:pt x="98750" y="492028"/>
                  </a:lnTo>
                  <a:lnTo>
                    <a:pt x="132722" y="458421"/>
                  </a:lnTo>
                  <a:lnTo>
                    <a:pt x="154806" y="412240"/>
                  </a:lnTo>
                  <a:lnTo>
                    <a:pt x="156440" y="352682"/>
                  </a:lnTo>
                  <a:lnTo>
                    <a:pt x="149453" y="337187"/>
                  </a:lnTo>
                  <a:lnTo>
                    <a:pt x="125440" y="315907"/>
                  </a:lnTo>
                  <a:lnTo>
                    <a:pt x="110505" y="312670"/>
                  </a:lnTo>
                  <a:lnTo>
                    <a:pt x="77661" y="317199"/>
                  </a:lnTo>
                  <a:lnTo>
                    <a:pt x="46812" y="337494"/>
                  </a:lnTo>
                  <a:lnTo>
                    <a:pt x="20915" y="365304"/>
                  </a:lnTo>
                  <a:lnTo>
                    <a:pt x="4326" y="392897"/>
                  </a:lnTo>
                  <a:lnTo>
                    <a:pt x="0" y="424459"/>
                  </a:lnTo>
                  <a:lnTo>
                    <a:pt x="979" y="441407"/>
                  </a:lnTo>
                  <a:lnTo>
                    <a:pt x="6203" y="454228"/>
                  </a:lnTo>
                  <a:lnTo>
                    <a:pt x="24194" y="472537"/>
                  </a:lnTo>
                  <a:lnTo>
                    <a:pt x="36914" y="476506"/>
                  </a:lnTo>
                  <a:lnTo>
                    <a:pt x="67298" y="476853"/>
                  </a:lnTo>
                  <a:lnTo>
                    <a:pt x="118663" y="461203"/>
                  </a:lnTo>
                  <a:lnTo>
                    <a:pt x="146287" y="437550"/>
                  </a:lnTo>
                  <a:lnTo>
                    <a:pt x="178969" y="389973"/>
                  </a:lnTo>
                  <a:lnTo>
                    <a:pt x="203887" y="337283"/>
                  </a:lnTo>
                  <a:lnTo>
                    <a:pt x="216857" y="283077"/>
                  </a:lnTo>
                  <a:lnTo>
                    <a:pt x="218677" y="264885"/>
                  </a:lnTo>
                  <a:lnTo>
                    <a:pt x="224461" y="251233"/>
                  </a:lnTo>
                  <a:lnTo>
                    <a:pt x="243075" y="232002"/>
                  </a:lnTo>
                  <a:lnTo>
                    <a:pt x="254437" y="227788"/>
                  </a:lnTo>
                  <a:lnTo>
                    <a:pt x="279250" y="227169"/>
                  </a:lnTo>
                  <a:lnTo>
                    <a:pt x="318914" y="235384"/>
                  </a:lnTo>
                  <a:lnTo>
                    <a:pt x="324801" y="234612"/>
                  </a:lnTo>
                  <a:lnTo>
                    <a:pt x="325680" y="231051"/>
                  </a:lnTo>
                  <a:lnTo>
                    <a:pt x="323219" y="225631"/>
                  </a:lnTo>
                  <a:lnTo>
                    <a:pt x="315483" y="222017"/>
                  </a:lnTo>
                  <a:lnTo>
                    <a:pt x="290639" y="218002"/>
                  </a:lnTo>
                  <a:lnTo>
                    <a:pt x="263347" y="228404"/>
                  </a:lnTo>
                  <a:lnTo>
                    <a:pt x="237506" y="249786"/>
                  </a:lnTo>
                  <a:lnTo>
                    <a:pt x="215865" y="279602"/>
                  </a:lnTo>
                  <a:lnTo>
                    <a:pt x="201108" y="337927"/>
                  </a:lnTo>
                  <a:lnTo>
                    <a:pt x="204015" y="396174"/>
                  </a:lnTo>
                  <a:lnTo>
                    <a:pt x="210115" y="410362"/>
                  </a:lnTo>
                  <a:lnTo>
                    <a:pt x="229082" y="430190"/>
                  </a:lnTo>
                  <a:lnTo>
                    <a:pt x="256809" y="440017"/>
                  </a:lnTo>
                  <a:lnTo>
                    <a:pt x="272735" y="442638"/>
                  </a:lnTo>
                  <a:lnTo>
                    <a:pt x="331541" y="431769"/>
                  </a:lnTo>
                  <a:lnTo>
                    <a:pt x="389930" y="409251"/>
                  </a:lnTo>
                  <a:lnTo>
                    <a:pt x="452804" y="365340"/>
                  </a:lnTo>
                  <a:lnTo>
                    <a:pt x="491456" y="321716"/>
                  </a:lnTo>
                  <a:lnTo>
                    <a:pt x="511962" y="282526"/>
                  </a:lnTo>
                  <a:lnTo>
                    <a:pt x="514567" y="251496"/>
                  </a:lnTo>
                  <a:lnTo>
                    <a:pt x="513129" y="234690"/>
                  </a:lnTo>
                  <a:lnTo>
                    <a:pt x="509123" y="228056"/>
                  </a:lnTo>
                  <a:lnTo>
                    <a:pt x="503406" y="228204"/>
                  </a:lnTo>
                  <a:lnTo>
                    <a:pt x="488928" y="240556"/>
                  </a:lnTo>
                  <a:lnTo>
                    <a:pt x="465170" y="274729"/>
                  </a:lnTo>
                  <a:lnTo>
                    <a:pt x="449329" y="322772"/>
                  </a:lnTo>
                  <a:lnTo>
                    <a:pt x="445089" y="357744"/>
                  </a:lnTo>
                  <a:lnTo>
                    <a:pt x="450052" y="367984"/>
                  </a:lnTo>
                  <a:lnTo>
                    <a:pt x="459454" y="373287"/>
                  </a:lnTo>
                  <a:lnTo>
                    <a:pt x="471817" y="375299"/>
                  </a:lnTo>
                  <a:lnTo>
                    <a:pt x="483105" y="370547"/>
                  </a:lnTo>
                  <a:lnTo>
                    <a:pt x="503773" y="349015"/>
                  </a:lnTo>
                  <a:lnTo>
                    <a:pt x="530922" y="287063"/>
                  </a:lnTo>
                  <a:lnTo>
                    <a:pt x="543122" y="253978"/>
                  </a:lnTo>
                  <a:lnTo>
                    <a:pt x="543265" y="291988"/>
                  </a:lnTo>
                  <a:lnTo>
                    <a:pt x="550823" y="320702"/>
                  </a:lnTo>
                  <a:lnTo>
                    <a:pt x="564339" y="343621"/>
                  </a:lnTo>
                  <a:lnTo>
                    <a:pt x="575257" y="349428"/>
                  </a:lnTo>
                  <a:lnTo>
                    <a:pt x="603636" y="351818"/>
                  </a:lnTo>
                  <a:lnTo>
                    <a:pt x="646596" y="337318"/>
                  </a:lnTo>
                  <a:lnTo>
                    <a:pt x="700904" y="296339"/>
                  </a:lnTo>
                  <a:lnTo>
                    <a:pt x="718387" y="276932"/>
                  </a:lnTo>
                  <a:lnTo>
                    <a:pt x="746087" y="219109"/>
                  </a:lnTo>
                  <a:lnTo>
                    <a:pt x="771578" y="157161"/>
                  </a:lnTo>
                  <a:lnTo>
                    <a:pt x="790304" y="94626"/>
                  </a:lnTo>
                  <a:lnTo>
                    <a:pt x="791789" y="37502"/>
                  </a:lnTo>
                  <a:lnTo>
                    <a:pt x="789352" y="18901"/>
                  </a:lnTo>
                  <a:lnTo>
                    <a:pt x="783156" y="8023"/>
                  </a:lnTo>
                  <a:lnTo>
                    <a:pt x="774455" y="2295"/>
                  </a:lnTo>
                  <a:lnTo>
                    <a:pt x="764085" y="0"/>
                  </a:lnTo>
                  <a:lnTo>
                    <a:pt x="755647" y="6088"/>
                  </a:lnTo>
                  <a:lnTo>
                    <a:pt x="742210" y="33163"/>
                  </a:lnTo>
                  <a:lnTo>
                    <a:pt x="735221" y="74651"/>
                  </a:lnTo>
                  <a:lnTo>
                    <a:pt x="732116" y="123559"/>
                  </a:lnTo>
                  <a:lnTo>
                    <a:pt x="730736" y="175766"/>
                  </a:lnTo>
                  <a:lnTo>
                    <a:pt x="737238" y="234712"/>
                  </a:lnTo>
                  <a:lnTo>
                    <a:pt x="763371" y="288401"/>
                  </a:lnTo>
                  <a:lnTo>
                    <a:pt x="807338" y="328347"/>
                  </a:lnTo>
                  <a:lnTo>
                    <a:pt x="845419" y="341432"/>
                  </a:lnTo>
                  <a:lnTo>
                    <a:pt x="905622" y="344737"/>
                  </a:lnTo>
                  <a:lnTo>
                    <a:pt x="962722" y="338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418678" y="11873300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3733855" y="12685768"/>
            <a:ext cx="554201" cy="542720"/>
          </a:xfrm>
          <a:custGeom>
            <a:avLst/>
            <a:gdLst/>
            <a:ahLst/>
            <a:cxnLst/>
            <a:rect l="0" t="0" r="0" b="0"/>
            <a:pathLst>
              <a:path w="554201" h="542720">
                <a:moveTo>
                  <a:pt x="242393" y="65049"/>
                </a:moveTo>
                <a:lnTo>
                  <a:pt x="186796" y="79963"/>
                </a:lnTo>
                <a:lnTo>
                  <a:pt x="132555" y="104559"/>
                </a:lnTo>
                <a:lnTo>
                  <a:pt x="74981" y="147704"/>
                </a:lnTo>
                <a:lnTo>
                  <a:pt x="49157" y="170341"/>
                </a:lnTo>
                <a:lnTo>
                  <a:pt x="22446" y="205793"/>
                </a:lnTo>
                <a:lnTo>
                  <a:pt x="7527" y="251002"/>
                </a:lnTo>
                <a:lnTo>
                  <a:pt x="2420" y="296995"/>
                </a:lnTo>
                <a:lnTo>
                  <a:pt x="8110" y="348582"/>
                </a:lnTo>
                <a:lnTo>
                  <a:pt x="27744" y="406960"/>
                </a:lnTo>
                <a:lnTo>
                  <a:pt x="44921" y="433341"/>
                </a:lnTo>
                <a:lnTo>
                  <a:pt x="106361" y="484672"/>
                </a:lnTo>
                <a:lnTo>
                  <a:pt x="160339" y="520398"/>
                </a:lnTo>
                <a:lnTo>
                  <a:pt x="202847" y="536991"/>
                </a:lnTo>
                <a:lnTo>
                  <a:pt x="253359" y="542586"/>
                </a:lnTo>
                <a:lnTo>
                  <a:pt x="311490" y="542719"/>
                </a:lnTo>
                <a:lnTo>
                  <a:pt x="365019" y="537352"/>
                </a:lnTo>
                <a:lnTo>
                  <a:pt x="425995" y="518486"/>
                </a:lnTo>
                <a:lnTo>
                  <a:pt x="476598" y="484814"/>
                </a:lnTo>
                <a:lnTo>
                  <a:pt x="525303" y="432450"/>
                </a:lnTo>
                <a:lnTo>
                  <a:pt x="545767" y="393288"/>
                </a:lnTo>
                <a:lnTo>
                  <a:pt x="554200" y="345460"/>
                </a:lnTo>
                <a:lnTo>
                  <a:pt x="552110" y="298350"/>
                </a:lnTo>
                <a:lnTo>
                  <a:pt x="546103" y="247959"/>
                </a:lnTo>
                <a:lnTo>
                  <a:pt x="532633" y="192372"/>
                </a:lnTo>
                <a:lnTo>
                  <a:pt x="510021" y="139507"/>
                </a:lnTo>
                <a:lnTo>
                  <a:pt x="482501" y="95744"/>
                </a:lnTo>
                <a:lnTo>
                  <a:pt x="419758" y="43230"/>
                </a:lnTo>
                <a:lnTo>
                  <a:pt x="365620" y="16784"/>
                </a:lnTo>
                <a:lnTo>
                  <a:pt x="323086" y="3182"/>
                </a:lnTo>
                <a:lnTo>
                  <a:pt x="269518" y="0"/>
                </a:lnTo>
                <a:lnTo>
                  <a:pt x="222456" y="4654"/>
                </a:lnTo>
                <a:lnTo>
                  <a:pt x="166407" y="15838"/>
                </a:lnTo>
                <a:lnTo>
                  <a:pt x="106522" y="44213"/>
                </a:lnTo>
                <a:lnTo>
                  <a:pt x="64515" y="73264"/>
                </a:lnTo>
                <a:lnTo>
                  <a:pt x="26170" y="119112"/>
                </a:lnTo>
                <a:lnTo>
                  <a:pt x="5329" y="172815"/>
                </a:lnTo>
                <a:lnTo>
                  <a:pt x="0" y="234769"/>
                </a:lnTo>
                <a:lnTo>
                  <a:pt x="8917" y="290874"/>
                </a:lnTo>
                <a:lnTo>
                  <a:pt x="22334" y="322333"/>
                </a:lnTo>
                <a:lnTo>
                  <a:pt x="30178" y="332551"/>
                </a:lnTo>
                <a:lnTo>
                  <a:pt x="64148" y="3529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2550283" y="14083306"/>
            <a:ext cx="2385750" cy="68557"/>
            <a:chOff x="2550283" y="14083306"/>
            <a:chExt cx="2385750" cy="68557"/>
          </a:xfrm>
        </p:grpSpPr>
        <p:sp>
          <p:nvSpPr>
            <p:cNvPr id="97" name="Freeform 96"/>
            <p:cNvSpPr/>
            <p:nvPr/>
          </p:nvSpPr>
          <p:spPr>
            <a:xfrm>
              <a:off x="2618839" y="14083306"/>
              <a:ext cx="2317194" cy="68557"/>
            </a:xfrm>
            <a:custGeom>
              <a:avLst/>
              <a:gdLst/>
              <a:ahLst/>
              <a:cxnLst/>
              <a:rect l="0" t="0" r="0" b="0"/>
              <a:pathLst>
                <a:path w="2317194" h="68557">
                  <a:moveTo>
                    <a:pt x="2317193" y="0"/>
                  </a:moveTo>
                  <a:lnTo>
                    <a:pt x="2264324" y="14916"/>
                  </a:lnTo>
                  <a:lnTo>
                    <a:pt x="2204027" y="23718"/>
                  </a:lnTo>
                  <a:lnTo>
                    <a:pt x="2141980" y="30388"/>
                  </a:lnTo>
                  <a:lnTo>
                    <a:pt x="2080939" y="37948"/>
                  </a:lnTo>
                  <a:lnTo>
                    <a:pt x="2018672" y="40190"/>
                  </a:lnTo>
                  <a:lnTo>
                    <a:pt x="1965691" y="44917"/>
                  </a:lnTo>
                  <a:lnTo>
                    <a:pt x="1916984" y="51903"/>
                  </a:lnTo>
                  <a:lnTo>
                    <a:pt x="1859895" y="58037"/>
                  </a:lnTo>
                  <a:lnTo>
                    <a:pt x="1798800" y="65440"/>
                  </a:lnTo>
                  <a:lnTo>
                    <a:pt x="1738040" y="67633"/>
                  </a:lnTo>
                  <a:lnTo>
                    <a:pt x="1675857" y="68283"/>
                  </a:lnTo>
                  <a:lnTo>
                    <a:pt x="1618838" y="68475"/>
                  </a:lnTo>
                  <a:lnTo>
                    <a:pt x="1559286" y="68533"/>
                  </a:lnTo>
                  <a:lnTo>
                    <a:pt x="1497461" y="68550"/>
                  </a:lnTo>
                  <a:lnTo>
                    <a:pt x="1436485" y="68556"/>
                  </a:lnTo>
                  <a:lnTo>
                    <a:pt x="1374237" y="68556"/>
                  </a:lnTo>
                  <a:lnTo>
                    <a:pt x="1317199" y="68556"/>
                  </a:lnTo>
                  <a:lnTo>
                    <a:pt x="1257642" y="68556"/>
                  </a:lnTo>
                  <a:lnTo>
                    <a:pt x="1195815" y="68556"/>
                  </a:lnTo>
                  <a:lnTo>
                    <a:pt x="1134839" y="64494"/>
                  </a:lnTo>
                  <a:lnTo>
                    <a:pt x="1072591" y="57704"/>
                  </a:lnTo>
                  <a:lnTo>
                    <a:pt x="1015553" y="55693"/>
                  </a:lnTo>
                  <a:lnTo>
                    <a:pt x="960058" y="55096"/>
                  </a:lnTo>
                  <a:lnTo>
                    <a:pt x="900958" y="54919"/>
                  </a:lnTo>
                  <a:lnTo>
                    <a:pt x="839267" y="50805"/>
                  </a:lnTo>
                  <a:lnTo>
                    <a:pt x="778331" y="43999"/>
                  </a:lnTo>
                  <a:lnTo>
                    <a:pt x="716095" y="41982"/>
                  </a:lnTo>
                  <a:lnTo>
                    <a:pt x="654998" y="41385"/>
                  </a:lnTo>
                  <a:lnTo>
                    <a:pt x="611038" y="41246"/>
                  </a:lnTo>
                  <a:lnTo>
                    <a:pt x="566110" y="41184"/>
                  </a:lnTo>
                  <a:lnTo>
                    <a:pt x="505269" y="41148"/>
                  </a:lnTo>
                  <a:lnTo>
                    <a:pt x="448648" y="41139"/>
                  </a:lnTo>
                  <a:lnTo>
                    <a:pt x="393277" y="33857"/>
                  </a:lnTo>
                  <a:lnTo>
                    <a:pt x="338276" y="29330"/>
                  </a:lnTo>
                  <a:lnTo>
                    <a:pt x="283385" y="27988"/>
                  </a:lnTo>
                  <a:lnTo>
                    <a:pt x="228526" y="20311"/>
                  </a:lnTo>
                  <a:lnTo>
                    <a:pt x="173677" y="15666"/>
                  </a:lnTo>
                  <a:lnTo>
                    <a:pt x="118831" y="14291"/>
                  </a:lnTo>
                  <a:lnTo>
                    <a:pt x="56708" y="13882"/>
                  </a:ln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50283" y="14097017"/>
              <a:ext cx="13713" cy="13713"/>
            </a:xfrm>
            <a:custGeom>
              <a:avLst/>
              <a:gdLst/>
              <a:ahLst/>
              <a:cxnLst/>
              <a:rect l="0" t="0" r="0" b="0"/>
              <a:pathLst>
                <a:path w="13713" h="13713">
                  <a:moveTo>
                    <a:pt x="13712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810796" y="15016167"/>
            <a:ext cx="2262350" cy="824762"/>
            <a:chOff x="2810796" y="15016167"/>
            <a:chExt cx="2262350" cy="824762"/>
          </a:xfrm>
        </p:grpSpPr>
        <p:sp>
          <p:nvSpPr>
            <p:cNvPr id="100" name="Freeform 99"/>
            <p:cNvSpPr/>
            <p:nvPr/>
          </p:nvSpPr>
          <p:spPr>
            <a:xfrm>
              <a:off x="2838219" y="15210213"/>
              <a:ext cx="41134" cy="342780"/>
            </a:xfrm>
            <a:custGeom>
              <a:avLst/>
              <a:gdLst/>
              <a:ahLst/>
              <a:cxnLst/>
              <a:rect l="0" t="0" r="0" b="0"/>
              <a:pathLst>
                <a:path w="41134" h="342780">
                  <a:moveTo>
                    <a:pt x="0" y="0"/>
                  </a:moveTo>
                  <a:lnTo>
                    <a:pt x="0" y="43673"/>
                  </a:lnTo>
                  <a:lnTo>
                    <a:pt x="4062" y="85427"/>
                  </a:lnTo>
                  <a:lnTo>
                    <a:pt x="10946" y="130899"/>
                  </a:lnTo>
                  <a:lnTo>
                    <a:pt x="19084" y="181578"/>
                  </a:lnTo>
                  <a:lnTo>
                    <a:pt x="27779" y="226445"/>
                  </a:lnTo>
                  <a:lnTo>
                    <a:pt x="37177" y="285965"/>
                  </a:lnTo>
                  <a:lnTo>
                    <a:pt x="41133" y="342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810796" y="15169079"/>
              <a:ext cx="205669" cy="671850"/>
            </a:xfrm>
            <a:custGeom>
              <a:avLst/>
              <a:gdLst/>
              <a:ahLst/>
              <a:cxnLst/>
              <a:rect l="0" t="0" r="0" b="0"/>
              <a:pathLst>
                <a:path w="205669" h="671850">
                  <a:moveTo>
                    <a:pt x="205668" y="0"/>
                  </a:moveTo>
                  <a:lnTo>
                    <a:pt x="201606" y="55598"/>
                  </a:lnTo>
                  <a:lnTo>
                    <a:pt x="186584" y="109838"/>
                  </a:lnTo>
                  <a:lnTo>
                    <a:pt x="173438" y="158147"/>
                  </a:lnTo>
                  <a:lnTo>
                    <a:pt x="152615" y="218334"/>
                  </a:lnTo>
                  <a:lnTo>
                    <a:pt x="135877" y="262080"/>
                  </a:lnTo>
                  <a:lnTo>
                    <a:pt x="119805" y="306913"/>
                  </a:lnTo>
                  <a:lnTo>
                    <a:pt x="107584" y="352231"/>
                  </a:lnTo>
                  <a:lnTo>
                    <a:pt x="93012" y="397763"/>
                  </a:lnTo>
                  <a:lnTo>
                    <a:pt x="76378" y="443390"/>
                  </a:lnTo>
                  <a:lnTo>
                    <a:pt x="58829" y="489061"/>
                  </a:lnTo>
                  <a:lnTo>
                    <a:pt x="44936" y="534750"/>
                  </a:lnTo>
                  <a:lnTo>
                    <a:pt x="24487" y="595173"/>
                  </a:lnTo>
                  <a:lnTo>
                    <a:pt x="7255" y="637958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153576" y="15155368"/>
              <a:ext cx="123402" cy="383914"/>
            </a:xfrm>
            <a:custGeom>
              <a:avLst/>
              <a:gdLst/>
              <a:ahLst/>
              <a:cxnLst/>
              <a:rect l="0" t="0" r="0" b="0"/>
              <a:pathLst>
                <a:path w="123402" h="383914">
                  <a:moveTo>
                    <a:pt x="123401" y="0"/>
                  </a:moveTo>
                  <a:lnTo>
                    <a:pt x="104424" y="56931"/>
                  </a:lnTo>
                  <a:lnTo>
                    <a:pt x="84770" y="115894"/>
                  </a:lnTo>
                  <a:lnTo>
                    <a:pt x="69298" y="166373"/>
                  </a:lnTo>
                  <a:lnTo>
                    <a:pt x="55065" y="215861"/>
                  </a:lnTo>
                  <a:lnTo>
                    <a:pt x="41199" y="263533"/>
                  </a:lnTo>
                  <a:lnTo>
                    <a:pt x="23380" y="320315"/>
                  </a:lnTo>
                  <a:lnTo>
                    <a:pt x="6927" y="365069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139865" y="15347324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13712"/>
                  </a:moveTo>
                  <a:lnTo>
                    <a:pt x="40682" y="2860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412503" y="15169079"/>
              <a:ext cx="234678" cy="204528"/>
            </a:xfrm>
            <a:custGeom>
              <a:avLst/>
              <a:gdLst/>
              <a:ahLst/>
              <a:cxnLst/>
              <a:rect l="0" t="0" r="0" b="0"/>
              <a:pathLst>
                <a:path w="234678" h="204528">
                  <a:moveTo>
                    <a:pt x="97565" y="0"/>
                  </a:moveTo>
                  <a:lnTo>
                    <a:pt x="75672" y="45309"/>
                  </a:lnTo>
                  <a:lnTo>
                    <a:pt x="50791" y="102972"/>
                  </a:lnTo>
                  <a:lnTo>
                    <a:pt x="24121" y="159328"/>
                  </a:lnTo>
                  <a:lnTo>
                    <a:pt x="1492" y="203956"/>
                  </a:lnTo>
                  <a:lnTo>
                    <a:pt x="0" y="204527"/>
                  </a:lnTo>
                  <a:lnTo>
                    <a:pt x="529" y="200338"/>
                  </a:lnTo>
                  <a:lnTo>
                    <a:pt x="15830" y="179882"/>
                  </a:lnTo>
                  <a:lnTo>
                    <a:pt x="54219" y="161802"/>
                  </a:lnTo>
                  <a:lnTo>
                    <a:pt x="104188" y="154076"/>
                  </a:lnTo>
                  <a:lnTo>
                    <a:pt x="157588" y="159064"/>
                  </a:lnTo>
                  <a:lnTo>
                    <a:pt x="214710" y="154031"/>
                  </a:lnTo>
                  <a:lnTo>
                    <a:pt x="234677" y="150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633469" y="15045679"/>
              <a:ext cx="150823" cy="452471"/>
            </a:xfrm>
            <a:custGeom>
              <a:avLst/>
              <a:gdLst/>
              <a:ahLst/>
              <a:cxnLst/>
              <a:rect l="0" t="0" r="0" b="0"/>
              <a:pathLst>
                <a:path w="150823" h="452471">
                  <a:moveTo>
                    <a:pt x="150822" y="0"/>
                  </a:moveTo>
                  <a:lnTo>
                    <a:pt x="119933" y="57250"/>
                  </a:lnTo>
                  <a:lnTo>
                    <a:pt x="100766" y="110165"/>
                  </a:lnTo>
                  <a:lnTo>
                    <a:pt x="82310" y="168690"/>
                  </a:lnTo>
                  <a:lnTo>
                    <a:pt x="63994" y="231202"/>
                  </a:lnTo>
                  <a:lnTo>
                    <a:pt x="50277" y="280942"/>
                  </a:lnTo>
                  <a:lnTo>
                    <a:pt x="31993" y="341399"/>
                  </a:lnTo>
                  <a:lnTo>
                    <a:pt x="13711" y="401414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825425" y="15223923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3209" y="4289"/>
                  </a:lnTo>
                  <a:lnTo>
                    <a:pt x="115855" y="84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866559" y="15319902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7252" y="8339"/>
                  </a:lnTo>
                  <a:lnTo>
                    <a:pt x="118064" y="16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305317" y="15169079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51685" y="1524"/>
                  </a:lnTo>
                  <a:lnTo>
                    <a:pt x="105003" y="10852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538407" y="15016167"/>
              <a:ext cx="199325" cy="416337"/>
            </a:xfrm>
            <a:custGeom>
              <a:avLst/>
              <a:gdLst/>
              <a:ahLst/>
              <a:cxnLst/>
              <a:rect l="0" t="0" r="0" b="0"/>
              <a:pathLst>
                <a:path w="199325" h="416337">
                  <a:moveTo>
                    <a:pt x="191957" y="15799"/>
                  </a:moveTo>
                  <a:lnTo>
                    <a:pt x="177400" y="1242"/>
                  </a:lnTo>
                  <a:lnTo>
                    <a:pt x="168541" y="0"/>
                  </a:lnTo>
                  <a:lnTo>
                    <a:pt x="146511" y="6745"/>
                  </a:lnTo>
                  <a:lnTo>
                    <a:pt x="108412" y="42232"/>
                  </a:lnTo>
                  <a:lnTo>
                    <a:pt x="75457" y="91340"/>
                  </a:lnTo>
                  <a:lnTo>
                    <a:pt x="46395" y="144487"/>
                  </a:lnTo>
                  <a:lnTo>
                    <a:pt x="25766" y="198828"/>
                  </a:lnTo>
                  <a:lnTo>
                    <a:pt x="24795" y="206375"/>
                  </a:lnTo>
                  <a:lnTo>
                    <a:pt x="27195" y="206836"/>
                  </a:lnTo>
                  <a:lnTo>
                    <a:pt x="60217" y="174735"/>
                  </a:lnTo>
                  <a:lnTo>
                    <a:pt x="88718" y="162612"/>
                  </a:lnTo>
                  <a:lnTo>
                    <a:pt x="104850" y="159380"/>
                  </a:lnTo>
                  <a:lnTo>
                    <a:pt x="134961" y="163911"/>
                  </a:lnTo>
                  <a:lnTo>
                    <a:pt x="162055" y="177606"/>
                  </a:lnTo>
                  <a:lnTo>
                    <a:pt x="184254" y="198928"/>
                  </a:lnTo>
                  <a:lnTo>
                    <a:pt x="196151" y="227699"/>
                  </a:lnTo>
                  <a:lnTo>
                    <a:pt x="199324" y="243905"/>
                  </a:lnTo>
                  <a:lnTo>
                    <a:pt x="194723" y="274097"/>
                  </a:lnTo>
                  <a:lnTo>
                    <a:pt x="170941" y="320852"/>
                  </a:lnTo>
                  <a:lnTo>
                    <a:pt x="121959" y="383967"/>
                  </a:lnTo>
                  <a:lnTo>
                    <a:pt x="81840" y="411975"/>
                  </a:lnTo>
                  <a:lnTo>
                    <a:pt x="50593" y="416336"/>
                  </a:lnTo>
                  <a:lnTo>
                    <a:pt x="0" y="413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826343" y="15182791"/>
              <a:ext cx="137113" cy="178246"/>
            </a:xfrm>
            <a:custGeom>
              <a:avLst/>
              <a:gdLst/>
              <a:ahLst/>
              <a:cxnLst/>
              <a:rect l="0" t="0" r="0" b="0"/>
              <a:pathLst>
                <a:path w="137113" h="178246">
                  <a:moveTo>
                    <a:pt x="0" y="0"/>
                  </a:moveTo>
                  <a:lnTo>
                    <a:pt x="7279" y="21836"/>
                  </a:lnTo>
                  <a:lnTo>
                    <a:pt x="68461" y="83336"/>
                  </a:lnTo>
                  <a:lnTo>
                    <a:pt x="116103" y="137322"/>
                  </a:lnTo>
                  <a:lnTo>
                    <a:pt x="137112" y="1782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840054" y="15086812"/>
              <a:ext cx="233092" cy="425048"/>
            </a:xfrm>
            <a:custGeom>
              <a:avLst/>
              <a:gdLst/>
              <a:ahLst/>
              <a:cxnLst/>
              <a:rect l="0" t="0" r="0" b="0"/>
              <a:pathLst>
                <a:path w="233092" h="425048">
                  <a:moveTo>
                    <a:pt x="233091" y="0"/>
                  </a:moveTo>
                  <a:lnTo>
                    <a:pt x="187840" y="60738"/>
                  </a:lnTo>
                  <a:lnTo>
                    <a:pt x="161464" y="114917"/>
                  </a:lnTo>
                  <a:lnTo>
                    <a:pt x="132140" y="166083"/>
                  </a:lnTo>
                  <a:lnTo>
                    <a:pt x="98568" y="219838"/>
                  </a:lnTo>
                  <a:lnTo>
                    <a:pt x="69323" y="278422"/>
                  </a:lnTo>
                  <a:lnTo>
                    <a:pt x="49092" y="323317"/>
                  </a:lnTo>
                  <a:lnTo>
                    <a:pt x="24866" y="37374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209339" y="14424180"/>
            <a:ext cx="740406" cy="292430"/>
            <a:chOff x="4209339" y="14424180"/>
            <a:chExt cx="740406" cy="292430"/>
          </a:xfrm>
        </p:grpSpPr>
        <p:sp>
          <p:nvSpPr>
            <p:cNvPr id="113" name="Freeform 112"/>
            <p:cNvSpPr/>
            <p:nvPr/>
          </p:nvSpPr>
          <p:spPr>
            <a:xfrm>
              <a:off x="4209339" y="14601044"/>
              <a:ext cx="246802" cy="88144"/>
            </a:xfrm>
            <a:custGeom>
              <a:avLst/>
              <a:gdLst/>
              <a:ahLst/>
              <a:cxnLst/>
              <a:rect l="0" t="0" r="0" b="0"/>
              <a:pathLst>
                <a:path w="246802" h="88144">
                  <a:moveTo>
                    <a:pt x="0" y="47009"/>
                  </a:moveTo>
                  <a:lnTo>
                    <a:pt x="34362" y="26640"/>
                  </a:lnTo>
                  <a:lnTo>
                    <a:pt x="81107" y="11180"/>
                  </a:lnTo>
                  <a:lnTo>
                    <a:pt x="135076" y="0"/>
                  </a:lnTo>
                  <a:lnTo>
                    <a:pt x="176833" y="2249"/>
                  </a:lnTo>
                  <a:lnTo>
                    <a:pt x="208594" y="16451"/>
                  </a:lnTo>
                  <a:lnTo>
                    <a:pt x="221330" y="26637"/>
                  </a:lnTo>
                  <a:lnTo>
                    <a:pt x="235481" y="50142"/>
                  </a:lnTo>
                  <a:lnTo>
                    <a:pt x="246801" y="88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50472" y="14424180"/>
              <a:ext cx="699273" cy="292430"/>
            </a:xfrm>
            <a:custGeom>
              <a:avLst/>
              <a:gdLst/>
              <a:ahLst/>
              <a:cxnLst/>
              <a:rect l="0" t="0" r="0" b="0"/>
              <a:pathLst>
                <a:path w="699273" h="292430">
                  <a:moveTo>
                    <a:pt x="0" y="73050"/>
                  </a:moveTo>
                  <a:lnTo>
                    <a:pt x="57253" y="46687"/>
                  </a:lnTo>
                  <a:lnTo>
                    <a:pt x="118529" y="21735"/>
                  </a:lnTo>
                  <a:lnTo>
                    <a:pt x="168463" y="8094"/>
                  </a:lnTo>
                  <a:lnTo>
                    <a:pt x="216555" y="0"/>
                  </a:lnTo>
                  <a:lnTo>
                    <a:pt x="270849" y="2485"/>
                  </a:lnTo>
                  <a:lnTo>
                    <a:pt x="323329" y="5423"/>
                  </a:lnTo>
                  <a:lnTo>
                    <a:pt x="368502" y="16788"/>
                  </a:lnTo>
                  <a:lnTo>
                    <a:pt x="424712" y="47154"/>
                  </a:lnTo>
                  <a:lnTo>
                    <a:pt x="470144" y="69439"/>
                  </a:lnTo>
                  <a:lnTo>
                    <a:pt x="514075" y="89754"/>
                  </a:lnTo>
                  <a:lnTo>
                    <a:pt x="575238" y="132860"/>
                  </a:lnTo>
                  <a:lnTo>
                    <a:pt x="625460" y="178222"/>
                  </a:lnTo>
                  <a:lnTo>
                    <a:pt x="654674" y="227213"/>
                  </a:lnTo>
                  <a:lnTo>
                    <a:pt x="689108" y="277740"/>
                  </a:lnTo>
                  <a:lnTo>
                    <a:pt x="699272" y="292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278813" y="15045679"/>
            <a:ext cx="398653" cy="493603"/>
            <a:chOff x="5278813" y="15045679"/>
            <a:chExt cx="398653" cy="493603"/>
          </a:xfrm>
        </p:grpSpPr>
        <p:sp>
          <p:nvSpPr>
            <p:cNvPr id="116" name="Freeform 115"/>
            <p:cNvSpPr/>
            <p:nvPr/>
          </p:nvSpPr>
          <p:spPr>
            <a:xfrm>
              <a:off x="5333657" y="15045679"/>
              <a:ext cx="82268" cy="329069"/>
            </a:xfrm>
            <a:custGeom>
              <a:avLst/>
              <a:gdLst/>
              <a:ahLst/>
              <a:cxnLst/>
              <a:rect l="0" t="0" r="0" b="0"/>
              <a:pathLst>
                <a:path w="82268" h="329069">
                  <a:moveTo>
                    <a:pt x="82267" y="0"/>
                  </a:moveTo>
                  <a:lnTo>
                    <a:pt x="67352" y="52869"/>
                  </a:lnTo>
                  <a:lnTo>
                    <a:pt x="54489" y="105043"/>
                  </a:lnTo>
                  <a:lnTo>
                    <a:pt x="41028" y="161635"/>
                  </a:lnTo>
                  <a:lnTo>
                    <a:pt x="27391" y="224105"/>
                  </a:lnTo>
                  <a:lnTo>
                    <a:pt x="17765" y="275625"/>
                  </a:lnTo>
                  <a:lnTo>
                    <a:pt x="13989" y="305316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278813" y="15205404"/>
              <a:ext cx="233091" cy="32231"/>
            </a:xfrm>
            <a:custGeom>
              <a:avLst/>
              <a:gdLst/>
              <a:ahLst/>
              <a:cxnLst/>
              <a:rect l="0" t="0" r="0" b="0"/>
              <a:pathLst>
                <a:path w="233091" h="32231">
                  <a:moveTo>
                    <a:pt x="0" y="32230"/>
                  </a:moveTo>
                  <a:lnTo>
                    <a:pt x="59660" y="17315"/>
                  </a:lnTo>
                  <a:lnTo>
                    <a:pt x="121643" y="0"/>
                  </a:lnTo>
                  <a:lnTo>
                    <a:pt x="154104" y="3179"/>
                  </a:lnTo>
                  <a:lnTo>
                    <a:pt x="198515" y="13976"/>
                  </a:lnTo>
                  <a:lnTo>
                    <a:pt x="233090" y="18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676437" y="15537121"/>
              <a:ext cx="1029" cy="2161"/>
            </a:xfrm>
            <a:custGeom>
              <a:avLst/>
              <a:gdLst/>
              <a:ahLst/>
              <a:cxnLst/>
              <a:rect l="0" t="0" r="0" b="0"/>
              <a:pathLst>
                <a:path w="1029" h="2161">
                  <a:moveTo>
                    <a:pt x="1028" y="0"/>
                  </a:moveTo>
                  <a:lnTo>
                    <a:pt x="0" y="2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139865" y="15594126"/>
            <a:ext cx="562160" cy="438760"/>
            <a:chOff x="3139865" y="15594126"/>
            <a:chExt cx="562160" cy="438760"/>
          </a:xfrm>
        </p:grpSpPr>
        <p:sp>
          <p:nvSpPr>
            <p:cNvPr id="120" name="Freeform 119"/>
            <p:cNvSpPr/>
            <p:nvPr/>
          </p:nvSpPr>
          <p:spPr>
            <a:xfrm>
              <a:off x="3139865" y="15854638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35886" y="4289"/>
                  </a:lnTo>
                  <a:lnTo>
                    <a:pt x="9691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30154" y="15731238"/>
              <a:ext cx="93626" cy="113810"/>
            </a:xfrm>
            <a:custGeom>
              <a:avLst/>
              <a:gdLst/>
              <a:ahLst/>
              <a:cxnLst/>
              <a:rect l="0" t="0" r="0" b="0"/>
              <a:pathLst>
                <a:path w="93626" h="113810">
                  <a:moveTo>
                    <a:pt x="52491" y="0"/>
                  </a:moveTo>
                  <a:lnTo>
                    <a:pt x="26128" y="57253"/>
                  </a:lnTo>
                  <a:lnTo>
                    <a:pt x="1176" y="89413"/>
                  </a:lnTo>
                  <a:lnTo>
                    <a:pt x="0" y="97695"/>
                  </a:lnTo>
                  <a:lnTo>
                    <a:pt x="3786" y="104740"/>
                  </a:lnTo>
                  <a:lnTo>
                    <a:pt x="10880" y="110959"/>
                  </a:lnTo>
                  <a:lnTo>
                    <a:pt x="35013" y="113809"/>
                  </a:lnTo>
                  <a:lnTo>
                    <a:pt x="93625" y="109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37490" y="15594126"/>
              <a:ext cx="164535" cy="438760"/>
            </a:xfrm>
            <a:custGeom>
              <a:avLst/>
              <a:gdLst/>
              <a:ahLst/>
              <a:cxnLst/>
              <a:rect l="0" t="0" r="0" b="0"/>
              <a:pathLst>
                <a:path w="164535" h="438760">
                  <a:moveTo>
                    <a:pt x="164534" y="0"/>
                  </a:moveTo>
                  <a:lnTo>
                    <a:pt x="134705" y="52871"/>
                  </a:lnTo>
                  <a:lnTo>
                    <a:pt x="113039" y="105043"/>
                  </a:lnTo>
                  <a:lnTo>
                    <a:pt x="96971" y="153508"/>
                  </a:lnTo>
                  <a:lnTo>
                    <a:pt x="78499" y="206463"/>
                  </a:lnTo>
                  <a:lnTo>
                    <a:pt x="57791" y="260748"/>
                  </a:lnTo>
                  <a:lnTo>
                    <a:pt x="42006" y="315427"/>
                  </a:lnTo>
                  <a:lnTo>
                    <a:pt x="27681" y="366159"/>
                  </a:lnTo>
                  <a:lnTo>
                    <a:pt x="13788" y="406076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223968" y="15634418"/>
            <a:ext cx="550843" cy="412179"/>
            <a:chOff x="5223968" y="15634418"/>
            <a:chExt cx="550843" cy="412179"/>
          </a:xfrm>
        </p:grpSpPr>
        <p:sp>
          <p:nvSpPr>
            <p:cNvPr id="124" name="Freeform 123"/>
            <p:cNvSpPr/>
            <p:nvPr/>
          </p:nvSpPr>
          <p:spPr>
            <a:xfrm>
              <a:off x="5223968" y="15731238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0739" y="1218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530950" y="15662683"/>
              <a:ext cx="145488" cy="165474"/>
            </a:xfrm>
            <a:custGeom>
              <a:avLst/>
              <a:gdLst/>
              <a:ahLst/>
              <a:cxnLst/>
              <a:rect l="0" t="0" r="0" b="0"/>
              <a:pathLst>
                <a:path w="145488" h="165474">
                  <a:moveTo>
                    <a:pt x="104354" y="0"/>
                  </a:moveTo>
                  <a:lnTo>
                    <a:pt x="74524" y="52869"/>
                  </a:lnTo>
                  <a:lnTo>
                    <a:pt x="39893" y="113022"/>
                  </a:lnTo>
                  <a:lnTo>
                    <a:pt x="382" y="165473"/>
                  </a:lnTo>
                  <a:lnTo>
                    <a:pt x="0" y="165160"/>
                  </a:lnTo>
                  <a:lnTo>
                    <a:pt x="2792" y="160382"/>
                  </a:lnTo>
                  <a:lnTo>
                    <a:pt x="28557" y="139097"/>
                  </a:lnTo>
                  <a:lnTo>
                    <a:pt x="56447" y="130378"/>
                  </a:lnTo>
                  <a:lnTo>
                    <a:pt x="87632" y="128024"/>
                  </a:lnTo>
                  <a:lnTo>
                    <a:pt x="145487" y="1371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607881" y="15634418"/>
              <a:ext cx="166930" cy="412179"/>
            </a:xfrm>
            <a:custGeom>
              <a:avLst/>
              <a:gdLst/>
              <a:ahLst/>
              <a:cxnLst/>
              <a:rect l="0" t="0" r="0" b="0"/>
              <a:pathLst>
                <a:path w="166930" h="412179">
                  <a:moveTo>
                    <a:pt x="166929" y="0"/>
                  </a:moveTo>
                  <a:lnTo>
                    <a:pt x="166190" y="1595"/>
                  </a:lnTo>
                  <a:lnTo>
                    <a:pt x="147251" y="50324"/>
                  </a:lnTo>
                  <a:lnTo>
                    <a:pt x="126405" y="108942"/>
                  </a:lnTo>
                  <a:lnTo>
                    <a:pt x="106517" y="160843"/>
                  </a:lnTo>
                  <a:lnTo>
                    <a:pt x="85390" y="209229"/>
                  </a:lnTo>
                  <a:lnTo>
                    <a:pt x="65419" y="258099"/>
                  </a:lnTo>
                  <a:lnTo>
                    <a:pt x="44267" y="305587"/>
                  </a:lnTo>
                  <a:lnTo>
                    <a:pt x="24288" y="358251"/>
                  </a:lnTo>
                  <a:lnTo>
                    <a:pt x="0" y="4121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937868" y="15086812"/>
            <a:ext cx="1833952" cy="726695"/>
            <a:chOff x="6937868" y="15086812"/>
            <a:chExt cx="1833952" cy="726695"/>
          </a:xfrm>
        </p:grpSpPr>
        <p:sp>
          <p:nvSpPr>
            <p:cNvPr id="128" name="Freeform 127"/>
            <p:cNvSpPr/>
            <p:nvPr/>
          </p:nvSpPr>
          <p:spPr>
            <a:xfrm>
              <a:off x="6979001" y="15210213"/>
              <a:ext cx="68557" cy="329069"/>
            </a:xfrm>
            <a:custGeom>
              <a:avLst/>
              <a:gdLst/>
              <a:ahLst/>
              <a:cxnLst/>
              <a:rect l="0" t="0" r="0" b="0"/>
              <a:pathLst>
                <a:path w="68557" h="329069">
                  <a:moveTo>
                    <a:pt x="0" y="0"/>
                  </a:moveTo>
                  <a:lnTo>
                    <a:pt x="14916" y="59658"/>
                  </a:lnTo>
                  <a:lnTo>
                    <a:pt x="27780" y="115177"/>
                  </a:lnTo>
                  <a:lnTo>
                    <a:pt x="36722" y="157832"/>
                  </a:lnTo>
                  <a:lnTo>
                    <a:pt x="45775" y="202181"/>
                  </a:lnTo>
                  <a:lnTo>
                    <a:pt x="59437" y="262695"/>
                  </a:lnTo>
                  <a:lnTo>
                    <a:pt x="64503" y="292461"/>
                  </a:lnTo>
                  <a:lnTo>
                    <a:pt x="68556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937868" y="15182791"/>
              <a:ext cx="260514" cy="630716"/>
            </a:xfrm>
            <a:custGeom>
              <a:avLst/>
              <a:gdLst/>
              <a:ahLst/>
              <a:cxnLst/>
              <a:rect l="0" t="0" r="0" b="0"/>
              <a:pathLst>
                <a:path w="260514" h="630716">
                  <a:moveTo>
                    <a:pt x="260513" y="0"/>
                  </a:moveTo>
                  <a:lnTo>
                    <a:pt x="238620" y="46831"/>
                  </a:lnTo>
                  <a:lnTo>
                    <a:pt x="222345" y="90892"/>
                  </a:lnTo>
                  <a:lnTo>
                    <a:pt x="196052" y="152532"/>
                  </a:lnTo>
                  <a:lnTo>
                    <a:pt x="168963" y="209390"/>
                  </a:lnTo>
                  <a:lnTo>
                    <a:pt x="141641" y="272111"/>
                  </a:lnTo>
                  <a:lnTo>
                    <a:pt x="114248" y="331657"/>
                  </a:lnTo>
                  <a:lnTo>
                    <a:pt x="95973" y="373383"/>
                  </a:lnTo>
                  <a:lnTo>
                    <a:pt x="72617" y="435637"/>
                  </a:lnTo>
                  <a:lnTo>
                    <a:pt x="51985" y="492677"/>
                  </a:lnTo>
                  <a:lnTo>
                    <a:pt x="30638" y="544110"/>
                  </a:lnTo>
                  <a:lnTo>
                    <a:pt x="9775" y="602436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362915" y="15270869"/>
              <a:ext cx="150824" cy="7900"/>
            </a:xfrm>
            <a:custGeom>
              <a:avLst/>
              <a:gdLst/>
              <a:ahLst/>
              <a:cxnLst/>
              <a:rect l="0" t="0" r="0" b="0"/>
              <a:pathLst>
                <a:path w="150824" h="7900">
                  <a:moveTo>
                    <a:pt x="0" y="7899"/>
                  </a:moveTo>
                  <a:lnTo>
                    <a:pt x="55597" y="3837"/>
                  </a:lnTo>
                  <a:lnTo>
                    <a:pt x="84125" y="0"/>
                  </a:lnTo>
                  <a:lnTo>
                    <a:pt x="135843" y="5887"/>
                  </a:lnTo>
                  <a:lnTo>
                    <a:pt x="150823" y="78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76626" y="15374747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48808" y="12508"/>
                  </a:lnTo>
                  <a:lnTo>
                    <a:pt x="94189" y="370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787963" y="15223923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48807" y="285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952497" y="15127945"/>
              <a:ext cx="195176" cy="397626"/>
            </a:xfrm>
            <a:custGeom>
              <a:avLst/>
              <a:gdLst/>
              <a:ahLst/>
              <a:cxnLst/>
              <a:rect l="0" t="0" r="0" b="0"/>
              <a:pathLst>
                <a:path w="195176" h="397626">
                  <a:moveTo>
                    <a:pt x="191956" y="0"/>
                  </a:moveTo>
                  <a:lnTo>
                    <a:pt x="162841" y="0"/>
                  </a:lnTo>
                  <a:lnTo>
                    <a:pt x="136359" y="12187"/>
                  </a:lnTo>
                  <a:lnTo>
                    <a:pt x="99818" y="44744"/>
                  </a:lnTo>
                  <a:lnTo>
                    <a:pt x="60174" y="103970"/>
                  </a:lnTo>
                  <a:lnTo>
                    <a:pt x="39496" y="149129"/>
                  </a:lnTo>
                  <a:lnTo>
                    <a:pt x="40042" y="155787"/>
                  </a:lnTo>
                  <a:lnTo>
                    <a:pt x="44976" y="157181"/>
                  </a:lnTo>
                  <a:lnTo>
                    <a:pt x="98290" y="140714"/>
                  </a:lnTo>
                  <a:lnTo>
                    <a:pt x="124428" y="132111"/>
                  </a:lnTo>
                  <a:lnTo>
                    <a:pt x="151280" y="135398"/>
                  </a:lnTo>
                  <a:lnTo>
                    <a:pt x="164839" y="140540"/>
                  </a:lnTo>
                  <a:lnTo>
                    <a:pt x="183966" y="158440"/>
                  </a:lnTo>
                  <a:lnTo>
                    <a:pt x="191200" y="169613"/>
                  </a:lnTo>
                  <a:lnTo>
                    <a:pt x="195175" y="198276"/>
                  </a:lnTo>
                  <a:lnTo>
                    <a:pt x="190340" y="229806"/>
                  </a:lnTo>
                  <a:lnTo>
                    <a:pt x="162409" y="287286"/>
                  </a:lnTo>
                  <a:lnTo>
                    <a:pt x="143785" y="313547"/>
                  </a:lnTo>
                  <a:lnTo>
                    <a:pt x="90525" y="355231"/>
                  </a:lnTo>
                  <a:lnTo>
                    <a:pt x="29054" y="38552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254143" y="15223923"/>
              <a:ext cx="82269" cy="150825"/>
            </a:xfrm>
            <a:custGeom>
              <a:avLst/>
              <a:gdLst/>
              <a:ahLst/>
              <a:cxnLst/>
              <a:rect l="0" t="0" r="0" b="0"/>
              <a:pathLst>
                <a:path w="82269" h="150825">
                  <a:moveTo>
                    <a:pt x="0" y="0"/>
                  </a:moveTo>
                  <a:lnTo>
                    <a:pt x="12470" y="40739"/>
                  </a:lnTo>
                  <a:lnTo>
                    <a:pt x="44037" y="98033"/>
                  </a:lnTo>
                  <a:lnTo>
                    <a:pt x="82268" y="150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26721" y="15155368"/>
              <a:ext cx="178247" cy="370203"/>
            </a:xfrm>
            <a:custGeom>
              <a:avLst/>
              <a:gdLst/>
              <a:ahLst/>
              <a:cxnLst/>
              <a:rect l="0" t="0" r="0" b="0"/>
              <a:pathLst>
                <a:path w="178247" h="370203">
                  <a:moveTo>
                    <a:pt x="178246" y="0"/>
                  </a:moveTo>
                  <a:lnTo>
                    <a:pt x="159268" y="48808"/>
                  </a:lnTo>
                  <a:lnTo>
                    <a:pt x="134209" y="108497"/>
                  </a:lnTo>
                  <a:lnTo>
                    <a:pt x="99056" y="171298"/>
                  </a:lnTo>
                  <a:lnTo>
                    <a:pt x="71026" y="231718"/>
                  </a:lnTo>
                  <a:lnTo>
                    <a:pt x="37671" y="287665"/>
                  </a:lnTo>
                  <a:lnTo>
                    <a:pt x="14833" y="33866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665480" y="15086812"/>
              <a:ext cx="95978" cy="274225"/>
            </a:xfrm>
            <a:custGeom>
              <a:avLst/>
              <a:gdLst/>
              <a:ahLst/>
              <a:cxnLst/>
              <a:rect l="0" t="0" r="0" b="0"/>
              <a:pathLst>
                <a:path w="95978" h="274225">
                  <a:moveTo>
                    <a:pt x="95977" y="0"/>
                  </a:moveTo>
                  <a:lnTo>
                    <a:pt x="70210" y="59659"/>
                  </a:lnTo>
                  <a:lnTo>
                    <a:pt x="55334" y="111116"/>
                  </a:lnTo>
                  <a:lnTo>
                    <a:pt x="37216" y="164958"/>
                  </a:lnTo>
                  <a:lnTo>
                    <a:pt x="16613" y="215442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10634" y="15252102"/>
              <a:ext cx="161186" cy="26667"/>
            </a:xfrm>
            <a:custGeom>
              <a:avLst/>
              <a:gdLst/>
              <a:ahLst/>
              <a:cxnLst/>
              <a:rect l="0" t="0" r="0" b="0"/>
              <a:pathLst>
                <a:path w="161186" h="26667">
                  <a:moveTo>
                    <a:pt x="0" y="26666"/>
                  </a:moveTo>
                  <a:lnTo>
                    <a:pt x="51685" y="25142"/>
                  </a:lnTo>
                  <a:lnTo>
                    <a:pt x="109066" y="11752"/>
                  </a:lnTo>
                  <a:lnTo>
                    <a:pt x="161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649015" y="15080183"/>
            <a:ext cx="510755" cy="527656"/>
            <a:chOff x="5649015" y="15080183"/>
            <a:chExt cx="510755" cy="527656"/>
          </a:xfrm>
        </p:grpSpPr>
        <p:sp>
          <p:nvSpPr>
            <p:cNvPr id="139" name="Freeform 138"/>
            <p:cNvSpPr/>
            <p:nvPr/>
          </p:nvSpPr>
          <p:spPr>
            <a:xfrm>
              <a:off x="5649015" y="15080183"/>
              <a:ext cx="219606" cy="486522"/>
            </a:xfrm>
            <a:custGeom>
              <a:avLst/>
              <a:gdLst/>
              <a:ahLst/>
              <a:cxnLst/>
              <a:rect l="0" t="0" r="0" b="0"/>
              <a:pathLst>
                <a:path w="219606" h="486522">
                  <a:moveTo>
                    <a:pt x="68556" y="20340"/>
                  </a:moveTo>
                  <a:lnTo>
                    <a:pt x="124154" y="5426"/>
                  </a:lnTo>
                  <a:lnTo>
                    <a:pt x="151158" y="0"/>
                  </a:lnTo>
                  <a:lnTo>
                    <a:pt x="178394" y="2667"/>
                  </a:lnTo>
                  <a:lnTo>
                    <a:pt x="201671" y="12993"/>
                  </a:lnTo>
                  <a:lnTo>
                    <a:pt x="212144" y="20013"/>
                  </a:lnTo>
                  <a:lnTo>
                    <a:pt x="217603" y="30786"/>
                  </a:lnTo>
                  <a:lnTo>
                    <a:pt x="219605" y="59008"/>
                  </a:lnTo>
                  <a:lnTo>
                    <a:pt x="199054" y="115831"/>
                  </a:lnTo>
                  <a:lnTo>
                    <a:pt x="170619" y="179193"/>
                  </a:lnTo>
                  <a:lnTo>
                    <a:pt x="129173" y="242320"/>
                  </a:lnTo>
                  <a:lnTo>
                    <a:pt x="93278" y="304555"/>
                  </a:lnTo>
                  <a:lnTo>
                    <a:pt x="71819" y="338657"/>
                  </a:lnTo>
                  <a:lnTo>
                    <a:pt x="43640" y="398406"/>
                  </a:lnTo>
                  <a:lnTo>
                    <a:pt x="19679" y="454895"/>
                  </a:lnTo>
                  <a:lnTo>
                    <a:pt x="0" y="486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799838" y="15106955"/>
              <a:ext cx="359932" cy="500884"/>
            </a:xfrm>
            <a:custGeom>
              <a:avLst/>
              <a:gdLst/>
              <a:ahLst/>
              <a:cxnLst/>
              <a:rect l="0" t="0" r="0" b="0"/>
              <a:pathLst>
                <a:path w="359932" h="500884">
                  <a:moveTo>
                    <a:pt x="301647" y="7279"/>
                  </a:moveTo>
                  <a:lnTo>
                    <a:pt x="279810" y="0"/>
                  </a:lnTo>
                  <a:lnTo>
                    <a:pt x="256902" y="490"/>
                  </a:lnTo>
                  <a:lnTo>
                    <a:pt x="244394" y="2754"/>
                  </a:lnTo>
                  <a:lnTo>
                    <a:pt x="204955" y="27774"/>
                  </a:lnTo>
                  <a:lnTo>
                    <a:pt x="153730" y="77176"/>
                  </a:lnTo>
                  <a:lnTo>
                    <a:pt x="125781" y="130944"/>
                  </a:lnTo>
                  <a:lnTo>
                    <a:pt x="105590" y="185577"/>
                  </a:lnTo>
                  <a:lnTo>
                    <a:pt x="105433" y="191654"/>
                  </a:lnTo>
                  <a:lnTo>
                    <a:pt x="108375" y="192657"/>
                  </a:lnTo>
                  <a:lnTo>
                    <a:pt x="119770" y="185648"/>
                  </a:lnTo>
                  <a:lnTo>
                    <a:pt x="175248" y="147774"/>
                  </a:lnTo>
                  <a:lnTo>
                    <a:pt x="225770" y="128467"/>
                  </a:lnTo>
                  <a:lnTo>
                    <a:pt x="286613" y="127653"/>
                  </a:lnTo>
                  <a:lnTo>
                    <a:pt x="318324" y="137460"/>
                  </a:lnTo>
                  <a:lnTo>
                    <a:pt x="331047" y="144340"/>
                  </a:lnTo>
                  <a:lnTo>
                    <a:pt x="349246" y="164173"/>
                  </a:lnTo>
                  <a:lnTo>
                    <a:pt x="356231" y="175861"/>
                  </a:lnTo>
                  <a:lnTo>
                    <a:pt x="359931" y="201035"/>
                  </a:lnTo>
                  <a:lnTo>
                    <a:pt x="354973" y="228982"/>
                  </a:lnTo>
                  <a:lnTo>
                    <a:pt x="342613" y="261715"/>
                  </a:lnTo>
                  <a:lnTo>
                    <a:pt x="291006" y="319913"/>
                  </a:lnTo>
                  <a:lnTo>
                    <a:pt x="231388" y="371950"/>
                  </a:lnTo>
                  <a:lnTo>
                    <a:pt x="175163" y="414426"/>
                  </a:lnTo>
                  <a:lnTo>
                    <a:pt x="122792" y="443349"/>
                  </a:lnTo>
                  <a:lnTo>
                    <a:pt x="66912" y="468980"/>
                  </a:lnTo>
                  <a:lnTo>
                    <a:pt x="15023" y="493679"/>
                  </a:lnTo>
                  <a:lnTo>
                    <a:pt x="0" y="5008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8925992" y="15102993"/>
            <a:ext cx="356492" cy="422578"/>
            <a:chOff x="8925992" y="15102993"/>
            <a:chExt cx="356492" cy="422578"/>
          </a:xfrm>
        </p:grpSpPr>
        <p:sp>
          <p:nvSpPr>
            <p:cNvPr id="142" name="Freeform 141"/>
            <p:cNvSpPr/>
            <p:nvPr/>
          </p:nvSpPr>
          <p:spPr>
            <a:xfrm>
              <a:off x="8925992" y="15102993"/>
              <a:ext cx="194066" cy="381444"/>
            </a:xfrm>
            <a:custGeom>
              <a:avLst/>
              <a:gdLst/>
              <a:ahLst/>
              <a:cxnLst/>
              <a:rect l="0" t="0" r="0" b="0"/>
              <a:pathLst>
                <a:path w="194066" h="381444">
                  <a:moveTo>
                    <a:pt x="0" y="24952"/>
                  </a:moveTo>
                  <a:lnTo>
                    <a:pt x="57252" y="5868"/>
                  </a:lnTo>
                  <a:lnTo>
                    <a:pt x="103971" y="0"/>
                  </a:lnTo>
                  <a:lnTo>
                    <a:pt x="156408" y="5541"/>
                  </a:lnTo>
                  <a:lnTo>
                    <a:pt x="169781" y="13535"/>
                  </a:lnTo>
                  <a:lnTo>
                    <a:pt x="188703" y="38667"/>
                  </a:lnTo>
                  <a:lnTo>
                    <a:pt x="194065" y="66087"/>
                  </a:lnTo>
                  <a:lnTo>
                    <a:pt x="188519" y="115346"/>
                  </a:lnTo>
                  <a:lnTo>
                    <a:pt x="178241" y="155012"/>
                  </a:lnTo>
                  <a:lnTo>
                    <a:pt x="148283" y="211602"/>
                  </a:lnTo>
                  <a:lnTo>
                    <a:pt x="120956" y="266965"/>
                  </a:lnTo>
                  <a:lnTo>
                    <a:pt x="101010" y="320439"/>
                  </a:lnTo>
                  <a:lnTo>
                    <a:pt x="68556" y="3814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104238" y="15114234"/>
              <a:ext cx="178246" cy="411337"/>
            </a:xfrm>
            <a:custGeom>
              <a:avLst/>
              <a:gdLst/>
              <a:ahLst/>
              <a:cxnLst/>
              <a:rect l="0" t="0" r="0" b="0"/>
              <a:pathLst>
                <a:path w="178246" h="411337">
                  <a:moveTo>
                    <a:pt x="178245" y="0"/>
                  </a:moveTo>
                  <a:lnTo>
                    <a:pt x="163330" y="55598"/>
                  </a:lnTo>
                  <a:lnTo>
                    <a:pt x="142341" y="104327"/>
                  </a:lnTo>
                  <a:lnTo>
                    <a:pt x="115302" y="158883"/>
                  </a:lnTo>
                  <a:lnTo>
                    <a:pt x="93578" y="208056"/>
                  </a:lnTo>
                  <a:lnTo>
                    <a:pt x="67844" y="257158"/>
                  </a:lnTo>
                  <a:lnTo>
                    <a:pt x="40922" y="304715"/>
                  </a:lnTo>
                  <a:lnTo>
                    <a:pt x="11808" y="36810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176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2100"/>
            <a:ext cx="7848600" cy="876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5100" y="330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50" y="1238250"/>
            <a:ext cx="2984500" cy="812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14300" y="7175500"/>
            <a:ext cx="990968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18. Copy the given angle and construct it's angle bisector and describe the steps taken for each.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14423" y="9955149"/>
            <a:ext cx="2269871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14423" y="8307197"/>
            <a:ext cx="1290320" cy="164020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108136" y="8482034"/>
            <a:ext cx="1723962" cy="213560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64" y="8593407"/>
            <a:ext cx="1200233" cy="135075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64" y="8479827"/>
            <a:ext cx="1274492" cy="146433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75064" y="8221690"/>
            <a:ext cx="1502854" cy="802965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667500"/>
            <a:ext cx="8077200" cy="5435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72289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4500"/>
            <a:ext cx="819214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19. Construct a perpendicular and describe the steps taken.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57526" y="2448687"/>
            <a:ext cx="219214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500" y="7162800"/>
            <a:ext cx="751408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20. Draw the line of reflection between the two objects.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59583" y="8040878"/>
            <a:ext cx="1352678" cy="1049402"/>
          </a:xfrm>
          <a:custGeom>
            <a:avLst/>
            <a:gdLst/>
            <a:ahLst/>
            <a:cxnLst/>
            <a:rect l="0" t="0" r="0" b="0"/>
            <a:pathLst>
              <a:path w="1352678" h="1049402">
                <a:moveTo>
                  <a:pt x="676402" y="0"/>
                </a:moveTo>
                <a:lnTo>
                  <a:pt x="1352677" y="1049401"/>
                </a:lnTo>
                <a:lnTo>
                  <a:pt x="0" y="1049401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384200">
            <a:off x="5007483" y="8523478"/>
            <a:ext cx="1352678" cy="1049402"/>
          </a:xfrm>
          <a:custGeom>
            <a:avLst/>
            <a:gdLst/>
            <a:ahLst/>
            <a:cxnLst/>
            <a:rect l="0" t="0" r="0" b="0"/>
            <a:pathLst>
              <a:path w="1352678" h="1049402">
                <a:moveTo>
                  <a:pt x="676402" y="0"/>
                </a:moveTo>
                <a:lnTo>
                  <a:pt x="1352677" y="1049401"/>
                </a:lnTo>
                <a:lnTo>
                  <a:pt x="0" y="1049401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9700" y="11315700"/>
            <a:ext cx="953070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21. What is the formula to rotate a figure 90 degrees about the origin?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0996" y="2329991"/>
            <a:ext cx="1098868" cy="21063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60447" y="236347"/>
            <a:ext cx="2227498" cy="222749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447" y="263301"/>
            <a:ext cx="2227498" cy="4351625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39936" y="406477"/>
            <a:ext cx="2189290" cy="4246215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815326" y="6347587"/>
            <a:ext cx="190500" cy="19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68878" y="8006715"/>
            <a:ext cx="2399538" cy="52095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73880" y="1835404"/>
            <a:ext cx="219329" cy="352374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505" y="1807972"/>
            <a:ext cx="81534" cy="16306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463930" y="6051550"/>
            <a:ext cx="3381423" cy="247021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09950" y="6051550"/>
            <a:ext cx="3395573" cy="4867051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69565" y="5627720"/>
            <a:ext cx="3067812" cy="485625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742705" y="11780681"/>
            <a:ext cx="4686915" cy="1384833"/>
            <a:chOff x="2742705" y="11780681"/>
            <a:chExt cx="4686915" cy="1384833"/>
          </a:xfrm>
        </p:grpSpPr>
        <p:sp>
          <p:nvSpPr>
            <p:cNvPr id="19" name="Freeform 18"/>
            <p:cNvSpPr/>
            <p:nvPr/>
          </p:nvSpPr>
          <p:spPr>
            <a:xfrm>
              <a:off x="3180999" y="12219440"/>
              <a:ext cx="164535" cy="342780"/>
            </a:xfrm>
            <a:custGeom>
              <a:avLst/>
              <a:gdLst/>
              <a:ahLst/>
              <a:cxnLst/>
              <a:rect l="0" t="0" r="0" b="0"/>
              <a:pathLst>
                <a:path w="164535" h="342780">
                  <a:moveTo>
                    <a:pt x="0" y="0"/>
                  </a:moveTo>
                  <a:lnTo>
                    <a:pt x="29829" y="48807"/>
                  </a:lnTo>
                  <a:lnTo>
                    <a:pt x="55558" y="98252"/>
                  </a:lnTo>
                  <a:lnTo>
                    <a:pt x="82478" y="151497"/>
                  </a:lnTo>
                  <a:lnTo>
                    <a:pt x="105689" y="205867"/>
                  </a:lnTo>
                  <a:lnTo>
                    <a:pt x="126278" y="260573"/>
                  </a:lnTo>
                  <a:lnTo>
                    <a:pt x="147613" y="307250"/>
                  </a:lnTo>
                  <a:lnTo>
                    <a:pt x="164534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139865" y="12137172"/>
              <a:ext cx="329070" cy="548450"/>
            </a:xfrm>
            <a:custGeom>
              <a:avLst/>
              <a:gdLst/>
              <a:ahLst/>
              <a:cxnLst/>
              <a:rect l="0" t="0" r="0" b="0"/>
              <a:pathLst>
                <a:path w="329070" h="548450">
                  <a:moveTo>
                    <a:pt x="329069" y="0"/>
                  </a:moveTo>
                  <a:lnTo>
                    <a:pt x="295176" y="52870"/>
                  </a:lnTo>
                  <a:lnTo>
                    <a:pt x="266721" y="105042"/>
                  </a:lnTo>
                  <a:lnTo>
                    <a:pt x="236179" y="163617"/>
                  </a:lnTo>
                  <a:lnTo>
                    <a:pt x="200805" y="219199"/>
                  </a:lnTo>
                  <a:lnTo>
                    <a:pt x="164477" y="278251"/>
                  </a:lnTo>
                  <a:lnTo>
                    <a:pt x="137095" y="330262"/>
                  </a:lnTo>
                  <a:lnTo>
                    <a:pt x="109685" y="380205"/>
                  </a:lnTo>
                  <a:lnTo>
                    <a:pt x="73125" y="438026"/>
                  </a:lnTo>
                  <a:lnTo>
                    <a:pt x="36563" y="493459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37490" y="12521086"/>
              <a:ext cx="62745" cy="191958"/>
            </a:xfrm>
            <a:custGeom>
              <a:avLst/>
              <a:gdLst/>
              <a:ahLst/>
              <a:cxnLst/>
              <a:rect l="0" t="0" r="0" b="0"/>
              <a:pathLst>
                <a:path w="62745" h="191958">
                  <a:moveTo>
                    <a:pt x="54845" y="0"/>
                  </a:moveTo>
                  <a:lnTo>
                    <a:pt x="62744" y="42262"/>
                  </a:lnTo>
                  <a:lnTo>
                    <a:pt x="52794" y="96201"/>
                  </a:lnTo>
                  <a:lnTo>
                    <a:pt x="36463" y="137179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56869" y="12287996"/>
              <a:ext cx="95980" cy="274224"/>
            </a:xfrm>
            <a:custGeom>
              <a:avLst/>
              <a:gdLst/>
              <a:ahLst/>
              <a:cxnLst/>
              <a:rect l="0" t="0" r="0" b="0"/>
              <a:pathLst>
                <a:path w="95980" h="274224">
                  <a:moveTo>
                    <a:pt x="0" y="0"/>
                  </a:moveTo>
                  <a:lnTo>
                    <a:pt x="10946" y="53208"/>
                  </a:lnTo>
                  <a:lnTo>
                    <a:pt x="23387" y="105988"/>
                  </a:lnTo>
                  <a:lnTo>
                    <a:pt x="38245" y="158699"/>
                  </a:lnTo>
                  <a:lnTo>
                    <a:pt x="65729" y="218226"/>
                  </a:lnTo>
                  <a:lnTo>
                    <a:pt x="95979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60891" y="12219440"/>
              <a:ext cx="370203" cy="863806"/>
            </a:xfrm>
            <a:custGeom>
              <a:avLst/>
              <a:gdLst/>
              <a:ahLst/>
              <a:cxnLst/>
              <a:rect l="0" t="0" r="0" b="0"/>
              <a:pathLst>
                <a:path w="370203" h="863806">
                  <a:moveTo>
                    <a:pt x="370202" y="0"/>
                  </a:moveTo>
                  <a:lnTo>
                    <a:pt x="357732" y="56255"/>
                  </a:lnTo>
                  <a:lnTo>
                    <a:pt x="343839" y="102699"/>
                  </a:lnTo>
                  <a:lnTo>
                    <a:pt x="318887" y="158400"/>
                  </a:lnTo>
                  <a:lnTo>
                    <a:pt x="299476" y="211129"/>
                  </a:lnTo>
                  <a:lnTo>
                    <a:pt x="276797" y="272626"/>
                  </a:lnTo>
                  <a:lnTo>
                    <a:pt x="250780" y="331812"/>
                  </a:lnTo>
                  <a:lnTo>
                    <a:pt x="223774" y="387942"/>
                  </a:lnTo>
                  <a:lnTo>
                    <a:pt x="203754" y="450446"/>
                  </a:lnTo>
                  <a:lnTo>
                    <a:pt x="173616" y="509930"/>
                  </a:lnTo>
                  <a:lnTo>
                    <a:pt x="143019" y="573430"/>
                  </a:lnTo>
                  <a:lnTo>
                    <a:pt x="114656" y="633208"/>
                  </a:lnTo>
                  <a:lnTo>
                    <a:pt x="94233" y="689515"/>
                  </a:lnTo>
                  <a:lnTo>
                    <a:pt x="71255" y="744793"/>
                  </a:lnTo>
                  <a:lnTo>
                    <a:pt x="36193" y="807118"/>
                  </a:lnTo>
                  <a:lnTo>
                    <a:pt x="0" y="8638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42705" y="11890370"/>
              <a:ext cx="369739" cy="1275144"/>
            </a:xfrm>
            <a:custGeom>
              <a:avLst/>
              <a:gdLst/>
              <a:ahLst/>
              <a:cxnLst/>
              <a:rect l="0" t="0" r="0" b="0"/>
              <a:pathLst>
                <a:path w="369739" h="1275144">
                  <a:moveTo>
                    <a:pt x="369738" y="0"/>
                  </a:moveTo>
                  <a:lnTo>
                    <a:pt x="331783" y="46081"/>
                  </a:lnTo>
                  <a:lnTo>
                    <a:pt x="292475" y="107094"/>
                  </a:lnTo>
                  <a:lnTo>
                    <a:pt x="253406" y="167830"/>
                  </a:lnTo>
                  <a:lnTo>
                    <a:pt x="223580" y="211704"/>
                  </a:lnTo>
                  <a:lnTo>
                    <a:pt x="200167" y="256594"/>
                  </a:lnTo>
                  <a:lnTo>
                    <a:pt x="175543" y="301936"/>
                  </a:lnTo>
                  <a:lnTo>
                    <a:pt x="149364" y="349003"/>
                  </a:lnTo>
                  <a:lnTo>
                    <a:pt x="122494" y="400391"/>
                  </a:lnTo>
                  <a:lnTo>
                    <a:pt x="99380" y="453699"/>
                  </a:lnTo>
                  <a:lnTo>
                    <a:pt x="78950" y="507862"/>
                  </a:lnTo>
                  <a:lnTo>
                    <a:pt x="59714" y="562402"/>
                  </a:lnTo>
                  <a:lnTo>
                    <a:pt x="41008" y="613050"/>
                  </a:lnTo>
                  <a:lnTo>
                    <a:pt x="24062" y="660951"/>
                  </a:lnTo>
                  <a:lnTo>
                    <a:pt x="11452" y="707632"/>
                  </a:lnTo>
                  <a:lnTo>
                    <a:pt x="4832" y="757832"/>
                  </a:lnTo>
                  <a:lnTo>
                    <a:pt x="1889" y="809090"/>
                  </a:lnTo>
                  <a:lnTo>
                    <a:pt x="582" y="857262"/>
                  </a:lnTo>
                  <a:lnTo>
                    <a:pt x="0" y="904063"/>
                  </a:lnTo>
                  <a:lnTo>
                    <a:pt x="1265" y="948730"/>
                  </a:lnTo>
                  <a:lnTo>
                    <a:pt x="10543" y="1008138"/>
                  </a:lnTo>
                  <a:lnTo>
                    <a:pt x="22941" y="1064335"/>
                  </a:lnTo>
                  <a:lnTo>
                    <a:pt x="37786" y="1118058"/>
                  </a:lnTo>
                  <a:lnTo>
                    <a:pt x="69327" y="1177927"/>
                  </a:lnTo>
                  <a:lnTo>
                    <a:pt x="97620" y="1233765"/>
                  </a:lnTo>
                  <a:lnTo>
                    <a:pt x="122936" y="12751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13361" y="11904082"/>
              <a:ext cx="199275" cy="1055764"/>
            </a:xfrm>
            <a:custGeom>
              <a:avLst/>
              <a:gdLst/>
              <a:ahLst/>
              <a:cxnLst/>
              <a:rect l="0" t="0" r="0" b="0"/>
              <a:pathLst>
                <a:path w="199275" h="1055764">
                  <a:moveTo>
                    <a:pt x="0" y="0"/>
                  </a:moveTo>
                  <a:lnTo>
                    <a:pt x="46773" y="59215"/>
                  </a:lnTo>
                  <a:lnTo>
                    <a:pt x="91548" y="112371"/>
                  </a:lnTo>
                  <a:lnTo>
                    <a:pt x="127998" y="174487"/>
                  </a:lnTo>
                  <a:lnTo>
                    <a:pt x="160477" y="236410"/>
                  </a:lnTo>
                  <a:lnTo>
                    <a:pt x="177043" y="292981"/>
                  </a:lnTo>
                  <a:lnTo>
                    <a:pt x="187538" y="353925"/>
                  </a:lnTo>
                  <a:lnTo>
                    <a:pt x="194709" y="414638"/>
                  </a:lnTo>
                  <a:lnTo>
                    <a:pt x="199274" y="460032"/>
                  </a:lnTo>
                  <a:lnTo>
                    <a:pt x="196224" y="510676"/>
                  </a:lnTo>
                  <a:lnTo>
                    <a:pt x="193853" y="559591"/>
                  </a:lnTo>
                  <a:lnTo>
                    <a:pt x="191276" y="606723"/>
                  </a:lnTo>
                  <a:lnTo>
                    <a:pt x="185052" y="653059"/>
                  </a:lnTo>
                  <a:lnTo>
                    <a:pt x="173145" y="699046"/>
                  </a:lnTo>
                  <a:lnTo>
                    <a:pt x="157697" y="746399"/>
                  </a:lnTo>
                  <a:lnTo>
                    <a:pt x="140674" y="797913"/>
                  </a:lnTo>
                  <a:lnTo>
                    <a:pt x="127015" y="847216"/>
                  </a:lnTo>
                  <a:lnTo>
                    <a:pt x="114343" y="892995"/>
                  </a:lnTo>
                  <a:lnTo>
                    <a:pt x="90078" y="953029"/>
                  </a:lnTo>
                  <a:lnTo>
                    <a:pt x="65115" y="1006364"/>
                  </a:lnTo>
                  <a:lnTo>
                    <a:pt x="41133" y="1055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538407" y="12411396"/>
              <a:ext cx="671850" cy="41135"/>
            </a:xfrm>
            <a:custGeom>
              <a:avLst/>
              <a:gdLst/>
              <a:ahLst/>
              <a:cxnLst/>
              <a:rect l="0" t="0" r="0" b="0"/>
              <a:pathLst>
                <a:path w="671850" h="41135">
                  <a:moveTo>
                    <a:pt x="0" y="0"/>
                  </a:moveTo>
                  <a:lnTo>
                    <a:pt x="54732" y="0"/>
                  </a:lnTo>
                  <a:lnTo>
                    <a:pt x="116936" y="1524"/>
                  </a:lnTo>
                  <a:lnTo>
                    <a:pt x="161153" y="7279"/>
                  </a:lnTo>
                  <a:lnTo>
                    <a:pt x="210260" y="10852"/>
                  </a:lnTo>
                  <a:lnTo>
                    <a:pt x="262554" y="13964"/>
                  </a:lnTo>
                  <a:lnTo>
                    <a:pt x="316265" y="20425"/>
                  </a:lnTo>
                  <a:lnTo>
                    <a:pt x="370606" y="24313"/>
                  </a:lnTo>
                  <a:lnTo>
                    <a:pt x="423703" y="27564"/>
                  </a:lnTo>
                  <a:lnTo>
                    <a:pt x="472694" y="34087"/>
                  </a:lnTo>
                  <a:lnTo>
                    <a:pt x="523921" y="38001"/>
                  </a:lnTo>
                  <a:lnTo>
                    <a:pt x="574111" y="39741"/>
                  </a:lnTo>
                  <a:lnTo>
                    <a:pt x="632056" y="40721"/>
                  </a:lnTo>
                  <a:lnTo>
                    <a:pt x="671849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32011" y="12315418"/>
              <a:ext cx="304145" cy="356492"/>
            </a:xfrm>
            <a:custGeom>
              <a:avLst/>
              <a:gdLst/>
              <a:ahLst/>
              <a:cxnLst/>
              <a:rect l="0" t="0" r="0" b="0"/>
              <a:pathLst>
                <a:path w="304145" h="356492">
                  <a:moveTo>
                    <a:pt x="95978" y="0"/>
                  </a:moveTo>
                  <a:lnTo>
                    <a:pt x="151575" y="25767"/>
                  </a:lnTo>
                  <a:lnTo>
                    <a:pt x="213095" y="52656"/>
                  </a:lnTo>
                  <a:lnTo>
                    <a:pt x="272193" y="96293"/>
                  </a:lnTo>
                  <a:lnTo>
                    <a:pt x="290079" y="115923"/>
                  </a:lnTo>
                  <a:lnTo>
                    <a:pt x="303107" y="139883"/>
                  </a:lnTo>
                  <a:lnTo>
                    <a:pt x="304144" y="151147"/>
                  </a:lnTo>
                  <a:lnTo>
                    <a:pt x="297170" y="171788"/>
                  </a:lnTo>
                  <a:lnTo>
                    <a:pt x="275789" y="191118"/>
                  </a:lnTo>
                  <a:lnTo>
                    <a:pt x="219688" y="228354"/>
                  </a:lnTo>
                  <a:lnTo>
                    <a:pt x="171058" y="255894"/>
                  </a:lnTo>
                  <a:lnTo>
                    <a:pt x="118055" y="283350"/>
                  </a:lnTo>
                  <a:lnTo>
                    <a:pt x="63756" y="310783"/>
                  </a:lnTo>
                  <a:lnTo>
                    <a:pt x="10503" y="34836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45713" y="11862949"/>
              <a:ext cx="336393" cy="1124319"/>
            </a:xfrm>
            <a:custGeom>
              <a:avLst/>
              <a:gdLst/>
              <a:ahLst/>
              <a:cxnLst/>
              <a:rect l="0" t="0" r="0" b="0"/>
              <a:pathLst>
                <a:path w="336393" h="1124319">
                  <a:moveTo>
                    <a:pt x="336392" y="0"/>
                  </a:moveTo>
                  <a:lnTo>
                    <a:pt x="286419" y="38168"/>
                  </a:lnTo>
                  <a:lnTo>
                    <a:pt x="251506" y="86296"/>
                  </a:lnTo>
                  <a:lnTo>
                    <a:pt x="219495" y="134243"/>
                  </a:lnTo>
                  <a:lnTo>
                    <a:pt x="190712" y="184674"/>
                  </a:lnTo>
                  <a:lnTo>
                    <a:pt x="162887" y="238210"/>
                  </a:lnTo>
                  <a:lnTo>
                    <a:pt x="135345" y="299947"/>
                  </a:lnTo>
                  <a:lnTo>
                    <a:pt x="112973" y="344056"/>
                  </a:lnTo>
                  <a:lnTo>
                    <a:pt x="90842" y="389051"/>
                  </a:lnTo>
                  <a:lnTo>
                    <a:pt x="75928" y="434440"/>
                  </a:lnTo>
                  <a:lnTo>
                    <a:pt x="60158" y="480003"/>
                  </a:lnTo>
                  <a:lnTo>
                    <a:pt x="44517" y="525645"/>
                  </a:lnTo>
                  <a:lnTo>
                    <a:pt x="32487" y="571321"/>
                  </a:lnTo>
                  <a:lnTo>
                    <a:pt x="22062" y="617014"/>
                  </a:lnTo>
                  <a:lnTo>
                    <a:pt x="13874" y="662712"/>
                  </a:lnTo>
                  <a:lnTo>
                    <a:pt x="10235" y="708413"/>
                  </a:lnTo>
                  <a:lnTo>
                    <a:pt x="4555" y="754117"/>
                  </a:lnTo>
                  <a:lnTo>
                    <a:pt x="0" y="798297"/>
                  </a:lnTo>
                  <a:lnTo>
                    <a:pt x="4477" y="858954"/>
                  </a:lnTo>
                  <a:lnTo>
                    <a:pt x="8003" y="921444"/>
                  </a:lnTo>
                  <a:lnTo>
                    <a:pt x="18020" y="971784"/>
                  </a:lnTo>
                  <a:lnTo>
                    <a:pt x="32160" y="1023093"/>
                  </a:lnTo>
                  <a:lnTo>
                    <a:pt x="59401" y="1082149"/>
                  </a:lnTo>
                  <a:lnTo>
                    <a:pt x="75880" y="1124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86127" y="12438819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0"/>
                  </a:moveTo>
                  <a:lnTo>
                    <a:pt x="53208" y="0"/>
                  </a:lnTo>
                  <a:lnTo>
                    <a:pt x="104465" y="1523"/>
                  </a:lnTo>
                  <a:lnTo>
                    <a:pt x="16453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46640" y="12370263"/>
              <a:ext cx="164535" cy="205669"/>
            </a:xfrm>
            <a:custGeom>
              <a:avLst/>
              <a:gdLst/>
              <a:ahLst/>
              <a:cxnLst/>
              <a:rect l="0" t="0" r="0" b="0"/>
              <a:pathLst>
                <a:path w="164535" h="205669">
                  <a:moveTo>
                    <a:pt x="0" y="0"/>
                  </a:moveTo>
                  <a:lnTo>
                    <a:pt x="31315" y="23416"/>
                  </a:lnTo>
                  <a:lnTo>
                    <a:pt x="77608" y="83545"/>
                  </a:lnTo>
                  <a:lnTo>
                    <a:pt x="123389" y="140139"/>
                  </a:lnTo>
                  <a:lnTo>
                    <a:pt x="146757" y="175080"/>
                  </a:lnTo>
                  <a:lnTo>
                    <a:pt x="16453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01485" y="12260573"/>
              <a:ext cx="260513" cy="644428"/>
            </a:xfrm>
            <a:custGeom>
              <a:avLst/>
              <a:gdLst/>
              <a:ahLst/>
              <a:cxnLst/>
              <a:rect l="0" t="0" r="0" b="0"/>
              <a:pathLst>
                <a:path w="260513" h="644428">
                  <a:moveTo>
                    <a:pt x="260512" y="0"/>
                  </a:moveTo>
                  <a:lnTo>
                    <a:pt x="241429" y="57252"/>
                  </a:lnTo>
                  <a:lnTo>
                    <a:pt x="221003" y="111249"/>
                  </a:lnTo>
                  <a:lnTo>
                    <a:pt x="195654" y="168213"/>
                  </a:lnTo>
                  <a:lnTo>
                    <a:pt x="176124" y="223686"/>
                  </a:lnTo>
                  <a:lnTo>
                    <a:pt x="153411" y="278717"/>
                  </a:lnTo>
                  <a:lnTo>
                    <a:pt x="127383" y="333616"/>
                  </a:lnTo>
                  <a:lnTo>
                    <a:pt x="100374" y="395757"/>
                  </a:lnTo>
                  <a:lnTo>
                    <a:pt x="80353" y="455132"/>
                  </a:lnTo>
                  <a:lnTo>
                    <a:pt x="57493" y="518598"/>
                  </a:lnTo>
                  <a:lnTo>
                    <a:pt x="31424" y="571089"/>
                  </a:lnTo>
                  <a:lnTo>
                    <a:pt x="5191" y="631610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85398" y="12466241"/>
              <a:ext cx="105626" cy="370204"/>
            </a:xfrm>
            <a:custGeom>
              <a:avLst/>
              <a:gdLst/>
              <a:ahLst/>
              <a:cxnLst/>
              <a:rect l="0" t="0" r="0" b="0"/>
              <a:pathLst>
                <a:path w="105626" h="370204">
                  <a:moveTo>
                    <a:pt x="82268" y="0"/>
                  </a:moveTo>
                  <a:lnTo>
                    <a:pt x="101114" y="43786"/>
                  </a:lnTo>
                  <a:lnTo>
                    <a:pt x="105625" y="95072"/>
                  </a:lnTo>
                  <a:lnTo>
                    <a:pt x="97991" y="154787"/>
                  </a:lnTo>
                  <a:lnTo>
                    <a:pt x="81762" y="217454"/>
                  </a:lnTo>
                  <a:lnTo>
                    <a:pt x="71379" y="244423"/>
                  </a:lnTo>
                  <a:lnTo>
                    <a:pt x="38439" y="303440"/>
                  </a:lnTo>
                  <a:lnTo>
                    <a:pt x="7169" y="358251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28179" y="12301706"/>
              <a:ext cx="191957" cy="246803"/>
            </a:xfrm>
            <a:custGeom>
              <a:avLst/>
              <a:gdLst/>
              <a:ahLst/>
              <a:cxnLst/>
              <a:rect l="0" t="0" r="0" b="0"/>
              <a:pathLst>
                <a:path w="191957" h="246803">
                  <a:moveTo>
                    <a:pt x="0" y="0"/>
                  </a:moveTo>
                  <a:lnTo>
                    <a:pt x="46773" y="60739"/>
                  </a:lnTo>
                  <a:lnTo>
                    <a:pt x="98827" y="124177"/>
                  </a:lnTo>
                  <a:lnTo>
                    <a:pt x="140439" y="178400"/>
                  </a:lnTo>
                  <a:lnTo>
                    <a:pt x="173937" y="224996"/>
                  </a:lnTo>
                  <a:lnTo>
                    <a:pt x="1919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759622" y="12219440"/>
              <a:ext cx="301648" cy="479893"/>
            </a:xfrm>
            <a:custGeom>
              <a:avLst/>
              <a:gdLst/>
              <a:ahLst/>
              <a:cxnLst/>
              <a:rect l="0" t="0" r="0" b="0"/>
              <a:pathLst>
                <a:path w="301648" h="479893">
                  <a:moveTo>
                    <a:pt x="301647" y="0"/>
                  </a:moveTo>
                  <a:lnTo>
                    <a:pt x="287653" y="34362"/>
                  </a:lnTo>
                  <a:lnTo>
                    <a:pt x="248101" y="94190"/>
                  </a:lnTo>
                  <a:lnTo>
                    <a:pt x="210494" y="150469"/>
                  </a:lnTo>
                  <a:lnTo>
                    <a:pt x="183149" y="205598"/>
                  </a:lnTo>
                  <a:lnTo>
                    <a:pt x="149986" y="260500"/>
                  </a:lnTo>
                  <a:lnTo>
                    <a:pt x="114095" y="315355"/>
                  </a:lnTo>
                  <a:lnTo>
                    <a:pt x="68535" y="373060"/>
                  </a:lnTo>
                  <a:lnTo>
                    <a:pt x="31989" y="43289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212092" y="11780681"/>
              <a:ext cx="217528" cy="987207"/>
            </a:xfrm>
            <a:custGeom>
              <a:avLst/>
              <a:gdLst/>
              <a:ahLst/>
              <a:cxnLst/>
              <a:rect l="0" t="0" r="0" b="0"/>
              <a:pathLst>
                <a:path w="217528" h="987207">
                  <a:moveTo>
                    <a:pt x="27423" y="0"/>
                  </a:moveTo>
                  <a:lnTo>
                    <a:pt x="68105" y="55598"/>
                  </a:lnTo>
                  <a:lnTo>
                    <a:pt x="105030" y="109839"/>
                  </a:lnTo>
                  <a:lnTo>
                    <a:pt x="141665" y="166088"/>
                  </a:lnTo>
                  <a:lnTo>
                    <a:pt x="167576" y="216625"/>
                  </a:lnTo>
                  <a:lnTo>
                    <a:pt x="185580" y="270193"/>
                  </a:lnTo>
                  <a:lnTo>
                    <a:pt x="200562" y="324658"/>
                  </a:lnTo>
                  <a:lnTo>
                    <a:pt x="213127" y="380915"/>
                  </a:lnTo>
                  <a:lnTo>
                    <a:pt x="217527" y="443626"/>
                  </a:lnTo>
                  <a:lnTo>
                    <a:pt x="217306" y="503002"/>
                  </a:lnTo>
                  <a:lnTo>
                    <a:pt x="211856" y="546023"/>
                  </a:lnTo>
                  <a:lnTo>
                    <a:pt x="200293" y="590536"/>
                  </a:lnTo>
                  <a:lnTo>
                    <a:pt x="184998" y="635710"/>
                  </a:lnTo>
                  <a:lnTo>
                    <a:pt x="168043" y="681178"/>
                  </a:lnTo>
                  <a:lnTo>
                    <a:pt x="141367" y="742324"/>
                  </a:lnTo>
                  <a:lnTo>
                    <a:pt x="119198" y="784423"/>
                  </a:lnTo>
                  <a:lnTo>
                    <a:pt x="85084" y="846886"/>
                  </a:lnTo>
                  <a:lnTo>
                    <a:pt x="55680" y="903990"/>
                  </a:lnTo>
                  <a:lnTo>
                    <a:pt x="18447" y="963321"/>
                  </a:lnTo>
                  <a:lnTo>
                    <a:pt x="0" y="9872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1800" y="-2082800"/>
            <a:ext cx="5613400" cy="807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8" name="Picture 37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8800" y="3606800"/>
            <a:ext cx="5105400" cy="8013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96668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- 24</vt:lpstr>
      <vt:lpstr>Arial - 20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2015-05-20T16:39:14Z</dcterms:created>
  <dcterms:modified xsi:type="dcterms:W3CDTF">2015-05-20T16:39:21Z</dcterms:modified>
</cp:coreProperties>
</file>