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34493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178003"/>
            <a:ext cx="8636000" cy="28828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621270"/>
            <a:ext cx="7112000" cy="34370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6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7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38598"/>
            <a:ext cx="2286000" cy="114754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38598"/>
            <a:ext cx="6688667" cy="114754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2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0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642424"/>
            <a:ext cx="8636000" cy="26711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700388"/>
            <a:ext cx="8636000" cy="29420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138173"/>
            <a:ext cx="4487333" cy="88759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138173"/>
            <a:ext cx="4487333" cy="88759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010527"/>
            <a:ext cx="4489098" cy="12546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265171"/>
            <a:ext cx="4489098" cy="77489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010527"/>
            <a:ext cx="4490861" cy="12546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265171"/>
            <a:ext cx="4490861" cy="77489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1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3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535481"/>
            <a:ext cx="3342570" cy="22789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535484"/>
            <a:ext cx="5679722" cy="114786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814393"/>
            <a:ext cx="3342570" cy="91996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2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9414510"/>
            <a:ext cx="6096000" cy="1111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201720"/>
            <a:ext cx="6096000" cy="8069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0525946"/>
            <a:ext cx="6096000" cy="157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8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38596"/>
            <a:ext cx="9144000" cy="2241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138173"/>
            <a:ext cx="9144000" cy="8875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2465511"/>
            <a:ext cx="2370667" cy="716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7F4E7-8106-4D4A-9F2D-D3DA28A41BF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2465511"/>
            <a:ext cx="3217333" cy="716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2465511"/>
            <a:ext cx="2370667" cy="716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89A7-4F36-4E4F-9745-79CF9C611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1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320800"/>
            <a:ext cx="9067800" cy="50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2057400"/>
            <a:ext cx="8001000" cy="2705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762000" y="2235200"/>
            <a:ext cx="364146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1.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2.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3.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4.</a:t>
            </a: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5.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0" y="5391150"/>
            <a:ext cx="8691499" cy="145846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416300" y="3429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1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" y="54356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6.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345399" y="2100257"/>
            <a:ext cx="1946795" cy="362759"/>
            <a:chOff x="4345399" y="2100257"/>
            <a:chExt cx="1946795" cy="362759"/>
          </a:xfrm>
        </p:grpSpPr>
        <p:sp>
          <p:nvSpPr>
            <p:cNvPr id="8" name="Freeform 7"/>
            <p:cNvSpPr/>
            <p:nvPr/>
          </p:nvSpPr>
          <p:spPr>
            <a:xfrm>
              <a:off x="4345399" y="2130097"/>
              <a:ext cx="251126" cy="332919"/>
            </a:xfrm>
            <a:custGeom>
              <a:avLst/>
              <a:gdLst/>
              <a:ahLst/>
              <a:cxnLst/>
              <a:rect l="0" t="0" r="0" b="0"/>
              <a:pathLst>
                <a:path w="251126" h="332919">
                  <a:moveTo>
                    <a:pt x="125001" y="0"/>
                  </a:moveTo>
                  <a:lnTo>
                    <a:pt x="120849" y="56824"/>
                  </a:lnTo>
                  <a:lnTo>
                    <a:pt x="105496" y="119701"/>
                  </a:lnTo>
                  <a:lnTo>
                    <a:pt x="85912" y="180910"/>
                  </a:lnTo>
                  <a:lnTo>
                    <a:pt x="57822" y="237983"/>
                  </a:lnTo>
                  <a:lnTo>
                    <a:pt x="29379" y="294240"/>
                  </a:lnTo>
                  <a:lnTo>
                    <a:pt x="0" y="332918"/>
                  </a:lnTo>
                  <a:lnTo>
                    <a:pt x="1183" y="332499"/>
                  </a:lnTo>
                  <a:lnTo>
                    <a:pt x="5085" y="329105"/>
                  </a:lnTo>
                  <a:lnTo>
                    <a:pt x="32896" y="316889"/>
                  </a:lnTo>
                  <a:lnTo>
                    <a:pt x="95331" y="309999"/>
                  </a:lnTo>
                  <a:lnTo>
                    <a:pt x="149255" y="308805"/>
                  </a:lnTo>
                  <a:lnTo>
                    <a:pt x="201564" y="308452"/>
                  </a:lnTo>
                  <a:lnTo>
                    <a:pt x="251125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4629097" y="2100257"/>
              <a:ext cx="205663" cy="338885"/>
            </a:xfrm>
            <a:custGeom>
              <a:avLst/>
              <a:gdLst/>
              <a:ahLst/>
              <a:cxnLst/>
              <a:rect l="0" t="0" r="0" b="0"/>
              <a:pathLst>
                <a:path w="205663" h="338885">
                  <a:moveTo>
                    <a:pt x="205662" y="71881"/>
                  </a:moveTo>
                  <a:lnTo>
                    <a:pt x="192916" y="39874"/>
                  </a:lnTo>
                  <a:lnTo>
                    <a:pt x="178717" y="20804"/>
                  </a:lnTo>
                  <a:lnTo>
                    <a:pt x="145775" y="0"/>
                  </a:lnTo>
                  <a:lnTo>
                    <a:pt x="133038" y="604"/>
                  </a:lnTo>
                  <a:lnTo>
                    <a:pt x="106429" y="13732"/>
                  </a:lnTo>
                  <a:lnTo>
                    <a:pt x="52591" y="69298"/>
                  </a:lnTo>
                  <a:lnTo>
                    <a:pt x="34862" y="92532"/>
                  </a:lnTo>
                  <a:lnTo>
                    <a:pt x="10794" y="154045"/>
                  </a:lnTo>
                  <a:lnTo>
                    <a:pt x="0" y="201589"/>
                  </a:lnTo>
                  <a:lnTo>
                    <a:pt x="954" y="250970"/>
                  </a:lnTo>
                  <a:lnTo>
                    <a:pt x="8798" y="279157"/>
                  </a:lnTo>
                  <a:lnTo>
                    <a:pt x="39209" y="322628"/>
                  </a:lnTo>
                  <a:lnTo>
                    <a:pt x="47981" y="332471"/>
                  </a:lnTo>
                  <a:lnTo>
                    <a:pt x="60057" y="337476"/>
                  </a:lnTo>
                  <a:lnTo>
                    <a:pt x="90084" y="338884"/>
                  </a:lnTo>
                  <a:lnTo>
                    <a:pt x="147365" y="317471"/>
                  </a:lnTo>
                  <a:lnTo>
                    <a:pt x="191648" y="296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80732" y="2193250"/>
              <a:ext cx="111043" cy="230449"/>
            </a:xfrm>
            <a:custGeom>
              <a:avLst/>
              <a:gdLst/>
              <a:ahLst/>
              <a:cxnLst/>
              <a:rect l="0" t="0" r="0" b="0"/>
              <a:pathLst>
                <a:path w="111043" h="230449">
                  <a:moveTo>
                    <a:pt x="38109" y="34943"/>
                  </a:moveTo>
                  <a:lnTo>
                    <a:pt x="26922" y="81252"/>
                  </a:lnTo>
                  <a:lnTo>
                    <a:pt x="15763" y="140186"/>
                  </a:lnTo>
                  <a:lnTo>
                    <a:pt x="12607" y="178777"/>
                  </a:lnTo>
                  <a:lnTo>
                    <a:pt x="19508" y="208384"/>
                  </a:lnTo>
                  <a:lnTo>
                    <a:pt x="25709" y="220639"/>
                  </a:lnTo>
                  <a:lnTo>
                    <a:pt x="34513" y="227253"/>
                  </a:lnTo>
                  <a:lnTo>
                    <a:pt x="45055" y="230104"/>
                  </a:lnTo>
                  <a:lnTo>
                    <a:pt x="56753" y="230448"/>
                  </a:lnTo>
                  <a:lnTo>
                    <a:pt x="67667" y="226006"/>
                  </a:lnTo>
                  <a:lnTo>
                    <a:pt x="88097" y="208614"/>
                  </a:lnTo>
                  <a:lnTo>
                    <a:pt x="109668" y="165121"/>
                  </a:lnTo>
                  <a:lnTo>
                    <a:pt x="111042" y="105348"/>
                  </a:lnTo>
                  <a:lnTo>
                    <a:pt x="101588" y="45769"/>
                  </a:lnTo>
                  <a:lnTo>
                    <a:pt x="81485" y="3549"/>
                  </a:lnTo>
                  <a:lnTo>
                    <a:pt x="73255" y="0"/>
                  </a:lnTo>
                  <a:lnTo>
                    <a:pt x="64654" y="2305"/>
                  </a:lnTo>
                  <a:lnTo>
                    <a:pt x="46793" y="17323"/>
                  </a:lnTo>
                  <a:lnTo>
                    <a:pt x="20786" y="53598"/>
                  </a:lnTo>
                  <a:lnTo>
                    <a:pt x="4084" y="103100"/>
                  </a:lnTo>
                  <a:lnTo>
                    <a:pt x="0" y="155656"/>
                  </a:lnTo>
                  <a:lnTo>
                    <a:pt x="10082" y="217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016938" y="2116107"/>
              <a:ext cx="228559" cy="311083"/>
            </a:xfrm>
            <a:custGeom>
              <a:avLst/>
              <a:gdLst/>
              <a:ahLst/>
              <a:cxnLst/>
              <a:rect l="0" t="0" r="0" b="0"/>
              <a:pathLst>
                <a:path w="228559" h="311083">
                  <a:moveTo>
                    <a:pt x="84083" y="70045"/>
                  </a:moveTo>
                  <a:lnTo>
                    <a:pt x="74452" y="106723"/>
                  </a:lnTo>
                  <a:lnTo>
                    <a:pt x="71368" y="162573"/>
                  </a:lnTo>
                  <a:lnTo>
                    <a:pt x="70454" y="219259"/>
                  </a:lnTo>
                  <a:lnTo>
                    <a:pt x="71740" y="273945"/>
                  </a:lnTo>
                  <a:lnTo>
                    <a:pt x="78177" y="311082"/>
                  </a:lnTo>
                  <a:lnTo>
                    <a:pt x="77031" y="310148"/>
                  </a:lnTo>
                  <a:lnTo>
                    <a:pt x="74711" y="304854"/>
                  </a:lnTo>
                  <a:lnTo>
                    <a:pt x="69429" y="241974"/>
                  </a:lnTo>
                  <a:lnTo>
                    <a:pt x="60709" y="186557"/>
                  </a:lnTo>
                  <a:lnTo>
                    <a:pt x="58991" y="130692"/>
                  </a:lnTo>
                  <a:lnTo>
                    <a:pt x="67652" y="76249"/>
                  </a:lnTo>
                  <a:lnTo>
                    <a:pt x="81636" y="31399"/>
                  </a:lnTo>
                  <a:lnTo>
                    <a:pt x="96490" y="8232"/>
                  </a:lnTo>
                  <a:lnTo>
                    <a:pt x="107925" y="2366"/>
                  </a:lnTo>
                  <a:lnTo>
                    <a:pt x="137240" y="0"/>
                  </a:lnTo>
                  <a:lnTo>
                    <a:pt x="150662" y="4663"/>
                  </a:lnTo>
                  <a:lnTo>
                    <a:pt x="173881" y="22301"/>
                  </a:lnTo>
                  <a:lnTo>
                    <a:pt x="204461" y="58494"/>
                  </a:lnTo>
                  <a:lnTo>
                    <a:pt x="225805" y="106241"/>
                  </a:lnTo>
                  <a:lnTo>
                    <a:pt x="228558" y="141668"/>
                  </a:lnTo>
                  <a:lnTo>
                    <a:pt x="223034" y="176618"/>
                  </a:lnTo>
                  <a:lnTo>
                    <a:pt x="194113" y="237116"/>
                  </a:lnTo>
                  <a:lnTo>
                    <a:pt x="185464" y="251495"/>
                  </a:lnTo>
                  <a:lnTo>
                    <a:pt x="159245" y="271623"/>
                  </a:lnTo>
                  <a:lnTo>
                    <a:pt x="126831" y="284202"/>
                  </a:lnTo>
                  <a:lnTo>
                    <a:pt x="75123" y="289727"/>
                  </a:lnTo>
                  <a:lnTo>
                    <a:pt x="23317" y="282585"/>
                  </a:lnTo>
                  <a:lnTo>
                    <a:pt x="0" y="2802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42023" y="2246773"/>
              <a:ext cx="273702" cy="165283"/>
            </a:xfrm>
            <a:custGeom>
              <a:avLst/>
              <a:gdLst/>
              <a:ahLst/>
              <a:cxnLst/>
              <a:rect l="0" t="0" r="0" b="0"/>
              <a:pathLst>
                <a:path w="273702" h="165283">
                  <a:moveTo>
                    <a:pt x="7439" y="51489"/>
                  </a:moveTo>
                  <a:lnTo>
                    <a:pt x="0" y="73807"/>
                  </a:lnTo>
                  <a:lnTo>
                    <a:pt x="2813" y="117444"/>
                  </a:lnTo>
                  <a:lnTo>
                    <a:pt x="9026" y="129715"/>
                  </a:lnTo>
                  <a:lnTo>
                    <a:pt x="28387" y="147502"/>
                  </a:lnTo>
                  <a:lnTo>
                    <a:pt x="40089" y="151310"/>
                  </a:lnTo>
                  <a:lnTo>
                    <a:pt x="65549" y="151390"/>
                  </a:lnTo>
                  <a:lnTo>
                    <a:pt x="75764" y="146117"/>
                  </a:lnTo>
                  <a:lnTo>
                    <a:pt x="91266" y="127802"/>
                  </a:lnTo>
                  <a:lnTo>
                    <a:pt x="94465" y="116378"/>
                  </a:lnTo>
                  <a:lnTo>
                    <a:pt x="91529" y="76425"/>
                  </a:lnTo>
                  <a:lnTo>
                    <a:pt x="79240" y="28947"/>
                  </a:lnTo>
                  <a:lnTo>
                    <a:pt x="64783" y="4619"/>
                  </a:lnTo>
                  <a:lnTo>
                    <a:pt x="56568" y="0"/>
                  </a:lnTo>
                  <a:lnTo>
                    <a:pt x="47977" y="35"/>
                  </a:lnTo>
                  <a:lnTo>
                    <a:pt x="39136" y="3173"/>
                  </a:lnTo>
                  <a:lnTo>
                    <a:pt x="25160" y="19116"/>
                  </a:lnTo>
                  <a:lnTo>
                    <a:pt x="19253" y="29907"/>
                  </a:lnTo>
                  <a:lnTo>
                    <a:pt x="10940" y="82291"/>
                  </a:lnTo>
                  <a:lnTo>
                    <a:pt x="17299" y="112411"/>
                  </a:lnTo>
                  <a:lnTo>
                    <a:pt x="23355" y="124802"/>
                  </a:lnTo>
                  <a:lnTo>
                    <a:pt x="42540" y="142723"/>
                  </a:lnTo>
                  <a:lnTo>
                    <a:pt x="54196" y="149682"/>
                  </a:lnTo>
                  <a:lnTo>
                    <a:pt x="66638" y="151207"/>
                  </a:lnTo>
                  <a:lnTo>
                    <a:pt x="92919" y="144597"/>
                  </a:lnTo>
                  <a:lnTo>
                    <a:pt x="116018" y="127126"/>
                  </a:lnTo>
                  <a:lnTo>
                    <a:pt x="126538" y="115928"/>
                  </a:lnTo>
                  <a:lnTo>
                    <a:pt x="136665" y="113133"/>
                  </a:lnTo>
                  <a:lnTo>
                    <a:pt x="146531" y="115942"/>
                  </a:lnTo>
                  <a:lnTo>
                    <a:pt x="156222" y="122485"/>
                  </a:lnTo>
                  <a:lnTo>
                    <a:pt x="162683" y="133076"/>
                  </a:lnTo>
                  <a:lnTo>
                    <a:pt x="170219" y="165282"/>
                  </a:lnTo>
                  <a:lnTo>
                    <a:pt x="164840" y="140915"/>
                  </a:lnTo>
                  <a:lnTo>
                    <a:pt x="164110" y="95806"/>
                  </a:lnTo>
                  <a:lnTo>
                    <a:pt x="169458" y="66514"/>
                  </a:lnTo>
                  <a:lnTo>
                    <a:pt x="188662" y="31201"/>
                  </a:lnTo>
                  <a:lnTo>
                    <a:pt x="209436" y="14963"/>
                  </a:lnTo>
                  <a:lnTo>
                    <a:pt x="221515" y="8453"/>
                  </a:lnTo>
                  <a:lnTo>
                    <a:pt x="243241" y="5372"/>
                  </a:lnTo>
                  <a:lnTo>
                    <a:pt x="273701" y="9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063230" y="2172138"/>
              <a:ext cx="228964" cy="235548"/>
            </a:xfrm>
            <a:custGeom>
              <a:avLst/>
              <a:gdLst/>
              <a:ahLst/>
              <a:cxnLst/>
              <a:rect l="0" t="0" r="0" b="0"/>
              <a:pathLst>
                <a:path w="228964" h="235548">
                  <a:moveTo>
                    <a:pt x="46784" y="0"/>
                  </a:moveTo>
                  <a:lnTo>
                    <a:pt x="45227" y="54383"/>
                  </a:lnTo>
                  <a:lnTo>
                    <a:pt x="35596" y="106771"/>
                  </a:lnTo>
                  <a:lnTo>
                    <a:pt x="18391" y="167111"/>
                  </a:lnTo>
                  <a:lnTo>
                    <a:pt x="0" y="224012"/>
                  </a:lnTo>
                  <a:lnTo>
                    <a:pt x="1580" y="231867"/>
                  </a:lnTo>
                  <a:lnTo>
                    <a:pt x="7306" y="235547"/>
                  </a:lnTo>
                  <a:lnTo>
                    <a:pt x="26124" y="235483"/>
                  </a:lnTo>
                  <a:lnTo>
                    <a:pt x="80419" y="226907"/>
                  </a:lnTo>
                  <a:lnTo>
                    <a:pt x="132528" y="225016"/>
                  </a:lnTo>
                  <a:lnTo>
                    <a:pt x="183262" y="224456"/>
                  </a:lnTo>
                  <a:lnTo>
                    <a:pt x="228963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17590" y="2060053"/>
            <a:ext cx="671487" cy="392362"/>
            <a:chOff x="6517590" y="2060053"/>
            <a:chExt cx="671487" cy="392362"/>
          </a:xfrm>
        </p:grpSpPr>
        <p:sp>
          <p:nvSpPr>
            <p:cNvPr id="15" name="Freeform 14"/>
            <p:cNvSpPr/>
            <p:nvPr/>
          </p:nvSpPr>
          <p:spPr>
            <a:xfrm>
              <a:off x="6517590" y="2060053"/>
              <a:ext cx="215156" cy="341534"/>
            </a:xfrm>
            <a:custGeom>
              <a:avLst/>
              <a:gdLst/>
              <a:ahLst/>
              <a:cxnLst/>
              <a:rect l="0" t="0" r="0" b="0"/>
              <a:pathLst>
                <a:path w="215156" h="341534">
                  <a:moveTo>
                    <a:pt x="26852" y="196168"/>
                  </a:moveTo>
                  <a:lnTo>
                    <a:pt x="31004" y="252992"/>
                  </a:lnTo>
                  <a:lnTo>
                    <a:pt x="34926" y="282149"/>
                  </a:lnTo>
                  <a:lnTo>
                    <a:pt x="31478" y="315869"/>
                  </a:lnTo>
                  <a:lnTo>
                    <a:pt x="28379" y="321124"/>
                  </a:lnTo>
                  <a:lnTo>
                    <a:pt x="24756" y="318399"/>
                  </a:lnTo>
                  <a:lnTo>
                    <a:pt x="12217" y="280654"/>
                  </a:lnTo>
                  <a:lnTo>
                    <a:pt x="2792" y="224315"/>
                  </a:lnTo>
                  <a:lnTo>
                    <a:pt x="0" y="168176"/>
                  </a:lnTo>
                  <a:lnTo>
                    <a:pt x="3324" y="112095"/>
                  </a:lnTo>
                  <a:lnTo>
                    <a:pt x="14171" y="60185"/>
                  </a:lnTo>
                  <a:lnTo>
                    <a:pt x="24330" y="31406"/>
                  </a:lnTo>
                  <a:lnTo>
                    <a:pt x="39225" y="8235"/>
                  </a:lnTo>
                  <a:lnTo>
                    <a:pt x="50671" y="2367"/>
                  </a:lnTo>
                  <a:lnTo>
                    <a:pt x="79999" y="0"/>
                  </a:lnTo>
                  <a:lnTo>
                    <a:pt x="91868" y="4663"/>
                  </a:lnTo>
                  <a:lnTo>
                    <a:pt x="109208" y="22300"/>
                  </a:lnTo>
                  <a:lnTo>
                    <a:pt x="127724" y="58493"/>
                  </a:lnTo>
                  <a:lnTo>
                    <a:pt x="129815" y="85152"/>
                  </a:lnTo>
                  <a:lnTo>
                    <a:pt x="123997" y="112571"/>
                  </a:lnTo>
                  <a:lnTo>
                    <a:pt x="103213" y="152713"/>
                  </a:lnTo>
                  <a:lnTo>
                    <a:pt x="86222" y="174778"/>
                  </a:lnTo>
                  <a:lnTo>
                    <a:pt x="51709" y="197269"/>
                  </a:lnTo>
                  <a:lnTo>
                    <a:pt x="44981" y="196902"/>
                  </a:lnTo>
                  <a:lnTo>
                    <a:pt x="42051" y="191986"/>
                  </a:lnTo>
                  <a:lnTo>
                    <a:pt x="41656" y="184037"/>
                  </a:lnTo>
                  <a:lnTo>
                    <a:pt x="46064" y="177181"/>
                  </a:lnTo>
                  <a:lnTo>
                    <a:pt x="63418" y="165411"/>
                  </a:lnTo>
                  <a:lnTo>
                    <a:pt x="106889" y="157470"/>
                  </a:lnTo>
                  <a:lnTo>
                    <a:pt x="151777" y="162556"/>
                  </a:lnTo>
                  <a:lnTo>
                    <a:pt x="194662" y="181364"/>
                  </a:lnTo>
                  <a:lnTo>
                    <a:pt x="204123" y="192527"/>
                  </a:lnTo>
                  <a:lnTo>
                    <a:pt x="214635" y="221539"/>
                  </a:lnTo>
                  <a:lnTo>
                    <a:pt x="215155" y="251042"/>
                  </a:lnTo>
                  <a:lnTo>
                    <a:pt x="213113" y="265450"/>
                  </a:lnTo>
                  <a:lnTo>
                    <a:pt x="198388" y="289762"/>
                  </a:lnTo>
                  <a:lnTo>
                    <a:pt x="176274" y="309391"/>
                  </a:lnTo>
                  <a:lnTo>
                    <a:pt x="124014" y="334680"/>
                  </a:lnTo>
                  <a:lnTo>
                    <a:pt x="110312" y="339893"/>
                  </a:lnTo>
                  <a:lnTo>
                    <a:pt x="82630" y="341533"/>
                  </a:lnTo>
                  <a:lnTo>
                    <a:pt x="57871" y="337072"/>
                  </a:lnTo>
                  <a:lnTo>
                    <a:pt x="26852" y="3222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771773" y="2101033"/>
              <a:ext cx="170646" cy="281313"/>
            </a:xfrm>
            <a:custGeom>
              <a:avLst/>
              <a:gdLst/>
              <a:ahLst/>
              <a:cxnLst/>
              <a:rect l="0" t="0" r="0" b="0"/>
              <a:pathLst>
                <a:path w="170646" h="281313">
                  <a:moveTo>
                    <a:pt x="24917" y="29064"/>
                  </a:moveTo>
                  <a:lnTo>
                    <a:pt x="20764" y="90040"/>
                  </a:lnTo>
                  <a:lnTo>
                    <a:pt x="9673" y="142632"/>
                  </a:lnTo>
                  <a:lnTo>
                    <a:pt x="676" y="197661"/>
                  </a:lnTo>
                  <a:lnTo>
                    <a:pt x="1686" y="231677"/>
                  </a:lnTo>
                  <a:lnTo>
                    <a:pt x="12516" y="257176"/>
                  </a:lnTo>
                  <a:lnTo>
                    <a:pt x="24435" y="265221"/>
                  </a:lnTo>
                  <a:lnTo>
                    <a:pt x="58439" y="274160"/>
                  </a:lnTo>
                  <a:lnTo>
                    <a:pt x="87047" y="269829"/>
                  </a:lnTo>
                  <a:lnTo>
                    <a:pt x="110143" y="255966"/>
                  </a:lnTo>
                  <a:lnTo>
                    <a:pt x="139096" y="221899"/>
                  </a:lnTo>
                  <a:lnTo>
                    <a:pt x="163618" y="164386"/>
                  </a:lnTo>
                  <a:lnTo>
                    <a:pt x="170645" y="131248"/>
                  </a:lnTo>
                  <a:lnTo>
                    <a:pt x="162468" y="71912"/>
                  </a:lnTo>
                  <a:lnTo>
                    <a:pt x="158659" y="57629"/>
                  </a:lnTo>
                  <a:lnTo>
                    <a:pt x="141970" y="33455"/>
                  </a:lnTo>
                  <a:lnTo>
                    <a:pt x="118982" y="13887"/>
                  </a:lnTo>
                  <a:lnTo>
                    <a:pt x="93194" y="0"/>
                  </a:lnTo>
                  <a:lnTo>
                    <a:pt x="79778" y="346"/>
                  </a:lnTo>
                  <a:lnTo>
                    <a:pt x="52414" y="13186"/>
                  </a:lnTo>
                  <a:lnTo>
                    <a:pt x="32985" y="34463"/>
                  </a:lnTo>
                  <a:lnTo>
                    <a:pt x="20717" y="61048"/>
                  </a:lnTo>
                  <a:lnTo>
                    <a:pt x="12253" y="109474"/>
                  </a:lnTo>
                  <a:lnTo>
                    <a:pt x="2133" y="157214"/>
                  </a:lnTo>
                  <a:lnTo>
                    <a:pt x="0" y="216168"/>
                  </a:lnTo>
                  <a:lnTo>
                    <a:pt x="8288" y="267060"/>
                  </a:lnTo>
                  <a:lnTo>
                    <a:pt x="10903" y="281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08309" y="2076230"/>
              <a:ext cx="180768" cy="376185"/>
            </a:xfrm>
            <a:custGeom>
              <a:avLst/>
              <a:gdLst/>
              <a:ahLst/>
              <a:cxnLst/>
              <a:rect l="0" t="0" r="0" b="0"/>
              <a:pathLst>
                <a:path w="180768" h="376185">
                  <a:moveTo>
                    <a:pt x="26615" y="151963"/>
                  </a:moveTo>
                  <a:lnTo>
                    <a:pt x="26615" y="212940"/>
                  </a:lnTo>
                  <a:lnTo>
                    <a:pt x="19176" y="276291"/>
                  </a:lnTo>
                  <a:lnTo>
                    <a:pt x="12343" y="334076"/>
                  </a:lnTo>
                  <a:lnTo>
                    <a:pt x="9315" y="334098"/>
                  </a:lnTo>
                  <a:lnTo>
                    <a:pt x="5739" y="329442"/>
                  </a:lnTo>
                  <a:lnTo>
                    <a:pt x="0" y="277216"/>
                  </a:lnTo>
                  <a:lnTo>
                    <a:pt x="563" y="223504"/>
                  </a:lnTo>
                  <a:lnTo>
                    <a:pt x="6212" y="181164"/>
                  </a:lnTo>
                  <a:lnTo>
                    <a:pt x="13914" y="136395"/>
                  </a:lnTo>
                  <a:lnTo>
                    <a:pt x="27004" y="75724"/>
                  </a:lnTo>
                  <a:lnTo>
                    <a:pt x="45377" y="13374"/>
                  </a:lnTo>
                  <a:lnTo>
                    <a:pt x="53137" y="5073"/>
                  </a:lnTo>
                  <a:lnTo>
                    <a:pt x="62982" y="1095"/>
                  </a:lnTo>
                  <a:lnTo>
                    <a:pt x="74216" y="0"/>
                  </a:lnTo>
                  <a:lnTo>
                    <a:pt x="83263" y="3942"/>
                  </a:lnTo>
                  <a:lnTo>
                    <a:pt x="97466" y="20778"/>
                  </a:lnTo>
                  <a:lnTo>
                    <a:pt x="119272" y="80837"/>
                  </a:lnTo>
                  <a:lnTo>
                    <a:pt x="133826" y="135906"/>
                  </a:lnTo>
                  <a:lnTo>
                    <a:pt x="148001" y="199281"/>
                  </a:lnTo>
                  <a:lnTo>
                    <a:pt x="160505" y="258197"/>
                  </a:lnTo>
                  <a:lnTo>
                    <a:pt x="166458" y="313543"/>
                  </a:lnTo>
                  <a:lnTo>
                    <a:pt x="180767" y="3761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48938" y="2284248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0"/>
                  </a:moveTo>
                  <a:lnTo>
                    <a:pt x="49885" y="11092"/>
                  </a:lnTo>
                  <a:lnTo>
                    <a:pt x="96268" y="13148"/>
                  </a:lnTo>
                  <a:lnTo>
                    <a:pt x="14013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08184" y="2643399"/>
            <a:ext cx="1146465" cy="313512"/>
            <a:chOff x="5608184" y="2643399"/>
            <a:chExt cx="1146465" cy="313512"/>
          </a:xfrm>
        </p:grpSpPr>
        <p:sp>
          <p:nvSpPr>
            <p:cNvPr id="20" name="Freeform 19"/>
            <p:cNvSpPr/>
            <p:nvPr/>
          </p:nvSpPr>
          <p:spPr>
            <a:xfrm>
              <a:off x="5608184" y="2746703"/>
              <a:ext cx="179514" cy="210208"/>
            </a:xfrm>
            <a:custGeom>
              <a:avLst/>
              <a:gdLst/>
              <a:ahLst/>
              <a:cxnLst/>
              <a:rect l="0" t="0" r="0" b="0"/>
              <a:pathLst>
                <a:path w="179514" h="210208">
                  <a:moveTo>
                    <a:pt x="95430" y="0"/>
                  </a:moveTo>
                  <a:lnTo>
                    <a:pt x="68485" y="58516"/>
                  </a:lnTo>
                  <a:lnTo>
                    <a:pt x="43625" y="111040"/>
                  </a:lnTo>
                  <a:lnTo>
                    <a:pt x="1334" y="162739"/>
                  </a:lnTo>
                  <a:lnTo>
                    <a:pt x="0" y="170776"/>
                  </a:lnTo>
                  <a:lnTo>
                    <a:pt x="3782" y="177691"/>
                  </a:lnTo>
                  <a:lnTo>
                    <a:pt x="10975" y="183859"/>
                  </a:lnTo>
                  <a:lnTo>
                    <a:pt x="35576" y="190712"/>
                  </a:lnTo>
                  <a:lnTo>
                    <a:pt x="65714" y="192200"/>
                  </a:lnTo>
                  <a:lnTo>
                    <a:pt x="123124" y="188773"/>
                  </a:lnTo>
                  <a:lnTo>
                    <a:pt x="157095" y="198147"/>
                  </a:lnTo>
                  <a:lnTo>
                    <a:pt x="179513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977499" y="2704662"/>
              <a:ext cx="146530" cy="221762"/>
            </a:xfrm>
            <a:custGeom>
              <a:avLst/>
              <a:gdLst/>
              <a:ahLst/>
              <a:cxnLst/>
              <a:rect l="0" t="0" r="0" b="0"/>
              <a:pathLst>
                <a:path w="146530" h="221762">
                  <a:moveTo>
                    <a:pt x="34418" y="0"/>
                  </a:moveTo>
                  <a:lnTo>
                    <a:pt x="30266" y="56824"/>
                  </a:lnTo>
                  <a:lnTo>
                    <a:pt x="14913" y="112262"/>
                  </a:lnTo>
                  <a:lnTo>
                    <a:pt x="0" y="168196"/>
                  </a:lnTo>
                  <a:lnTo>
                    <a:pt x="2512" y="196206"/>
                  </a:lnTo>
                  <a:lnTo>
                    <a:pt x="10034" y="205544"/>
                  </a:lnTo>
                  <a:lnTo>
                    <a:pt x="35000" y="215920"/>
                  </a:lnTo>
                  <a:lnTo>
                    <a:pt x="84071" y="221761"/>
                  </a:lnTo>
                  <a:lnTo>
                    <a:pt x="146529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025931" y="2774731"/>
              <a:ext cx="112111" cy="42042"/>
            </a:xfrm>
            <a:custGeom>
              <a:avLst/>
              <a:gdLst/>
              <a:ahLst/>
              <a:cxnLst/>
              <a:rect l="0" t="0" r="0" b="0"/>
              <a:pathLst>
                <a:path w="112111" h="42042">
                  <a:moveTo>
                    <a:pt x="0" y="42041"/>
                  </a:moveTo>
                  <a:lnTo>
                    <a:pt x="58516" y="10470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025931" y="2643399"/>
              <a:ext cx="140139" cy="33236"/>
            </a:xfrm>
            <a:custGeom>
              <a:avLst/>
              <a:gdLst/>
              <a:ahLst/>
              <a:cxnLst/>
              <a:rect l="0" t="0" r="0" b="0"/>
              <a:pathLst>
                <a:path w="140139" h="33236">
                  <a:moveTo>
                    <a:pt x="0" y="33235"/>
                  </a:moveTo>
                  <a:lnTo>
                    <a:pt x="35121" y="12417"/>
                  </a:lnTo>
                  <a:lnTo>
                    <a:pt x="65955" y="1664"/>
                  </a:lnTo>
                  <a:lnTo>
                    <a:pt x="96268" y="0"/>
                  </a:lnTo>
                  <a:lnTo>
                    <a:pt x="140138" y="52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86632" y="2691219"/>
              <a:ext cx="153956" cy="251900"/>
            </a:xfrm>
            <a:custGeom>
              <a:avLst/>
              <a:gdLst/>
              <a:ahLst/>
              <a:cxnLst/>
              <a:rect l="0" t="0" r="0" b="0"/>
              <a:pathLst>
                <a:path w="153956" h="251900">
                  <a:moveTo>
                    <a:pt x="47602" y="55484"/>
                  </a:moveTo>
                  <a:lnTo>
                    <a:pt x="21266" y="112309"/>
                  </a:lnTo>
                  <a:lnTo>
                    <a:pt x="1224" y="167747"/>
                  </a:lnTo>
                  <a:lnTo>
                    <a:pt x="0" y="195690"/>
                  </a:lnTo>
                  <a:lnTo>
                    <a:pt x="1854" y="209681"/>
                  </a:lnTo>
                  <a:lnTo>
                    <a:pt x="16370" y="233531"/>
                  </a:lnTo>
                  <a:lnTo>
                    <a:pt x="26781" y="244251"/>
                  </a:lnTo>
                  <a:lnTo>
                    <a:pt x="38393" y="249841"/>
                  </a:lnTo>
                  <a:lnTo>
                    <a:pt x="63751" y="251899"/>
                  </a:lnTo>
                  <a:lnTo>
                    <a:pt x="104290" y="236864"/>
                  </a:lnTo>
                  <a:lnTo>
                    <a:pt x="138447" y="205247"/>
                  </a:lnTo>
                  <a:lnTo>
                    <a:pt x="150262" y="175506"/>
                  </a:lnTo>
                  <a:lnTo>
                    <a:pt x="153955" y="141526"/>
                  </a:lnTo>
                  <a:lnTo>
                    <a:pt x="147280" y="87380"/>
                  </a:lnTo>
                  <a:lnTo>
                    <a:pt x="133883" y="35004"/>
                  </a:lnTo>
                  <a:lnTo>
                    <a:pt x="119168" y="9531"/>
                  </a:lnTo>
                  <a:lnTo>
                    <a:pt x="107769" y="3050"/>
                  </a:lnTo>
                  <a:lnTo>
                    <a:pt x="78495" y="0"/>
                  </a:lnTo>
                  <a:lnTo>
                    <a:pt x="53028" y="7988"/>
                  </a:lnTo>
                  <a:lnTo>
                    <a:pt x="41877" y="14477"/>
                  </a:lnTo>
                  <a:lnTo>
                    <a:pt x="25335" y="34145"/>
                  </a:lnTo>
                  <a:lnTo>
                    <a:pt x="7268" y="79784"/>
                  </a:lnTo>
                  <a:lnTo>
                    <a:pt x="92" y="119225"/>
                  </a:lnTo>
                  <a:lnTo>
                    <a:pt x="4806" y="174889"/>
                  </a:lnTo>
                  <a:lnTo>
                    <a:pt x="19575" y="2376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535841" y="2703932"/>
              <a:ext cx="218808" cy="228742"/>
            </a:xfrm>
            <a:custGeom>
              <a:avLst/>
              <a:gdLst/>
              <a:ahLst/>
              <a:cxnLst/>
              <a:rect l="0" t="0" r="0" b="0"/>
              <a:pathLst>
                <a:path w="218808" h="228742">
                  <a:moveTo>
                    <a:pt x="120711" y="28758"/>
                  </a:moveTo>
                  <a:lnTo>
                    <a:pt x="113272" y="6439"/>
                  </a:lnTo>
                  <a:lnTo>
                    <a:pt x="104851" y="1422"/>
                  </a:lnTo>
                  <a:lnTo>
                    <a:pt x="78887" y="0"/>
                  </a:lnTo>
                  <a:lnTo>
                    <a:pt x="66358" y="4914"/>
                  </a:lnTo>
                  <a:lnTo>
                    <a:pt x="44132" y="22832"/>
                  </a:lnTo>
                  <a:lnTo>
                    <a:pt x="14111" y="59182"/>
                  </a:lnTo>
                  <a:lnTo>
                    <a:pt x="3265" y="90030"/>
                  </a:lnTo>
                  <a:lnTo>
                    <a:pt x="0" y="124502"/>
                  </a:lnTo>
                  <a:lnTo>
                    <a:pt x="3740" y="160584"/>
                  </a:lnTo>
                  <a:lnTo>
                    <a:pt x="14745" y="189077"/>
                  </a:lnTo>
                  <a:lnTo>
                    <a:pt x="22039" y="201035"/>
                  </a:lnTo>
                  <a:lnTo>
                    <a:pt x="42601" y="218474"/>
                  </a:lnTo>
                  <a:lnTo>
                    <a:pt x="54623" y="225304"/>
                  </a:lnTo>
                  <a:lnTo>
                    <a:pt x="80439" y="228741"/>
                  </a:lnTo>
                  <a:lnTo>
                    <a:pt x="135074" y="218260"/>
                  </a:lnTo>
                  <a:lnTo>
                    <a:pt x="189595" y="185565"/>
                  </a:lnTo>
                  <a:lnTo>
                    <a:pt x="218807" y="1688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55038" y="3181131"/>
            <a:ext cx="1094616" cy="308304"/>
            <a:chOff x="4655038" y="3181131"/>
            <a:chExt cx="1094616" cy="308304"/>
          </a:xfrm>
        </p:grpSpPr>
        <p:sp>
          <p:nvSpPr>
            <p:cNvPr id="27" name="Freeform 26"/>
            <p:cNvSpPr/>
            <p:nvPr/>
          </p:nvSpPr>
          <p:spPr>
            <a:xfrm>
              <a:off x="4655038" y="3251200"/>
              <a:ext cx="151694" cy="238235"/>
            </a:xfrm>
            <a:custGeom>
              <a:avLst/>
              <a:gdLst/>
              <a:ahLst/>
              <a:cxnLst/>
              <a:rect l="0" t="0" r="0" b="0"/>
              <a:pathLst>
                <a:path w="151694" h="238235">
                  <a:moveTo>
                    <a:pt x="81624" y="0"/>
                  </a:moveTo>
                  <a:lnTo>
                    <a:pt x="70436" y="52826"/>
                  </a:lnTo>
                  <a:lnTo>
                    <a:pt x="49080" y="115625"/>
                  </a:lnTo>
                  <a:lnTo>
                    <a:pt x="28383" y="165055"/>
                  </a:lnTo>
                  <a:lnTo>
                    <a:pt x="8237" y="205133"/>
                  </a:lnTo>
                  <a:lnTo>
                    <a:pt x="0" y="216167"/>
                  </a:lnTo>
                  <a:lnTo>
                    <a:pt x="738" y="223522"/>
                  </a:lnTo>
                  <a:lnTo>
                    <a:pt x="7458" y="228426"/>
                  </a:lnTo>
                  <a:lnTo>
                    <a:pt x="18166" y="231696"/>
                  </a:lnTo>
                  <a:lnTo>
                    <a:pt x="42521" y="231176"/>
                  </a:lnTo>
                  <a:lnTo>
                    <a:pt x="70473" y="228869"/>
                  </a:lnTo>
                  <a:lnTo>
                    <a:pt x="126711" y="235923"/>
                  </a:lnTo>
                  <a:lnTo>
                    <a:pt x="151693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26465" y="3251200"/>
              <a:ext cx="188570" cy="224222"/>
            </a:xfrm>
            <a:custGeom>
              <a:avLst/>
              <a:gdLst/>
              <a:ahLst/>
              <a:cxnLst/>
              <a:rect l="0" t="0" r="0" b="0"/>
              <a:pathLst>
                <a:path w="188570" h="224222">
                  <a:moveTo>
                    <a:pt x="34418" y="0"/>
                  </a:moveTo>
                  <a:lnTo>
                    <a:pt x="30266" y="56824"/>
                  </a:lnTo>
                  <a:lnTo>
                    <a:pt x="14912" y="112262"/>
                  </a:lnTo>
                  <a:lnTo>
                    <a:pt x="0" y="168196"/>
                  </a:lnTo>
                  <a:lnTo>
                    <a:pt x="2512" y="196207"/>
                  </a:lnTo>
                  <a:lnTo>
                    <a:pt x="10033" y="205545"/>
                  </a:lnTo>
                  <a:lnTo>
                    <a:pt x="34999" y="215920"/>
                  </a:lnTo>
                  <a:lnTo>
                    <a:pt x="84071" y="221762"/>
                  </a:lnTo>
                  <a:lnTo>
                    <a:pt x="138057" y="223492"/>
                  </a:lnTo>
                  <a:lnTo>
                    <a:pt x="188569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974897" y="3321269"/>
              <a:ext cx="112111" cy="42042"/>
            </a:xfrm>
            <a:custGeom>
              <a:avLst/>
              <a:gdLst/>
              <a:ahLst/>
              <a:cxnLst/>
              <a:rect l="0" t="0" r="0" b="0"/>
              <a:pathLst>
                <a:path w="112111" h="42042">
                  <a:moveTo>
                    <a:pt x="0" y="42041"/>
                  </a:moveTo>
                  <a:lnTo>
                    <a:pt x="58515" y="22536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974897" y="3181131"/>
              <a:ext cx="154152" cy="42042"/>
            </a:xfrm>
            <a:custGeom>
              <a:avLst/>
              <a:gdLst/>
              <a:ahLst/>
              <a:cxnLst/>
              <a:rect l="0" t="0" r="0" b="0"/>
              <a:pathLst>
                <a:path w="154152" h="42042">
                  <a:moveTo>
                    <a:pt x="0" y="42041"/>
                  </a:moveTo>
                  <a:lnTo>
                    <a:pt x="23933" y="21223"/>
                  </a:lnTo>
                  <a:lnTo>
                    <a:pt x="46450" y="10470"/>
                  </a:lnTo>
                  <a:lnTo>
                    <a:pt x="100267" y="3102"/>
                  </a:lnTo>
                  <a:lnTo>
                    <a:pt x="154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233085" y="3222371"/>
              <a:ext cx="152929" cy="225023"/>
            </a:xfrm>
            <a:custGeom>
              <a:avLst/>
              <a:gdLst/>
              <a:ahLst/>
              <a:cxnLst/>
              <a:rect l="0" t="0" r="0" b="0"/>
              <a:pathLst>
                <a:path w="152929" h="225023">
                  <a:moveTo>
                    <a:pt x="8074" y="70870"/>
                  </a:moveTo>
                  <a:lnTo>
                    <a:pt x="0" y="114065"/>
                  </a:lnTo>
                  <a:lnTo>
                    <a:pt x="10170" y="169194"/>
                  </a:lnTo>
                  <a:lnTo>
                    <a:pt x="14142" y="183132"/>
                  </a:lnTo>
                  <a:lnTo>
                    <a:pt x="23019" y="192424"/>
                  </a:lnTo>
                  <a:lnTo>
                    <a:pt x="49491" y="202749"/>
                  </a:lnTo>
                  <a:lnTo>
                    <a:pt x="99411" y="208561"/>
                  </a:lnTo>
                  <a:lnTo>
                    <a:pt x="112564" y="204705"/>
                  </a:lnTo>
                  <a:lnTo>
                    <a:pt x="122889" y="197464"/>
                  </a:lnTo>
                  <a:lnTo>
                    <a:pt x="138514" y="176961"/>
                  </a:lnTo>
                  <a:lnTo>
                    <a:pt x="150649" y="152278"/>
                  </a:lnTo>
                  <a:lnTo>
                    <a:pt x="152928" y="125736"/>
                  </a:lnTo>
                  <a:lnTo>
                    <a:pt x="141704" y="70635"/>
                  </a:lnTo>
                  <a:lnTo>
                    <a:pt x="121543" y="36199"/>
                  </a:lnTo>
                  <a:lnTo>
                    <a:pt x="95846" y="6272"/>
                  </a:lnTo>
                  <a:lnTo>
                    <a:pt x="85274" y="1334"/>
                  </a:lnTo>
                  <a:lnTo>
                    <a:pt x="61070" y="0"/>
                  </a:lnTo>
                  <a:lnTo>
                    <a:pt x="49633" y="4938"/>
                  </a:lnTo>
                  <a:lnTo>
                    <a:pt x="28621" y="22882"/>
                  </a:lnTo>
                  <a:lnTo>
                    <a:pt x="17206" y="50581"/>
                  </a:lnTo>
                  <a:lnTo>
                    <a:pt x="13689" y="82095"/>
                  </a:lnTo>
                  <a:lnTo>
                    <a:pt x="24119" y="140388"/>
                  </a:lnTo>
                  <a:lnTo>
                    <a:pt x="33890" y="167165"/>
                  </a:lnTo>
                  <a:lnTo>
                    <a:pt x="56899" y="198190"/>
                  </a:lnTo>
                  <a:lnTo>
                    <a:pt x="92156" y="2250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476570" y="3226347"/>
              <a:ext cx="273084" cy="230284"/>
            </a:xfrm>
            <a:custGeom>
              <a:avLst/>
              <a:gdLst/>
              <a:ahLst/>
              <a:cxnLst/>
              <a:rect l="0" t="0" r="0" b="0"/>
              <a:pathLst>
                <a:path w="273084" h="230284">
                  <a:moveTo>
                    <a:pt x="142961" y="80908"/>
                  </a:moveTo>
                  <a:lnTo>
                    <a:pt x="130216" y="48902"/>
                  </a:lnTo>
                  <a:lnTo>
                    <a:pt x="90514" y="1588"/>
                  </a:lnTo>
                  <a:lnTo>
                    <a:pt x="79969" y="0"/>
                  </a:lnTo>
                  <a:lnTo>
                    <a:pt x="55795" y="10693"/>
                  </a:lnTo>
                  <a:lnTo>
                    <a:pt x="23363" y="35536"/>
                  </a:lnTo>
                  <a:lnTo>
                    <a:pt x="7800" y="61781"/>
                  </a:lnTo>
                  <a:lnTo>
                    <a:pt x="1469" y="77499"/>
                  </a:lnTo>
                  <a:lnTo>
                    <a:pt x="0" y="136819"/>
                  </a:lnTo>
                  <a:lnTo>
                    <a:pt x="16866" y="188823"/>
                  </a:lnTo>
                  <a:lnTo>
                    <a:pt x="37092" y="210877"/>
                  </a:lnTo>
                  <a:lnTo>
                    <a:pt x="49025" y="218938"/>
                  </a:lnTo>
                  <a:lnTo>
                    <a:pt x="103018" y="230283"/>
                  </a:lnTo>
                  <a:lnTo>
                    <a:pt x="160884" y="226205"/>
                  </a:lnTo>
                  <a:lnTo>
                    <a:pt x="210036" y="207696"/>
                  </a:lnTo>
                  <a:lnTo>
                    <a:pt x="246745" y="182488"/>
                  </a:lnTo>
                  <a:lnTo>
                    <a:pt x="269905" y="147857"/>
                  </a:lnTo>
                  <a:lnTo>
                    <a:pt x="272746" y="137998"/>
                  </a:lnTo>
                  <a:lnTo>
                    <a:pt x="273083" y="129868"/>
                  </a:lnTo>
                  <a:lnTo>
                    <a:pt x="269085" y="108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68703" y="3712568"/>
            <a:ext cx="1179163" cy="309392"/>
            <a:chOff x="4568703" y="3712568"/>
            <a:chExt cx="1179163" cy="309392"/>
          </a:xfrm>
        </p:grpSpPr>
        <p:sp>
          <p:nvSpPr>
            <p:cNvPr id="34" name="Freeform 33"/>
            <p:cNvSpPr/>
            <p:nvPr/>
          </p:nvSpPr>
          <p:spPr>
            <a:xfrm>
              <a:off x="4568703" y="3755697"/>
              <a:ext cx="238029" cy="238235"/>
            </a:xfrm>
            <a:custGeom>
              <a:avLst/>
              <a:gdLst/>
              <a:ahLst/>
              <a:cxnLst/>
              <a:rect l="0" t="0" r="0" b="0"/>
              <a:pathLst>
                <a:path w="238029" h="238235">
                  <a:moveTo>
                    <a:pt x="111904" y="0"/>
                  </a:moveTo>
                  <a:lnTo>
                    <a:pt x="92399" y="58515"/>
                  </a:lnTo>
                  <a:lnTo>
                    <a:pt x="71523" y="106264"/>
                  </a:lnTo>
                  <a:lnTo>
                    <a:pt x="38126" y="167010"/>
                  </a:lnTo>
                  <a:lnTo>
                    <a:pt x="10768" y="219840"/>
                  </a:lnTo>
                  <a:lnTo>
                    <a:pt x="0" y="234730"/>
                  </a:lnTo>
                  <a:lnTo>
                    <a:pt x="1488" y="234341"/>
                  </a:lnTo>
                  <a:lnTo>
                    <a:pt x="5595" y="230967"/>
                  </a:lnTo>
                  <a:lnTo>
                    <a:pt x="68125" y="215922"/>
                  </a:lnTo>
                  <a:lnTo>
                    <a:pt x="129728" y="213457"/>
                  </a:lnTo>
                  <a:lnTo>
                    <a:pt x="178949" y="221896"/>
                  </a:lnTo>
                  <a:lnTo>
                    <a:pt x="238028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93872" y="3712568"/>
              <a:ext cx="221163" cy="299314"/>
            </a:xfrm>
            <a:custGeom>
              <a:avLst/>
              <a:gdLst/>
              <a:ahLst/>
              <a:cxnLst/>
              <a:rect l="0" t="0" r="0" b="0"/>
              <a:pathLst>
                <a:path w="221163" h="299314">
                  <a:moveTo>
                    <a:pt x="137080" y="1087"/>
                  </a:moveTo>
                  <a:lnTo>
                    <a:pt x="148172" y="50972"/>
                  </a:lnTo>
                  <a:lnTo>
                    <a:pt x="149795" y="71528"/>
                  </a:lnTo>
                  <a:lnTo>
                    <a:pt x="150517" y="59903"/>
                  </a:lnTo>
                  <a:lnTo>
                    <a:pt x="142533" y="42280"/>
                  </a:lnTo>
                  <a:lnTo>
                    <a:pt x="112032" y="5591"/>
                  </a:lnTo>
                  <a:lnTo>
                    <a:pt x="101696" y="975"/>
                  </a:lnTo>
                  <a:lnTo>
                    <a:pt x="77756" y="0"/>
                  </a:lnTo>
                  <a:lnTo>
                    <a:pt x="66388" y="5033"/>
                  </a:lnTo>
                  <a:lnTo>
                    <a:pt x="45454" y="23083"/>
                  </a:lnTo>
                  <a:lnTo>
                    <a:pt x="23600" y="66947"/>
                  </a:lnTo>
                  <a:lnTo>
                    <a:pt x="7263" y="119390"/>
                  </a:lnTo>
                  <a:lnTo>
                    <a:pt x="0" y="181814"/>
                  </a:lnTo>
                  <a:lnTo>
                    <a:pt x="5287" y="234739"/>
                  </a:lnTo>
                  <a:lnTo>
                    <a:pt x="16741" y="261160"/>
                  </a:lnTo>
                  <a:lnTo>
                    <a:pt x="24155" y="272566"/>
                  </a:lnTo>
                  <a:lnTo>
                    <a:pt x="44849" y="289391"/>
                  </a:lnTo>
                  <a:lnTo>
                    <a:pt x="56908" y="296057"/>
                  </a:lnTo>
                  <a:lnTo>
                    <a:pt x="86915" y="299313"/>
                  </a:lnTo>
                  <a:lnTo>
                    <a:pt x="117898" y="294012"/>
                  </a:lnTo>
                  <a:lnTo>
                    <a:pt x="152849" y="273519"/>
                  </a:lnTo>
                  <a:lnTo>
                    <a:pt x="212687" y="219413"/>
                  </a:lnTo>
                  <a:lnTo>
                    <a:pt x="221162" y="2112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92841" y="3729446"/>
              <a:ext cx="179491" cy="270030"/>
            </a:xfrm>
            <a:custGeom>
              <a:avLst/>
              <a:gdLst/>
              <a:ahLst/>
              <a:cxnLst/>
              <a:rect l="0" t="0" r="0" b="0"/>
              <a:pathLst>
                <a:path w="179491" h="270030">
                  <a:moveTo>
                    <a:pt x="48318" y="12237"/>
                  </a:moveTo>
                  <a:lnTo>
                    <a:pt x="28812" y="70753"/>
                  </a:lnTo>
                  <a:lnTo>
                    <a:pt x="10786" y="126390"/>
                  </a:lnTo>
                  <a:lnTo>
                    <a:pt x="0" y="176163"/>
                  </a:lnTo>
                  <a:lnTo>
                    <a:pt x="2448" y="206546"/>
                  </a:lnTo>
                  <a:lnTo>
                    <a:pt x="20021" y="249913"/>
                  </a:lnTo>
                  <a:lnTo>
                    <a:pt x="31010" y="259442"/>
                  </a:lnTo>
                  <a:lnTo>
                    <a:pt x="59829" y="270029"/>
                  </a:lnTo>
                  <a:lnTo>
                    <a:pt x="73120" y="269738"/>
                  </a:lnTo>
                  <a:lnTo>
                    <a:pt x="96192" y="261110"/>
                  </a:lnTo>
                  <a:lnTo>
                    <a:pt x="134129" y="231305"/>
                  </a:lnTo>
                  <a:lnTo>
                    <a:pt x="160075" y="192889"/>
                  </a:lnTo>
                  <a:lnTo>
                    <a:pt x="177625" y="144483"/>
                  </a:lnTo>
                  <a:lnTo>
                    <a:pt x="179490" y="113054"/>
                  </a:lnTo>
                  <a:lnTo>
                    <a:pt x="168000" y="54816"/>
                  </a:lnTo>
                  <a:lnTo>
                    <a:pt x="147792" y="12396"/>
                  </a:lnTo>
                  <a:lnTo>
                    <a:pt x="136433" y="4557"/>
                  </a:lnTo>
                  <a:lnTo>
                    <a:pt x="107203" y="0"/>
                  </a:lnTo>
                  <a:lnTo>
                    <a:pt x="93803" y="4079"/>
                  </a:lnTo>
                  <a:lnTo>
                    <a:pt x="70610" y="21068"/>
                  </a:lnTo>
                  <a:lnTo>
                    <a:pt x="54073" y="48342"/>
                  </a:lnTo>
                  <a:lnTo>
                    <a:pt x="43090" y="82781"/>
                  </a:lnTo>
                  <a:lnTo>
                    <a:pt x="38464" y="142827"/>
                  </a:lnTo>
                  <a:lnTo>
                    <a:pt x="47820" y="191587"/>
                  </a:lnTo>
                  <a:lnTo>
                    <a:pt x="68066" y="230948"/>
                  </a:lnTo>
                  <a:lnTo>
                    <a:pt x="90359" y="2504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35448" y="3783724"/>
              <a:ext cx="14015" cy="238236"/>
            </a:xfrm>
            <a:custGeom>
              <a:avLst/>
              <a:gdLst/>
              <a:ahLst/>
              <a:cxnLst/>
              <a:rect l="0" t="0" r="0" b="0"/>
              <a:pathLst>
                <a:path w="14015" h="238236">
                  <a:moveTo>
                    <a:pt x="0" y="0"/>
                  </a:moveTo>
                  <a:lnTo>
                    <a:pt x="0" y="55940"/>
                  </a:lnTo>
                  <a:lnTo>
                    <a:pt x="1557" y="116402"/>
                  </a:lnTo>
                  <a:lnTo>
                    <a:pt x="9631" y="166842"/>
                  </a:lnTo>
                  <a:lnTo>
                    <a:pt x="13148" y="222287"/>
                  </a:lnTo>
                  <a:lnTo>
                    <a:pt x="14014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65379" y="3755697"/>
              <a:ext cx="282487" cy="266263"/>
            </a:xfrm>
            <a:custGeom>
              <a:avLst/>
              <a:gdLst/>
              <a:ahLst/>
              <a:cxnLst/>
              <a:rect l="0" t="0" r="0" b="0"/>
              <a:pathLst>
                <a:path w="282487" h="266263">
                  <a:moveTo>
                    <a:pt x="0" y="0"/>
                  </a:moveTo>
                  <a:lnTo>
                    <a:pt x="60977" y="4152"/>
                  </a:lnTo>
                  <a:lnTo>
                    <a:pt x="117721" y="15243"/>
                  </a:lnTo>
                  <a:lnTo>
                    <a:pt x="175538" y="28392"/>
                  </a:lnTo>
                  <a:lnTo>
                    <a:pt x="208812" y="40646"/>
                  </a:lnTo>
                  <a:lnTo>
                    <a:pt x="257891" y="73807"/>
                  </a:lnTo>
                  <a:lnTo>
                    <a:pt x="277074" y="99758"/>
                  </a:lnTo>
                  <a:lnTo>
                    <a:pt x="282486" y="126862"/>
                  </a:lnTo>
                  <a:lnTo>
                    <a:pt x="281750" y="140630"/>
                  </a:lnTo>
                  <a:lnTo>
                    <a:pt x="272627" y="164232"/>
                  </a:lnTo>
                  <a:lnTo>
                    <a:pt x="265834" y="174886"/>
                  </a:lnTo>
                  <a:lnTo>
                    <a:pt x="226516" y="204758"/>
                  </a:lnTo>
                  <a:lnTo>
                    <a:pt x="175420" y="225893"/>
                  </a:lnTo>
                  <a:lnTo>
                    <a:pt x="115101" y="246984"/>
                  </a:lnTo>
                  <a:lnTo>
                    <a:pt x="70069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Freeform 39"/>
          <p:cNvSpPr/>
          <p:nvPr/>
        </p:nvSpPr>
        <p:spPr>
          <a:xfrm>
            <a:off x="1110198" y="4885121"/>
            <a:ext cx="235127" cy="337594"/>
          </a:xfrm>
          <a:custGeom>
            <a:avLst/>
            <a:gdLst/>
            <a:ahLst/>
            <a:cxnLst/>
            <a:rect l="0" t="0" r="0" b="0"/>
            <a:pathLst>
              <a:path w="235127" h="337594">
                <a:moveTo>
                  <a:pt x="165057" y="0"/>
                </a:moveTo>
                <a:lnTo>
                  <a:pt x="145661" y="60976"/>
                </a:lnTo>
                <a:lnTo>
                  <a:pt x="121421" y="117720"/>
                </a:lnTo>
                <a:lnTo>
                  <a:pt x="94516" y="171385"/>
                </a:lnTo>
                <a:lnTo>
                  <a:pt x="57525" y="232296"/>
                </a:lnTo>
                <a:lnTo>
                  <a:pt x="20230" y="283486"/>
                </a:lnTo>
                <a:lnTo>
                  <a:pt x="1555" y="309730"/>
                </a:lnTo>
                <a:lnTo>
                  <a:pt x="0" y="320154"/>
                </a:lnTo>
                <a:lnTo>
                  <a:pt x="3635" y="328660"/>
                </a:lnTo>
                <a:lnTo>
                  <a:pt x="10730" y="335889"/>
                </a:lnTo>
                <a:lnTo>
                  <a:pt x="18574" y="337593"/>
                </a:lnTo>
                <a:lnTo>
                  <a:pt x="26917" y="335615"/>
                </a:lnTo>
                <a:lnTo>
                  <a:pt x="65996" y="322105"/>
                </a:lnTo>
                <a:lnTo>
                  <a:pt x="122730" y="312393"/>
                </a:lnTo>
                <a:lnTo>
                  <a:pt x="178986" y="309515"/>
                </a:lnTo>
                <a:lnTo>
                  <a:pt x="210175" y="310399"/>
                </a:lnTo>
                <a:lnTo>
                  <a:pt x="218492" y="312814"/>
                </a:lnTo>
                <a:lnTo>
                  <a:pt x="235126" y="3223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494656" y="4790977"/>
            <a:ext cx="1364159" cy="382521"/>
            <a:chOff x="1494656" y="4790977"/>
            <a:chExt cx="1364159" cy="382521"/>
          </a:xfrm>
        </p:grpSpPr>
        <p:sp>
          <p:nvSpPr>
            <p:cNvPr id="41" name="Freeform 40"/>
            <p:cNvSpPr/>
            <p:nvPr/>
          </p:nvSpPr>
          <p:spPr>
            <a:xfrm>
              <a:off x="1494656" y="4790977"/>
              <a:ext cx="184799" cy="360407"/>
            </a:xfrm>
            <a:custGeom>
              <a:avLst/>
              <a:gdLst/>
              <a:ahLst/>
              <a:cxnLst/>
              <a:rect l="0" t="0" r="0" b="0"/>
              <a:pathLst>
                <a:path w="184799" h="360407">
                  <a:moveTo>
                    <a:pt x="102916" y="80130"/>
                  </a:moveTo>
                  <a:lnTo>
                    <a:pt x="83411" y="138646"/>
                  </a:lnTo>
                  <a:lnTo>
                    <a:pt x="62535" y="193835"/>
                  </a:lnTo>
                  <a:lnTo>
                    <a:pt x="44066" y="252055"/>
                  </a:lnTo>
                  <a:lnTo>
                    <a:pt x="21293" y="301312"/>
                  </a:lnTo>
                  <a:lnTo>
                    <a:pt x="0" y="350463"/>
                  </a:lnTo>
                  <a:lnTo>
                    <a:pt x="49" y="349106"/>
                  </a:lnTo>
                  <a:lnTo>
                    <a:pt x="15380" y="297903"/>
                  </a:lnTo>
                  <a:lnTo>
                    <a:pt x="28537" y="240503"/>
                  </a:lnTo>
                  <a:lnTo>
                    <a:pt x="43854" y="183357"/>
                  </a:lnTo>
                  <a:lnTo>
                    <a:pt x="65866" y="126978"/>
                  </a:lnTo>
                  <a:lnTo>
                    <a:pt x="84499" y="72385"/>
                  </a:lnTo>
                  <a:lnTo>
                    <a:pt x="117906" y="15451"/>
                  </a:lnTo>
                  <a:lnTo>
                    <a:pt x="126923" y="4312"/>
                  </a:lnTo>
                  <a:lnTo>
                    <a:pt x="137606" y="0"/>
                  </a:lnTo>
                  <a:lnTo>
                    <a:pt x="149399" y="239"/>
                  </a:lnTo>
                  <a:lnTo>
                    <a:pt x="161933" y="3513"/>
                  </a:lnTo>
                  <a:lnTo>
                    <a:pt x="170288" y="11924"/>
                  </a:lnTo>
                  <a:lnTo>
                    <a:pt x="179572" y="37879"/>
                  </a:lnTo>
                  <a:lnTo>
                    <a:pt x="184798" y="87507"/>
                  </a:lnTo>
                  <a:lnTo>
                    <a:pt x="178908" y="149097"/>
                  </a:lnTo>
                  <a:lnTo>
                    <a:pt x="159861" y="209215"/>
                  </a:lnTo>
                  <a:lnTo>
                    <a:pt x="149374" y="266474"/>
                  </a:lnTo>
                  <a:lnTo>
                    <a:pt x="134642" y="327319"/>
                  </a:lnTo>
                  <a:lnTo>
                    <a:pt x="116930" y="3604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27503" y="4983217"/>
              <a:ext cx="140139" cy="28029"/>
            </a:xfrm>
            <a:custGeom>
              <a:avLst/>
              <a:gdLst/>
              <a:ahLst/>
              <a:cxnLst/>
              <a:rect l="0" t="0" r="0" b="0"/>
              <a:pathLst>
                <a:path w="140139" h="28029">
                  <a:moveTo>
                    <a:pt x="0" y="28028"/>
                  </a:moveTo>
                  <a:lnTo>
                    <a:pt x="49885" y="16936"/>
                  </a:lnTo>
                  <a:lnTo>
                    <a:pt x="110892" y="7152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742292" y="4871757"/>
              <a:ext cx="145041" cy="292718"/>
            </a:xfrm>
            <a:custGeom>
              <a:avLst/>
              <a:gdLst/>
              <a:ahLst/>
              <a:cxnLst/>
              <a:rect l="0" t="0" r="0" b="0"/>
              <a:pathLst>
                <a:path w="145041" h="292718">
                  <a:moveTo>
                    <a:pt x="37460" y="111460"/>
                  </a:moveTo>
                  <a:lnTo>
                    <a:pt x="22216" y="168284"/>
                  </a:lnTo>
                  <a:lnTo>
                    <a:pt x="13220" y="218089"/>
                  </a:lnTo>
                  <a:lnTo>
                    <a:pt x="14230" y="255390"/>
                  </a:lnTo>
                  <a:lnTo>
                    <a:pt x="25059" y="282349"/>
                  </a:lnTo>
                  <a:lnTo>
                    <a:pt x="35421" y="289227"/>
                  </a:lnTo>
                  <a:lnTo>
                    <a:pt x="63543" y="292717"/>
                  </a:lnTo>
                  <a:lnTo>
                    <a:pt x="92651" y="280773"/>
                  </a:lnTo>
                  <a:lnTo>
                    <a:pt x="106953" y="271048"/>
                  </a:lnTo>
                  <a:lnTo>
                    <a:pt x="126996" y="243633"/>
                  </a:lnTo>
                  <a:lnTo>
                    <a:pt x="139537" y="209131"/>
                  </a:lnTo>
                  <a:lnTo>
                    <a:pt x="145040" y="149050"/>
                  </a:lnTo>
                  <a:lnTo>
                    <a:pt x="137501" y="100280"/>
                  </a:lnTo>
                  <a:lnTo>
                    <a:pt x="116852" y="41951"/>
                  </a:lnTo>
                  <a:lnTo>
                    <a:pt x="109073" y="27751"/>
                  </a:lnTo>
                  <a:lnTo>
                    <a:pt x="87973" y="7820"/>
                  </a:lnTo>
                  <a:lnTo>
                    <a:pt x="75806" y="325"/>
                  </a:lnTo>
                  <a:lnTo>
                    <a:pt x="64581" y="0"/>
                  </a:lnTo>
                  <a:lnTo>
                    <a:pt x="53984" y="4455"/>
                  </a:lnTo>
                  <a:lnTo>
                    <a:pt x="43804" y="12095"/>
                  </a:lnTo>
                  <a:lnTo>
                    <a:pt x="28342" y="37195"/>
                  </a:lnTo>
                  <a:lnTo>
                    <a:pt x="10883" y="86342"/>
                  </a:lnTo>
                  <a:lnTo>
                    <a:pt x="0" y="140350"/>
                  </a:lnTo>
                  <a:lnTo>
                    <a:pt x="928" y="191646"/>
                  </a:lnTo>
                  <a:lnTo>
                    <a:pt x="11065" y="232277"/>
                  </a:lnTo>
                  <a:lnTo>
                    <a:pt x="23446" y="2656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947917" y="4814902"/>
              <a:ext cx="228628" cy="358596"/>
            </a:xfrm>
            <a:custGeom>
              <a:avLst/>
              <a:gdLst/>
              <a:ahLst/>
              <a:cxnLst/>
              <a:rect l="0" t="0" r="0" b="0"/>
              <a:pathLst>
                <a:path w="228628" h="358596">
                  <a:moveTo>
                    <a:pt x="70069" y="98246"/>
                  </a:moveTo>
                  <a:lnTo>
                    <a:pt x="50673" y="159223"/>
                  </a:lnTo>
                  <a:lnTo>
                    <a:pt x="30585" y="211815"/>
                  </a:lnTo>
                  <a:lnTo>
                    <a:pt x="18924" y="270996"/>
                  </a:lnTo>
                  <a:lnTo>
                    <a:pt x="15469" y="333687"/>
                  </a:lnTo>
                  <a:lnTo>
                    <a:pt x="14661" y="358595"/>
                  </a:lnTo>
                  <a:lnTo>
                    <a:pt x="14142" y="311149"/>
                  </a:lnTo>
                  <a:lnTo>
                    <a:pt x="18204" y="257349"/>
                  </a:lnTo>
                  <a:lnTo>
                    <a:pt x="29269" y="207671"/>
                  </a:lnTo>
                  <a:lnTo>
                    <a:pt x="42409" y="153506"/>
                  </a:lnTo>
                  <a:lnTo>
                    <a:pt x="56164" y="102163"/>
                  </a:lnTo>
                  <a:lnTo>
                    <a:pt x="82201" y="42965"/>
                  </a:lnTo>
                  <a:lnTo>
                    <a:pt x="108266" y="7818"/>
                  </a:lnTo>
                  <a:lnTo>
                    <a:pt x="118890" y="2148"/>
                  </a:lnTo>
                  <a:lnTo>
                    <a:pt x="143151" y="0"/>
                  </a:lnTo>
                  <a:lnTo>
                    <a:pt x="165353" y="8387"/>
                  </a:lnTo>
                  <a:lnTo>
                    <a:pt x="204980" y="39147"/>
                  </a:lnTo>
                  <a:lnTo>
                    <a:pt x="225959" y="80908"/>
                  </a:lnTo>
                  <a:lnTo>
                    <a:pt x="228627" y="114935"/>
                  </a:lnTo>
                  <a:lnTo>
                    <a:pt x="221374" y="164956"/>
                  </a:lnTo>
                  <a:lnTo>
                    <a:pt x="212056" y="193293"/>
                  </a:lnTo>
                  <a:lnTo>
                    <a:pt x="171850" y="254149"/>
                  </a:lnTo>
                  <a:lnTo>
                    <a:pt x="137078" y="287519"/>
                  </a:lnTo>
                  <a:lnTo>
                    <a:pt x="97190" y="309690"/>
                  </a:lnTo>
                  <a:lnTo>
                    <a:pt x="48347" y="318681"/>
                  </a:lnTo>
                  <a:lnTo>
                    <a:pt x="25121" y="316632"/>
                  </a:lnTo>
                  <a:lnTo>
                    <a:pt x="0" y="3084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309665" y="4927162"/>
              <a:ext cx="254860" cy="162777"/>
            </a:xfrm>
            <a:custGeom>
              <a:avLst/>
              <a:gdLst/>
              <a:ahLst/>
              <a:cxnLst/>
              <a:rect l="0" t="0" r="0" b="0"/>
              <a:pathLst>
                <a:path w="254860" h="162777">
                  <a:moveTo>
                    <a:pt x="142749" y="0"/>
                  </a:moveTo>
                  <a:lnTo>
                    <a:pt x="141192" y="46309"/>
                  </a:lnTo>
                  <a:lnTo>
                    <a:pt x="133118" y="105243"/>
                  </a:lnTo>
                  <a:lnTo>
                    <a:pt x="130683" y="143833"/>
                  </a:lnTo>
                  <a:lnTo>
                    <a:pt x="126919" y="153501"/>
                  </a:lnTo>
                  <a:lnTo>
                    <a:pt x="121296" y="156832"/>
                  </a:lnTo>
                  <a:lnTo>
                    <a:pt x="114433" y="155939"/>
                  </a:lnTo>
                  <a:lnTo>
                    <a:pt x="109858" y="149115"/>
                  </a:lnTo>
                  <a:lnTo>
                    <a:pt x="98363" y="97563"/>
                  </a:lnTo>
                  <a:lnTo>
                    <a:pt x="81559" y="34497"/>
                  </a:lnTo>
                  <a:lnTo>
                    <a:pt x="73928" y="21441"/>
                  </a:lnTo>
                  <a:lnTo>
                    <a:pt x="52993" y="2782"/>
                  </a:lnTo>
                  <a:lnTo>
                    <a:pt x="42427" y="1855"/>
                  </a:lnTo>
                  <a:lnTo>
                    <a:pt x="32269" y="5908"/>
                  </a:lnTo>
                  <a:lnTo>
                    <a:pt x="22383" y="13281"/>
                  </a:lnTo>
                  <a:lnTo>
                    <a:pt x="7246" y="33930"/>
                  </a:lnTo>
                  <a:lnTo>
                    <a:pt x="1030" y="45976"/>
                  </a:lnTo>
                  <a:lnTo>
                    <a:pt x="0" y="58679"/>
                  </a:lnTo>
                  <a:lnTo>
                    <a:pt x="7160" y="85248"/>
                  </a:lnTo>
                  <a:lnTo>
                    <a:pt x="37131" y="129180"/>
                  </a:lnTo>
                  <a:lnTo>
                    <a:pt x="54804" y="148763"/>
                  </a:lnTo>
                  <a:lnTo>
                    <a:pt x="81344" y="159543"/>
                  </a:lnTo>
                  <a:lnTo>
                    <a:pt x="112344" y="162776"/>
                  </a:lnTo>
                  <a:lnTo>
                    <a:pt x="141692" y="159023"/>
                  </a:lnTo>
                  <a:lnTo>
                    <a:pt x="184477" y="140716"/>
                  </a:lnTo>
                  <a:lnTo>
                    <a:pt x="235422" y="101710"/>
                  </a:lnTo>
                  <a:lnTo>
                    <a:pt x="254859" y="84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639621" y="4941176"/>
              <a:ext cx="219194" cy="196194"/>
            </a:xfrm>
            <a:custGeom>
              <a:avLst/>
              <a:gdLst/>
              <a:ahLst/>
              <a:cxnLst/>
              <a:rect l="0" t="0" r="0" b="0"/>
              <a:pathLst>
                <a:path w="219194" h="196194">
                  <a:moveTo>
                    <a:pt x="135110" y="0"/>
                  </a:moveTo>
                  <a:lnTo>
                    <a:pt x="104622" y="49884"/>
                  </a:lnTo>
                  <a:lnTo>
                    <a:pt x="61787" y="110891"/>
                  </a:lnTo>
                  <a:lnTo>
                    <a:pt x="9788" y="166775"/>
                  </a:lnTo>
                  <a:lnTo>
                    <a:pt x="178" y="176581"/>
                  </a:lnTo>
                  <a:lnTo>
                    <a:pt x="0" y="181561"/>
                  </a:lnTo>
                  <a:lnTo>
                    <a:pt x="6109" y="183324"/>
                  </a:lnTo>
                  <a:lnTo>
                    <a:pt x="66508" y="174256"/>
                  </a:lnTo>
                  <a:lnTo>
                    <a:pt x="125538" y="180153"/>
                  </a:lnTo>
                  <a:lnTo>
                    <a:pt x="174315" y="185731"/>
                  </a:lnTo>
                  <a:lnTo>
                    <a:pt x="219193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979696" y="4800997"/>
            <a:ext cx="1869077" cy="326543"/>
            <a:chOff x="2979696" y="4800997"/>
            <a:chExt cx="1869077" cy="326543"/>
          </a:xfrm>
        </p:grpSpPr>
        <p:sp>
          <p:nvSpPr>
            <p:cNvPr id="48" name="Freeform 47"/>
            <p:cNvSpPr/>
            <p:nvPr/>
          </p:nvSpPr>
          <p:spPr>
            <a:xfrm>
              <a:off x="2979696" y="4801462"/>
              <a:ext cx="187422" cy="298817"/>
            </a:xfrm>
            <a:custGeom>
              <a:avLst/>
              <a:gdLst/>
              <a:ahLst/>
              <a:cxnLst/>
              <a:rect l="0" t="0" r="0" b="0"/>
              <a:pathLst>
                <a:path w="187422" h="298817">
                  <a:moveTo>
                    <a:pt x="187421" y="55631"/>
                  </a:moveTo>
                  <a:lnTo>
                    <a:pt x="166602" y="31698"/>
                  </a:lnTo>
                  <a:lnTo>
                    <a:pt x="155850" y="9181"/>
                  </a:lnTo>
                  <a:lnTo>
                    <a:pt x="146132" y="2865"/>
                  </a:lnTo>
                  <a:lnTo>
                    <a:pt x="118724" y="0"/>
                  </a:lnTo>
                  <a:lnTo>
                    <a:pt x="94087" y="8069"/>
                  </a:lnTo>
                  <a:lnTo>
                    <a:pt x="71199" y="25150"/>
                  </a:lnTo>
                  <a:lnTo>
                    <a:pt x="35165" y="69783"/>
                  </a:lnTo>
                  <a:lnTo>
                    <a:pt x="13243" y="122454"/>
                  </a:lnTo>
                  <a:lnTo>
                    <a:pt x="0" y="175949"/>
                  </a:lnTo>
                  <a:lnTo>
                    <a:pt x="7897" y="236663"/>
                  </a:lnTo>
                  <a:lnTo>
                    <a:pt x="11683" y="251059"/>
                  </a:lnTo>
                  <a:lnTo>
                    <a:pt x="18879" y="262214"/>
                  </a:lnTo>
                  <a:lnTo>
                    <a:pt x="39330" y="278760"/>
                  </a:lnTo>
                  <a:lnTo>
                    <a:pt x="77107" y="296830"/>
                  </a:lnTo>
                  <a:lnTo>
                    <a:pt x="104137" y="298816"/>
                  </a:lnTo>
                  <a:lnTo>
                    <a:pt x="145380" y="293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3268487" y="4828864"/>
              <a:ext cx="119212" cy="266465"/>
            </a:xfrm>
            <a:custGeom>
              <a:avLst/>
              <a:gdLst/>
              <a:ahLst/>
              <a:cxnLst/>
              <a:rect l="0" t="0" r="0" b="0"/>
              <a:pathLst>
                <a:path w="119212" h="266465">
                  <a:moveTo>
                    <a:pt x="52782" y="42243"/>
                  </a:moveTo>
                  <a:lnTo>
                    <a:pt x="33386" y="92127"/>
                  </a:lnTo>
                  <a:lnTo>
                    <a:pt x="13298" y="142664"/>
                  </a:lnTo>
                  <a:lnTo>
                    <a:pt x="1637" y="197083"/>
                  </a:lnTo>
                  <a:lnTo>
                    <a:pt x="0" y="215539"/>
                  </a:lnTo>
                  <a:lnTo>
                    <a:pt x="5138" y="226286"/>
                  </a:lnTo>
                  <a:lnTo>
                    <a:pt x="14790" y="231893"/>
                  </a:lnTo>
                  <a:lnTo>
                    <a:pt x="27454" y="234074"/>
                  </a:lnTo>
                  <a:lnTo>
                    <a:pt x="39011" y="232413"/>
                  </a:lnTo>
                  <a:lnTo>
                    <a:pt x="60157" y="222265"/>
                  </a:lnTo>
                  <a:lnTo>
                    <a:pt x="89569" y="184164"/>
                  </a:lnTo>
                  <a:lnTo>
                    <a:pt x="110568" y="140868"/>
                  </a:lnTo>
                  <a:lnTo>
                    <a:pt x="119211" y="83576"/>
                  </a:lnTo>
                  <a:lnTo>
                    <a:pt x="114333" y="32171"/>
                  </a:lnTo>
                  <a:lnTo>
                    <a:pt x="107830" y="19958"/>
                  </a:lnTo>
                  <a:lnTo>
                    <a:pt x="88147" y="2235"/>
                  </a:lnTo>
                  <a:lnTo>
                    <a:pt x="77916" y="0"/>
                  </a:lnTo>
                  <a:lnTo>
                    <a:pt x="67981" y="1624"/>
                  </a:lnTo>
                  <a:lnTo>
                    <a:pt x="58243" y="5821"/>
                  </a:lnTo>
                  <a:lnTo>
                    <a:pt x="43272" y="22941"/>
                  </a:lnTo>
                  <a:lnTo>
                    <a:pt x="20973" y="71994"/>
                  </a:lnTo>
                  <a:lnTo>
                    <a:pt x="13773" y="120262"/>
                  </a:lnTo>
                  <a:lnTo>
                    <a:pt x="11639" y="174010"/>
                  </a:lnTo>
                  <a:lnTo>
                    <a:pt x="20549" y="233668"/>
                  </a:lnTo>
                  <a:lnTo>
                    <a:pt x="24754" y="2664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19366" y="4800997"/>
              <a:ext cx="205785" cy="305227"/>
            </a:xfrm>
            <a:custGeom>
              <a:avLst/>
              <a:gdLst/>
              <a:ahLst/>
              <a:cxnLst/>
              <a:rect l="0" t="0" r="0" b="0"/>
              <a:pathLst>
                <a:path w="205785" h="305227">
                  <a:moveTo>
                    <a:pt x="70068" y="112151"/>
                  </a:moveTo>
                  <a:lnTo>
                    <a:pt x="50563" y="170667"/>
                  </a:lnTo>
                  <a:lnTo>
                    <a:pt x="34093" y="233110"/>
                  </a:lnTo>
                  <a:lnTo>
                    <a:pt x="32071" y="231718"/>
                  </a:lnTo>
                  <a:lnTo>
                    <a:pt x="28826" y="184731"/>
                  </a:lnTo>
                  <a:lnTo>
                    <a:pt x="35703" y="140923"/>
                  </a:lnTo>
                  <a:lnTo>
                    <a:pt x="55042" y="90918"/>
                  </a:lnTo>
                  <a:lnTo>
                    <a:pt x="89476" y="30968"/>
                  </a:lnTo>
                  <a:lnTo>
                    <a:pt x="107760" y="8077"/>
                  </a:lnTo>
                  <a:lnTo>
                    <a:pt x="118552" y="2284"/>
                  </a:lnTo>
                  <a:lnTo>
                    <a:pt x="143001" y="0"/>
                  </a:lnTo>
                  <a:lnTo>
                    <a:pt x="152946" y="4685"/>
                  </a:lnTo>
                  <a:lnTo>
                    <a:pt x="168148" y="22347"/>
                  </a:lnTo>
                  <a:lnTo>
                    <a:pt x="171268" y="33597"/>
                  </a:lnTo>
                  <a:lnTo>
                    <a:pt x="170582" y="58553"/>
                  </a:lnTo>
                  <a:lnTo>
                    <a:pt x="156783" y="85216"/>
                  </a:lnTo>
                  <a:lnTo>
                    <a:pt x="107785" y="143149"/>
                  </a:lnTo>
                  <a:lnTo>
                    <a:pt x="88907" y="162779"/>
                  </a:lnTo>
                  <a:lnTo>
                    <a:pt x="85742" y="164588"/>
                  </a:lnTo>
                  <a:lnTo>
                    <a:pt x="90529" y="154142"/>
                  </a:lnTo>
                  <a:lnTo>
                    <a:pt x="99280" y="149487"/>
                  </a:lnTo>
                  <a:lnTo>
                    <a:pt x="125612" y="144316"/>
                  </a:lnTo>
                  <a:lnTo>
                    <a:pt x="168013" y="148844"/>
                  </a:lnTo>
                  <a:lnTo>
                    <a:pt x="178964" y="155298"/>
                  </a:lnTo>
                  <a:lnTo>
                    <a:pt x="195283" y="174926"/>
                  </a:lnTo>
                  <a:lnTo>
                    <a:pt x="205784" y="219678"/>
                  </a:lnTo>
                  <a:lnTo>
                    <a:pt x="199937" y="246100"/>
                  </a:lnTo>
                  <a:lnTo>
                    <a:pt x="194017" y="257505"/>
                  </a:lnTo>
                  <a:lnTo>
                    <a:pt x="174984" y="274331"/>
                  </a:lnTo>
                  <a:lnTo>
                    <a:pt x="124703" y="297819"/>
                  </a:lnTo>
                  <a:lnTo>
                    <a:pt x="76222" y="305226"/>
                  </a:lnTo>
                  <a:lnTo>
                    <a:pt x="48928" y="298654"/>
                  </a:lnTo>
                  <a:lnTo>
                    <a:pt x="0" y="280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028378" y="4920145"/>
              <a:ext cx="151665" cy="184228"/>
            </a:xfrm>
            <a:custGeom>
              <a:avLst/>
              <a:gdLst/>
              <a:ahLst/>
              <a:cxnLst/>
              <a:rect l="0" t="0" r="0" b="0"/>
              <a:pathLst>
                <a:path w="151665" h="184228">
                  <a:moveTo>
                    <a:pt x="7594" y="119127"/>
                  </a:moveTo>
                  <a:lnTo>
                    <a:pt x="15034" y="141446"/>
                  </a:lnTo>
                  <a:lnTo>
                    <a:pt x="31143" y="156555"/>
                  </a:lnTo>
                  <a:lnTo>
                    <a:pt x="41979" y="162765"/>
                  </a:lnTo>
                  <a:lnTo>
                    <a:pt x="70627" y="165512"/>
                  </a:lnTo>
                  <a:lnTo>
                    <a:pt x="101006" y="159985"/>
                  </a:lnTo>
                  <a:lnTo>
                    <a:pt x="124889" y="147148"/>
                  </a:lnTo>
                  <a:lnTo>
                    <a:pt x="141732" y="122757"/>
                  </a:lnTo>
                  <a:lnTo>
                    <a:pt x="148403" y="107533"/>
                  </a:lnTo>
                  <a:lnTo>
                    <a:pt x="151664" y="74009"/>
                  </a:lnTo>
                  <a:lnTo>
                    <a:pt x="146366" y="41463"/>
                  </a:lnTo>
                  <a:lnTo>
                    <a:pt x="133630" y="16617"/>
                  </a:lnTo>
                  <a:lnTo>
                    <a:pt x="122760" y="8746"/>
                  </a:lnTo>
                  <a:lnTo>
                    <a:pt x="94073" y="0"/>
                  </a:lnTo>
                  <a:lnTo>
                    <a:pt x="64714" y="4417"/>
                  </a:lnTo>
                  <a:lnTo>
                    <a:pt x="37652" y="18318"/>
                  </a:lnTo>
                  <a:lnTo>
                    <a:pt x="15244" y="40067"/>
                  </a:lnTo>
                  <a:lnTo>
                    <a:pt x="3209" y="69457"/>
                  </a:lnTo>
                  <a:lnTo>
                    <a:pt x="0" y="86013"/>
                  </a:lnTo>
                  <a:lnTo>
                    <a:pt x="4738" y="121019"/>
                  </a:lnTo>
                  <a:lnTo>
                    <a:pt x="10362" y="139074"/>
                  </a:lnTo>
                  <a:lnTo>
                    <a:pt x="29066" y="163286"/>
                  </a:lnTo>
                  <a:lnTo>
                    <a:pt x="40594" y="171923"/>
                  </a:lnTo>
                  <a:lnTo>
                    <a:pt x="70012" y="181519"/>
                  </a:lnTo>
                  <a:lnTo>
                    <a:pt x="99176" y="184227"/>
                  </a:lnTo>
                  <a:lnTo>
                    <a:pt x="133719" y="1751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204138" y="4904946"/>
              <a:ext cx="196194" cy="190754"/>
            </a:xfrm>
            <a:custGeom>
              <a:avLst/>
              <a:gdLst/>
              <a:ahLst/>
              <a:cxnLst/>
              <a:rect l="0" t="0" r="0" b="0"/>
              <a:pathLst>
                <a:path w="196194" h="190754">
                  <a:moveTo>
                    <a:pt x="0" y="120313"/>
                  </a:moveTo>
                  <a:lnTo>
                    <a:pt x="14879" y="142631"/>
                  </a:lnTo>
                  <a:lnTo>
                    <a:pt x="25431" y="190753"/>
                  </a:lnTo>
                  <a:lnTo>
                    <a:pt x="26874" y="179128"/>
                  </a:lnTo>
                  <a:lnTo>
                    <a:pt x="29357" y="122473"/>
                  </a:lnTo>
                  <a:lnTo>
                    <a:pt x="43226" y="64684"/>
                  </a:lnTo>
                  <a:lnTo>
                    <a:pt x="47503" y="50528"/>
                  </a:lnTo>
                  <a:lnTo>
                    <a:pt x="64710" y="26494"/>
                  </a:lnTo>
                  <a:lnTo>
                    <a:pt x="75839" y="15726"/>
                  </a:lnTo>
                  <a:lnTo>
                    <a:pt x="104813" y="3761"/>
                  </a:lnTo>
                  <a:lnTo>
                    <a:pt x="136895" y="0"/>
                  </a:lnTo>
                  <a:lnTo>
                    <a:pt x="166724" y="3518"/>
                  </a:lnTo>
                  <a:lnTo>
                    <a:pt x="183096" y="10273"/>
                  </a:lnTo>
                  <a:lnTo>
                    <a:pt x="196193" y="222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69497" y="4955190"/>
              <a:ext cx="179276" cy="172350"/>
            </a:xfrm>
            <a:custGeom>
              <a:avLst/>
              <a:gdLst/>
              <a:ahLst/>
              <a:cxnLst/>
              <a:rect l="0" t="0" r="0" b="0"/>
              <a:pathLst>
                <a:path w="179276" h="172350">
                  <a:moveTo>
                    <a:pt x="81179" y="0"/>
                  </a:moveTo>
                  <a:lnTo>
                    <a:pt x="61782" y="49884"/>
                  </a:lnTo>
                  <a:lnTo>
                    <a:pt x="28732" y="110891"/>
                  </a:lnTo>
                  <a:lnTo>
                    <a:pt x="1452" y="161229"/>
                  </a:lnTo>
                  <a:lnTo>
                    <a:pt x="0" y="169770"/>
                  </a:lnTo>
                  <a:lnTo>
                    <a:pt x="3703" y="172349"/>
                  </a:lnTo>
                  <a:lnTo>
                    <a:pt x="57424" y="157528"/>
                  </a:lnTo>
                  <a:lnTo>
                    <a:pt x="107185" y="145983"/>
                  </a:lnTo>
                  <a:lnTo>
                    <a:pt x="163189" y="141292"/>
                  </a:lnTo>
                  <a:lnTo>
                    <a:pt x="179275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989709" y="4876157"/>
            <a:ext cx="1148333" cy="359310"/>
            <a:chOff x="4989709" y="4876157"/>
            <a:chExt cx="1148333" cy="359310"/>
          </a:xfrm>
        </p:grpSpPr>
        <p:sp>
          <p:nvSpPr>
            <p:cNvPr id="55" name="Freeform 54"/>
            <p:cNvSpPr/>
            <p:nvPr/>
          </p:nvSpPr>
          <p:spPr>
            <a:xfrm>
              <a:off x="4989709" y="4876157"/>
              <a:ext cx="121811" cy="359310"/>
            </a:xfrm>
            <a:custGeom>
              <a:avLst/>
              <a:gdLst/>
              <a:ahLst/>
              <a:cxnLst/>
              <a:rect l="0" t="0" r="0" b="0"/>
              <a:pathLst>
                <a:path w="121811" h="359310">
                  <a:moveTo>
                    <a:pt x="41243" y="65019"/>
                  </a:moveTo>
                  <a:lnTo>
                    <a:pt x="41243" y="120959"/>
                  </a:lnTo>
                  <a:lnTo>
                    <a:pt x="39686" y="182978"/>
                  </a:lnTo>
                  <a:lnTo>
                    <a:pt x="30055" y="239935"/>
                  </a:lnTo>
                  <a:lnTo>
                    <a:pt x="12851" y="301819"/>
                  </a:lnTo>
                  <a:lnTo>
                    <a:pt x="8301" y="316311"/>
                  </a:lnTo>
                  <a:lnTo>
                    <a:pt x="5268" y="319744"/>
                  </a:lnTo>
                  <a:lnTo>
                    <a:pt x="3246" y="315804"/>
                  </a:lnTo>
                  <a:lnTo>
                    <a:pt x="0" y="264729"/>
                  </a:lnTo>
                  <a:lnTo>
                    <a:pt x="6877" y="212773"/>
                  </a:lnTo>
                  <a:lnTo>
                    <a:pt x="18777" y="157933"/>
                  </a:lnTo>
                  <a:lnTo>
                    <a:pt x="32164" y="102237"/>
                  </a:lnTo>
                  <a:lnTo>
                    <a:pt x="45992" y="46289"/>
                  </a:lnTo>
                  <a:lnTo>
                    <a:pt x="67390" y="5144"/>
                  </a:lnTo>
                  <a:lnTo>
                    <a:pt x="75802" y="189"/>
                  </a:lnTo>
                  <a:lnTo>
                    <a:pt x="84525" y="0"/>
                  </a:lnTo>
                  <a:lnTo>
                    <a:pt x="93454" y="2988"/>
                  </a:lnTo>
                  <a:lnTo>
                    <a:pt x="107527" y="18764"/>
                  </a:lnTo>
                  <a:lnTo>
                    <a:pt x="113460" y="29511"/>
                  </a:lnTo>
                  <a:lnTo>
                    <a:pt x="121810" y="81833"/>
                  </a:lnTo>
                  <a:lnTo>
                    <a:pt x="119611" y="128547"/>
                  </a:lnTo>
                  <a:lnTo>
                    <a:pt x="113443" y="177336"/>
                  </a:lnTo>
                  <a:lnTo>
                    <a:pt x="102774" y="239820"/>
                  </a:lnTo>
                  <a:lnTo>
                    <a:pt x="98920" y="296223"/>
                  </a:lnTo>
                  <a:lnTo>
                    <a:pt x="97298" y="359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16938" y="5039272"/>
              <a:ext cx="112111" cy="28029"/>
            </a:xfrm>
            <a:custGeom>
              <a:avLst/>
              <a:gdLst/>
              <a:ahLst/>
              <a:cxnLst/>
              <a:rect l="0" t="0" r="0" b="0"/>
              <a:pathLst>
                <a:path w="112111" h="28029">
                  <a:moveTo>
                    <a:pt x="0" y="28028"/>
                  </a:moveTo>
                  <a:lnTo>
                    <a:pt x="56824" y="12784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220370" y="4914313"/>
              <a:ext cx="89779" cy="233438"/>
            </a:xfrm>
            <a:custGeom>
              <a:avLst/>
              <a:gdLst/>
              <a:ahLst/>
              <a:cxnLst/>
              <a:rect l="0" t="0" r="0" b="0"/>
              <a:pathLst>
                <a:path w="89779" h="233438">
                  <a:moveTo>
                    <a:pt x="20789" y="96932"/>
                  </a:moveTo>
                  <a:lnTo>
                    <a:pt x="5545" y="153756"/>
                  </a:lnTo>
                  <a:lnTo>
                    <a:pt x="0" y="182913"/>
                  </a:lnTo>
                  <a:lnTo>
                    <a:pt x="2726" y="216634"/>
                  </a:lnTo>
                  <a:lnTo>
                    <a:pt x="8746" y="226560"/>
                  </a:lnTo>
                  <a:lnTo>
                    <a:pt x="17432" y="231620"/>
                  </a:lnTo>
                  <a:lnTo>
                    <a:pt x="27893" y="233437"/>
                  </a:lnTo>
                  <a:lnTo>
                    <a:pt x="37982" y="231534"/>
                  </a:lnTo>
                  <a:lnTo>
                    <a:pt x="57495" y="221115"/>
                  </a:lnTo>
                  <a:lnTo>
                    <a:pt x="72397" y="201951"/>
                  </a:lnTo>
                  <a:lnTo>
                    <a:pt x="78551" y="190301"/>
                  </a:lnTo>
                  <a:lnTo>
                    <a:pt x="87211" y="136707"/>
                  </a:lnTo>
                  <a:lnTo>
                    <a:pt x="89778" y="78959"/>
                  </a:lnTo>
                  <a:lnTo>
                    <a:pt x="83098" y="29842"/>
                  </a:lnTo>
                  <a:lnTo>
                    <a:pt x="76342" y="17950"/>
                  </a:lnTo>
                  <a:lnTo>
                    <a:pt x="56378" y="583"/>
                  </a:lnTo>
                  <a:lnTo>
                    <a:pt x="47629" y="0"/>
                  </a:lnTo>
                  <a:lnTo>
                    <a:pt x="40240" y="4283"/>
                  </a:lnTo>
                  <a:lnTo>
                    <a:pt x="33756" y="11810"/>
                  </a:lnTo>
                  <a:lnTo>
                    <a:pt x="12162" y="68641"/>
                  </a:lnTo>
                  <a:lnTo>
                    <a:pt x="759" y="121594"/>
                  </a:lnTo>
                  <a:lnTo>
                    <a:pt x="4300" y="173616"/>
                  </a:lnTo>
                  <a:lnTo>
                    <a:pt x="6775" y="223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353269" y="4885929"/>
              <a:ext cx="197170" cy="276396"/>
            </a:xfrm>
            <a:custGeom>
              <a:avLst/>
              <a:gdLst/>
              <a:ahLst/>
              <a:cxnLst/>
              <a:rect l="0" t="0" r="0" b="0"/>
              <a:pathLst>
                <a:path w="197170" h="276396">
                  <a:moveTo>
                    <a:pt x="84083" y="97288"/>
                  </a:moveTo>
                  <a:lnTo>
                    <a:pt x="64577" y="155804"/>
                  </a:lnTo>
                  <a:lnTo>
                    <a:pt x="51141" y="210993"/>
                  </a:lnTo>
                  <a:lnTo>
                    <a:pt x="46551" y="219804"/>
                  </a:lnTo>
                  <a:lnTo>
                    <a:pt x="41933" y="221007"/>
                  </a:lnTo>
                  <a:lnTo>
                    <a:pt x="37298" y="217137"/>
                  </a:lnTo>
                  <a:lnTo>
                    <a:pt x="36300" y="196229"/>
                  </a:lnTo>
                  <a:lnTo>
                    <a:pt x="44493" y="145289"/>
                  </a:lnTo>
                  <a:lnTo>
                    <a:pt x="56781" y="89192"/>
                  </a:lnTo>
                  <a:lnTo>
                    <a:pt x="74437" y="42987"/>
                  </a:lnTo>
                  <a:lnTo>
                    <a:pt x="82323" y="28388"/>
                  </a:lnTo>
                  <a:lnTo>
                    <a:pt x="103543" y="8016"/>
                  </a:lnTo>
                  <a:lnTo>
                    <a:pt x="115741" y="403"/>
                  </a:lnTo>
                  <a:lnTo>
                    <a:pt x="125431" y="0"/>
                  </a:lnTo>
                  <a:lnTo>
                    <a:pt x="133447" y="4401"/>
                  </a:lnTo>
                  <a:lnTo>
                    <a:pt x="140349" y="12007"/>
                  </a:lnTo>
                  <a:lnTo>
                    <a:pt x="143393" y="21749"/>
                  </a:lnTo>
                  <a:lnTo>
                    <a:pt x="142623" y="45030"/>
                  </a:lnTo>
                  <a:lnTo>
                    <a:pt x="125995" y="84399"/>
                  </a:lnTo>
                  <a:lnTo>
                    <a:pt x="93906" y="118210"/>
                  </a:lnTo>
                  <a:lnTo>
                    <a:pt x="89074" y="122135"/>
                  </a:lnTo>
                  <a:lnTo>
                    <a:pt x="88968" y="121639"/>
                  </a:lnTo>
                  <a:lnTo>
                    <a:pt x="92011" y="118193"/>
                  </a:lnTo>
                  <a:lnTo>
                    <a:pt x="126051" y="113344"/>
                  </a:lnTo>
                  <a:lnTo>
                    <a:pt x="154119" y="120514"/>
                  </a:lnTo>
                  <a:lnTo>
                    <a:pt x="168144" y="126786"/>
                  </a:lnTo>
                  <a:lnTo>
                    <a:pt x="187879" y="146212"/>
                  </a:lnTo>
                  <a:lnTo>
                    <a:pt x="195322" y="157931"/>
                  </a:lnTo>
                  <a:lnTo>
                    <a:pt x="197169" y="170416"/>
                  </a:lnTo>
                  <a:lnTo>
                    <a:pt x="190917" y="196744"/>
                  </a:lnTo>
                  <a:lnTo>
                    <a:pt x="169890" y="230390"/>
                  </a:lnTo>
                  <a:lnTo>
                    <a:pt x="148690" y="246237"/>
                  </a:lnTo>
                  <a:lnTo>
                    <a:pt x="97018" y="269097"/>
                  </a:lnTo>
                  <a:lnTo>
                    <a:pt x="48296" y="276395"/>
                  </a:lnTo>
                  <a:lnTo>
                    <a:pt x="25098" y="273950"/>
                  </a:lnTo>
                  <a:lnTo>
                    <a:pt x="0" y="2654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646271" y="4941176"/>
              <a:ext cx="183468" cy="153290"/>
            </a:xfrm>
            <a:custGeom>
              <a:avLst/>
              <a:gdLst/>
              <a:ahLst/>
              <a:cxnLst/>
              <a:rect l="0" t="0" r="0" b="0"/>
              <a:pathLst>
                <a:path w="183468" h="153290">
                  <a:moveTo>
                    <a:pt x="85370" y="0"/>
                  </a:moveTo>
                  <a:lnTo>
                    <a:pt x="85370" y="54383"/>
                  </a:lnTo>
                  <a:lnTo>
                    <a:pt x="85370" y="108327"/>
                  </a:lnTo>
                  <a:lnTo>
                    <a:pt x="83813" y="152858"/>
                  </a:lnTo>
                  <a:lnTo>
                    <a:pt x="81218" y="153289"/>
                  </a:lnTo>
                  <a:lnTo>
                    <a:pt x="77931" y="148905"/>
                  </a:lnTo>
                  <a:lnTo>
                    <a:pt x="61467" y="98675"/>
                  </a:lnTo>
                  <a:lnTo>
                    <a:pt x="46281" y="57784"/>
                  </a:lnTo>
                  <a:lnTo>
                    <a:pt x="31146" y="35543"/>
                  </a:lnTo>
                  <a:lnTo>
                    <a:pt x="22750" y="31481"/>
                  </a:lnTo>
                  <a:lnTo>
                    <a:pt x="14039" y="31887"/>
                  </a:lnTo>
                  <a:lnTo>
                    <a:pt x="5117" y="35272"/>
                  </a:lnTo>
                  <a:lnTo>
                    <a:pt x="727" y="45313"/>
                  </a:lnTo>
                  <a:lnTo>
                    <a:pt x="0" y="77232"/>
                  </a:lnTo>
                  <a:lnTo>
                    <a:pt x="6658" y="91973"/>
                  </a:lnTo>
                  <a:lnTo>
                    <a:pt x="30664" y="116655"/>
                  </a:lnTo>
                  <a:lnTo>
                    <a:pt x="44228" y="122926"/>
                  </a:lnTo>
                  <a:lnTo>
                    <a:pt x="71756" y="125740"/>
                  </a:lnTo>
                  <a:lnTo>
                    <a:pt x="113517" y="118571"/>
                  </a:lnTo>
                  <a:lnTo>
                    <a:pt x="148035" y="99146"/>
                  </a:lnTo>
                  <a:lnTo>
                    <a:pt x="183467" y="70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51119" y="4997231"/>
              <a:ext cx="186923" cy="151654"/>
            </a:xfrm>
            <a:custGeom>
              <a:avLst/>
              <a:gdLst/>
              <a:ahLst/>
              <a:cxnLst/>
              <a:rect l="0" t="0" r="0" b="0"/>
              <a:pathLst>
                <a:path w="186923" h="151654">
                  <a:moveTo>
                    <a:pt x="46784" y="0"/>
                  </a:moveTo>
                  <a:lnTo>
                    <a:pt x="27279" y="58516"/>
                  </a:lnTo>
                  <a:lnTo>
                    <a:pt x="9252" y="112597"/>
                  </a:lnTo>
                  <a:lnTo>
                    <a:pt x="0" y="140354"/>
                  </a:lnTo>
                  <a:lnTo>
                    <a:pt x="1581" y="148067"/>
                  </a:lnTo>
                  <a:lnTo>
                    <a:pt x="7306" y="151653"/>
                  </a:lnTo>
                  <a:lnTo>
                    <a:pt x="26125" y="151484"/>
                  </a:lnTo>
                  <a:lnTo>
                    <a:pt x="80420" y="138688"/>
                  </a:lnTo>
                  <a:lnTo>
                    <a:pt x="143221" y="121166"/>
                  </a:lnTo>
                  <a:lnTo>
                    <a:pt x="186922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287826" y="4858855"/>
            <a:ext cx="665148" cy="320556"/>
            <a:chOff x="6287826" y="4858855"/>
            <a:chExt cx="665148" cy="320556"/>
          </a:xfrm>
        </p:grpSpPr>
        <p:sp>
          <p:nvSpPr>
            <p:cNvPr id="62" name="Freeform 61"/>
            <p:cNvSpPr/>
            <p:nvPr/>
          </p:nvSpPr>
          <p:spPr>
            <a:xfrm>
              <a:off x="6287826" y="4858855"/>
              <a:ext cx="144506" cy="278140"/>
            </a:xfrm>
            <a:custGeom>
              <a:avLst/>
              <a:gdLst/>
              <a:ahLst/>
              <a:cxnLst/>
              <a:rect l="0" t="0" r="0" b="0"/>
              <a:pathLst>
                <a:path w="144506" h="278140">
                  <a:moveTo>
                    <a:pt x="144505" y="54293"/>
                  </a:moveTo>
                  <a:lnTo>
                    <a:pt x="137066" y="31975"/>
                  </a:lnTo>
                  <a:lnTo>
                    <a:pt x="120956" y="12713"/>
                  </a:lnTo>
                  <a:lnTo>
                    <a:pt x="110121" y="3217"/>
                  </a:lnTo>
                  <a:lnTo>
                    <a:pt x="99783" y="0"/>
                  </a:lnTo>
                  <a:lnTo>
                    <a:pt x="89777" y="970"/>
                  </a:lnTo>
                  <a:lnTo>
                    <a:pt x="79992" y="4731"/>
                  </a:lnTo>
                  <a:lnTo>
                    <a:pt x="60815" y="25518"/>
                  </a:lnTo>
                  <a:lnTo>
                    <a:pt x="32511" y="72238"/>
                  </a:lnTo>
                  <a:lnTo>
                    <a:pt x="8554" y="121375"/>
                  </a:lnTo>
                  <a:lnTo>
                    <a:pt x="0" y="151062"/>
                  </a:lnTo>
                  <a:lnTo>
                    <a:pt x="7195" y="212335"/>
                  </a:lnTo>
                  <a:lnTo>
                    <a:pt x="16524" y="244430"/>
                  </a:lnTo>
                  <a:lnTo>
                    <a:pt x="31050" y="269075"/>
                  </a:lnTo>
                  <a:lnTo>
                    <a:pt x="42398" y="275335"/>
                  </a:lnTo>
                  <a:lnTo>
                    <a:pt x="71616" y="278139"/>
                  </a:lnTo>
                  <a:lnTo>
                    <a:pt x="130491" y="26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491082" y="4916000"/>
              <a:ext cx="134380" cy="208793"/>
            </a:xfrm>
            <a:custGeom>
              <a:avLst/>
              <a:gdLst/>
              <a:ahLst/>
              <a:cxnLst/>
              <a:rect l="0" t="0" r="0" b="0"/>
              <a:pathLst>
                <a:path w="134380" h="208793">
                  <a:moveTo>
                    <a:pt x="39346" y="11162"/>
                  </a:moveTo>
                  <a:lnTo>
                    <a:pt x="19841" y="69678"/>
                  </a:lnTo>
                  <a:lnTo>
                    <a:pt x="6404" y="117427"/>
                  </a:lnTo>
                  <a:lnTo>
                    <a:pt x="0" y="171021"/>
                  </a:lnTo>
                  <a:lnTo>
                    <a:pt x="3773" y="184690"/>
                  </a:lnTo>
                  <a:lnTo>
                    <a:pt x="10959" y="195359"/>
                  </a:lnTo>
                  <a:lnTo>
                    <a:pt x="20421" y="204029"/>
                  </a:lnTo>
                  <a:lnTo>
                    <a:pt x="31400" y="208252"/>
                  </a:lnTo>
                  <a:lnTo>
                    <a:pt x="56056" y="208792"/>
                  </a:lnTo>
                  <a:lnTo>
                    <a:pt x="78433" y="199689"/>
                  </a:lnTo>
                  <a:lnTo>
                    <a:pt x="88761" y="192902"/>
                  </a:lnTo>
                  <a:lnTo>
                    <a:pt x="104388" y="172904"/>
                  </a:lnTo>
                  <a:lnTo>
                    <a:pt x="127106" y="122004"/>
                  </a:lnTo>
                  <a:lnTo>
                    <a:pt x="134379" y="65976"/>
                  </a:lnTo>
                  <a:lnTo>
                    <a:pt x="127777" y="30853"/>
                  </a:lnTo>
                  <a:lnTo>
                    <a:pt x="121656" y="14946"/>
                  </a:lnTo>
                  <a:lnTo>
                    <a:pt x="111347" y="5900"/>
                  </a:lnTo>
                  <a:lnTo>
                    <a:pt x="98246" y="1425"/>
                  </a:lnTo>
                  <a:lnTo>
                    <a:pt x="83284" y="0"/>
                  </a:lnTo>
                  <a:lnTo>
                    <a:pt x="71752" y="3720"/>
                  </a:lnTo>
                  <a:lnTo>
                    <a:pt x="62507" y="10872"/>
                  </a:lnTo>
                  <a:lnTo>
                    <a:pt x="48082" y="32832"/>
                  </a:lnTo>
                  <a:lnTo>
                    <a:pt x="32765" y="81770"/>
                  </a:lnTo>
                  <a:lnTo>
                    <a:pt x="28636" y="122993"/>
                  </a:lnTo>
                  <a:lnTo>
                    <a:pt x="35105" y="158961"/>
                  </a:lnTo>
                  <a:lnTo>
                    <a:pt x="53360" y="2073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754648" y="4913148"/>
              <a:ext cx="42043" cy="252250"/>
            </a:xfrm>
            <a:custGeom>
              <a:avLst/>
              <a:gdLst/>
              <a:ahLst/>
              <a:cxnLst/>
              <a:rect l="0" t="0" r="0" b="0"/>
              <a:pathLst>
                <a:path w="42043" h="252250">
                  <a:moveTo>
                    <a:pt x="42042" y="0"/>
                  </a:moveTo>
                  <a:lnTo>
                    <a:pt x="30854" y="46309"/>
                  </a:lnTo>
                  <a:lnTo>
                    <a:pt x="18139" y="105243"/>
                  </a:lnTo>
                  <a:lnTo>
                    <a:pt x="6066" y="162844"/>
                  </a:lnTo>
                  <a:lnTo>
                    <a:pt x="1199" y="225650"/>
                  </a:lnTo>
                  <a:lnTo>
                    <a:pt x="0" y="252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712607" y="4919723"/>
              <a:ext cx="240367" cy="259688"/>
            </a:xfrm>
            <a:custGeom>
              <a:avLst/>
              <a:gdLst/>
              <a:ahLst/>
              <a:cxnLst/>
              <a:rect l="0" t="0" r="0" b="0"/>
              <a:pathLst>
                <a:path w="240367" h="259688">
                  <a:moveTo>
                    <a:pt x="0" y="7439"/>
                  </a:moveTo>
                  <a:lnTo>
                    <a:pt x="22318" y="0"/>
                  </a:lnTo>
                  <a:lnTo>
                    <a:pt x="65955" y="2813"/>
                  </a:lnTo>
                  <a:lnTo>
                    <a:pt x="126869" y="19270"/>
                  </a:lnTo>
                  <a:lnTo>
                    <a:pt x="177555" y="42259"/>
                  </a:lnTo>
                  <a:lnTo>
                    <a:pt x="208152" y="59766"/>
                  </a:lnTo>
                  <a:lnTo>
                    <a:pt x="229017" y="86231"/>
                  </a:lnTo>
                  <a:lnTo>
                    <a:pt x="240366" y="117198"/>
                  </a:lnTo>
                  <a:lnTo>
                    <a:pt x="240221" y="146532"/>
                  </a:lnTo>
                  <a:lnTo>
                    <a:pt x="226660" y="170988"/>
                  </a:lnTo>
                  <a:lnTo>
                    <a:pt x="179893" y="212063"/>
                  </a:lnTo>
                  <a:lnTo>
                    <a:pt x="132021" y="240732"/>
                  </a:lnTo>
                  <a:lnTo>
                    <a:pt x="78390" y="254071"/>
                  </a:lnTo>
                  <a:lnTo>
                    <a:pt x="28027" y="2596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020577" y="7116817"/>
            <a:ext cx="1272665" cy="367243"/>
            <a:chOff x="2020577" y="7116817"/>
            <a:chExt cx="1272665" cy="367243"/>
          </a:xfrm>
        </p:grpSpPr>
        <p:sp>
          <p:nvSpPr>
            <p:cNvPr id="67" name="Freeform 66"/>
            <p:cNvSpPr/>
            <p:nvPr/>
          </p:nvSpPr>
          <p:spPr>
            <a:xfrm>
              <a:off x="2020577" y="7235510"/>
              <a:ext cx="207617" cy="248550"/>
            </a:xfrm>
            <a:custGeom>
              <a:avLst/>
              <a:gdLst/>
              <a:ahLst/>
              <a:cxnLst/>
              <a:rect l="0" t="0" r="0" b="0"/>
              <a:pathLst>
                <a:path w="207617" h="248550">
                  <a:moveTo>
                    <a:pt x="53464" y="7431"/>
                  </a:moveTo>
                  <a:lnTo>
                    <a:pt x="49312" y="68407"/>
                  </a:lnTo>
                  <a:lnTo>
                    <a:pt x="38220" y="120999"/>
                  </a:lnTo>
                  <a:lnTo>
                    <a:pt x="29225" y="176028"/>
                  </a:lnTo>
                  <a:lnTo>
                    <a:pt x="22407" y="227628"/>
                  </a:lnTo>
                  <a:lnTo>
                    <a:pt x="18746" y="242983"/>
                  </a:lnTo>
                  <a:lnTo>
                    <a:pt x="14748" y="248549"/>
                  </a:lnTo>
                  <a:lnTo>
                    <a:pt x="10525" y="247588"/>
                  </a:lnTo>
                  <a:lnTo>
                    <a:pt x="6153" y="242275"/>
                  </a:lnTo>
                  <a:lnTo>
                    <a:pt x="0" y="205042"/>
                  </a:lnTo>
                  <a:lnTo>
                    <a:pt x="5616" y="154564"/>
                  </a:lnTo>
                  <a:lnTo>
                    <a:pt x="24581" y="100161"/>
                  </a:lnTo>
                  <a:lnTo>
                    <a:pt x="68520" y="38724"/>
                  </a:lnTo>
                  <a:lnTo>
                    <a:pt x="89222" y="15630"/>
                  </a:lnTo>
                  <a:lnTo>
                    <a:pt x="117107" y="3290"/>
                  </a:lnTo>
                  <a:lnTo>
                    <a:pt x="133263" y="0"/>
                  </a:lnTo>
                  <a:lnTo>
                    <a:pt x="147148" y="920"/>
                  </a:lnTo>
                  <a:lnTo>
                    <a:pt x="170880" y="10247"/>
                  </a:lnTo>
                  <a:lnTo>
                    <a:pt x="187656" y="24773"/>
                  </a:lnTo>
                  <a:lnTo>
                    <a:pt x="207616" y="494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452414" y="7130831"/>
              <a:ext cx="70070" cy="308304"/>
            </a:xfrm>
            <a:custGeom>
              <a:avLst/>
              <a:gdLst/>
              <a:ahLst/>
              <a:cxnLst/>
              <a:rect l="0" t="0" r="0" b="0"/>
              <a:pathLst>
                <a:path w="70070" h="308304">
                  <a:moveTo>
                    <a:pt x="70069" y="0"/>
                  </a:moveTo>
                  <a:lnTo>
                    <a:pt x="68512" y="54383"/>
                  </a:lnTo>
                  <a:lnTo>
                    <a:pt x="58881" y="108328"/>
                  </a:lnTo>
                  <a:lnTo>
                    <a:pt x="44609" y="163758"/>
                  </a:lnTo>
                  <a:lnTo>
                    <a:pt x="22906" y="218071"/>
                  </a:lnTo>
                  <a:lnTo>
                    <a:pt x="4986" y="274909"/>
                  </a:lnTo>
                  <a:lnTo>
                    <a:pt x="0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382345" y="7298996"/>
              <a:ext cx="168166" cy="26297"/>
            </a:xfrm>
            <a:custGeom>
              <a:avLst/>
              <a:gdLst/>
              <a:ahLst/>
              <a:cxnLst/>
              <a:rect l="0" t="0" r="0" b="0"/>
              <a:pathLst>
                <a:path w="168166" h="26297">
                  <a:moveTo>
                    <a:pt x="0" y="0"/>
                  </a:moveTo>
                  <a:lnTo>
                    <a:pt x="14879" y="14879"/>
                  </a:lnTo>
                  <a:lnTo>
                    <a:pt x="38792" y="22185"/>
                  </a:lnTo>
                  <a:lnTo>
                    <a:pt x="91424" y="26296"/>
                  </a:lnTo>
                  <a:lnTo>
                    <a:pt x="139718" y="23363"/>
                  </a:lnTo>
                  <a:lnTo>
                    <a:pt x="168165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662621" y="7116817"/>
              <a:ext cx="84083" cy="336332"/>
            </a:xfrm>
            <a:custGeom>
              <a:avLst/>
              <a:gdLst/>
              <a:ahLst/>
              <a:cxnLst/>
              <a:rect l="0" t="0" r="0" b="0"/>
              <a:pathLst>
                <a:path w="84083" h="336332">
                  <a:moveTo>
                    <a:pt x="84082" y="0"/>
                  </a:moveTo>
                  <a:lnTo>
                    <a:pt x="82525" y="54383"/>
                  </a:lnTo>
                  <a:lnTo>
                    <a:pt x="72894" y="106771"/>
                  </a:lnTo>
                  <a:lnTo>
                    <a:pt x="60179" y="154127"/>
                  </a:lnTo>
                  <a:lnTo>
                    <a:pt x="46550" y="205355"/>
                  </a:lnTo>
                  <a:lnTo>
                    <a:pt x="27995" y="265304"/>
                  </a:lnTo>
                  <a:lnTo>
                    <a:pt x="14004" y="303868"/>
                  </a:lnTo>
                  <a:lnTo>
                    <a:pt x="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125076" y="7116817"/>
              <a:ext cx="70070" cy="322318"/>
            </a:xfrm>
            <a:custGeom>
              <a:avLst/>
              <a:gdLst/>
              <a:ahLst/>
              <a:cxnLst/>
              <a:rect l="0" t="0" r="0" b="0"/>
              <a:pathLst>
                <a:path w="70070" h="322318">
                  <a:moveTo>
                    <a:pt x="70069" y="0"/>
                  </a:moveTo>
                  <a:lnTo>
                    <a:pt x="68512" y="54383"/>
                  </a:lnTo>
                  <a:lnTo>
                    <a:pt x="58881" y="108328"/>
                  </a:lnTo>
                  <a:lnTo>
                    <a:pt x="46166" y="163758"/>
                  </a:lnTo>
                  <a:lnTo>
                    <a:pt x="32537" y="218070"/>
                  </a:lnTo>
                  <a:lnTo>
                    <a:pt x="13982" y="279061"/>
                  </a:lnTo>
                  <a:lnTo>
                    <a:pt x="0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40993" y="7256955"/>
              <a:ext cx="252249" cy="14015"/>
            </a:xfrm>
            <a:custGeom>
              <a:avLst/>
              <a:gdLst/>
              <a:ahLst/>
              <a:cxnLst/>
              <a:rect l="0" t="0" r="0" b="0"/>
              <a:pathLst>
                <a:path w="252249" h="14015">
                  <a:moveTo>
                    <a:pt x="0" y="0"/>
                  </a:moveTo>
                  <a:lnTo>
                    <a:pt x="46309" y="9631"/>
                  </a:lnTo>
                  <a:lnTo>
                    <a:pt x="106801" y="12715"/>
                  </a:lnTo>
                  <a:lnTo>
                    <a:pt x="151273" y="13436"/>
                  </a:lnTo>
                  <a:lnTo>
                    <a:pt x="212641" y="13842"/>
                  </a:lnTo>
                  <a:lnTo>
                    <a:pt x="25224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447166" y="7060762"/>
            <a:ext cx="1908287" cy="378373"/>
            <a:chOff x="3447166" y="7060762"/>
            <a:chExt cx="1908287" cy="378373"/>
          </a:xfrm>
        </p:grpSpPr>
        <p:sp>
          <p:nvSpPr>
            <p:cNvPr id="74" name="Freeform 73"/>
            <p:cNvSpPr/>
            <p:nvPr/>
          </p:nvSpPr>
          <p:spPr>
            <a:xfrm>
              <a:off x="3447166" y="7060762"/>
              <a:ext cx="214259" cy="339866"/>
            </a:xfrm>
            <a:custGeom>
              <a:avLst/>
              <a:gdLst/>
              <a:ahLst/>
              <a:cxnLst/>
              <a:rect l="0" t="0" r="0" b="0"/>
              <a:pathLst>
                <a:path w="214259" h="339866">
                  <a:moveTo>
                    <a:pt x="126351" y="0"/>
                  </a:moveTo>
                  <a:lnTo>
                    <a:pt x="158358" y="12745"/>
                  </a:lnTo>
                  <a:lnTo>
                    <a:pt x="177427" y="26945"/>
                  </a:lnTo>
                  <a:lnTo>
                    <a:pt x="198232" y="59886"/>
                  </a:lnTo>
                  <a:lnTo>
                    <a:pt x="214258" y="99232"/>
                  </a:lnTo>
                  <a:lnTo>
                    <a:pt x="213989" y="147913"/>
                  </a:lnTo>
                  <a:lnTo>
                    <a:pt x="196608" y="201785"/>
                  </a:lnTo>
                  <a:lnTo>
                    <a:pt x="151648" y="264599"/>
                  </a:lnTo>
                  <a:lnTo>
                    <a:pt x="111528" y="304696"/>
                  </a:lnTo>
                  <a:lnTo>
                    <a:pt x="56122" y="333773"/>
                  </a:lnTo>
                  <a:lnTo>
                    <a:pt x="42162" y="339297"/>
                  </a:lnTo>
                  <a:lnTo>
                    <a:pt x="29741" y="339865"/>
                  </a:lnTo>
                  <a:lnTo>
                    <a:pt x="7635" y="332193"/>
                  </a:lnTo>
                  <a:lnTo>
                    <a:pt x="2051" y="324230"/>
                  </a:lnTo>
                  <a:lnTo>
                    <a:pt x="0" y="302925"/>
                  </a:lnTo>
                  <a:lnTo>
                    <a:pt x="7599" y="264668"/>
                  </a:lnTo>
                  <a:lnTo>
                    <a:pt x="34591" y="223748"/>
                  </a:lnTo>
                  <a:lnTo>
                    <a:pt x="72173" y="196918"/>
                  </a:lnTo>
                  <a:lnTo>
                    <a:pt x="103310" y="192882"/>
                  </a:lnTo>
                  <a:lnTo>
                    <a:pt x="120333" y="193986"/>
                  </a:lnTo>
                  <a:lnTo>
                    <a:pt x="133239" y="200951"/>
                  </a:lnTo>
                  <a:lnTo>
                    <a:pt x="151731" y="225297"/>
                  </a:lnTo>
                  <a:lnTo>
                    <a:pt x="163456" y="274021"/>
                  </a:lnTo>
                  <a:lnTo>
                    <a:pt x="168393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716351" y="7200078"/>
              <a:ext cx="137443" cy="154192"/>
            </a:xfrm>
            <a:custGeom>
              <a:avLst/>
              <a:gdLst/>
              <a:ahLst/>
              <a:cxnLst/>
              <a:rect l="0" t="0" r="0" b="0"/>
              <a:pathLst>
                <a:path w="137443" h="154192">
                  <a:moveTo>
                    <a:pt x="39346" y="42863"/>
                  </a:moveTo>
                  <a:lnTo>
                    <a:pt x="19840" y="101379"/>
                  </a:lnTo>
                  <a:lnTo>
                    <a:pt x="6404" y="149128"/>
                  </a:lnTo>
                  <a:lnTo>
                    <a:pt x="3370" y="154191"/>
                  </a:lnTo>
                  <a:lnTo>
                    <a:pt x="1348" y="151338"/>
                  </a:lnTo>
                  <a:lnTo>
                    <a:pt x="0" y="143207"/>
                  </a:lnTo>
                  <a:lnTo>
                    <a:pt x="5542" y="109446"/>
                  </a:lnTo>
                  <a:lnTo>
                    <a:pt x="32553" y="57746"/>
                  </a:lnTo>
                  <a:lnTo>
                    <a:pt x="77052" y="6222"/>
                  </a:lnTo>
                  <a:lnTo>
                    <a:pt x="87839" y="1308"/>
                  </a:lnTo>
                  <a:lnTo>
                    <a:pt x="112282" y="0"/>
                  </a:lnTo>
                  <a:lnTo>
                    <a:pt x="120669" y="1831"/>
                  </a:lnTo>
                  <a:lnTo>
                    <a:pt x="126260" y="4609"/>
                  </a:lnTo>
                  <a:lnTo>
                    <a:pt x="137442" y="148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923862" y="7284983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6" y="0"/>
                  </a:lnTo>
                  <a:lnTo>
                    <a:pt x="105264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134069" y="7102804"/>
              <a:ext cx="84084" cy="336331"/>
            </a:xfrm>
            <a:custGeom>
              <a:avLst/>
              <a:gdLst/>
              <a:ahLst/>
              <a:cxnLst/>
              <a:rect l="0" t="0" r="0" b="0"/>
              <a:pathLst>
                <a:path w="84084" h="336331">
                  <a:moveTo>
                    <a:pt x="84083" y="0"/>
                  </a:moveTo>
                  <a:lnTo>
                    <a:pt x="79930" y="60976"/>
                  </a:lnTo>
                  <a:lnTo>
                    <a:pt x="68839" y="117720"/>
                  </a:lnTo>
                  <a:lnTo>
                    <a:pt x="55691" y="175537"/>
                  </a:lnTo>
                  <a:lnTo>
                    <a:pt x="37298" y="236922"/>
                  </a:lnTo>
                  <a:lnTo>
                    <a:pt x="18671" y="292473"/>
                  </a:lnTo>
                  <a:lnTo>
                    <a:pt x="0" y="3363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330262" y="7113126"/>
              <a:ext cx="154153" cy="301102"/>
            </a:xfrm>
            <a:custGeom>
              <a:avLst/>
              <a:gdLst/>
              <a:ahLst/>
              <a:cxnLst/>
              <a:rect l="0" t="0" r="0" b="0"/>
              <a:pathLst>
                <a:path w="154153" h="301102">
                  <a:moveTo>
                    <a:pt x="154152" y="17705"/>
                  </a:moveTo>
                  <a:lnTo>
                    <a:pt x="139273" y="2826"/>
                  </a:lnTo>
                  <a:lnTo>
                    <a:pt x="128662" y="0"/>
                  </a:lnTo>
                  <a:lnTo>
                    <a:pt x="100263" y="1013"/>
                  </a:lnTo>
                  <a:lnTo>
                    <a:pt x="56697" y="17776"/>
                  </a:lnTo>
                  <a:lnTo>
                    <a:pt x="36617" y="37979"/>
                  </a:lnTo>
                  <a:lnTo>
                    <a:pt x="11039" y="89010"/>
                  </a:lnTo>
                  <a:lnTo>
                    <a:pt x="12031" y="96384"/>
                  </a:lnTo>
                  <a:lnTo>
                    <a:pt x="17363" y="99742"/>
                  </a:lnTo>
                  <a:lnTo>
                    <a:pt x="35744" y="99321"/>
                  </a:lnTo>
                  <a:lnTo>
                    <a:pt x="72355" y="93445"/>
                  </a:lnTo>
                  <a:lnTo>
                    <a:pt x="99113" y="97042"/>
                  </a:lnTo>
                  <a:lnTo>
                    <a:pt x="122424" y="112135"/>
                  </a:lnTo>
                  <a:lnTo>
                    <a:pt x="133000" y="122701"/>
                  </a:lnTo>
                  <a:lnTo>
                    <a:pt x="144751" y="155200"/>
                  </a:lnTo>
                  <a:lnTo>
                    <a:pt x="148417" y="192482"/>
                  </a:lnTo>
                  <a:lnTo>
                    <a:pt x="144856" y="224621"/>
                  </a:lnTo>
                  <a:lnTo>
                    <a:pt x="126657" y="268978"/>
                  </a:lnTo>
                  <a:lnTo>
                    <a:pt x="106119" y="289243"/>
                  </a:lnTo>
                  <a:lnTo>
                    <a:pt x="94102" y="296827"/>
                  </a:lnTo>
                  <a:lnTo>
                    <a:pt x="68294" y="301101"/>
                  </a:lnTo>
                  <a:lnTo>
                    <a:pt x="54871" y="300061"/>
                  </a:lnTo>
                  <a:lnTo>
                    <a:pt x="31654" y="286449"/>
                  </a:lnTo>
                  <a:lnTo>
                    <a:pt x="9379" y="260827"/>
                  </a:lnTo>
                  <a:lnTo>
                    <a:pt x="0" y="2419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652579" y="7200900"/>
              <a:ext cx="126125" cy="1"/>
            </a:xfrm>
            <a:custGeom>
              <a:avLst/>
              <a:gdLst/>
              <a:ahLst/>
              <a:cxnLst/>
              <a:rect l="0" t="0" r="0" b="0"/>
              <a:pathLst>
                <a:path w="126125" h="1">
                  <a:moveTo>
                    <a:pt x="0" y="0"/>
                  </a:moveTo>
                  <a:lnTo>
                    <a:pt x="54383" y="0"/>
                  </a:lnTo>
                  <a:lnTo>
                    <a:pt x="110108" y="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638566" y="7284983"/>
              <a:ext cx="126125" cy="14014"/>
            </a:xfrm>
            <a:custGeom>
              <a:avLst/>
              <a:gdLst/>
              <a:ahLst/>
              <a:cxnLst/>
              <a:rect l="0" t="0" r="0" b="0"/>
              <a:pathLst>
                <a:path w="126125" h="14014">
                  <a:moveTo>
                    <a:pt x="0" y="0"/>
                  </a:moveTo>
                  <a:lnTo>
                    <a:pt x="54382" y="9631"/>
                  </a:lnTo>
                  <a:lnTo>
                    <a:pt x="110107" y="13147"/>
                  </a:lnTo>
                  <a:lnTo>
                    <a:pt x="126124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932855" y="7060762"/>
              <a:ext cx="196846" cy="285609"/>
            </a:xfrm>
            <a:custGeom>
              <a:avLst/>
              <a:gdLst/>
              <a:ahLst/>
              <a:cxnLst/>
              <a:rect l="0" t="0" r="0" b="0"/>
              <a:pathLst>
                <a:path w="196846" h="285609">
                  <a:moveTo>
                    <a:pt x="98097" y="0"/>
                  </a:moveTo>
                  <a:lnTo>
                    <a:pt x="130104" y="12745"/>
                  </a:lnTo>
                  <a:lnTo>
                    <a:pt x="149173" y="26945"/>
                  </a:lnTo>
                  <a:lnTo>
                    <a:pt x="153947" y="36648"/>
                  </a:lnTo>
                  <a:lnTo>
                    <a:pt x="155099" y="59886"/>
                  </a:lnTo>
                  <a:lnTo>
                    <a:pt x="150112" y="71065"/>
                  </a:lnTo>
                  <a:lnTo>
                    <a:pt x="132115" y="91792"/>
                  </a:lnTo>
                  <a:lnTo>
                    <a:pt x="82498" y="119284"/>
                  </a:lnTo>
                  <a:lnTo>
                    <a:pt x="55351" y="129832"/>
                  </a:lnTo>
                  <a:lnTo>
                    <a:pt x="54029" y="133267"/>
                  </a:lnTo>
                  <a:lnTo>
                    <a:pt x="103694" y="142933"/>
                  </a:lnTo>
                  <a:lnTo>
                    <a:pt x="166503" y="159376"/>
                  </a:lnTo>
                  <a:lnTo>
                    <a:pt x="177957" y="166977"/>
                  </a:lnTo>
                  <a:lnTo>
                    <a:pt x="194835" y="187879"/>
                  </a:lnTo>
                  <a:lnTo>
                    <a:pt x="196845" y="198436"/>
                  </a:lnTo>
                  <a:lnTo>
                    <a:pt x="195071" y="208588"/>
                  </a:lnTo>
                  <a:lnTo>
                    <a:pt x="184795" y="228172"/>
                  </a:lnTo>
                  <a:lnTo>
                    <a:pt x="169847" y="247257"/>
                  </a:lnTo>
                  <a:lnTo>
                    <a:pt x="136484" y="268071"/>
                  </a:lnTo>
                  <a:lnTo>
                    <a:pt x="97014" y="284099"/>
                  </a:lnTo>
                  <a:lnTo>
                    <a:pt x="69588" y="285608"/>
                  </a:lnTo>
                  <a:lnTo>
                    <a:pt x="32037" y="277704"/>
                  </a:lnTo>
                  <a:lnTo>
                    <a:pt x="0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199117" y="7077698"/>
              <a:ext cx="156336" cy="291369"/>
            </a:xfrm>
            <a:custGeom>
              <a:avLst/>
              <a:gdLst/>
              <a:ahLst/>
              <a:cxnLst/>
              <a:rect l="0" t="0" r="0" b="0"/>
              <a:pathLst>
                <a:path w="156336" h="291369">
                  <a:moveTo>
                    <a:pt x="0" y="11092"/>
                  </a:moveTo>
                  <a:lnTo>
                    <a:pt x="60976" y="0"/>
                  </a:lnTo>
                  <a:lnTo>
                    <a:pt x="109416" y="2096"/>
                  </a:lnTo>
                  <a:lnTo>
                    <a:pt x="124328" y="5094"/>
                  </a:lnTo>
                  <a:lnTo>
                    <a:pt x="135827" y="11765"/>
                  </a:lnTo>
                  <a:lnTo>
                    <a:pt x="152755" y="31633"/>
                  </a:lnTo>
                  <a:lnTo>
                    <a:pt x="156335" y="43471"/>
                  </a:lnTo>
                  <a:lnTo>
                    <a:pt x="156160" y="69081"/>
                  </a:lnTo>
                  <a:lnTo>
                    <a:pt x="143361" y="123584"/>
                  </a:lnTo>
                  <a:lnTo>
                    <a:pt x="125838" y="179333"/>
                  </a:lnTo>
                  <a:lnTo>
                    <a:pt x="107383" y="235328"/>
                  </a:lnTo>
                  <a:lnTo>
                    <a:pt x="84083" y="2913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695669" y="7607300"/>
            <a:ext cx="2732691" cy="1508978"/>
            <a:chOff x="1695669" y="7607300"/>
            <a:chExt cx="2732691" cy="1508978"/>
          </a:xfrm>
        </p:grpSpPr>
        <p:sp>
          <p:nvSpPr>
            <p:cNvPr id="84" name="Freeform 83"/>
            <p:cNvSpPr/>
            <p:nvPr/>
          </p:nvSpPr>
          <p:spPr>
            <a:xfrm>
              <a:off x="2046014" y="7640891"/>
              <a:ext cx="238440" cy="404943"/>
            </a:xfrm>
            <a:custGeom>
              <a:avLst/>
              <a:gdLst/>
              <a:ahLst/>
              <a:cxnLst/>
              <a:rect l="0" t="0" r="0" b="0"/>
              <a:pathLst>
                <a:path w="238440" h="404943">
                  <a:moveTo>
                    <a:pt x="84083" y="92533"/>
                  </a:moveTo>
                  <a:lnTo>
                    <a:pt x="96828" y="60527"/>
                  </a:lnTo>
                  <a:lnTo>
                    <a:pt x="136530" y="13213"/>
                  </a:lnTo>
                  <a:lnTo>
                    <a:pt x="162928" y="2782"/>
                  </a:lnTo>
                  <a:lnTo>
                    <a:pt x="178688" y="0"/>
                  </a:lnTo>
                  <a:lnTo>
                    <a:pt x="190751" y="2817"/>
                  </a:lnTo>
                  <a:lnTo>
                    <a:pt x="200350" y="9366"/>
                  </a:lnTo>
                  <a:lnTo>
                    <a:pt x="208307" y="18403"/>
                  </a:lnTo>
                  <a:lnTo>
                    <a:pt x="212055" y="29099"/>
                  </a:lnTo>
                  <a:lnTo>
                    <a:pt x="212066" y="53440"/>
                  </a:lnTo>
                  <a:lnTo>
                    <a:pt x="203318" y="93407"/>
                  </a:lnTo>
                  <a:lnTo>
                    <a:pt x="186903" y="116797"/>
                  </a:lnTo>
                  <a:lnTo>
                    <a:pt x="126539" y="176285"/>
                  </a:lnTo>
                  <a:lnTo>
                    <a:pt x="117058" y="185738"/>
                  </a:lnTo>
                  <a:lnTo>
                    <a:pt x="113852" y="187368"/>
                  </a:lnTo>
                  <a:lnTo>
                    <a:pt x="118593" y="176723"/>
                  </a:lnTo>
                  <a:lnTo>
                    <a:pt x="153650" y="151908"/>
                  </a:lnTo>
                  <a:lnTo>
                    <a:pt x="181956" y="146431"/>
                  </a:lnTo>
                  <a:lnTo>
                    <a:pt x="196044" y="147150"/>
                  </a:lnTo>
                  <a:lnTo>
                    <a:pt x="220002" y="156254"/>
                  </a:lnTo>
                  <a:lnTo>
                    <a:pt x="230751" y="163041"/>
                  </a:lnTo>
                  <a:lnTo>
                    <a:pt x="236359" y="175351"/>
                  </a:lnTo>
                  <a:lnTo>
                    <a:pt x="238439" y="209791"/>
                  </a:lnTo>
                  <a:lnTo>
                    <a:pt x="230856" y="258072"/>
                  </a:lnTo>
                  <a:lnTo>
                    <a:pt x="203868" y="301961"/>
                  </a:lnTo>
                  <a:lnTo>
                    <a:pt x="154457" y="357084"/>
                  </a:lnTo>
                  <a:lnTo>
                    <a:pt x="121370" y="388046"/>
                  </a:lnTo>
                  <a:lnTo>
                    <a:pt x="95984" y="401899"/>
                  </a:lnTo>
                  <a:lnTo>
                    <a:pt x="69130" y="404942"/>
                  </a:lnTo>
                  <a:lnTo>
                    <a:pt x="43181" y="399547"/>
                  </a:lnTo>
                  <a:lnTo>
                    <a:pt x="0" y="3728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354894" y="7743200"/>
              <a:ext cx="139562" cy="172776"/>
            </a:xfrm>
            <a:custGeom>
              <a:avLst/>
              <a:gdLst/>
              <a:ahLst/>
              <a:cxnLst/>
              <a:rect l="0" t="0" r="0" b="0"/>
              <a:pathLst>
                <a:path w="139562" h="172776">
                  <a:moveTo>
                    <a:pt x="13437" y="102334"/>
                  </a:moveTo>
                  <a:lnTo>
                    <a:pt x="2345" y="152219"/>
                  </a:lnTo>
                  <a:lnTo>
                    <a:pt x="722" y="172775"/>
                  </a:lnTo>
                  <a:lnTo>
                    <a:pt x="0" y="161150"/>
                  </a:lnTo>
                  <a:lnTo>
                    <a:pt x="14743" y="100852"/>
                  </a:lnTo>
                  <a:lnTo>
                    <a:pt x="24917" y="75205"/>
                  </a:lnTo>
                  <a:lnTo>
                    <a:pt x="65718" y="23657"/>
                  </a:lnTo>
                  <a:lnTo>
                    <a:pt x="100554" y="2552"/>
                  </a:lnTo>
                  <a:lnTo>
                    <a:pt x="110442" y="0"/>
                  </a:lnTo>
                  <a:lnTo>
                    <a:pt x="139561" y="42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606566" y="7817507"/>
              <a:ext cx="112111" cy="14014"/>
            </a:xfrm>
            <a:custGeom>
              <a:avLst/>
              <a:gdLst/>
              <a:ahLst/>
              <a:cxnLst/>
              <a:rect l="0" t="0" r="0" b="0"/>
              <a:pathLst>
                <a:path w="112111" h="14014">
                  <a:moveTo>
                    <a:pt x="0" y="0"/>
                  </a:moveTo>
                  <a:lnTo>
                    <a:pt x="49884" y="11091"/>
                  </a:lnTo>
                  <a:lnTo>
                    <a:pt x="112110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774731" y="7663355"/>
              <a:ext cx="126125" cy="294291"/>
            </a:xfrm>
            <a:custGeom>
              <a:avLst/>
              <a:gdLst/>
              <a:ahLst/>
              <a:cxnLst/>
              <a:rect l="0" t="0" r="0" b="0"/>
              <a:pathLst>
                <a:path w="126125" h="294291">
                  <a:moveTo>
                    <a:pt x="126124" y="0"/>
                  </a:moveTo>
                  <a:lnTo>
                    <a:pt x="99788" y="56824"/>
                  </a:lnTo>
                  <a:lnTo>
                    <a:pt x="72306" y="119702"/>
                  </a:lnTo>
                  <a:lnTo>
                    <a:pt x="45992" y="173702"/>
                  </a:lnTo>
                  <a:lnTo>
                    <a:pt x="20388" y="236560"/>
                  </a:lnTo>
                  <a:lnTo>
                    <a:pt x="0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902347" y="7719410"/>
              <a:ext cx="138647" cy="132167"/>
            </a:xfrm>
            <a:custGeom>
              <a:avLst/>
              <a:gdLst/>
              <a:ahLst/>
              <a:cxnLst/>
              <a:rect l="0" t="0" r="0" b="0"/>
              <a:pathLst>
                <a:path w="138647" h="132167">
                  <a:moveTo>
                    <a:pt x="54563" y="0"/>
                  </a:moveTo>
                  <a:lnTo>
                    <a:pt x="33745" y="23934"/>
                  </a:lnTo>
                  <a:lnTo>
                    <a:pt x="745" y="77950"/>
                  </a:lnTo>
                  <a:lnTo>
                    <a:pt x="0" y="86223"/>
                  </a:lnTo>
                  <a:lnTo>
                    <a:pt x="4174" y="93295"/>
                  </a:lnTo>
                  <a:lnTo>
                    <a:pt x="11628" y="99567"/>
                  </a:lnTo>
                  <a:lnTo>
                    <a:pt x="66786" y="120821"/>
                  </a:lnTo>
                  <a:lnTo>
                    <a:pt x="106974" y="132166"/>
                  </a:lnTo>
                  <a:lnTo>
                    <a:pt x="138646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970924" y="7607300"/>
              <a:ext cx="182180" cy="392387"/>
            </a:xfrm>
            <a:custGeom>
              <a:avLst/>
              <a:gdLst/>
              <a:ahLst/>
              <a:cxnLst/>
              <a:rect l="0" t="0" r="0" b="0"/>
              <a:pathLst>
                <a:path w="182180" h="392387">
                  <a:moveTo>
                    <a:pt x="182179" y="0"/>
                  </a:moveTo>
                  <a:lnTo>
                    <a:pt x="162783" y="56824"/>
                  </a:lnTo>
                  <a:lnTo>
                    <a:pt x="138543" y="106628"/>
                  </a:lnTo>
                  <a:lnTo>
                    <a:pt x="107486" y="166542"/>
                  </a:lnTo>
                  <a:lnTo>
                    <a:pt x="77003" y="219587"/>
                  </a:lnTo>
                  <a:lnTo>
                    <a:pt x="53958" y="269041"/>
                  </a:lnTo>
                  <a:lnTo>
                    <a:pt x="27406" y="323140"/>
                  </a:lnTo>
                  <a:lnTo>
                    <a:pt x="8120" y="366159"/>
                  </a:lnTo>
                  <a:lnTo>
                    <a:pt x="0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209159" y="7761452"/>
              <a:ext cx="126125" cy="28029"/>
            </a:xfrm>
            <a:custGeom>
              <a:avLst/>
              <a:gdLst/>
              <a:ahLst/>
              <a:cxnLst/>
              <a:rect l="0" t="0" r="0" b="0"/>
              <a:pathLst>
                <a:path w="126125" h="28029">
                  <a:moveTo>
                    <a:pt x="0" y="28028"/>
                  </a:moveTo>
                  <a:lnTo>
                    <a:pt x="58515" y="8523"/>
                  </a:lnTo>
                  <a:lnTo>
                    <a:pt x="85176" y="3787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95145" y="7845534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14014"/>
                  </a:moveTo>
                  <a:lnTo>
                    <a:pt x="56824" y="9862"/>
                  </a:lnTo>
                  <a:lnTo>
                    <a:pt x="98324" y="2923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531476" y="7663355"/>
              <a:ext cx="82506" cy="140139"/>
            </a:xfrm>
            <a:custGeom>
              <a:avLst/>
              <a:gdLst/>
              <a:ahLst/>
              <a:cxnLst/>
              <a:rect l="0" t="0" r="0" b="0"/>
              <a:pathLst>
                <a:path w="82506" h="140139">
                  <a:moveTo>
                    <a:pt x="0" y="0"/>
                  </a:moveTo>
                  <a:lnTo>
                    <a:pt x="56824" y="19396"/>
                  </a:lnTo>
                  <a:lnTo>
                    <a:pt x="70581" y="26945"/>
                  </a:lnTo>
                  <a:lnTo>
                    <a:pt x="78196" y="36648"/>
                  </a:lnTo>
                  <a:lnTo>
                    <a:pt x="81715" y="47788"/>
                  </a:lnTo>
                  <a:lnTo>
                    <a:pt x="82505" y="59887"/>
                  </a:lnTo>
                  <a:lnTo>
                    <a:pt x="75077" y="81633"/>
                  </a:lnTo>
                  <a:lnTo>
                    <a:pt x="59838" y="101680"/>
                  </a:lnTo>
                  <a:lnTo>
                    <a:pt x="28110" y="127359"/>
                  </a:lnTo>
                  <a:lnTo>
                    <a:pt x="0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461407" y="7793375"/>
              <a:ext cx="185269" cy="178285"/>
            </a:xfrm>
            <a:custGeom>
              <a:avLst/>
              <a:gdLst/>
              <a:ahLst/>
              <a:cxnLst/>
              <a:rect l="0" t="0" r="0" b="0"/>
              <a:pathLst>
                <a:path w="185269" h="178285">
                  <a:moveTo>
                    <a:pt x="42041" y="24132"/>
                  </a:moveTo>
                  <a:lnTo>
                    <a:pt x="64360" y="9253"/>
                  </a:lnTo>
                  <a:lnTo>
                    <a:pt x="107996" y="0"/>
                  </a:lnTo>
                  <a:lnTo>
                    <a:pt x="138310" y="6140"/>
                  </a:lnTo>
                  <a:lnTo>
                    <a:pt x="152933" y="12138"/>
                  </a:lnTo>
                  <a:lnTo>
                    <a:pt x="173333" y="31258"/>
                  </a:lnTo>
                  <a:lnTo>
                    <a:pt x="180953" y="42896"/>
                  </a:lnTo>
                  <a:lnTo>
                    <a:pt x="185268" y="68285"/>
                  </a:lnTo>
                  <a:lnTo>
                    <a:pt x="184238" y="81595"/>
                  </a:lnTo>
                  <a:lnTo>
                    <a:pt x="170638" y="104688"/>
                  </a:lnTo>
                  <a:lnTo>
                    <a:pt x="132566" y="135197"/>
                  </a:lnTo>
                  <a:lnTo>
                    <a:pt x="81839" y="159808"/>
                  </a:lnTo>
                  <a:lnTo>
                    <a:pt x="35667" y="172809"/>
                  </a:lnTo>
                  <a:lnTo>
                    <a:pt x="0" y="1782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741683" y="7641268"/>
              <a:ext cx="167493" cy="400461"/>
            </a:xfrm>
            <a:custGeom>
              <a:avLst/>
              <a:gdLst/>
              <a:ahLst/>
              <a:cxnLst/>
              <a:rect l="0" t="0" r="0" b="0"/>
              <a:pathLst>
                <a:path w="167493" h="400461">
                  <a:moveTo>
                    <a:pt x="0" y="8073"/>
                  </a:moveTo>
                  <a:lnTo>
                    <a:pt x="60976" y="3921"/>
                  </a:lnTo>
                  <a:lnTo>
                    <a:pt x="95612" y="0"/>
                  </a:lnTo>
                  <a:lnTo>
                    <a:pt x="131767" y="3447"/>
                  </a:lnTo>
                  <a:lnTo>
                    <a:pt x="145457" y="9660"/>
                  </a:lnTo>
                  <a:lnTo>
                    <a:pt x="164820" y="29021"/>
                  </a:lnTo>
                  <a:lnTo>
                    <a:pt x="167492" y="40724"/>
                  </a:lnTo>
                  <a:lnTo>
                    <a:pt x="162157" y="66183"/>
                  </a:lnTo>
                  <a:lnTo>
                    <a:pt x="141645" y="114218"/>
                  </a:lnTo>
                  <a:lnTo>
                    <a:pt x="116445" y="176618"/>
                  </a:lnTo>
                  <a:lnTo>
                    <a:pt x="91941" y="227562"/>
                  </a:lnTo>
                  <a:lnTo>
                    <a:pt x="59914" y="287415"/>
                  </a:lnTo>
                  <a:lnTo>
                    <a:pt x="30693" y="344220"/>
                  </a:lnTo>
                  <a:lnTo>
                    <a:pt x="0" y="4004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452414" y="8153838"/>
              <a:ext cx="70070" cy="252249"/>
            </a:xfrm>
            <a:custGeom>
              <a:avLst/>
              <a:gdLst/>
              <a:ahLst/>
              <a:cxnLst/>
              <a:rect l="0" t="0" r="0" b="0"/>
              <a:pathLst>
                <a:path w="70070" h="252249">
                  <a:moveTo>
                    <a:pt x="70069" y="0"/>
                  </a:moveTo>
                  <a:lnTo>
                    <a:pt x="65917" y="60976"/>
                  </a:lnTo>
                  <a:lnTo>
                    <a:pt x="50563" y="124328"/>
                  </a:lnTo>
                  <a:lnTo>
                    <a:pt x="30980" y="180268"/>
                  </a:lnTo>
                  <a:lnTo>
                    <a:pt x="7042" y="222920"/>
                  </a:lnTo>
                  <a:lnTo>
                    <a:pt x="0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396359" y="8279962"/>
              <a:ext cx="126125" cy="14015"/>
            </a:xfrm>
            <a:custGeom>
              <a:avLst/>
              <a:gdLst/>
              <a:ahLst/>
              <a:cxnLst/>
              <a:rect l="0" t="0" r="0" b="0"/>
              <a:pathLst>
                <a:path w="126125" h="14015">
                  <a:moveTo>
                    <a:pt x="0" y="14014"/>
                  </a:moveTo>
                  <a:lnTo>
                    <a:pt x="56824" y="9861"/>
                  </a:lnTo>
                  <a:lnTo>
                    <a:pt x="94172" y="2922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620579" y="8153838"/>
              <a:ext cx="84084" cy="266263"/>
            </a:xfrm>
            <a:custGeom>
              <a:avLst/>
              <a:gdLst/>
              <a:ahLst/>
              <a:cxnLst/>
              <a:rect l="0" t="0" r="0" b="0"/>
              <a:pathLst>
                <a:path w="84084" h="266263">
                  <a:moveTo>
                    <a:pt x="84083" y="0"/>
                  </a:moveTo>
                  <a:lnTo>
                    <a:pt x="68839" y="60976"/>
                  </a:lnTo>
                  <a:lnTo>
                    <a:pt x="51141" y="124328"/>
                  </a:lnTo>
                  <a:lnTo>
                    <a:pt x="29859" y="175073"/>
                  </a:lnTo>
                  <a:lnTo>
                    <a:pt x="7513" y="233717"/>
                  </a:lnTo>
                  <a:lnTo>
                    <a:pt x="0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706009" y="8153838"/>
              <a:ext cx="124778" cy="126125"/>
            </a:xfrm>
            <a:custGeom>
              <a:avLst/>
              <a:gdLst/>
              <a:ahLst/>
              <a:cxnLst/>
              <a:rect l="0" t="0" r="0" b="0"/>
              <a:pathLst>
                <a:path w="124778" h="126125">
                  <a:moveTo>
                    <a:pt x="82736" y="0"/>
                  </a:moveTo>
                  <a:lnTo>
                    <a:pt x="69991" y="32007"/>
                  </a:lnTo>
                  <a:lnTo>
                    <a:pt x="30289" y="86760"/>
                  </a:lnTo>
                  <a:lnTo>
                    <a:pt x="0" y="123251"/>
                  </a:lnTo>
                  <a:lnTo>
                    <a:pt x="1108" y="122651"/>
                  </a:lnTo>
                  <a:lnTo>
                    <a:pt x="4961" y="119138"/>
                  </a:lnTo>
                  <a:lnTo>
                    <a:pt x="40141" y="114193"/>
                  </a:lnTo>
                  <a:lnTo>
                    <a:pt x="102386" y="123476"/>
                  </a:lnTo>
                  <a:lnTo>
                    <a:pt x="124777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760717" y="8111796"/>
              <a:ext cx="168167" cy="350346"/>
            </a:xfrm>
            <a:custGeom>
              <a:avLst/>
              <a:gdLst/>
              <a:ahLst/>
              <a:cxnLst/>
              <a:rect l="0" t="0" r="0" b="0"/>
              <a:pathLst>
                <a:path w="168167" h="350346">
                  <a:moveTo>
                    <a:pt x="168166" y="0"/>
                  </a:moveTo>
                  <a:lnTo>
                    <a:pt x="148770" y="54037"/>
                  </a:lnTo>
                  <a:lnTo>
                    <a:pt x="124530" y="111513"/>
                  </a:lnTo>
                  <a:lnTo>
                    <a:pt x="97624" y="172142"/>
                  </a:lnTo>
                  <a:lnTo>
                    <a:pt x="69929" y="226956"/>
                  </a:lnTo>
                  <a:lnTo>
                    <a:pt x="32671" y="288256"/>
                  </a:lnTo>
                  <a:lnTo>
                    <a:pt x="0" y="350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223172" y="8153838"/>
              <a:ext cx="70070" cy="196194"/>
            </a:xfrm>
            <a:custGeom>
              <a:avLst/>
              <a:gdLst/>
              <a:ahLst/>
              <a:cxnLst/>
              <a:rect l="0" t="0" r="0" b="0"/>
              <a:pathLst>
                <a:path w="70070" h="196194">
                  <a:moveTo>
                    <a:pt x="70069" y="0"/>
                  </a:moveTo>
                  <a:lnTo>
                    <a:pt x="50673" y="49885"/>
                  </a:lnTo>
                  <a:lnTo>
                    <a:pt x="25062" y="110891"/>
                  </a:lnTo>
                  <a:lnTo>
                    <a:pt x="4377" y="173714"/>
                  </a:lnTo>
                  <a:lnTo>
                    <a:pt x="0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167117" y="8237920"/>
              <a:ext cx="112112" cy="14015"/>
            </a:xfrm>
            <a:custGeom>
              <a:avLst/>
              <a:gdLst/>
              <a:ahLst/>
              <a:cxnLst/>
              <a:rect l="0" t="0" r="0" b="0"/>
              <a:pathLst>
                <a:path w="112112" h="14015">
                  <a:moveTo>
                    <a:pt x="0" y="0"/>
                  </a:moveTo>
                  <a:lnTo>
                    <a:pt x="49885" y="11093"/>
                  </a:lnTo>
                  <a:lnTo>
                    <a:pt x="112111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377324" y="8139824"/>
              <a:ext cx="112111" cy="252249"/>
            </a:xfrm>
            <a:custGeom>
              <a:avLst/>
              <a:gdLst/>
              <a:ahLst/>
              <a:cxnLst/>
              <a:rect l="0" t="0" r="0" b="0"/>
              <a:pathLst>
                <a:path w="112111" h="252249">
                  <a:moveTo>
                    <a:pt x="112110" y="0"/>
                  </a:moveTo>
                  <a:lnTo>
                    <a:pt x="96866" y="49885"/>
                  </a:lnTo>
                  <a:lnTo>
                    <a:pt x="79566" y="100420"/>
                  </a:lnTo>
                  <a:lnTo>
                    <a:pt x="54717" y="154841"/>
                  </a:lnTo>
                  <a:lnTo>
                    <a:pt x="27631" y="206259"/>
                  </a:lnTo>
                  <a:lnTo>
                    <a:pt x="0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91311" y="8181866"/>
              <a:ext cx="166290" cy="71234"/>
            </a:xfrm>
            <a:custGeom>
              <a:avLst/>
              <a:gdLst/>
              <a:ahLst/>
              <a:cxnLst/>
              <a:rect l="0" t="0" r="0" b="0"/>
              <a:pathLst>
                <a:path w="166290" h="71234">
                  <a:moveTo>
                    <a:pt x="68192" y="0"/>
                  </a:moveTo>
                  <a:lnTo>
                    <a:pt x="45874" y="7439"/>
                  </a:lnTo>
                  <a:lnTo>
                    <a:pt x="30764" y="23548"/>
                  </a:lnTo>
                  <a:lnTo>
                    <a:pt x="938" y="64513"/>
                  </a:lnTo>
                  <a:lnTo>
                    <a:pt x="0" y="69478"/>
                  </a:lnTo>
                  <a:lnTo>
                    <a:pt x="4046" y="71233"/>
                  </a:lnTo>
                  <a:lnTo>
                    <a:pt x="56804" y="62148"/>
                  </a:lnTo>
                  <a:lnTo>
                    <a:pt x="114905" y="63890"/>
                  </a:lnTo>
                  <a:lnTo>
                    <a:pt x="166289" y="56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559503" y="8055741"/>
              <a:ext cx="140139" cy="364360"/>
            </a:xfrm>
            <a:custGeom>
              <a:avLst/>
              <a:gdLst/>
              <a:ahLst/>
              <a:cxnLst/>
              <a:rect l="0" t="0" r="0" b="0"/>
              <a:pathLst>
                <a:path w="140139" h="364360">
                  <a:moveTo>
                    <a:pt x="140138" y="0"/>
                  </a:moveTo>
                  <a:lnTo>
                    <a:pt x="120633" y="58516"/>
                  </a:lnTo>
                  <a:lnTo>
                    <a:pt x="101049" y="114154"/>
                  </a:lnTo>
                  <a:lnTo>
                    <a:pt x="79075" y="165484"/>
                  </a:lnTo>
                  <a:lnTo>
                    <a:pt x="60454" y="220139"/>
                  </a:lnTo>
                  <a:lnTo>
                    <a:pt x="37463" y="274223"/>
                  </a:lnTo>
                  <a:lnTo>
                    <a:pt x="14955" y="330984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695669" y="8448129"/>
              <a:ext cx="2732691" cy="168165"/>
            </a:xfrm>
            <a:custGeom>
              <a:avLst/>
              <a:gdLst/>
              <a:ahLst/>
              <a:cxnLst/>
              <a:rect l="0" t="0" r="0" b="0"/>
              <a:pathLst>
                <a:path w="2732691" h="168165">
                  <a:moveTo>
                    <a:pt x="0" y="168164"/>
                  </a:moveTo>
                  <a:lnTo>
                    <a:pt x="49885" y="157073"/>
                  </a:lnTo>
                  <a:lnTo>
                    <a:pt x="110891" y="147288"/>
                  </a:lnTo>
                  <a:lnTo>
                    <a:pt x="161230" y="142255"/>
                  </a:lnTo>
                  <a:lnTo>
                    <a:pt x="215591" y="140765"/>
                  </a:lnTo>
                  <a:lnTo>
                    <a:pt x="278584" y="140323"/>
                  </a:lnTo>
                  <a:lnTo>
                    <a:pt x="323641" y="136067"/>
                  </a:lnTo>
                  <a:lnTo>
                    <a:pt x="371175" y="130542"/>
                  </a:lnTo>
                  <a:lnTo>
                    <a:pt x="423444" y="128086"/>
                  </a:lnTo>
                  <a:lnTo>
                    <a:pt x="477815" y="122843"/>
                  </a:lnTo>
                  <a:lnTo>
                    <a:pt x="533122" y="116880"/>
                  </a:lnTo>
                  <a:lnTo>
                    <a:pt x="588845" y="114230"/>
                  </a:lnTo>
                  <a:lnTo>
                    <a:pt x="636448" y="108899"/>
                  </a:lnTo>
                  <a:lnTo>
                    <a:pt x="683038" y="102897"/>
                  </a:lnTo>
                  <a:lnTo>
                    <a:pt x="740076" y="100229"/>
                  </a:lnTo>
                  <a:lnTo>
                    <a:pt x="789302" y="99044"/>
                  </a:lnTo>
                  <a:lnTo>
                    <a:pt x="852031" y="98376"/>
                  </a:lnTo>
                  <a:lnTo>
                    <a:pt x="910064" y="94026"/>
                  </a:lnTo>
                  <a:lnTo>
                    <a:pt x="966705" y="87028"/>
                  </a:lnTo>
                  <a:lnTo>
                    <a:pt x="1022934" y="84954"/>
                  </a:lnTo>
                  <a:lnTo>
                    <a:pt x="1083193" y="80188"/>
                  </a:lnTo>
                  <a:lnTo>
                    <a:pt x="1146203" y="73066"/>
                  </a:lnTo>
                  <a:lnTo>
                    <a:pt x="1208471" y="70956"/>
                  </a:lnTo>
                  <a:lnTo>
                    <a:pt x="1251802" y="68905"/>
                  </a:lnTo>
                  <a:lnTo>
                    <a:pt x="1312769" y="60554"/>
                  </a:lnTo>
                  <a:lnTo>
                    <a:pt x="1356807" y="58054"/>
                  </a:lnTo>
                  <a:lnTo>
                    <a:pt x="1402331" y="56943"/>
                  </a:lnTo>
                  <a:lnTo>
                    <a:pt x="1448515" y="54892"/>
                  </a:lnTo>
                  <a:lnTo>
                    <a:pt x="1494992" y="48790"/>
                  </a:lnTo>
                  <a:lnTo>
                    <a:pt x="1541601" y="45039"/>
                  </a:lnTo>
                  <a:lnTo>
                    <a:pt x="1588267" y="41816"/>
                  </a:lnTo>
                  <a:lnTo>
                    <a:pt x="1634959" y="35193"/>
                  </a:lnTo>
                  <a:lnTo>
                    <a:pt x="1681662" y="31212"/>
                  </a:lnTo>
                  <a:lnTo>
                    <a:pt x="1728371" y="29443"/>
                  </a:lnTo>
                  <a:lnTo>
                    <a:pt x="1775082" y="28656"/>
                  </a:lnTo>
                  <a:lnTo>
                    <a:pt x="1837710" y="20773"/>
                  </a:lnTo>
                  <a:lnTo>
                    <a:pt x="1880770" y="17017"/>
                  </a:lnTo>
                  <a:lnTo>
                    <a:pt x="1925860" y="15347"/>
                  </a:lnTo>
                  <a:lnTo>
                    <a:pt x="1971851" y="14606"/>
                  </a:lnTo>
                  <a:lnTo>
                    <a:pt x="2034074" y="14188"/>
                  </a:lnTo>
                  <a:lnTo>
                    <a:pt x="2077039" y="9938"/>
                  </a:lnTo>
                  <a:lnTo>
                    <a:pt x="2120529" y="4416"/>
                  </a:lnTo>
                  <a:lnTo>
                    <a:pt x="2180030" y="1308"/>
                  </a:lnTo>
                  <a:lnTo>
                    <a:pt x="2241777" y="386"/>
                  </a:lnTo>
                  <a:lnTo>
                    <a:pt x="2297033" y="171"/>
                  </a:lnTo>
                  <a:lnTo>
                    <a:pt x="2353771" y="75"/>
                  </a:lnTo>
                  <a:lnTo>
                    <a:pt x="2408573" y="33"/>
                  </a:lnTo>
                  <a:lnTo>
                    <a:pt x="2458880" y="14"/>
                  </a:lnTo>
                  <a:lnTo>
                    <a:pt x="2503038" y="6"/>
                  </a:lnTo>
                  <a:lnTo>
                    <a:pt x="2544983" y="2"/>
                  </a:lnTo>
                  <a:lnTo>
                    <a:pt x="2589576" y="0"/>
                  </a:lnTo>
                  <a:lnTo>
                    <a:pt x="2651013" y="0"/>
                  </a:lnTo>
                  <a:lnTo>
                    <a:pt x="2711712" y="9629"/>
                  </a:lnTo>
                  <a:lnTo>
                    <a:pt x="2732690" y="140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116083" y="8720234"/>
              <a:ext cx="208748" cy="396044"/>
            </a:xfrm>
            <a:custGeom>
              <a:avLst/>
              <a:gdLst/>
              <a:ahLst/>
              <a:cxnLst/>
              <a:rect l="0" t="0" r="0" b="0"/>
              <a:pathLst>
                <a:path w="208748" h="396044">
                  <a:moveTo>
                    <a:pt x="42041" y="36197"/>
                  </a:moveTo>
                  <a:lnTo>
                    <a:pt x="49481" y="13879"/>
                  </a:lnTo>
                  <a:lnTo>
                    <a:pt x="57900" y="7305"/>
                  </a:lnTo>
                  <a:lnTo>
                    <a:pt x="83865" y="0"/>
                  </a:lnTo>
                  <a:lnTo>
                    <a:pt x="126059" y="3327"/>
                  </a:lnTo>
                  <a:lnTo>
                    <a:pt x="136980" y="9612"/>
                  </a:lnTo>
                  <a:lnTo>
                    <a:pt x="153267" y="29053"/>
                  </a:lnTo>
                  <a:lnTo>
                    <a:pt x="156676" y="40776"/>
                  </a:lnTo>
                  <a:lnTo>
                    <a:pt x="156312" y="66260"/>
                  </a:lnTo>
                  <a:lnTo>
                    <a:pt x="147352" y="106869"/>
                  </a:lnTo>
                  <a:lnTo>
                    <a:pt x="125415" y="145025"/>
                  </a:lnTo>
                  <a:lnTo>
                    <a:pt x="127209" y="144561"/>
                  </a:lnTo>
                  <a:lnTo>
                    <a:pt x="131518" y="141139"/>
                  </a:lnTo>
                  <a:lnTo>
                    <a:pt x="152916" y="141488"/>
                  </a:lnTo>
                  <a:lnTo>
                    <a:pt x="167342" y="143761"/>
                  </a:lnTo>
                  <a:lnTo>
                    <a:pt x="191675" y="158743"/>
                  </a:lnTo>
                  <a:lnTo>
                    <a:pt x="202523" y="169279"/>
                  </a:lnTo>
                  <a:lnTo>
                    <a:pt x="208199" y="184088"/>
                  </a:lnTo>
                  <a:lnTo>
                    <a:pt x="208747" y="239012"/>
                  </a:lnTo>
                  <a:lnTo>
                    <a:pt x="197490" y="286255"/>
                  </a:lnTo>
                  <a:lnTo>
                    <a:pt x="173567" y="329838"/>
                  </a:lnTo>
                  <a:lnTo>
                    <a:pt x="150324" y="358226"/>
                  </a:lnTo>
                  <a:lnTo>
                    <a:pt x="120271" y="378109"/>
                  </a:lnTo>
                  <a:lnTo>
                    <a:pt x="86152" y="390580"/>
                  </a:lnTo>
                  <a:lnTo>
                    <a:pt x="36599" y="396043"/>
                  </a:lnTo>
                  <a:lnTo>
                    <a:pt x="0" y="3865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396530" y="8840514"/>
              <a:ext cx="125954" cy="211740"/>
            </a:xfrm>
            <a:custGeom>
              <a:avLst/>
              <a:gdLst/>
              <a:ahLst/>
              <a:cxnLst/>
              <a:rect l="0" t="0" r="0" b="0"/>
              <a:pathLst>
                <a:path w="125954" h="211740">
                  <a:moveTo>
                    <a:pt x="13842" y="70069"/>
                  </a:moveTo>
                  <a:lnTo>
                    <a:pt x="13842" y="124451"/>
                  </a:lnTo>
                  <a:lnTo>
                    <a:pt x="12285" y="176839"/>
                  </a:lnTo>
                  <a:lnTo>
                    <a:pt x="6403" y="207834"/>
                  </a:lnTo>
                  <a:lnTo>
                    <a:pt x="4212" y="211739"/>
                  </a:lnTo>
                  <a:lnTo>
                    <a:pt x="2751" y="208114"/>
                  </a:lnTo>
                  <a:lnTo>
                    <a:pt x="406" y="150105"/>
                  </a:lnTo>
                  <a:lnTo>
                    <a:pt x="0" y="93610"/>
                  </a:lnTo>
                  <a:lnTo>
                    <a:pt x="8209" y="60289"/>
                  </a:lnTo>
                  <a:lnTo>
                    <a:pt x="23795" y="31466"/>
                  </a:lnTo>
                  <a:lnTo>
                    <a:pt x="46294" y="8276"/>
                  </a:lnTo>
                  <a:lnTo>
                    <a:pt x="58833" y="2403"/>
                  </a:lnTo>
                  <a:lnTo>
                    <a:pt x="104217" y="13"/>
                  </a:lnTo>
                  <a:lnTo>
                    <a:pt x="12595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704662" y="8784459"/>
              <a:ext cx="98098" cy="28028"/>
            </a:xfrm>
            <a:custGeom>
              <a:avLst/>
              <a:gdLst/>
              <a:ahLst/>
              <a:cxnLst/>
              <a:rect l="0" t="0" r="0" b="0"/>
              <a:pathLst>
                <a:path w="98098" h="28028">
                  <a:moveTo>
                    <a:pt x="0" y="0"/>
                  </a:moveTo>
                  <a:lnTo>
                    <a:pt x="58516" y="19505"/>
                  </a:lnTo>
                  <a:lnTo>
                    <a:pt x="98097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662621" y="8924596"/>
              <a:ext cx="98097" cy="14015"/>
            </a:xfrm>
            <a:custGeom>
              <a:avLst/>
              <a:gdLst/>
              <a:ahLst/>
              <a:cxnLst/>
              <a:rect l="0" t="0" r="0" b="0"/>
              <a:pathLst>
                <a:path w="98097" h="14015">
                  <a:moveTo>
                    <a:pt x="0" y="0"/>
                  </a:moveTo>
                  <a:lnTo>
                    <a:pt x="56824" y="4152"/>
                  </a:lnTo>
                  <a:lnTo>
                    <a:pt x="98096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872828" y="8644320"/>
            <a:ext cx="350345" cy="350347"/>
            <a:chOff x="2872828" y="8644320"/>
            <a:chExt cx="350345" cy="350347"/>
          </a:xfrm>
        </p:grpSpPr>
        <p:sp>
          <p:nvSpPr>
            <p:cNvPr id="111" name="Freeform 110"/>
            <p:cNvSpPr/>
            <p:nvPr/>
          </p:nvSpPr>
          <p:spPr>
            <a:xfrm>
              <a:off x="2872828" y="8706951"/>
              <a:ext cx="182180" cy="287716"/>
            </a:xfrm>
            <a:custGeom>
              <a:avLst/>
              <a:gdLst/>
              <a:ahLst/>
              <a:cxnLst/>
              <a:rect l="0" t="0" r="0" b="0"/>
              <a:pathLst>
                <a:path w="182180" h="287716">
                  <a:moveTo>
                    <a:pt x="182179" y="7439"/>
                  </a:moveTo>
                  <a:lnTo>
                    <a:pt x="159861" y="0"/>
                  </a:lnTo>
                  <a:lnTo>
                    <a:pt x="116224" y="2812"/>
                  </a:lnTo>
                  <a:lnTo>
                    <a:pt x="90063" y="17840"/>
                  </a:lnTo>
                  <a:lnTo>
                    <a:pt x="69612" y="40089"/>
                  </a:lnTo>
                  <a:lnTo>
                    <a:pt x="55333" y="65548"/>
                  </a:lnTo>
                  <a:lnTo>
                    <a:pt x="45979" y="113583"/>
                  </a:lnTo>
                  <a:lnTo>
                    <a:pt x="46224" y="118686"/>
                  </a:lnTo>
                  <a:lnTo>
                    <a:pt x="47944" y="115859"/>
                  </a:lnTo>
                  <a:lnTo>
                    <a:pt x="55564" y="99224"/>
                  </a:lnTo>
                  <a:lnTo>
                    <a:pt x="69331" y="81450"/>
                  </a:lnTo>
                  <a:lnTo>
                    <a:pt x="94135" y="71474"/>
                  </a:lnTo>
                  <a:lnTo>
                    <a:pt x="109469" y="68814"/>
                  </a:lnTo>
                  <a:lnTo>
                    <a:pt x="122806" y="71712"/>
                  </a:lnTo>
                  <a:lnTo>
                    <a:pt x="145929" y="87388"/>
                  </a:lnTo>
                  <a:lnTo>
                    <a:pt x="158282" y="114079"/>
                  </a:lnTo>
                  <a:lnTo>
                    <a:pt x="162216" y="145145"/>
                  </a:lnTo>
                  <a:lnTo>
                    <a:pt x="158774" y="174524"/>
                  </a:lnTo>
                  <a:lnTo>
                    <a:pt x="140642" y="217326"/>
                  </a:lnTo>
                  <a:lnTo>
                    <a:pt x="108107" y="252153"/>
                  </a:lnTo>
                  <a:lnTo>
                    <a:pt x="68883" y="274755"/>
                  </a:lnTo>
                  <a:lnTo>
                    <a:pt x="41514" y="281955"/>
                  </a:lnTo>
                  <a:lnTo>
                    <a:pt x="0" y="287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167117" y="8644320"/>
              <a:ext cx="56056" cy="322319"/>
            </a:xfrm>
            <a:custGeom>
              <a:avLst/>
              <a:gdLst/>
              <a:ahLst/>
              <a:cxnLst/>
              <a:rect l="0" t="0" r="0" b="0"/>
              <a:pathLst>
                <a:path w="56056" h="322319">
                  <a:moveTo>
                    <a:pt x="56055" y="0"/>
                  </a:moveTo>
                  <a:lnTo>
                    <a:pt x="44867" y="46309"/>
                  </a:lnTo>
                  <a:lnTo>
                    <a:pt x="33709" y="105244"/>
                  </a:lnTo>
                  <a:lnTo>
                    <a:pt x="28154" y="162844"/>
                  </a:lnTo>
                  <a:lnTo>
                    <a:pt x="17339" y="217800"/>
                  </a:lnTo>
                  <a:lnTo>
                    <a:pt x="3886" y="279008"/>
                  </a:lnTo>
                  <a:lnTo>
                    <a:pt x="0" y="322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933903" y="9124293"/>
            <a:ext cx="1345326" cy="462456"/>
            <a:chOff x="1933903" y="9124293"/>
            <a:chExt cx="1345326" cy="462456"/>
          </a:xfrm>
        </p:grpSpPr>
        <p:sp>
          <p:nvSpPr>
            <p:cNvPr id="114" name="Freeform 113"/>
            <p:cNvSpPr/>
            <p:nvPr/>
          </p:nvSpPr>
          <p:spPr>
            <a:xfrm>
              <a:off x="1933903" y="9144933"/>
              <a:ext cx="532526" cy="35416"/>
            </a:xfrm>
            <a:custGeom>
              <a:avLst/>
              <a:gdLst/>
              <a:ahLst/>
              <a:cxnLst/>
              <a:rect l="0" t="0" r="0" b="0"/>
              <a:pathLst>
                <a:path w="532526" h="35416">
                  <a:moveTo>
                    <a:pt x="0" y="35415"/>
                  </a:moveTo>
                  <a:lnTo>
                    <a:pt x="49885" y="24324"/>
                  </a:lnTo>
                  <a:lnTo>
                    <a:pt x="100421" y="22268"/>
                  </a:lnTo>
                  <a:lnTo>
                    <a:pt x="154841" y="17506"/>
                  </a:lnTo>
                  <a:lnTo>
                    <a:pt x="194943" y="11885"/>
                  </a:lnTo>
                  <a:lnTo>
                    <a:pt x="243907" y="9387"/>
                  </a:lnTo>
                  <a:lnTo>
                    <a:pt x="292659" y="8276"/>
                  </a:lnTo>
                  <a:lnTo>
                    <a:pt x="340278" y="7782"/>
                  </a:lnTo>
                  <a:lnTo>
                    <a:pt x="387393" y="7563"/>
                  </a:lnTo>
                  <a:lnTo>
                    <a:pt x="442810" y="0"/>
                  </a:lnTo>
                  <a:lnTo>
                    <a:pt x="500271" y="4314"/>
                  </a:lnTo>
                  <a:lnTo>
                    <a:pt x="532525" y="73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003972" y="9222390"/>
              <a:ext cx="202326" cy="308304"/>
            </a:xfrm>
            <a:custGeom>
              <a:avLst/>
              <a:gdLst/>
              <a:ahLst/>
              <a:cxnLst/>
              <a:rect l="0" t="0" r="0" b="0"/>
              <a:pathLst>
                <a:path w="202326" h="308304">
                  <a:moveTo>
                    <a:pt x="140138" y="0"/>
                  </a:moveTo>
                  <a:lnTo>
                    <a:pt x="172145" y="12745"/>
                  </a:lnTo>
                  <a:lnTo>
                    <a:pt x="191215" y="26945"/>
                  </a:lnTo>
                  <a:lnTo>
                    <a:pt x="195988" y="38205"/>
                  </a:lnTo>
                  <a:lnTo>
                    <a:pt x="197140" y="67326"/>
                  </a:lnTo>
                  <a:lnTo>
                    <a:pt x="188310" y="92725"/>
                  </a:lnTo>
                  <a:lnTo>
                    <a:pt x="181595" y="103858"/>
                  </a:lnTo>
                  <a:lnTo>
                    <a:pt x="161678" y="120380"/>
                  </a:lnTo>
                  <a:lnTo>
                    <a:pt x="149827" y="126966"/>
                  </a:lnTo>
                  <a:lnTo>
                    <a:pt x="124202" y="130131"/>
                  </a:lnTo>
                  <a:lnTo>
                    <a:pt x="110829" y="128796"/>
                  </a:lnTo>
                  <a:lnTo>
                    <a:pt x="106585" y="126348"/>
                  </a:lnTo>
                  <a:lnTo>
                    <a:pt x="108427" y="123159"/>
                  </a:lnTo>
                  <a:lnTo>
                    <a:pt x="114326" y="119476"/>
                  </a:lnTo>
                  <a:lnTo>
                    <a:pt x="133337" y="119536"/>
                  </a:lnTo>
                  <a:lnTo>
                    <a:pt x="157358" y="126311"/>
                  </a:lnTo>
                  <a:lnTo>
                    <a:pt x="183605" y="139702"/>
                  </a:lnTo>
                  <a:lnTo>
                    <a:pt x="192472" y="150746"/>
                  </a:lnTo>
                  <a:lnTo>
                    <a:pt x="202325" y="179628"/>
                  </a:lnTo>
                  <a:lnTo>
                    <a:pt x="200281" y="194492"/>
                  </a:lnTo>
                  <a:lnTo>
                    <a:pt x="176644" y="236173"/>
                  </a:lnTo>
                  <a:lnTo>
                    <a:pt x="158439" y="258599"/>
                  </a:lnTo>
                  <a:lnTo>
                    <a:pt x="131663" y="274794"/>
                  </a:lnTo>
                  <a:lnTo>
                    <a:pt x="71164" y="297878"/>
                  </a:lnTo>
                  <a:lnTo>
                    <a:pt x="42528" y="303669"/>
                  </a:lnTo>
                  <a:lnTo>
                    <a:pt x="0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2830786" y="9124293"/>
              <a:ext cx="448443" cy="28028"/>
            </a:xfrm>
            <a:custGeom>
              <a:avLst/>
              <a:gdLst/>
              <a:ahLst/>
              <a:cxnLst/>
              <a:rect l="0" t="0" r="0" b="0"/>
              <a:pathLst>
                <a:path w="448443" h="28028">
                  <a:moveTo>
                    <a:pt x="0" y="0"/>
                  </a:moveTo>
                  <a:lnTo>
                    <a:pt x="55940" y="0"/>
                  </a:lnTo>
                  <a:lnTo>
                    <a:pt x="97527" y="0"/>
                  </a:lnTo>
                  <a:lnTo>
                    <a:pt x="141961" y="0"/>
                  </a:lnTo>
                  <a:lnTo>
                    <a:pt x="187661" y="0"/>
                  </a:lnTo>
                  <a:lnTo>
                    <a:pt x="233923" y="0"/>
                  </a:lnTo>
                  <a:lnTo>
                    <a:pt x="280436" y="4152"/>
                  </a:lnTo>
                  <a:lnTo>
                    <a:pt x="325503" y="9631"/>
                  </a:lnTo>
                  <a:lnTo>
                    <a:pt x="384334" y="14272"/>
                  </a:lnTo>
                  <a:lnTo>
                    <a:pt x="434395" y="24849"/>
                  </a:lnTo>
                  <a:lnTo>
                    <a:pt x="448442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984938" y="9264431"/>
              <a:ext cx="139592" cy="140139"/>
            </a:xfrm>
            <a:custGeom>
              <a:avLst/>
              <a:gdLst/>
              <a:ahLst/>
              <a:cxnLst/>
              <a:rect l="0" t="0" r="0" b="0"/>
              <a:pathLst>
                <a:path w="139592" h="140139">
                  <a:moveTo>
                    <a:pt x="0" y="0"/>
                  </a:moveTo>
                  <a:lnTo>
                    <a:pt x="56824" y="4153"/>
                  </a:lnTo>
                  <a:lnTo>
                    <a:pt x="112262" y="19505"/>
                  </a:lnTo>
                  <a:lnTo>
                    <a:pt x="123111" y="27017"/>
                  </a:lnTo>
                  <a:lnTo>
                    <a:pt x="139318" y="47821"/>
                  </a:lnTo>
                  <a:lnTo>
                    <a:pt x="139591" y="58351"/>
                  </a:lnTo>
                  <a:lnTo>
                    <a:pt x="135102" y="68485"/>
                  </a:lnTo>
                  <a:lnTo>
                    <a:pt x="92762" y="115017"/>
                  </a:lnTo>
                  <a:lnTo>
                    <a:pt x="56055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914869" y="9390555"/>
              <a:ext cx="267787" cy="196194"/>
            </a:xfrm>
            <a:custGeom>
              <a:avLst/>
              <a:gdLst/>
              <a:ahLst/>
              <a:cxnLst/>
              <a:rect l="0" t="0" r="0" b="0"/>
              <a:pathLst>
                <a:path w="267787" h="196194">
                  <a:moveTo>
                    <a:pt x="224221" y="0"/>
                  </a:moveTo>
                  <a:lnTo>
                    <a:pt x="263231" y="39011"/>
                  </a:lnTo>
                  <a:lnTo>
                    <a:pt x="267356" y="49363"/>
                  </a:lnTo>
                  <a:lnTo>
                    <a:pt x="267786" y="73323"/>
                  </a:lnTo>
                  <a:lnTo>
                    <a:pt x="259274" y="113074"/>
                  </a:lnTo>
                  <a:lnTo>
                    <a:pt x="252261" y="123653"/>
                  </a:lnTo>
                  <a:lnTo>
                    <a:pt x="194349" y="164707"/>
                  </a:lnTo>
                  <a:lnTo>
                    <a:pt x="146166" y="184442"/>
                  </a:lnTo>
                  <a:lnTo>
                    <a:pt x="85004" y="192712"/>
                  </a:lnTo>
                  <a:lnTo>
                    <a:pt x="48679" y="194646"/>
                  </a:lnTo>
                  <a:lnTo>
                    <a:pt x="0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955857" y="9757439"/>
            <a:ext cx="1016499" cy="421364"/>
            <a:chOff x="1955857" y="9757439"/>
            <a:chExt cx="1016499" cy="421364"/>
          </a:xfrm>
        </p:grpSpPr>
        <p:sp>
          <p:nvSpPr>
            <p:cNvPr id="120" name="Freeform 119"/>
            <p:cNvSpPr/>
            <p:nvPr/>
          </p:nvSpPr>
          <p:spPr>
            <a:xfrm>
              <a:off x="1955857" y="9951107"/>
              <a:ext cx="202268" cy="227696"/>
            </a:xfrm>
            <a:custGeom>
              <a:avLst/>
              <a:gdLst/>
              <a:ahLst/>
              <a:cxnLst/>
              <a:rect l="0" t="0" r="0" b="0"/>
              <a:pathLst>
                <a:path w="202268" h="227696">
                  <a:moveTo>
                    <a:pt x="20088" y="98097"/>
                  </a:moveTo>
                  <a:lnTo>
                    <a:pt x="20088" y="159073"/>
                  </a:lnTo>
                  <a:lnTo>
                    <a:pt x="12648" y="222425"/>
                  </a:lnTo>
                  <a:lnTo>
                    <a:pt x="8900" y="227695"/>
                  </a:lnTo>
                  <a:lnTo>
                    <a:pt x="4844" y="226537"/>
                  </a:lnTo>
                  <a:lnTo>
                    <a:pt x="582" y="221094"/>
                  </a:lnTo>
                  <a:lnTo>
                    <a:pt x="0" y="202589"/>
                  </a:lnTo>
                  <a:lnTo>
                    <a:pt x="12314" y="152647"/>
                  </a:lnTo>
                  <a:lnTo>
                    <a:pt x="40928" y="97799"/>
                  </a:lnTo>
                  <a:lnTo>
                    <a:pt x="85769" y="35428"/>
                  </a:lnTo>
                  <a:lnTo>
                    <a:pt x="121037" y="12920"/>
                  </a:lnTo>
                  <a:lnTo>
                    <a:pt x="179762" y="2552"/>
                  </a:lnTo>
                  <a:lnTo>
                    <a:pt x="20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270234" y="9951107"/>
              <a:ext cx="126126" cy="28028"/>
            </a:xfrm>
            <a:custGeom>
              <a:avLst/>
              <a:gdLst/>
              <a:ahLst/>
              <a:cxnLst/>
              <a:rect l="0" t="0" r="0" b="0"/>
              <a:pathLst>
                <a:path w="126126" h="28028">
                  <a:moveTo>
                    <a:pt x="0" y="28027"/>
                  </a:moveTo>
                  <a:lnTo>
                    <a:pt x="58516" y="8522"/>
                  </a:lnTo>
                  <a:lnTo>
                    <a:pt x="85177" y="3788"/>
                  </a:lnTo>
                  <a:lnTo>
                    <a:pt x="1261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256221" y="10035190"/>
              <a:ext cx="126125" cy="14015"/>
            </a:xfrm>
            <a:custGeom>
              <a:avLst/>
              <a:gdLst/>
              <a:ahLst/>
              <a:cxnLst/>
              <a:rect l="0" t="0" r="0" b="0"/>
              <a:pathLst>
                <a:path w="126125" h="14015">
                  <a:moveTo>
                    <a:pt x="0" y="14014"/>
                  </a:moveTo>
                  <a:lnTo>
                    <a:pt x="49884" y="2922"/>
                  </a:lnTo>
                  <a:lnTo>
                    <a:pt x="92116" y="866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662621" y="9824983"/>
              <a:ext cx="28028" cy="294290"/>
            </a:xfrm>
            <a:custGeom>
              <a:avLst/>
              <a:gdLst/>
              <a:ahLst/>
              <a:cxnLst/>
              <a:rect l="0" t="0" r="0" b="0"/>
              <a:pathLst>
                <a:path w="28028" h="294290">
                  <a:moveTo>
                    <a:pt x="28027" y="0"/>
                  </a:moveTo>
                  <a:lnTo>
                    <a:pt x="28027" y="60976"/>
                  </a:lnTo>
                  <a:lnTo>
                    <a:pt x="23875" y="117720"/>
                  </a:lnTo>
                  <a:lnTo>
                    <a:pt x="16936" y="179688"/>
                  </a:lnTo>
                  <a:lnTo>
                    <a:pt x="10727" y="233344"/>
                  </a:lnTo>
                  <a:lnTo>
                    <a:pt x="0" y="2942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802759" y="9757439"/>
              <a:ext cx="169597" cy="291766"/>
            </a:xfrm>
            <a:custGeom>
              <a:avLst/>
              <a:gdLst/>
              <a:ahLst/>
              <a:cxnLst/>
              <a:rect l="0" t="0" r="0" b="0"/>
              <a:pathLst>
                <a:path w="169597" h="291766">
                  <a:moveTo>
                    <a:pt x="0" y="25502"/>
                  </a:moveTo>
                  <a:lnTo>
                    <a:pt x="60976" y="10259"/>
                  </a:lnTo>
                  <a:lnTo>
                    <a:pt x="113568" y="1262"/>
                  </a:lnTo>
                  <a:lnTo>
                    <a:pt x="131767" y="0"/>
                  </a:lnTo>
                  <a:lnTo>
                    <a:pt x="145457" y="3830"/>
                  </a:lnTo>
                  <a:lnTo>
                    <a:pt x="156140" y="11054"/>
                  </a:lnTo>
                  <a:lnTo>
                    <a:pt x="164820" y="20542"/>
                  </a:lnTo>
                  <a:lnTo>
                    <a:pt x="169049" y="31538"/>
                  </a:lnTo>
                  <a:lnTo>
                    <a:pt x="169596" y="56212"/>
                  </a:lnTo>
                  <a:lnTo>
                    <a:pt x="155703" y="111673"/>
                  </a:lnTo>
                  <a:lnTo>
                    <a:pt x="124585" y="172684"/>
                  </a:lnTo>
                  <a:lnTo>
                    <a:pt x="101792" y="209769"/>
                  </a:lnTo>
                  <a:lnTo>
                    <a:pt x="72702" y="264149"/>
                  </a:lnTo>
                  <a:lnTo>
                    <a:pt x="56055" y="2917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761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1244600"/>
            <a:ext cx="9527032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Find the distance between the two points. Put into simplest radical form.</a:t>
            </a:r>
            <a:endParaRPr lang="en-US" sz="1700">
              <a:solidFill>
                <a:srgbClr val="000000"/>
              </a:solidFill>
              <a:latin typeface="Arial - 23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2336800"/>
            <a:ext cx="2607564" cy="595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7023100"/>
            <a:ext cx="5985002" cy="4884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7658100"/>
            <a:ext cx="2576322" cy="569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952500" y="24384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7.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4600" y="77597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8.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7100" y="2794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2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60573" y="3032659"/>
            <a:ext cx="2812945" cy="575894"/>
            <a:chOff x="760573" y="3032659"/>
            <a:chExt cx="2812945" cy="575894"/>
          </a:xfrm>
        </p:grpSpPr>
        <p:sp>
          <p:nvSpPr>
            <p:cNvPr id="9" name="Freeform 8"/>
            <p:cNvSpPr/>
            <p:nvPr/>
          </p:nvSpPr>
          <p:spPr>
            <a:xfrm>
              <a:off x="760573" y="3116899"/>
              <a:ext cx="242034" cy="393557"/>
            </a:xfrm>
            <a:custGeom>
              <a:avLst/>
              <a:gdLst/>
              <a:ahLst/>
              <a:cxnLst/>
              <a:rect l="0" t="0" r="0" b="0"/>
              <a:pathLst>
                <a:path w="242034" h="393557">
                  <a:moveTo>
                    <a:pt x="234406" y="169335"/>
                  </a:moveTo>
                  <a:lnTo>
                    <a:pt x="187956" y="130325"/>
                  </a:lnTo>
                  <a:lnTo>
                    <a:pt x="175412" y="126201"/>
                  </a:lnTo>
                  <a:lnTo>
                    <a:pt x="149017" y="125770"/>
                  </a:lnTo>
                  <a:lnTo>
                    <a:pt x="107895" y="141721"/>
                  </a:lnTo>
                  <a:lnTo>
                    <a:pt x="66126" y="173610"/>
                  </a:lnTo>
                  <a:lnTo>
                    <a:pt x="31605" y="220083"/>
                  </a:lnTo>
                  <a:lnTo>
                    <a:pt x="9093" y="273299"/>
                  </a:lnTo>
                  <a:lnTo>
                    <a:pt x="0" y="328513"/>
                  </a:lnTo>
                  <a:lnTo>
                    <a:pt x="6178" y="357382"/>
                  </a:lnTo>
                  <a:lnTo>
                    <a:pt x="12185" y="369440"/>
                  </a:lnTo>
                  <a:lnTo>
                    <a:pt x="22418" y="377478"/>
                  </a:lnTo>
                  <a:lnTo>
                    <a:pt x="50397" y="386410"/>
                  </a:lnTo>
                  <a:lnTo>
                    <a:pt x="93726" y="384000"/>
                  </a:lnTo>
                  <a:lnTo>
                    <a:pt x="117903" y="369067"/>
                  </a:lnTo>
                  <a:lnTo>
                    <a:pt x="168430" y="308094"/>
                  </a:lnTo>
                  <a:lnTo>
                    <a:pt x="202112" y="248993"/>
                  </a:lnTo>
                  <a:lnTo>
                    <a:pt x="214976" y="191900"/>
                  </a:lnTo>
                  <a:lnTo>
                    <a:pt x="222940" y="129828"/>
                  </a:lnTo>
                  <a:lnTo>
                    <a:pt x="231009" y="71989"/>
                  </a:lnTo>
                  <a:lnTo>
                    <a:pt x="237552" y="19558"/>
                  </a:lnTo>
                  <a:lnTo>
                    <a:pt x="242033" y="0"/>
                  </a:lnTo>
                  <a:lnTo>
                    <a:pt x="228279" y="61319"/>
                  </a:lnTo>
                  <a:lnTo>
                    <a:pt x="215290" y="110341"/>
                  </a:lnTo>
                  <a:lnTo>
                    <a:pt x="201580" y="169329"/>
                  </a:lnTo>
                  <a:lnTo>
                    <a:pt x="196460" y="213450"/>
                  </a:lnTo>
                  <a:lnTo>
                    <a:pt x="195742" y="259011"/>
                  </a:lnTo>
                  <a:lnTo>
                    <a:pt x="200613" y="305212"/>
                  </a:lnTo>
                  <a:lnTo>
                    <a:pt x="212110" y="360114"/>
                  </a:lnTo>
                  <a:lnTo>
                    <a:pt x="220393" y="393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121103" y="3286234"/>
              <a:ext cx="112112" cy="14015"/>
            </a:xfrm>
            <a:custGeom>
              <a:avLst/>
              <a:gdLst/>
              <a:ahLst/>
              <a:cxnLst/>
              <a:rect l="0" t="0" r="0" b="0"/>
              <a:pathLst>
                <a:path w="112112" h="14015">
                  <a:moveTo>
                    <a:pt x="0" y="14014"/>
                  </a:moveTo>
                  <a:lnTo>
                    <a:pt x="56825" y="9862"/>
                  </a:lnTo>
                  <a:lnTo>
                    <a:pt x="112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093076" y="3370317"/>
              <a:ext cx="140139" cy="28029"/>
            </a:xfrm>
            <a:custGeom>
              <a:avLst/>
              <a:gdLst/>
              <a:ahLst/>
              <a:cxnLst/>
              <a:rect l="0" t="0" r="0" b="0"/>
              <a:pathLst>
                <a:path w="140139" h="28029">
                  <a:moveTo>
                    <a:pt x="0" y="28028"/>
                  </a:moveTo>
                  <a:lnTo>
                    <a:pt x="60976" y="12783"/>
                  </a:lnTo>
                  <a:lnTo>
                    <a:pt x="105264" y="3788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351899" y="3032659"/>
              <a:ext cx="2109509" cy="436974"/>
            </a:xfrm>
            <a:custGeom>
              <a:avLst/>
              <a:gdLst/>
              <a:ahLst/>
              <a:cxnLst/>
              <a:rect l="0" t="0" r="0" b="0"/>
              <a:pathLst>
                <a:path w="2109509" h="436974">
                  <a:moveTo>
                    <a:pt x="7439" y="407727"/>
                  </a:moveTo>
                  <a:lnTo>
                    <a:pt x="0" y="385409"/>
                  </a:lnTo>
                  <a:lnTo>
                    <a:pt x="499" y="361995"/>
                  </a:lnTo>
                  <a:lnTo>
                    <a:pt x="2812" y="349212"/>
                  </a:lnTo>
                  <a:lnTo>
                    <a:pt x="5912" y="345360"/>
                  </a:lnTo>
                  <a:lnTo>
                    <a:pt x="9535" y="347465"/>
                  </a:lnTo>
                  <a:lnTo>
                    <a:pt x="26538" y="384405"/>
                  </a:lnTo>
                  <a:lnTo>
                    <a:pt x="35260" y="436973"/>
                  </a:lnTo>
                  <a:lnTo>
                    <a:pt x="38443" y="436566"/>
                  </a:lnTo>
                  <a:lnTo>
                    <a:pt x="42122" y="431625"/>
                  </a:lnTo>
                  <a:lnTo>
                    <a:pt x="48027" y="378941"/>
                  </a:lnTo>
                  <a:lnTo>
                    <a:pt x="49050" y="325150"/>
                  </a:lnTo>
                  <a:lnTo>
                    <a:pt x="49289" y="282791"/>
                  </a:lnTo>
                  <a:lnTo>
                    <a:pt x="49395" y="238013"/>
                  </a:lnTo>
                  <a:lnTo>
                    <a:pt x="49442" y="193718"/>
                  </a:lnTo>
                  <a:lnTo>
                    <a:pt x="49469" y="133764"/>
                  </a:lnTo>
                  <a:lnTo>
                    <a:pt x="49477" y="76554"/>
                  </a:lnTo>
                  <a:lnTo>
                    <a:pt x="49479" y="38913"/>
                  </a:lnTo>
                  <a:lnTo>
                    <a:pt x="54151" y="24828"/>
                  </a:lnTo>
                  <a:lnTo>
                    <a:pt x="71798" y="5024"/>
                  </a:lnTo>
                  <a:lnTo>
                    <a:pt x="83044" y="678"/>
                  </a:lnTo>
                  <a:lnTo>
                    <a:pt x="107996" y="0"/>
                  </a:lnTo>
                  <a:lnTo>
                    <a:pt x="155745" y="8373"/>
                  </a:lnTo>
                  <a:lnTo>
                    <a:pt x="201900" y="20716"/>
                  </a:lnTo>
                  <a:lnTo>
                    <a:pt x="260039" y="26795"/>
                  </a:lnTo>
                  <a:lnTo>
                    <a:pt x="319134" y="28597"/>
                  </a:lnTo>
                  <a:lnTo>
                    <a:pt x="376090" y="29130"/>
                  </a:lnTo>
                  <a:lnTo>
                    <a:pt x="417823" y="29255"/>
                  </a:lnTo>
                  <a:lnTo>
                    <a:pt x="462322" y="29310"/>
                  </a:lnTo>
                  <a:lnTo>
                    <a:pt x="508051" y="29335"/>
                  </a:lnTo>
                  <a:lnTo>
                    <a:pt x="558479" y="29346"/>
                  </a:lnTo>
                  <a:lnTo>
                    <a:pt x="612033" y="29351"/>
                  </a:lnTo>
                  <a:lnTo>
                    <a:pt x="666976" y="29353"/>
                  </a:lnTo>
                  <a:lnTo>
                    <a:pt x="728115" y="21915"/>
                  </a:lnTo>
                  <a:lnTo>
                    <a:pt x="773067" y="18263"/>
                  </a:lnTo>
                  <a:lnTo>
                    <a:pt x="824187" y="18197"/>
                  </a:lnTo>
                  <a:lnTo>
                    <a:pt x="878049" y="23358"/>
                  </a:lnTo>
                  <a:lnTo>
                    <a:pt x="933129" y="26690"/>
                  </a:lnTo>
                  <a:lnTo>
                    <a:pt x="988751" y="28170"/>
                  </a:lnTo>
                  <a:lnTo>
                    <a:pt x="1044614" y="28829"/>
                  </a:lnTo>
                  <a:lnTo>
                    <a:pt x="1096431" y="29121"/>
                  </a:lnTo>
                  <a:lnTo>
                    <a:pt x="1146970" y="30808"/>
                  </a:lnTo>
                  <a:lnTo>
                    <a:pt x="1200573" y="36748"/>
                  </a:lnTo>
                  <a:lnTo>
                    <a:pt x="1255538" y="40426"/>
                  </a:lnTo>
                  <a:lnTo>
                    <a:pt x="1309552" y="42061"/>
                  </a:lnTo>
                  <a:lnTo>
                    <a:pt x="1359510" y="42787"/>
                  </a:lnTo>
                  <a:lnTo>
                    <a:pt x="1407664" y="43110"/>
                  </a:lnTo>
                  <a:lnTo>
                    <a:pt x="1470241" y="47444"/>
                  </a:lnTo>
                  <a:lnTo>
                    <a:pt x="1526671" y="54438"/>
                  </a:lnTo>
                  <a:lnTo>
                    <a:pt x="1588547" y="56510"/>
                  </a:lnTo>
                  <a:lnTo>
                    <a:pt x="1650479" y="57124"/>
                  </a:lnTo>
                  <a:lnTo>
                    <a:pt x="1693731" y="57268"/>
                  </a:lnTo>
                  <a:lnTo>
                    <a:pt x="1753098" y="57349"/>
                  </a:lnTo>
                  <a:lnTo>
                    <a:pt x="1810134" y="57372"/>
                  </a:lnTo>
                  <a:lnTo>
                    <a:pt x="1864922" y="58937"/>
                  </a:lnTo>
                  <a:lnTo>
                    <a:pt x="1912990" y="67012"/>
                  </a:lnTo>
                  <a:lnTo>
                    <a:pt x="1965987" y="70097"/>
                  </a:lnTo>
                  <a:lnTo>
                    <a:pt x="2019578" y="72569"/>
                  </a:lnTo>
                  <a:lnTo>
                    <a:pt x="2076173" y="82412"/>
                  </a:lnTo>
                  <a:lnTo>
                    <a:pt x="2109508" y="854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08870" y="3104055"/>
              <a:ext cx="74690" cy="336332"/>
            </a:xfrm>
            <a:custGeom>
              <a:avLst/>
              <a:gdLst/>
              <a:ahLst/>
              <a:cxnLst/>
              <a:rect l="0" t="0" r="0" b="0"/>
              <a:pathLst>
                <a:path w="74690" h="336332">
                  <a:moveTo>
                    <a:pt x="74689" y="0"/>
                  </a:moveTo>
                  <a:lnTo>
                    <a:pt x="47744" y="58516"/>
                  </a:lnTo>
                  <a:lnTo>
                    <a:pt x="22242" y="106265"/>
                  </a:lnTo>
                  <a:lnTo>
                    <a:pt x="2402" y="152420"/>
                  </a:lnTo>
                  <a:lnTo>
                    <a:pt x="0" y="181410"/>
                  </a:lnTo>
                  <a:lnTo>
                    <a:pt x="7403" y="228145"/>
                  </a:lnTo>
                  <a:lnTo>
                    <a:pt x="16756" y="260221"/>
                  </a:lnTo>
                  <a:lnTo>
                    <a:pt x="48136" y="306188"/>
                  </a:lnTo>
                  <a:lnTo>
                    <a:pt x="74689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611586" y="3272220"/>
              <a:ext cx="98098" cy="112112"/>
            </a:xfrm>
            <a:custGeom>
              <a:avLst/>
              <a:gdLst/>
              <a:ahLst/>
              <a:cxnLst/>
              <a:rect l="0" t="0" r="0" b="0"/>
              <a:pathLst>
                <a:path w="98098" h="112112">
                  <a:moveTo>
                    <a:pt x="0" y="0"/>
                  </a:moveTo>
                  <a:lnTo>
                    <a:pt x="47807" y="60522"/>
                  </a:lnTo>
                  <a:lnTo>
                    <a:pt x="98097" y="112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597572" y="3230179"/>
              <a:ext cx="98098" cy="168167"/>
            </a:xfrm>
            <a:custGeom>
              <a:avLst/>
              <a:gdLst/>
              <a:ahLst/>
              <a:cxnLst/>
              <a:rect l="0" t="0" r="0" b="0"/>
              <a:pathLst>
                <a:path w="98098" h="168167">
                  <a:moveTo>
                    <a:pt x="98097" y="0"/>
                  </a:moveTo>
                  <a:lnTo>
                    <a:pt x="71152" y="58516"/>
                  </a:lnTo>
                  <a:lnTo>
                    <a:pt x="27556" y="115357"/>
                  </a:lnTo>
                  <a:lnTo>
                    <a:pt x="8165" y="146809"/>
                  </a:lnTo>
                  <a:lnTo>
                    <a:pt x="0" y="168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695669" y="3356304"/>
              <a:ext cx="87774" cy="102384"/>
            </a:xfrm>
            <a:custGeom>
              <a:avLst/>
              <a:gdLst/>
              <a:ahLst/>
              <a:cxnLst/>
              <a:rect l="0" t="0" r="0" b="0"/>
              <a:pathLst>
                <a:path w="87774" h="102384">
                  <a:moveTo>
                    <a:pt x="70069" y="0"/>
                  </a:moveTo>
                  <a:lnTo>
                    <a:pt x="84948" y="14878"/>
                  </a:lnTo>
                  <a:lnTo>
                    <a:pt x="87773" y="23932"/>
                  </a:lnTo>
                  <a:lnTo>
                    <a:pt x="86761" y="46449"/>
                  </a:lnTo>
                  <a:lnTo>
                    <a:pt x="76969" y="67875"/>
                  </a:lnTo>
                  <a:lnTo>
                    <a:pt x="69997" y="77949"/>
                  </a:lnTo>
                  <a:lnTo>
                    <a:pt x="49795" y="93294"/>
                  </a:lnTo>
                  <a:lnTo>
                    <a:pt x="28359" y="102190"/>
                  </a:lnTo>
                  <a:lnTo>
                    <a:pt x="20463" y="102383"/>
                  </a:lnTo>
                  <a:lnTo>
                    <a:pt x="0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23697" y="3418933"/>
              <a:ext cx="84083" cy="21454"/>
            </a:xfrm>
            <a:custGeom>
              <a:avLst/>
              <a:gdLst/>
              <a:ahLst/>
              <a:cxnLst/>
              <a:rect l="0" t="0" r="0" b="0"/>
              <a:pathLst>
                <a:path w="84083" h="21454">
                  <a:moveTo>
                    <a:pt x="0" y="7439"/>
                  </a:moveTo>
                  <a:lnTo>
                    <a:pt x="22318" y="0"/>
                  </a:lnTo>
                  <a:lnTo>
                    <a:pt x="32006" y="923"/>
                  </a:lnTo>
                  <a:lnTo>
                    <a:pt x="84082" y="214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849821" y="3328276"/>
              <a:ext cx="84083" cy="1"/>
            </a:xfrm>
            <a:custGeom>
              <a:avLst/>
              <a:gdLst/>
              <a:ahLst/>
              <a:cxnLst/>
              <a:rect l="0" t="0" r="0" b="0"/>
              <a:pathLst>
                <a:path w="84083" h="1">
                  <a:moveTo>
                    <a:pt x="0" y="0"/>
                  </a:moveTo>
                  <a:lnTo>
                    <a:pt x="52672" y="0"/>
                  </a:lnTo>
                  <a:lnTo>
                    <a:pt x="840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975945" y="3300248"/>
              <a:ext cx="84084" cy="98098"/>
            </a:xfrm>
            <a:custGeom>
              <a:avLst/>
              <a:gdLst/>
              <a:ahLst/>
              <a:cxnLst/>
              <a:rect l="0" t="0" r="0" b="0"/>
              <a:pathLst>
                <a:path w="84084" h="98098">
                  <a:moveTo>
                    <a:pt x="0" y="0"/>
                  </a:moveTo>
                  <a:lnTo>
                    <a:pt x="22318" y="14879"/>
                  </a:lnTo>
                  <a:lnTo>
                    <a:pt x="37427" y="34641"/>
                  </a:lnTo>
                  <a:lnTo>
                    <a:pt x="84083" y="980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961931" y="3286234"/>
              <a:ext cx="126125" cy="126125"/>
            </a:xfrm>
            <a:custGeom>
              <a:avLst/>
              <a:gdLst/>
              <a:ahLst/>
              <a:cxnLst/>
              <a:rect l="0" t="0" r="0" b="0"/>
              <a:pathLst>
                <a:path w="126125" h="126125">
                  <a:moveTo>
                    <a:pt x="126124" y="0"/>
                  </a:moveTo>
                  <a:lnTo>
                    <a:pt x="69340" y="56785"/>
                  </a:lnTo>
                  <a:lnTo>
                    <a:pt x="18102" y="108022"/>
                  </a:lnTo>
                  <a:lnTo>
                    <a:pt x="0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102069" y="3412358"/>
              <a:ext cx="1" cy="70071"/>
            </a:xfrm>
            <a:custGeom>
              <a:avLst/>
              <a:gdLst/>
              <a:ahLst/>
              <a:cxnLst/>
              <a:rect l="0" t="0" r="0" b="0"/>
              <a:pathLst>
                <a:path w="1" h="70071">
                  <a:moveTo>
                    <a:pt x="0" y="0"/>
                  </a:moveTo>
                  <a:lnTo>
                    <a:pt x="0" y="48521"/>
                  </a:lnTo>
                  <a:lnTo>
                    <a:pt x="0" y="70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158124" y="3174124"/>
              <a:ext cx="96449" cy="308305"/>
            </a:xfrm>
            <a:custGeom>
              <a:avLst/>
              <a:gdLst/>
              <a:ahLst/>
              <a:cxnLst/>
              <a:rect l="0" t="0" r="0" b="0"/>
              <a:pathLst>
                <a:path w="96449" h="308305">
                  <a:moveTo>
                    <a:pt x="0" y="0"/>
                  </a:moveTo>
                  <a:lnTo>
                    <a:pt x="51076" y="58516"/>
                  </a:lnTo>
                  <a:lnTo>
                    <a:pt x="79320" y="98826"/>
                  </a:lnTo>
                  <a:lnTo>
                    <a:pt x="92533" y="155233"/>
                  </a:lnTo>
                  <a:lnTo>
                    <a:pt x="96448" y="213815"/>
                  </a:lnTo>
                  <a:lnTo>
                    <a:pt x="89060" y="247623"/>
                  </a:lnTo>
                  <a:lnTo>
                    <a:pt x="56055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58168" y="3132083"/>
              <a:ext cx="115372" cy="182180"/>
            </a:xfrm>
            <a:custGeom>
              <a:avLst/>
              <a:gdLst/>
              <a:ahLst/>
              <a:cxnLst/>
              <a:rect l="0" t="0" r="0" b="0"/>
              <a:pathLst>
                <a:path w="115372" h="182180">
                  <a:moveTo>
                    <a:pt x="82135" y="0"/>
                  </a:moveTo>
                  <a:lnTo>
                    <a:pt x="102954" y="23933"/>
                  </a:lnTo>
                  <a:lnTo>
                    <a:pt x="113707" y="46450"/>
                  </a:lnTo>
                  <a:lnTo>
                    <a:pt x="115371" y="72028"/>
                  </a:lnTo>
                  <a:lnTo>
                    <a:pt x="109364" y="97410"/>
                  </a:lnTo>
                  <a:lnTo>
                    <a:pt x="96313" y="119071"/>
                  </a:lnTo>
                  <a:lnTo>
                    <a:pt x="56579" y="148774"/>
                  </a:lnTo>
                  <a:lnTo>
                    <a:pt x="27179" y="155395"/>
                  </a:lnTo>
                  <a:lnTo>
                    <a:pt x="12799" y="154980"/>
                  </a:lnTo>
                  <a:lnTo>
                    <a:pt x="4769" y="150033"/>
                  </a:lnTo>
                  <a:lnTo>
                    <a:pt x="973" y="142063"/>
                  </a:lnTo>
                  <a:lnTo>
                    <a:pt x="0" y="132079"/>
                  </a:lnTo>
                  <a:lnTo>
                    <a:pt x="5579" y="125422"/>
                  </a:lnTo>
                  <a:lnTo>
                    <a:pt x="28387" y="118027"/>
                  </a:lnTo>
                  <a:lnTo>
                    <a:pt x="38518" y="120726"/>
                  </a:lnTo>
                  <a:lnTo>
                    <a:pt x="46829" y="127196"/>
                  </a:lnTo>
                  <a:lnTo>
                    <a:pt x="82135" y="182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08469" y="3230179"/>
              <a:ext cx="14015" cy="182180"/>
            </a:xfrm>
            <a:custGeom>
              <a:avLst/>
              <a:gdLst/>
              <a:ahLst/>
              <a:cxnLst/>
              <a:rect l="0" t="0" r="0" b="0"/>
              <a:pathLst>
                <a:path w="14015" h="182180">
                  <a:moveTo>
                    <a:pt x="0" y="0"/>
                  </a:moveTo>
                  <a:lnTo>
                    <a:pt x="11092" y="49885"/>
                  </a:lnTo>
                  <a:lnTo>
                    <a:pt x="13148" y="100420"/>
                  </a:lnTo>
                  <a:lnTo>
                    <a:pt x="13757" y="146536"/>
                  </a:lnTo>
                  <a:lnTo>
                    <a:pt x="14014" y="182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438400" y="3317184"/>
              <a:ext cx="154153" cy="11093"/>
            </a:xfrm>
            <a:custGeom>
              <a:avLst/>
              <a:gdLst/>
              <a:ahLst/>
              <a:cxnLst/>
              <a:rect l="0" t="0" r="0" b="0"/>
              <a:pathLst>
                <a:path w="154153" h="11093">
                  <a:moveTo>
                    <a:pt x="0" y="11092"/>
                  </a:moveTo>
                  <a:lnTo>
                    <a:pt x="49885" y="0"/>
                  </a:lnTo>
                  <a:lnTo>
                    <a:pt x="96268" y="2096"/>
                  </a:lnTo>
                  <a:lnTo>
                    <a:pt x="154152" y="11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58048" y="3160110"/>
              <a:ext cx="88656" cy="350346"/>
            </a:xfrm>
            <a:custGeom>
              <a:avLst/>
              <a:gdLst/>
              <a:ahLst/>
              <a:cxnLst/>
              <a:rect l="0" t="0" r="0" b="0"/>
              <a:pathLst>
                <a:path w="88656" h="350346">
                  <a:moveTo>
                    <a:pt x="60628" y="0"/>
                  </a:moveTo>
                  <a:lnTo>
                    <a:pt x="29057" y="58516"/>
                  </a:lnTo>
                  <a:lnTo>
                    <a:pt x="14249" y="106265"/>
                  </a:lnTo>
                  <a:lnTo>
                    <a:pt x="0" y="159859"/>
                  </a:lnTo>
                  <a:lnTo>
                    <a:pt x="796" y="207746"/>
                  </a:lnTo>
                  <a:lnTo>
                    <a:pt x="16572" y="265776"/>
                  </a:lnTo>
                  <a:lnTo>
                    <a:pt x="48062" y="318070"/>
                  </a:lnTo>
                  <a:lnTo>
                    <a:pt x="64385" y="336000"/>
                  </a:lnTo>
                  <a:lnTo>
                    <a:pt x="88655" y="350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774731" y="3370317"/>
              <a:ext cx="70070" cy="98098"/>
            </a:xfrm>
            <a:custGeom>
              <a:avLst/>
              <a:gdLst/>
              <a:ahLst/>
              <a:cxnLst/>
              <a:rect l="0" t="0" r="0" b="0"/>
              <a:pathLst>
                <a:path w="70070" h="98098">
                  <a:moveTo>
                    <a:pt x="0" y="0"/>
                  </a:moveTo>
                  <a:lnTo>
                    <a:pt x="20819" y="23933"/>
                  </a:lnTo>
                  <a:lnTo>
                    <a:pt x="59235" y="84666"/>
                  </a:lnTo>
                  <a:lnTo>
                    <a:pt x="70069" y="980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816772" y="3300248"/>
              <a:ext cx="56057" cy="308305"/>
            </a:xfrm>
            <a:custGeom>
              <a:avLst/>
              <a:gdLst/>
              <a:ahLst/>
              <a:cxnLst/>
              <a:rect l="0" t="0" r="0" b="0"/>
              <a:pathLst>
                <a:path w="56057" h="308305">
                  <a:moveTo>
                    <a:pt x="56056" y="0"/>
                  </a:moveTo>
                  <a:lnTo>
                    <a:pt x="54498" y="52826"/>
                  </a:lnTo>
                  <a:lnTo>
                    <a:pt x="40812" y="115625"/>
                  </a:lnTo>
                  <a:lnTo>
                    <a:pt x="27663" y="165055"/>
                  </a:lnTo>
                  <a:lnTo>
                    <a:pt x="21637" y="194811"/>
                  </a:lnTo>
                  <a:lnTo>
                    <a:pt x="22328" y="237825"/>
                  </a:lnTo>
                  <a:lnTo>
                    <a:pt x="5334" y="285904"/>
                  </a:lnTo>
                  <a:lnTo>
                    <a:pt x="0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2893402" y="3440386"/>
              <a:ext cx="105551" cy="98098"/>
            </a:xfrm>
            <a:custGeom>
              <a:avLst/>
              <a:gdLst/>
              <a:ahLst/>
              <a:cxnLst/>
              <a:rect l="0" t="0" r="0" b="0"/>
              <a:pathLst>
                <a:path w="105551" h="98098">
                  <a:moveTo>
                    <a:pt x="35481" y="0"/>
                  </a:moveTo>
                  <a:lnTo>
                    <a:pt x="50360" y="14879"/>
                  </a:lnTo>
                  <a:lnTo>
                    <a:pt x="53185" y="23933"/>
                  </a:lnTo>
                  <a:lnTo>
                    <a:pt x="52173" y="46450"/>
                  </a:lnTo>
                  <a:lnTo>
                    <a:pt x="42381" y="67876"/>
                  </a:lnTo>
                  <a:lnTo>
                    <a:pt x="35409" y="77950"/>
                  </a:lnTo>
                  <a:lnTo>
                    <a:pt x="26091" y="83108"/>
                  </a:lnTo>
                  <a:lnTo>
                    <a:pt x="3280" y="84688"/>
                  </a:lnTo>
                  <a:lnTo>
                    <a:pt x="0" y="82929"/>
                  </a:lnTo>
                  <a:lnTo>
                    <a:pt x="2484" y="80199"/>
                  </a:lnTo>
                  <a:lnTo>
                    <a:pt x="8812" y="76823"/>
                  </a:lnTo>
                  <a:lnTo>
                    <a:pt x="28299" y="77223"/>
                  </a:lnTo>
                  <a:lnTo>
                    <a:pt x="87764" y="92810"/>
                  </a:lnTo>
                  <a:lnTo>
                    <a:pt x="105550" y="980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12966" y="3412358"/>
              <a:ext cx="56056" cy="1"/>
            </a:xfrm>
            <a:custGeom>
              <a:avLst/>
              <a:gdLst/>
              <a:ahLst/>
              <a:cxnLst/>
              <a:rect l="0" t="0" r="0" b="0"/>
              <a:pathLst>
                <a:path w="56056" h="1">
                  <a:moveTo>
                    <a:pt x="0" y="0"/>
                  </a:moveTo>
                  <a:lnTo>
                    <a:pt x="560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53103" y="3356304"/>
              <a:ext cx="42043" cy="84083"/>
            </a:xfrm>
            <a:custGeom>
              <a:avLst/>
              <a:gdLst/>
              <a:ahLst/>
              <a:cxnLst/>
              <a:rect l="0" t="0" r="0" b="0"/>
              <a:pathLst>
                <a:path w="42043" h="84083">
                  <a:moveTo>
                    <a:pt x="0" y="0"/>
                  </a:moveTo>
                  <a:lnTo>
                    <a:pt x="12746" y="32006"/>
                  </a:lnTo>
                  <a:lnTo>
                    <a:pt x="35332" y="65779"/>
                  </a:lnTo>
                  <a:lnTo>
                    <a:pt x="42042" y="840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167117" y="3314262"/>
              <a:ext cx="84084" cy="294291"/>
            </a:xfrm>
            <a:custGeom>
              <a:avLst/>
              <a:gdLst/>
              <a:ahLst/>
              <a:cxnLst/>
              <a:rect l="0" t="0" r="0" b="0"/>
              <a:pathLst>
                <a:path w="84084" h="294291">
                  <a:moveTo>
                    <a:pt x="84083" y="0"/>
                  </a:moveTo>
                  <a:lnTo>
                    <a:pt x="68839" y="56824"/>
                  </a:lnTo>
                  <a:lnTo>
                    <a:pt x="55691" y="106629"/>
                  </a:lnTo>
                  <a:lnTo>
                    <a:pt x="41934" y="162389"/>
                  </a:lnTo>
                  <a:lnTo>
                    <a:pt x="27996" y="212648"/>
                  </a:lnTo>
                  <a:lnTo>
                    <a:pt x="14005" y="258681"/>
                  </a:lnTo>
                  <a:lnTo>
                    <a:pt x="0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279228" y="3482428"/>
              <a:ext cx="16148" cy="84083"/>
            </a:xfrm>
            <a:custGeom>
              <a:avLst/>
              <a:gdLst/>
              <a:ahLst/>
              <a:cxnLst/>
              <a:rect l="0" t="0" r="0" b="0"/>
              <a:pathLst>
                <a:path w="16148" h="84083">
                  <a:moveTo>
                    <a:pt x="0" y="0"/>
                  </a:moveTo>
                  <a:lnTo>
                    <a:pt x="14879" y="29757"/>
                  </a:lnTo>
                  <a:lnTo>
                    <a:pt x="16147" y="41638"/>
                  </a:lnTo>
                  <a:lnTo>
                    <a:pt x="0" y="840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21269" y="3202152"/>
              <a:ext cx="125419" cy="392387"/>
            </a:xfrm>
            <a:custGeom>
              <a:avLst/>
              <a:gdLst/>
              <a:ahLst/>
              <a:cxnLst/>
              <a:rect l="0" t="0" r="0" b="0"/>
              <a:pathLst>
                <a:path w="125419" h="392387">
                  <a:moveTo>
                    <a:pt x="0" y="0"/>
                  </a:moveTo>
                  <a:lnTo>
                    <a:pt x="47806" y="50920"/>
                  </a:lnTo>
                  <a:lnTo>
                    <a:pt x="75064" y="97440"/>
                  </a:lnTo>
                  <a:lnTo>
                    <a:pt x="101307" y="149113"/>
                  </a:lnTo>
                  <a:lnTo>
                    <a:pt x="118079" y="196257"/>
                  </a:lnTo>
                  <a:lnTo>
                    <a:pt x="123740" y="248980"/>
                  </a:lnTo>
                  <a:lnTo>
                    <a:pt x="125418" y="304048"/>
                  </a:lnTo>
                  <a:lnTo>
                    <a:pt x="124358" y="355139"/>
                  </a:lnTo>
                  <a:lnTo>
                    <a:pt x="112110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47393" y="3188138"/>
              <a:ext cx="126125" cy="126125"/>
            </a:xfrm>
            <a:custGeom>
              <a:avLst/>
              <a:gdLst/>
              <a:ahLst/>
              <a:cxnLst/>
              <a:rect l="0" t="0" r="0" b="0"/>
              <a:pathLst>
                <a:path w="126125" h="126125">
                  <a:moveTo>
                    <a:pt x="0" y="0"/>
                  </a:moveTo>
                  <a:lnTo>
                    <a:pt x="32007" y="12745"/>
                  </a:lnTo>
                  <a:lnTo>
                    <a:pt x="51076" y="26945"/>
                  </a:lnTo>
                  <a:lnTo>
                    <a:pt x="71881" y="59886"/>
                  </a:lnTo>
                  <a:lnTo>
                    <a:pt x="72834" y="71066"/>
                  </a:lnTo>
                  <a:lnTo>
                    <a:pt x="65588" y="91792"/>
                  </a:lnTo>
                  <a:lnTo>
                    <a:pt x="47836" y="107232"/>
                  </a:lnTo>
                  <a:lnTo>
                    <a:pt x="36562" y="113529"/>
                  </a:lnTo>
                  <a:lnTo>
                    <a:pt x="25931" y="114614"/>
                  </a:lnTo>
                  <a:lnTo>
                    <a:pt x="5816" y="107514"/>
                  </a:lnTo>
                  <a:lnTo>
                    <a:pt x="3877" y="102817"/>
                  </a:lnTo>
                  <a:lnTo>
                    <a:pt x="7256" y="98130"/>
                  </a:lnTo>
                  <a:lnTo>
                    <a:pt x="14180" y="93447"/>
                  </a:lnTo>
                  <a:lnTo>
                    <a:pt x="53682" y="86857"/>
                  </a:lnTo>
                  <a:lnTo>
                    <a:pt x="78876" y="93620"/>
                  </a:lnTo>
                  <a:lnTo>
                    <a:pt x="126124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994979" y="3692635"/>
            <a:ext cx="2732691" cy="406400"/>
            <a:chOff x="994979" y="3692635"/>
            <a:chExt cx="2732691" cy="406400"/>
          </a:xfrm>
        </p:grpSpPr>
        <p:sp>
          <p:nvSpPr>
            <p:cNvPr id="37" name="Freeform 36"/>
            <p:cNvSpPr/>
            <p:nvPr/>
          </p:nvSpPr>
          <p:spPr>
            <a:xfrm>
              <a:off x="994979" y="3930869"/>
              <a:ext cx="182181" cy="14015"/>
            </a:xfrm>
            <a:custGeom>
              <a:avLst/>
              <a:gdLst/>
              <a:ahLst/>
              <a:cxnLst/>
              <a:rect l="0" t="0" r="0" b="0"/>
              <a:pathLst>
                <a:path w="182181" h="14015">
                  <a:moveTo>
                    <a:pt x="0" y="0"/>
                  </a:moveTo>
                  <a:lnTo>
                    <a:pt x="52826" y="1557"/>
                  </a:lnTo>
                  <a:lnTo>
                    <a:pt x="115625" y="11092"/>
                  </a:lnTo>
                  <a:lnTo>
                    <a:pt x="156750" y="13148"/>
                  </a:lnTo>
                  <a:lnTo>
                    <a:pt x="18218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037021" y="3986924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14014"/>
                  </a:moveTo>
                  <a:lnTo>
                    <a:pt x="49884" y="2922"/>
                  </a:lnTo>
                  <a:lnTo>
                    <a:pt x="96268" y="866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1277795" y="3692635"/>
              <a:ext cx="2449875" cy="392386"/>
            </a:xfrm>
            <a:custGeom>
              <a:avLst/>
              <a:gdLst/>
              <a:ahLst/>
              <a:cxnLst/>
              <a:rect l="0" t="0" r="0" b="0"/>
              <a:pathLst>
                <a:path w="2449875" h="392386">
                  <a:moveTo>
                    <a:pt x="25488" y="392385"/>
                  </a:moveTo>
                  <a:lnTo>
                    <a:pt x="14396" y="342501"/>
                  </a:lnTo>
                  <a:lnTo>
                    <a:pt x="13422" y="326431"/>
                  </a:lnTo>
                  <a:lnTo>
                    <a:pt x="15887" y="321945"/>
                  </a:lnTo>
                  <a:lnTo>
                    <a:pt x="20644" y="325183"/>
                  </a:lnTo>
                  <a:lnTo>
                    <a:pt x="26930" y="333570"/>
                  </a:lnTo>
                  <a:lnTo>
                    <a:pt x="37018" y="379326"/>
                  </a:lnTo>
                  <a:lnTo>
                    <a:pt x="38398" y="367377"/>
                  </a:lnTo>
                  <a:lnTo>
                    <a:pt x="29653" y="318588"/>
                  </a:lnTo>
                  <a:lnTo>
                    <a:pt x="26722" y="268444"/>
                  </a:lnTo>
                  <a:lnTo>
                    <a:pt x="24296" y="214140"/>
                  </a:lnTo>
                  <a:lnTo>
                    <a:pt x="14408" y="158604"/>
                  </a:lnTo>
                  <a:lnTo>
                    <a:pt x="3174" y="102703"/>
                  </a:lnTo>
                  <a:lnTo>
                    <a:pt x="0" y="65369"/>
                  </a:lnTo>
                  <a:lnTo>
                    <a:pt x="6893" y="36319"/>
                  </a:lnTo>
                  <a:lnTo>
                    <a:pt x="13091" y="24212"/>
                  </a:lnTo>
                  <a:lnTo>
                    <a:pt x="23452" y="16141"/>
                  </a:lnTo>
                  <a:lnTo>
                    <a:pt x="51573" y="7174"/>
                  </a:lnTo>
                  <a:lnTo>
                    <a:pt x="102420" y="9564"/>
                  </a:lnTo>
                  <a:lnTo>
                    <a:pt x="164372" y="12695"/>
                  </a:lnTo>
                  <a:lnTo>
                    <a:pt x="217157" y="21062"/>
                  </a:lnTo>
                  <a:lnTo>
                    <a:pt x="269821" y="25964"/>
                  </a:lnTo>
                  <a:lnTo>
                    <a:pt x="324872" y="27416"/>
                  </a:lnTo>
                  <a:lnTo>
                    <a:pt x="388069" y="27846"/>
                  </a:lnTo>
                  <a:lnTo>
                    <a:pt x="433174" y="27946"/>
                  </a:lnTo>
                  <a:lnTo>
                    <a:pt x="477615" y="26434"/>
                  </a:lnTo>
                  <a:lnTo>
                    <a:pt x="539208" y="18385"/>
                  </a:lnTo>
                  <a:lnTo>
                    <a:pt x="583391" y="15956"/>
                  </a:lnTo>
                  <a:lnTo>
                    <a:pt x="628980" y="14877"/>
                  </a:lnTo>
                  <a:lnTo>
                    <a:pt x="676750" y="14397"/>
                  </a:lnTo>
                  <a:lnTo>
                    <a:pt x="729123" y="14184"/>
                  </a:lnTo>
                  <a:lnTo>
                    <a:pt x="779390" y="14089"/>
                  </a:lnTo>
                  <a:lnTo>
                    <a:pt x="829239" y="14047"/>
                  </a:lnTo>
                  <a:lnTo>
                    <a:pt x="882536" y="14028"/>
                  </a:lnTo>
                  <a:lnTo>
                    <a:pt x="933213" y="14020"/>
                  </a:lnTo>
                  <a:lnTo>
                    <a:pt x="983245" y="14016"/>
                  </a:lnTo>
                  <a:lnTo>
                    <a:pt x="1036623" y="14015"/>
                  </a:lnTo>
                  <a:lnTo>
                    <a:pt x="1096880" y="6574"/>
                  </a:lnTo>
                  <a:lnTo>
                    <a:pt x="1141625" y="2921"/>
                  </a:lnTo>
                  <a:lnTo>
                    <a:pt x="1192654" y="1298"/>
                  </a:lnTo>
                  <a:lnTo>
                    <a:pt x="1246475" y="576"/>
                  </a:lnTo>
                  <a:lnTo>
                    <a:pt x="1301537" y="256"/>
                  </a:lnTo>
                  <a:lnTo>
                    <a:pt x="1357151" y="113"/>
                  </a:lnTo>
                  <a:lnTo>
                    <a:pt x="1413010" y="50"/>
                  </a:lnTo>
                  <a:lnTo>
                    <a:pt x="1473130" y="22"/>
                  </a:lnTo>
                  <a:lnTo>
                    <a:pt x="1534626" y="9"/>
                  </a:lnTo>
                  <a:lnTo>
                    <a:pt x="1593098" y="4"/>
                  </a:lnTo>
                  <a:lnTo>
                    <a:pt x="1650228" y="1"/>
                  </a:lnTo>
                  <a:lnTo>
                    <a:pt x="1706761" y="0"/>
                  </a:lnTo>
                  <a:lnTo>
                    <a:pt x="1763028" y="0"/>
                  </a:lnTo>
                  <a:lnTo>
                    <a:pt x="1819178" y="4152"/>
                  </a:lnTo>
                  <a:lnTo>
                    <a:pt x="1875275" y="9630"/>
                  </a:lnTo>
                  <a:lnTo>
                    <a:pt x="1931349" y="12065"/>
                  </a:lnTo>
                  <a:lnTo>
                    <a:pt x="1987412" y="13147"/>
                  </a:lnTo>
                  <a:lnTo>
                    <a:pt x="2043471" y="13628"/>
                  </a:lnTo>
                  <a:lnTo>
                    <a:pt x="2099528" y="13842"/>
                  </a:lnTo>
                  <a:lnTo>
                    <a:pt x="2151431" y="13937"/>
                  </a:lnTo>
                  <a:lnTo>
                    <a:pt x="2200451" y="13979"/>
                  </a:lnTo>
                  <a:lnTo>
                    <a:pt x="2248189" y="13998"/>
                  </a:lnTo>
                  <a:lnTo>
                    <a:pt x="2295357" y="14007"/>
                  </a:lnTo>
                  <a:lnTo>
                    <a:pt x="2340716" y="14010"/>
                  </a:lnTo>
                  <a:lnTo>
                    <a:pt x="2398153" y="14012"/>
                  </a:lnTo>
                  <a:lnTo>
                    <a:pt x="2449874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398968" y="3734676"/>
              <a:ext cx="100509" cy="294291"/>
            </a:xfrm>
            <a:custGeom>
              <a:avLst/>
              <a:gdLst/>
              <a:ahLst/>
              <a:cxnLst/>
              <a:rect l="0" t="0" r="0" b="0"/>
              <a:pathLst>
                <a:path w="100509" h="294291">
                  <a:moveTo>
                    <a:pt x="100508" y="0"/>
                  </a:moveTo>
                  <a:lnTo>
                    <a:pt x="68501" y="23933"/>
                  </a:lnTo>
                  <a:lnTo>
                    <a:pt x="41544" y="58994"/>
                  </a:lnTo>
                  <a:lnTo>
                    <a:pt x="13544" y="112691"/>
                  </a:lnTo>
                  <a:lnTo>
                    <a:pt x="5162" y="126511"/>
                  </a:lnTo>
                  <a:lnTo>
                    <a:pt x="0" y="158476"/>
                  </a:lnTo>
                  <a:lnTo>
                    <a:pt x="5849" y="207336"/>
                  </a:lnTo>
                  <a:lnTo>
                    <a:pt x="9374" y="222307"/>
                  </a:lnTo>
                  <a:lnTo>
                    <a:pt x="25748" y="247245"/>
                  </a:lnTo>
                  <a:lnTo>
                    <a:pt x="72480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513490" y="3888828"/>
              <a:ext cx="56056" cy="1"/>
            </a:xfrm>
            <a:custGeom>
              <a:avLst/>
              <a:gdLst/>
              <a:ahLst/>
              <a:cxnLst/>
              <a:rect l="0" t="0" r="0" b="0"/>
              <a:pathLst>
                <a:path w="56056" h="1">
                  <a:moveTo>
                    <a:pt x="0" y="0"/>
                  </a:moveTo>
                  <a:lnTo>
                    <a:pt x="560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86684" y="3804745"/>
              <a:ext cx="119320" cy="184378"/>
            </a:xfrm>
            <a:custGeom>
              <a:avLst/>
              <a:gdLst/>
              <a:ahLst/>
              <a:cxnLst/>
              <a:rect l="0" t="0" r="0" b="0"/>
              <a:pathLst>
                <a:path w="119320" h="184378">
                  <a:moveTo>
                    <a:pt x="66944" y="0"/>
                  </a:moveTo>
                  <a:lnTo>
                    <a:pt x="89262" y="7439"/>
                  </a:lnTo>
                  <a:lnTo>
                    <a:pt x="104372" y="23548"/>
                  </a:lnTo>
                  <a:lnTo>
                    <a:pt x="114720" y="47836"/>
                  </a:lnTo>
                  <a:lnTo>
                    <a:pt x="119319" y="79392"/>
                  </a:lnTo>
                  <a:lnTo>
                    <a:pt x="113059" y="110025"/>
                  </a:lnTo>
                  <a:lnTo>
                    <a:pt x="98339" y="137654"/>
                  </a:lnTo>
                  <a:lnTo>
                    <a:pt x="63789" y="169160"/>
                  </a:lnTo>
                  <a:lnTo>
                    <a:pt x="37514" y="183140"/>
                  </a:lnTo>
                  <a:lnTo>
                    <a:pt x="25525" y="184377"/>
                  </a:lnTo>
                  <a:lnTo>
                    <a:pt x="3899" y="177446"/>
                  </a:lnTo>
                  <a:lnTo>
                    <a:pt x="0" y="169682"/>
                  </a:lnTo>
                  <a:lnTo>
                    <a:pt x="515" y="159834"/>
                  </a:lnTo>
                  <a:lnTo>
                    <a:pt x="3973" y="148597"/>
                  </a:lnTo>
                  <a:lnTo>
                    <a:pt x="12507" y="142663"/>
                  </a:lnTo>
                  <a:lnTo>
                    <a:pt x="38597" y="140222"/>
                  </a:lnTo>
                  <a:lnTo>
                    <a:pt x="62650" y="148480"/>
                  </a:lnTo>
                  <a:lnTo>
                    <a:pt x="108985" y="182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765738" y="3888828"/>
              <a:ext cx="112111" cy="1"/>
            </a:xfrm>
            <a:custGeom>
              <a:avLst/>
              <a:gdLst/>
              <a:ahLst/>
              <a:cxnLst/>
              <a:rect l="0" t="0" r="0" b="0"/>
              <a:pathLst>
                <a:path w="112111" h="1">
                  <a:moveTo>
                    <a:pt x="0" y="0"/>
                  </a:moveTo>
                  <a:lnTo>
                    <a:pt x="60976" y="0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1943003" y="3804745"/>
              <a:ext cx="82693" cy="196194"/>
            </a:xfrm>
            <a:custGeom>
              <a:avLst/>
              <a:gdLst/>
              <a:ahLst/>
              <a:cxnLst/>
              <a:rect l="0" t="0" r="0" b="0"/>
              <a:pathLst>
                <a:path w="82693" h="196194">
                  <a:moveTo>
                    <a:pt x="32942" y="0"/>
                  </a:moveTo>
                  <a:lnTo>
                    <a:pt x="13436" y="58516"/>
                  </a:lnTo>
                  <a:lnTo>
                    <a:pt x="0" y="106265"/>
                  </a:lnTo>
                  <a:lnTo>
                    <a:pt x="1036" y="152420"/>
                  </a:lnTo>
                  <a:lnTo>
                    <a:pt x="8557" y="162340"/>
                  </a:lnTo>
                  <a:lnTo>
                    <a:pt x="33523" y="173362"/>
                  </a:lnTo>
                  <a:lnTo>
                    <a:pt x="45786" y="173187"/>
                  </a:lnTo>
                  <a:lnTo>
                    <a:pt x="67716" y="164688"/>
                  </a:lnTo>
                  <a:lnTo>
                    <a:pt x="74810" y="154947"/>
                  </a:lnTo>
                  <a:lnTo>
                    <a:pt x="82692" y="127516"/>
                  </a:lnTo>
                  <a:lnTo>
                    <a:pt x="78565" y="117709"/>
                  </a:lnTo>
                  <a:lnTo>
                    <a:pt x="69586" y="111172"/>
                  </a:lnTo>
                  <a:lnTo>
                    <a:pt x="57371" y="106813"/>
                  </a:lnTo>
                  <a:lnTo>
                    <a:pt x="49228" y="110136"/>
                  </a:lnTo>
                  <a:lnTo>
                    <a:pt x="43799" y="118579"/>
                  </a:lnTo>
                  <a:lnTo>
                    <a:pt x="40180" y="130437"/>
                  </a:lnTo>
                  <a:lnTo>
                    <a:pt x="40882" y="141456"/>
                  </a:lnTo>
                  <a:lnTo>
                    <a:pt x="49965" y="162004"/>
                  </a:lnTo>
                  <a:lnTo>
                    <a:pt x="74983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088055" y="3720662"/>
              <a:ext cx="81115" cy="336332"/>
            </a:xfrm>
            <a:custGeom>
              <a:avLst/>
              <a:gdLst/>
              <a:ahLst/>
              <a:cxnLst/>
              <a:rect l="0" t="0" r="0" b="0"/>
              <a:pathLst>
                <a:path w="81115" h="336332">
                  <a:moveTo>
                    <a:pt x="0" y="0"/>
                  </a:moveTo>
                  <a:lnTo>
                    <a:pt x="30488" y="49885"/>
                  </a:lnTo>
                  <a:lnTo>
                    <a:pt x="58445" y="110891"/>
                  </a:lnTo>
                  <a:lnTo>
                    <a:pt x="74064" y="161230"/>
                  </a:lnTo>
                  <a:lnTo>
                    <a:pt x="81114" y="215591"/>
                  </a:lnTo>
                  <a:lnTo>
                    <a:pt x="68325" y="271145"/>
                  </a:lnTo>
                  <a:lnTo>
                    <a:pt x="35487" y="325594"/>
                  </a:lnTo>
                  <a:lnTo>
                    <a:pt x="28028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2216627" y="3734676"/>
              <a:ext cx="95650" cy="133897"/>
            </a:xfrm>
            <a:custGeom>
              <a:avLst/>
              <a:gdLst/>
              <a:ahLst/>
              <a:cxnLst/>
              <a:rect l="0" t="0" r="0" b="0"/>
              <a:pathLst>
                <a:path w="95650" h="133897">
                  <a:moveTo>
                    <a:pt x="25580" y="0"/>
                  </a:moveTo>
                  <a:lnTo>
                    <a:pt x="47898" y="14878"/>
                  </a:lnTo>
                  <a:lnTo>
                    <a:pt x="63008" y="34640"/>
                  </a:lnTo>
                  <a:lnTo>
                    <a:pt x="69217" y="46450"/>
                  </a:lnTo>
                  <a:lnTo>
                    <a:pt x="71964" y="72028"/>
                  </a:lnTo>
                  <a:lnTo>
                    <a:pt x="66437" y="97410"/>
                  </a:lnTo>
                  <a:lnTo>
                    <a:pt x="53600" y="119072"/>
                  </a:lnTo>
                  <a:lnTo>
                    <a:pt x="42703" y="126094"/>
                  </a:lnTo>
                  <a:lnTo>
                    <a:pt x="13986" y="133896"/>
                  </a:lnTo>
                  <a:lnTo>
                    <a:pt x="5394" y="131305"/>
                  </a:lnTo>
                  <a:lnTo>
                    <a:pt x="1223" y="124907"/>
                  </a:lnTo>
                  <a:lnTo>
                    <a:pt x="0" y="115970"/>
                  </a:lnTo>
                  <a:lnTo>
                    <a:pt x="3855" y="108455"/>
                  </a:lnTo>
                  <a:lnTo>
                    <a:pt x="20596" y="95953"/>
                  </a:lnTo>
                  <a:lnTo>
                    <a:pt x="43607" y="93510"/>
                  </a:lnTo>
                  <a:lnTo>
                    <a:pt x="66291" y="97615"/>
                  </a:lnTo>
                  <a:lnTo>
                    <a:pt x="95649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2438400" y="3790731"/>
              <a:ext cx="1" cy="210208"/>
            </a:xfrm>
            <a:custGeom>
              <a:avLst/>
              <a:gdLst/>
              <a:ahLst/>
              <a:cxnLst/>
              <a:rect l="0" t="0" r="0" b="0"/>
              <a:pathLst>
                <a:path w="1" h="210208">
                  <a:moveTo>
                    <a:pt x="0" y="0"/>
                  </a:moveTo>
                  <a:lnTo>
                    <a:pt x="0" y="60977"/>
                  </a:lnTo>
                  <a:lnTo>
                    <a:pt x="0" y="113569"/>
                  </a:lnTo>
                  <a:lnTo>
                    <a:pt x="0" y="164445"/>
                  </a:lnTo>
                  <a:lnTo>
                    <a:pt x="0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2382345" y="3902842"/>
              <a:ext cx="140139" cy="14014"/>
            </a:xfrm>
            <a:custGeom>
              <a:avLst/>
              <a:gdLst/>
              <a:ahLst/>
              <a:cxnLst/>
              <a:rect l="0" t="0" r="0" b="0"/>
              <a:pathLst>
                <a:path w="140139" h="14014">
                  <a:moveTo>
                    <a:pt x="0" y="0"/>
                  </a:moveTo>
                  <a:lnTo>
                    <a:pt x="49884" y="11091"/>
                  </a:lnTo>
                  <a:lnTo>
                    <a:pt x="96268" y="13147"/>
                  </a:lnTo>
                  <a:lnTo>
                    <a:pt x="140138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553979" y="3720662"/>
              <a:ext cx="80615" cy="336332"/>
            </a:xfrm>
            <a:custGeom>
              <a:avLst/>
              <a:gdLst/>
              <a:ahLst/>
              <a:cxnLst/>
              <a:rect l="0" t="0" r="0" b="0"/>
              <a:pathLst>
                <a:path w="80615" h="336332">
                  <a:moveTo>
                    <a:pt x="52587" y="0"/>
                  </a:moveTo>
                  <a:lnTo>
                    <a:pt x="31768" y="35121"/>
                  </a:lnTo>
                  <a:lnTo>
                    <a:pt x="15968" y="82897"/>
                  </a:lnTo>
                  <a:lnTo>
                    <a:pt x="2983" y="138057"/>
                  </a:lnTo>
                  <a:lnTo>
                    <a:pt x="0" y="199902"/>
                  </a:lnTo>
                  <a:lnTo>
                    <a:pt x="4820" y="233654"/>
                  </a:lnTo>
                  <a:lnTo>
                    <a:pt x="16305" y="260074"/>
                  </a:lnTo>
                  <a:lnTo>
                    <a:pt x="62954" y="317622"/>
                  </a:lnTo>
                  <a:lnTo>
                    <a:pt x="80614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720697" y="3818758"/>
              <a:ext cx="138118" cy="68569"/>
            </a:xfrm>
            <a:custGeom>
              <a:avLst/>
              <a:gdLst/>
              <a:ahLst/>
              <a:cxnLst/>
              <a:rect l="0" t="0" r="0" b="0"/>
              <a:pathLst>
                <a:path w="138118" h="68569">
                  <a:moveTo>
                    <a:pt x="40020" y="0"/>
                  </a:moveTo>
                  <a:lnTo>
                    <a:pt x="1010" y="58516"/>
                  </a:lnTo>
                  <a:lnTo>
                    <a:pt x="0" y="65482"/>
                  </a:lnTo>
                  <a:lnTo>
                    <a:pt x="3997" y="68568"/>
                  </a:lnTo>
                  <a:lnTo>
                    <a:pt x="20896" y="67845"/>
                  </a:lnTo>
                  <a:lnTo>
                    <a:pt x="73959" y="58846"/>
                  </a:lnTo>
                  <a:lnTo>
                    <a:pt x="113398" y="56883"/>
                  </a:lnTo>
                  <a:lnTo>
                    <a:pt x="138117" y="56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802759" y="3734676"/>
              <a:ext cx="70070" cy="322318"/>
            </a:xfrm>
            <a:custGeom>
              <a:avLst/>
              <a:gdLst/>
              <a:ahLst/>
              <a:cxnLst/>
              <a:rect l="0" t="0" r="0" b="0"/>
              <a:pathLst>
                <a:path w="70070" h="322318">
                  <a:moveTo>
                    <a:pt x="70069" y="0"/>
                  </a:moveTo>
                  <a:lnTo>
                    <a:pt x="65916" y="60976"/>
                  </a:lnTo>
                  <a:lnTo>
                    <a:pt x="58977" y="113568"/>
                  </a:lnTo>
                  <a:lnTo>
                    <a:pt x="52768" y="164445"/>
                  </a:lnTo>
                  <a:lnTo>
                    <a:pt x="41067" y="213257"/>
                  </a:lnTo>
                  <a:lnTo>
                    <a:pt x="27739" y="263013"/>
                  </a:lnTo>
                  <a:lnTo>
                    <a:pt x="13928" y="299036"/>
                  </a:lnTo>
                  <a:lnTo>
                    <a:pt x="0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14869" y="3930869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6" y="0"/>
                  </a:lnTo>
                  <a:lnTo>
                    <a:pt x="105264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3125076" y="3783292"/>
              <a:ext cx="70070" cy="7440"/>
            </a:xfrm>
            <a:custGeom>
              <a:avLst/>
              <a:gdLst/>
              <a:ahLst/>
              <a:cxnLst/>
              <a:rect l="0" t="0" r="0" b="0"/>
              <a:pathLst>
                <a:path w="70070" h="7440">
                  <a:moveTo>
                    <a:pt x="0" y="7439"/>
                  </a:moveTo>
                  <a:lnTo>
                    <a:pt x="22318" y="0"/>
                  </a:lnTo>
                  <a:lnTo>
                    <a:pt x="41580" y="500"/>
                  </a:lnTo>
                  <a:lnTo>
                    <a:pt x="70069" y="7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239920" y="3748690"/>
              <a:ext cx="109378" cy="182180"/>
            </a:xfrm>
            <a:custGeom>
              <a:avLst/>
              <a:gdLst/>
              <a:ahLst/>
              <a:cxnLst/>
              <a:rect l="0" t="0" r="0" b="0"/>
              <a:pathLst>
                <a:path w="109378" h="182180">
                  <a:moveTo>
                    <a:pt x="53321" y="0"/>
                  </a:moveTo>
                  <a:lnTo>
                    <a:pt x="92332" y="39010"/>
                  </a:lnTo>
                  <a:lnTo>
                    <a:pt x="101801" y="65088"/>
                  </a:lnTo>
                  <a:lnTo>
                    <a:pt x="104326" y="80762"/>
                  </a:lnTo>
                  <a:lnTo>
                    <a:pt x="98828" y="106482"/>
                  </a:lnTo>
                  <a:lnTo>
                    <a:pt x="69923" y="148369"/>
                  </a:lnTo>
                  <a:lnTo>
                    <a:pt x="35922" y="169739"/>
                  </a:lnTo>
                  <a:lnTo>
                    <a:pt x="24594" y="170772"/>
                  </a:lnTo>
                  <a:lnTo>
                    <a:pt x="3703" y="163614"/>
                  </a:lnTo>
                  <a:lnTo>
                    <a:pt x="0" y="157346"/>
                  </a:lnTo>
                  <a:lnTo>
                    <a:pt x="646" y="150053"/>
                  </a:lnTo>
                  <a:lnTo>
                    <a:pt x="4191" y="142077"/>
                  </a:lnTo>
                  <a:lnTo>
                    <a:pt x="20586" y="129062"/>
                  </a:lnTo>
                  <a:lnTo>
                    <a:pt x="31498" y="123411"/>
                  </a:lnTo>
                  <a:lnTo>
                    <a:pt x="56079" y="121285"/>
                  </a:lnTo>
                  <a:lnTo>
                    <a:pt x="69173" y="122898"/>
                  </a:lnTo>
                  <a:lnTo>
                    <a:pt x="79460" y="128645"/>
                  </a:lnTo>
                  <a:lnTo>
                    <a:pt x="95042" y="147486"/>
                  </a:lnTo>
                  <a:lnTo>
                    <a:pt x="109377" y="182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3349297" y="3720662"/>
              <a:ext cx="132068" cy="378373"/>
            </a:xfrm>
            <a:custGeom>
              <a:avLst/>
              <a:gdLst/>
              <a:ahLst/>
              <a:cxnLst/>
              <a:rect l="0" t="0" r="0" b="0"/>
              <a:pathLst>
                <a:path w="132068" h="378373">
                  <a:moveTo>
                    <a:pt x="70069" y="0"/>
                  </a:moveTo>
                  <a:lnTo>
                    <a:pt x="92444" y="25490"/>
                  </a:lnTo>
                  <a:lnTo>
                    <a:pt x="109079" y="53889"/>
                  </a:lnTo>
                  <a:lnTo>
                    <a:pt x="121074" y="112334"/>
                  </a:lnTo>
                  <a:lnTo>
                    <a:pt x="132067" y="164080"/>
                  </a:lnTo>
                  <a:lnTo>
                    <a:pt x="130307" y="216436"/>
                  </a:lnTo>
                  <a:lnTo>
                    <a:pt x="112484" y="263956"/>
                  </a:lnTo>
                  <a:lnTo>
                    <a:pt x="65351" y="324936"/>
                  </a:lnTo>
                  <a:lnTo>
                    <a:pt x="30782" y="356830"/>
                  </a:lnTo>
                  <a:lnTo>
                    <a:pt x="0" y="378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565529" y="3741250"/>
              <a:ext cx="106086" cy="133565"/>
            </a:xfrm>
            <a:custGeom>
              <a:avLst/>
              <a:gdLst/>
              <a:ahLst/>
              <a:cxnLst/>
              <a:rect l="0" t="0" r="0" b="0"/>
              <a:pathLst>
                <a:path w="106086" h="133565">
                  <a:moveTo>
                    <a:pt x="7988" y="7440"/>
                  </a:moveTo>
                  <a:lnTo>
                    <a:pt x="30307" y="0"/>
                  </a:lnTo>
                  <a:lnTo>
                    <a:pt x="39995" y="923"/>
                  </a:lnTo>
                  <a:lnTo>
                    <a:pt x="59064" y="10253"/>
                  </a:lnTo>
                  <a:lnTo>
                    <a:pt x="73768" y="28932"/>
                  </a:lnTo>
                  <a:lnTo>
                    <a:pt x="79869" y="40453"/>
                  </a:lnTo>
                  <a:lnTo>
                    <a:pt x="80822" y="52805"/>
                  </a:lnTo>
                  <a:lnTo>
                    <a:pt x="73576" y="78986"/>
                  </a:lnTo>
                  <a:lnTo>
                    <a:pt x="55824" y="97888"/>
                  </a:lnTo>
                  <a:lnTo>
                    <a:pt x="44549" y="105109"/>
                  </a:lnTo>
                  <a:lnTo>
                    <a:pt x="19567" y="108979"/>
                  </a:lnTo>
                  <a:lnTo>
                    <a:pt x="6365" y="107832"/>
                  </a:lnTo>
                  <a:lnTo>
                    <a:pt x="677" y="103952"/>
                  </a:lnTo>
                  <a:lnTo>
                    <a:pt x="0" y="98252"/>
                  </a:lnTo>
                  <a:lnTo>
                    <a:pt x="2663" y="91337"/>
                  </a:lnTo>
                  <a:lnTo>
                    <a:pt x="10666" y="86728"/>
                  </a:lnTo>
                  <a:lnTo>
                    <a:pt x="36168" y="81606"/>
                  </a:lnTo>
                  <a:lnTo>
                    <a:pt x="59959" y="87634"/>
                  </a:lnTo>
                  <a:lnTo>
                    <a:pt x="79356" y="100694"/>
                  </a:lnTo>
                  <a:lnTo>
                    <a:pt x="106085" y="133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882869" y="4295228"/>
            <a:ext cx="2886842" cy="483566"/>
            <a:chOff x="882869" y="4295228"/>
            <a:chExt cx="2886842" cy="483566"/>
          </a:xfrm>
        </p:grpSpPr>
        <p:sp>
          <p:nvSpPr>
            <p:cNvPr id="58" name="Freeform 57"/>
            <p:cNvSpPr/>
            <p:nvPr/>
          </p:nvSpPr>
          <p:spPr>
            <a:xfrm>
              <a:off x="882869" y="4519448"/>
              <a:ext cx="182180" cy="1"/>
            </a:xfrm>
            <a:custGeom>
              <a:avLst/>
              <a:gdLst/>
              <a:ahLst/>
              <a:cxnLst/>
              <a:rect l="0" t="0" r="0" b="0"/>
              <a:pathLst>
                <a:path w="182180" h="1">
                  <a:moveTo>
                    <a:pt x="0" y="0"/>
                  </a:moveTo>
                  <a:lnTo>
                    <a:pt x="60976" y="0"/>
                  </a:lnTo>
                  <a:lnTo>
                    <a:pt x="113568" y="0"/>
                  </a:lnTo>
                  <a:lnTo>
                    <a:pt x="156141" y="0"/>
                  </a:lnTo>
                  <a:lnTo>
                    <a:pt x="182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96883" y="4575503"/>
              <a:ext cx="112111" cy="1"/>
            </a:xfrm>
            <a:custGeom>
              <a:avLst/>
              <a:gdLst/>
              <a:ahLst/>
              <a:cxnLst/>
              <a:rect l="0" t="0" r="0" b="0"/>
              <a:pathLst>
                <a:path w="112111" h="1">
                  <a:moveTo>
                    <a:pt x="0" y="0"/>
                  </a:moveTo>
                  <a:lnTo>
                    <a:pt x="60976" y="0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173468" y="4295228"/>
              <a:ext cx="2596243" cy="483566"/>
            </a:xfrm>
            <a:custGeom>
              <a:avLst/>
              <a:gdLst/>
              <a:ahLst/>
              <a:cxnLst/>
              <a:rect l="0" t="0" r="0" b="0"/>
              <a:pathLst>
                <a:path w="2596243" h="483566">
                  <a:moveTo>
                    <a:pt x="17704" y="434427"/>
                  </a:moveTo>
                  <a:lnTo>
                    <a:pt x="2826" y="419549"/>
                  </a:lnTo>
                  <a:lnTo>
                    <a:pt x="0" y="408937"/>
                  </a:lnTo>
                  <a:lnTo>
                    <a:pt x="2500" y="347155"/>
                  </a:lnTo>
                  <a:lnTo>
                    <a:pt x="2897" y="329533"/>
                  </a:lnTo>
                  <a:lnTo>
                    <a:pt x="6276" y="320899"/>
                  </a:lnTo>
                  <a:lnTo>
                    <a:pt x="11642" y="318257"/>
                  </a:lnTo>
                  <a:lnTo>
                    <a:pt x="18334" y="319610"/>
                  </a:lnTo>
                  <a:lnTo>
                    <a:pt x="24353" y="325184"/>
                  </a:lnTo>
                  <a:lnTo>
                    <a:pt x="40262" y="356903"/>
                  </a:lnTo>
                  <a:lnTo>
                    <a:pt x="59588" y="418480"/>
                  </a:lnTo>
                  <a:lnTo>
                    <a:pt x="78400" y="476087"/>
                  </a:lnTo>
                  <a:lnTo>
                    <a:pt x="84638" y="482442"/>
                  </a:lnTo>
                  <a:lnTo>
                    <a:pt x="91912" y="483565"/>
                  </a:lnTo>
                  <a:lnTo>
                    <a:pt x="99875" y="481200"/>
                  </a:lnTo>
                  <a:lnTo>
                    <a:pt x="105184" y="473394"/>
                  </a:lnTo>
                  <a:lnTo>
                    <a:pt x="112655" y="431094"/>
                  </a:lnTo>
                  <a:lnTo>
                    <a:pt x="114869" y="371502"/>
                  </a:lnTo>
                  <a:lnTo>
                    <a:pt x="115525" y="313707"/>
                  </a:lnTo>
                  <a:lnTo>
                    <a:pt x="115719" y="255579"/>
                  </a:lnTo>
                  <a:lnTo>
                    <a:pt x="115765" y="212206"/>
                  </a:lnTo>
                  <a:lnTo>
                    <a:pt x="108351" y="151456"/>
                  </a:lnTo>
                  <a:lnTo>
                    <a:pt x="103732" y="94011"/>
                  </a:lnTo>
                  <a:lnTo>
                    <a:pt x="110956" y="64619"/>
                  </a:lnTo>
                  <a:lnTo>
                    <a:pt x="117242" y="52422"/>
                  </a:lnTo>
                  <a:lnTo>
                    <a:pt x="127661" y="45848"/>
                  </a:lnTo>
                  <a:lnTo>
                    <a:pt x="189135" y="42332"/>
                  </a:lnTo>
                  <a:lnTo>
                    <a:pt x="247045" y="42127"/>
                  </a:lnTo>
                  <a:lnTo>
                    <a:pt x="290913" y="42079"/>
                  </a:lnTo>
                  <a:lnTo>
                    <a:pt x="336362" y="42058"/>
                  </a:lnTo>
                  <a:lnTo>
                    <a:pt x="382513" y="42049"/>
                  </a:lnTo>
                  <a:lnTo>
                    <a:pt x="427418" y="42044"/>
                  </a:lnTo>
                  <a:lnTo>
                    <a:pt x="487716" y="40485"/>
                  </a:lnTo>
                  <a:lnTo>
                    <a:pt x="545028" y="32411"/>
                  </a:lnTo>
                  <a:lnTo>
                    <a:pt x="601456" y="29326"/>
                  </a:lnTo>
                  <a:lnTo>
                    <a:pt x="659178" y="26855"/>
                  </a:lnTo>
                  <a:lnTo>
                    <a:pt x="702456" y="20759"/>
                  </a:lnTo>
                  <a:lnTo>
                    <a:pt x="763153" y="16012"/>
                  </a:lnTo>
                  <a:lnTo>
                    <a:pt x="805761" y="14901"/>
                  </a:lnTo>
                  <a:lnTo>
                    <a:pt x="850649" y="14408"/>
                  </a:lnTo>
                  <a:lnTo>
                    <a:pt x="896551" y="14189"/>
                  </a:lnTo>
                  <a:lnTo>
                    <a:pt x="951284" y="6626"/>
                  </a:lnTo>
                  <a:lnTo>
                    <a:pt x="1011965" y="1963"/>
                  </a:lnTo>
                  <a:lnTo>
                    <a:pt x="1060634" y="873"/>
                  </a:lnTo>
                  <a:lnTo>
                    <a:pt x="1111849" y="388"/>
                  </a:lnTo>
                  <a:lnTo>
                    <a:pt x="1160563" y="172"/>
                  </a:lnTo>
                  <a:lnTo>
                    <a:pt x="1208166" y="77"/>
                  </a:lnTo>
                  <a:lnTo>
                    <a:pt x="1256830" y="34"/>
                  </a:lnTo>
                  <a:lnTo>
                    <a:pt x="1309601" y="15"/>
                  </a:lnTo>
                  <a:lnTo>
                    <a:pt x="1360044" y="7"/>
                  </a:lnTo>
                  <a:lnTo>
                    <a:pt x="1409972" y="3"/>
                  </a:lnTo>
                  <a:lnTo>
                    <a:pt x="1463304" y="1"/>
                  </a:lnTo>
                  <a:lnTo>
                    <a:pt x="1513996" y="1"/>
                  </a:lnTo>
                  <a:lnTo>
                    <a:pt x="1562478" y="0"/>
                  </a:lnTo>
                  <a:lnTo>
                    <a:pt x="1609977" y="0"/>
                  </a:lnTo>
                  <a:lnTo>
                    <a:pt x="1661191" y="0"/>
                  </a:lnTo>
                  <a:lnTo>
                    <a:pt x="1715095" y="0"/>
                  </a:lnTo>
                  <a:lnTo>
                    <a:pt x="1770193" y="0"/>
                  </a:lnTo>
                  <a:lnTo>
                    <a:pt x="1821671" y="0"/>
                  </a:lnTo>
                  <a:lnTo>
                    <a:pt x="1870502" y="0"/>
                  </a:lnTo>
                  <a:lnTo>
                    <a:pt x="1918156" y="0"/>
                  </a:lnTo>
                  <a:lnTo>
                    <a:pt x="1969439" y="4152"/>
                  </a:lnTo>
                  <a:lnTo>
                    <a:pt x="2021816" y="9631"/>
                  </a:lnTo>
                  <a:lnTo>
                    <a:pt x="2071047" y="12065"/>
                  </a:lnTo>
                  <a:lnTo>
                    <a:pt x="2118878" y="13147"/>
                  </a:lnTo>
                  <a:lnTo>
                    <a:pt x="2166088" y="13628"/>
                  </a:lnTo>
                  <a:lnTo>
                    <a:pt x="2213022" y="13842"/>
                  </a:lnTo>
                  <a:lnTo>
                    <a:pt x="2259833" y="13937"/>
                  </a:lnTo>
                  <a:lnTo>
                    <a:pt x="2305032" y="15536"/>
                  </a:lnTo>
                  <a:lnTo>
                    <a:pt x="2365495" y="23634"/>
                  </a:lnTo>
                  <a:lnTo>
                    <a:pt x="2424413" y="26726"/>
                  </a:lnTo>
                  <a:lnTo>
                    <a:pt x="2467971" y="27448"/>
                  </a:lnTo>
                  <a:lnTo>
                    <a:pt x="2528824" y="27856"/>
                  </a:lnTo>
                  <a:lnTo>
                    <a:pt x="2559013" y="27951"/>
                  </a:lnTo>
                  <a:lnTo>
                    <a:pt x="2596242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583559" y="435128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461222" y="4435366"/>
              <a:ext cx="66282" cy="322318"/>
            </a:xfrm>
            <a:custGeom>
              <a:avLst/>
              <a:gdLst/>
              <a:ahLst/>
              <a:cxnLst/>
              <a:rect l="0" t="0" r="0" b="0"/>
              <a:pathLst>
                <a:path w="66282" h="322318">
                  <a:moveTo>
                    <a:pt x="24240" y="0"/>
                  </a:moveTo>
                  <a:lnTo>
                    <a:pt x="8996" y="56824"/>
                  </a:lnTo>
                  <a:lnTo>
                    <a:pt x="0" y="106628"/>
                  </a:lnTo>
                  <a:lnTo>
                    <a:pt x="1487" y="166541"/>
                  </a:lnTo>
                  <a:lnTo>
                    <a:pt x="9456" y="203256"/>
                  </a:lnTo>
                  <a:lnTo>
                    <a:pt x="31451" y="248631"/>
                  </a:lnTo>
                  <a:lnTo>
                    <a:pt x="54577" y="282491"/>
                  </a:lnTo>
                  <a:lnTo>
                    <a:pt x="66281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611586" y="4519448"/>
              <a:ext cx="112112" cy="14015"/>
            </a:xfrm>
            <a:custGeom>
              <a:avLst/>
              <a:gdLst/>
              <a:ahLst/>
              <a:cxnLst/>
              <a:rect l="0" t="0" r="0" b="0"/>
              <a:pathLst>
                <a:path w="112112" h="14015">
                  <a:moveTo>
                    <a:pt x="0" y="14014"/>
                  </a:moveTo>
                  <a:lnTo>
                    <a:pt x="56824" y="9862"/>
                  </a:lnTo>
                  <a:lnTo>
                    <a:pt x="112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878849" y="4441940"/>
              <a:ext cx="87630" cy="230106"/>
            </a:xfrm>
            <a:custGeom>
              <a:avLst/>
              <a:gdLst/>
              <a:ahLst/>
              <a:cxnLst/>
              <a:rect l="0" t="0" r="0" b="0"/>
              <a:pathLst>
                <a:path w="87630" h="230106">
                  <a:moveTo>
                    <a:pt x="69068" y="7439"/>
                  </a:moveTo>
                  <a:lnTo>
                    <a:pt x="46750" y="0"/>
                  </a:lnTo>
                  <a:lnTo>
                    <a:pt x="23336" y="500"/>
                  </a:lnTo>
                  <a:lnTo>
                    <a:pt x="10553" y="2813"/>
                  </a:lnTo>
                  <a:lnTo>
                    <a:pt x="3587" y="9026"/>
                  </a:lnTo>
                  <a:lnTo>
                    <a:pt x="501" y="17840"/>
                  </a:lnTo>
                  <a:lnTo>
                    <a:pt x="0" y="28387"/>
                  </a:lnTo>
                  <a:lnTo>
                    <a:pt x="7749" y="52562"/>
                  </a:lnTo>
                  <a:lnTo>
                    <a:pt x="38098" y="106144"/>
                  </a:lnTo>
                  <a:lnTo>
                    <a:pt x="79157" y="164593"/>
                  </a:lnTo>
                  <a:lnTo>
                    <a:pt x="85137" y="177606"/>
                  </a:lnTo>
                  <a:lnTo>
                    <a:pt x="87629" y="204522"/>
                  </a:lnTo>
                  <a:lnTo>
                    <a:pt x="86113" y="218239"/>
                  </a:lnTo>
                  <a:lnTo>
                    <a:pt x="80431" y="225827"/>
                  </a:lnTo>
                  <a:lnTo>
                    <a:pt x="71972" y="229328"/>
                  </a:lnTo>
                  <a:lnTo>
                    <a:pt x="61662" y="230105"/>
                  </a:lnTo>
                  <a:lnTo>
                    <a:pt x="41901" y="222664"/>
                  </a:lnTo>
                  <a:lnTo>
                    <a:pt x="32272" y="216320"/>
                  </a:lnTo>
                  <a:lnTo>
                    <a:pt x="27409" y="205863"/>
                  </a:lnTo>
                  <a:lnTo>
                    <a:pt x="26159" y="177634"/>
                  </a:lnTo>
                  <a:lnTo>
                    <a:pt x="34209" y="134165"/>
                  </a:lnTo>
                  <a:lnTo>
                    <a:pt x="57396" y="79184"/>
                  </a:lnTo>
                  <a:lnTo>
                    <a:pt x="55054" y="354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017986" y="4351283"/>
              <a:ext cx="164390" cy="322318"/>
            </a:xfrm>
            <a:custGeom>
              <a:avLst/>
              <a:gdLst/>
              <a:ahLst/>
              <a:cxnLst/>
              <a:rect l="0" t="0" r="0" b="0"/>
              <a:pathLst>
                <a:path w="164390" h="322318">
                  <a:moveTo>
                    <a:pt x="0" y="0"/>
                  </a:moveTo>
                  <a:lnTo>
                    <a:pt x="41638" y="12745"/>
                  </a:lnTo>
                  <a:lnTo>
                    <a:pt x="100197" y="59887"/>
                  </a:lnTo>
                  <a:lnTo>
                    <a:pt x="141822" y="103236"/>
                  </a:lnTo>
                  <a:lnTo>
                    <a:pt x="155419" y="128408"/>
                  </a:lnTo>
                  <a:lnTo>
                    <a:pt x="164389" y="176281"/>
                  </a:lnTo>
                  <a:lnTo>
                    <a:pt x="159607" y="222473"/>
                  </a:lnTo>
                  <a:lnTo>
                    <a:pt x="140889" y="265744"/>
                  </a:lnTo>
                  <a:lnTo>
                    <a:pt x="98097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264709" y="4337269"/>
              <a:ext cx="103623" cy="140139"/>
            </a:xfrm>
            <a:custGeom>
              <a:avLst/>
              <a:gdLst/>
              <a:ahLst/>
              <a:cxnLst/>
              <a:rect l="0" t="0" r="0" b="0"/>
              <a:pathLst>
                <a:path w="103623" h="140139">
                  <a:moveTo>
                    <a:pt x="33553" y="0"/>
                  </a:moveTo>
                  <a:lnTo>
                    <a:pt x="65560" y="12745"/>
                  </a:lnTo>
                  <a:lnTo>
                    <a:pt x="84630" y="26945"/>
                  </a:lnTo>
                  <a:lnTo>
                    <a:pt x="89403" y="36648"/>
                  </a:lnTo>
                  <a:lnTo>
                    <a:pt x="90555" y="59887"/>
                  </a:lnTo>
                  <a:lnTo>
                    <a:pt x="75010" y="99232"/>
                  </a:lnTo>
                  <a:lnTo>
                    <a:pt x="55093" y="118324"/>
                  </a:lnTo>
                  <a:lnTo>
                    <a:pt x="43241" y="125595"/>
                  </a:lnTo>
                  <a:lnTo>
                    <a:pt x="17617" y="129522"/>
                  </a:lnTo>
                  <a:lnTo>
                    <a:pt x="4244" y="128389"/>
                  </a:lnTo>
                  <a:lnTo>
                    <a:pt x="0" y="126077"/>
                  </a:lnTo>
                  <a:lnTo>
                    <a:pt x="1842" y="122979"/>
                  </a:lnTo>
                  <a:lnTo>
                    <a:pt x="7741" y="119356"/>
                  </a:lnTo>
                  <a:lnTo>
                    <a:pt x="30905" y="119483"/>
                  </a:lnTo>
                  <a:lnTo>
                    <a:pt x="70658" y="128308"/>
                  </a:lnTo>
                  <a:lnTo>
                    <a:pt x="103622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606566" y="4379310"/>
              <a:ext cx="14014" cy="196194"/>
            </a:xfrm>
            <a:custGeom>
              <a:avLst/>
              <a:gdLst/>
              <a:ahLst/>
              <a:cxnLst/>
              <a:rect l="0" t="0" r="0" b="0"/>
              <a:pathLst>
                <a:path w="14014" h="196194">
                  <a:moveTo>
                    <a:pt x="14013" y="0"/>
                  </a:moveTo>
                  <a:lnTo>
                    <a:pt x="9861" y="56825"/>
                  </a:lnTo>
                  <a:lnTo>
                    <a:pt x="1947" y="119702"/>
                  </a:lnTo>
                  <a:lnTo>
                    <a:pt x="865" y="151298"/>
                  </a:lnTo>
                  <a:lnTo>
                    <a:pt x="0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522483" y="4466315"/>
              <a:ext cx="140139" cy="11093"/>
            </a:xfrm>
            <a:custGeom>
              <a:avLst/>
              <a:gdLst/>
              <a:ahLst/>
              <a:cxnLst/>
              <a:rect l="0" t="0" r="0" b="0"/>
              <a:pathLst>
                <a:path w="140139" h="11093">
                  <a:moveTo>
                    <a:pt x="0" y="11092"/>
                  </a:moveTo>
                  <a:lnTo>
                    <a:pt x="49884" y="0"/>
                  </a:lnTo>
                  <a:lnTo>
                    <a:pt x="96268" y="2096"/>
                  </a:lnTo>
                  <a:lnTo>
                    <a:pt x="140138" y="11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796368" y="4393324"/>
              <a:ext cx="121909" cy="280277"/>
            </a:xfrm>
            <a:custGeom>
              <a:avLst/>
              <a:gdLst/>
              <a:ahLst/>
              <a:cxnLst/>
              <a:rect l="0" t="0" r="0" b="0"/>
              <a:pathLst>
                <a:path w="121909" h="280277">
                  <a:moveTo>
                    <a:pt x="34418" y="0"/>
                  </a:moveTo>
                  <a:lnTo>
                    <a:pt x="19174" y="60976"/>
                  </a:lnTo>
                  <a:lnTo>
                    <a:pt x="6026" y="117720"/>
                  </a:lnTo>
                  <a:lnTo>
                    <a:pt x="0" y="159759"/>
                  </a:lnTo>
                  <a:lnTo>
                    <a:pt x="2512" y="199205"/>
                  </a:lnTo>
                  <a:lnTo>
                    <a:pt x="12971" y="229192"/>
                  </a:lnTo>
                  <a:lnTo>
                    <a:pt x="20120" y="241549"/>
                  </a:lnTo>
                  <a:lnTo>
                    <a:pt x="40520" y="259431"/>
                  </a:lnTo>
                  <a:lnTo>
                    <a:pt x="52500" y="266379"/>
                  </a:lnTo>
                  <a:lnTo>
                    <a:pt x="65158" y="267897"/>
                  </a:lnTo>
                  <a:lnTo>
                    <a:pt x="91679" y="261279"/>
                  </a:lnTo>
                  <a:lnTo>
                    <a:pt x="110732" y="243805"/>
                  </a:lnTo>
                  <a:lnTo>
                    <a:pt x="117993" y="232606"/>
                  </a:lnTo>
                  <a:lnTo>
                    <a:pt x="121908" y="207705"/>
                  </a:lnTo>
                  <a:lnTo>
                    <a:pt x="120773" y="194525"/>
                  </a:lnTo>
                  <a:lnTo>
                    <a:pt x="115344" y="187296"/>
                  </a:lnTo>
                  <a:lnTo>
                    <a:pt x="107054" y="184033"/>
                  </a:lnTo>
                  <a:lnTo>
                    <a:pt x="96856" y="183415"/>
                  </a:lnTo>
                  <a:lnTo>
                    <a:pt x="86943" y="187675"/>
                  </a:lnTo>
                  <a:lnTo>
                    <a:pt x="67624" y="204864"/>
                  </a:lnTo>
                  <a:lnTo>
                    <a:pt x="56962" y="232227"/>
                  </a:lnTo>
                  <a:lnTo>
                    <a:pt x="53780" y="258921"/>
                  </a:lnTo>
                  <a:lnTo>
                    <a:pt x="55112" y="266039"/>
                  </a:lnTo>
                  <a:lnTo>
                    <a:pt x="62446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069021" y="4323255"/>
              <a:ext cx="98097" cy="106092"/>
            </a:xfrm>
            <a:custGeom>
              <a:avLst/>
              <a:gdLst/>
              <a:ahLst/>
              <a:cxnLst/>
              <a:rect l="0" t="0" r="0" b="0"/>
              <a:pathLst>
                <a:path w="98097" h="106092">
                  <a:moveTo>
                    <a:pt x="0" y="0"/>
                  </a:moveTo>
                  <a:lnTo>
                    <a:pt x="32007" y="12745"/>
                  </a:lnTo>
                  <a:lnTo>
                    <a:pt x="51076" y="26945"/>
                  </a:lnTo>
                  <a:lnTo>
                    <a:pt x="71881" y="59887"/>
                  </a:lnTo>
                  <a:lnTo>
                    <a:pt x="71277" y="71066"/>
                  </a:lnTo>
                  <a:lnTo>
                    <a:pt x="58149" y="91793"/>
                  </a:lnTo>
                  <a:lnTo>
                    <a:pt x="32591" y="103081"/>
                  </a:lnTo>
                  <a:lnTo>
                    <a:pt x="17056" y="106091"/>
                  </a:lnTo>
                  <a:lnTo>
                    <a:pt x="8256" y="103426"/>
                  </a:lnTo>
                  <a:lnTo>
                    <a:pt x="3947" y="96979"/>
                  </a:lnTo>
                  <a:lnTo>
                    <a:pt x="2631" y="88009"/>
                  </a:lnTo>
                  <a:lnTo>
                    <a:pt x="6425" y="80472"/>
                  </a:lnTo>
                  <a:lnTo>
                    <a:pt x="23098" y="67945"/>
                  </a:lnTo>
                  <a:lnTo>
                    <a:pt x="66186" y="59578"/>
                  </a:lnTo>
                  <a:lnTo>
                    <a:pt x="83914" y="61773"/>
                  </a:lnTo>
                  <a:lnTo>
                    <a:pt x="98096" y="70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70759" y="5050101"/>
            <a:ext cx="1765739" cy="408272"/>
            <a:chOff x="770759" y="5050101"/>
            <a:chExt cx="1765739" cy="408272"/>
          </a:xfrm>
        </p:grpSpPr>
        <p:sp>
          <p:nvSpPr>
            <p:cNvPr id="72" name="Freeform 71"/>
            <p:cNvSpPr/>
            <p:nvPr/>
          </p:nvSpPr>
          <p:spPr>
            <a:xfrm>
              <a:off x="770759" y="5206124"/>
              <a:ext cx="98097" cy="14015"/>
            </a:xfrm>
            <a:custGeom>
              <a:avLst/>
              <a:gdLst/>
              <a:ahLst/>
              <a:cxnLst/>
              <a:rect l="0" t="0" r="0" b="0"/>
              <a:pathLst>
                <a:path w="98097" h="14015">
                  <a:moveTo>
                    <a:pt x="0" y="0"/>
                  </a:moveTo>
                  <a:lnTo>
                    <a:pt x="49884" y="11092"/>
                  </a:lnTo>
                  <a:lnTo>
                    <a:pt x="98096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70759" y="5276193"/>
              <a:ext cx="84083" cy="14015"/>
            </a:xfrm>
            <a:custGeom>
              <a:avLst/>
              <a:gdLst/>
              <a:ahLst/>
              <a:cxnLst/>
              <a:rect l="0" t="0" r="0" b="0"/>
              <a:pathLst>
                <a:path w="84083" h="14015">
                  <a:moveTo>
                    <a:pt x="0" y="14014"/>
                  </a:moveTo>
                  <a:lnTo>
                    <a:pt x="45732" y="2922"/>
                  </a:lnTo>
                  <a:lnTo>
                    <a:pt x="8408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001618" y="5050101"/>
              <a:ext cx="1534880" cy="381546"/>
            </a:xfrm>
            <a:custGeom>
              <a:avLst/>
              <a:gdLst/>
              <a:ahLst/>
              <a:cxnLst/>
              <a:rect l="0" t="0" r="0" b="0"/>
              <a:pathLst>
                <a:path w="1534880" h="381546">
                  <a:moveTo>
                    <a:pt x="21389" y="366230"/>
                  </a:moveTo>
                  <a:lnTo>
                    <a:pt x="10297" y="316345"/>
                  </a:lnTo>
                  <a:lnTo>
                    <a:pt x="10231" y="294232"/>
                  </a:lnTo>
                  <a:lnTo>
                    <a:pt x="12393" y="294875"/>
                  </a:lnTo>
                  <a:lnTo>
                    <a:pt x="15392" y="299975"/>
                  </a:lnTo>
                  <a:lnTo>
                    <a:pt x="21761" y="351355"/>
                  </a:lnTo>
                  <a:lnTo>
                    <a:pt x="28302" y="379861"/>
                  </a:lnTo>
                  <a:lnTo>
                    <a:pt x="30669" y="381545"/>
                  </a:lnTo>
                  <a:lnTo>
                    <a:pt x="33299" y="362656"/>
                  </a:lnTo>
                  <a:lnTo>
                    <a:pt x="23799" y="306355"/>
                  </a:lnTo>
                  <a:lnTo>
                    <a:pt x="12933" y="247106"/>
                  </a:lnTo>
                  <a:lnTo>
                    <a:pt x="9022" y="187855"/>
                  </a:lnTo>
                  <a:lnTo>
                    <a:pt x="8107" y="144219"/>
                  </a:lnTo>
                  <a:lnTo>
                    <a:pt x="7592" y="83322"/>
                  </a:lnTo>
                  <a:lnTo>
                    <a:pt x="0" y="33271"/>
                  </a:lnTo>
                  <a:lnTo>
                    <a:pt x="2458" y="21247"/>
                  </a:lnTo>
                  <a:lnTo>
                    <a:pt x="8768" y="11675"/>
                  </a:lnTo>
                  <a:lnTo>
                    <a:pt x="17647" y="3735"/>
                  </a:lnTo>
                  <a:lnTo>
                    <a:pt x="28236" y="0"/>
                  </a:lnTo>
                  <a:lnTo>
                    <a:pt x="82949" y="1040"/>
                  </a:lnTo>
                  <a:lnTo>
                    <a:pt x="145832" y="9146"/>
                  </a:lnTo>
                  <a:lnTo>
                    <a:pt x="196496" y="13888"/>
                  </a:lnTo>
                  <a:lnTo>
                    <a:pt x="250953" y="15293"/>
                  </a:lnTo>
                  <a:lnTo>
                    <a:pt x="306535" y="15710"/>
                  </a:lnTo>
                  <a:lnTo>
                    <a:pt x="362450" y="15833"/>
                  </a:lnTo>
                  <a:lnTo>
                    <a:pt x="418464" y="15870"/>
                  </a:lnTo>
                  <a:lnTo>
                    <a:pt x="481946" y="15880"/>
                  </a:lnTo>
                  <a:lnTo>
                    <a:pt x="527118" y="15883"/>
                  </a:lnTo>
                  <a:lnTo>
                    <a:pt x="571589" y="15884"/>
                  </a:lnTo>
                  <a:lnTo>
                    <a:pt x="633198" y="17442"/>
                  </a:lnTo>
                  <a:lnTo>
                    <a:pt x="677386" y="23324"/>
                  </a:lnTo>
                  <a:lnTo>
                    <a:pt x="722976" y="26977"/>
                  </a:lnTo>
                  <a:lnTo>
                    <a:pt x="769190" y="28600"/>
                  </a:lnTo>
                  <a:lnTo>
                    <a:pt x="815681" y="29322"/>
                  </a:lnTo>
                  <a:lnTo>
                    <a:pt x="878186" y="29728"/>
                  </a:lnTo>
                  <a:lnTo>
                    <a:pt x="921217" y="29823"/>
                  </a:lnTo>
                  <a:lnTo>
                    <a:pt x="966293" y="29865"/>
                  </a:lnTo>
                  <a:lnTo>
                    <a:pt x="1012279" y="29884"/>
                  </a:lnTo>
                  <a:lnTo>
                    <a:pt x="1074499" y="29895"/>
                  </a:lnTo>
                  <a:lnTo>
                    <a:pt x="1132381" y="29897"/>
                  </a:lnTo>
                  <a:lnTo>
                    <a:pt x="1174330" y="29898"/>
                  </a:lnTo>
                  <a:lnTo>
                    <a:pt x="1237566" y="34051"/>
                  </a:lnTo>
                  <a:lnTo>
                    <a:pt x="1275058" y="37973"/>
                  </a:lnTo>
                  <a:lnTo>
                    <a:pt x="1323985" y="32983"/>
                  </a:lnTo>
                  <a:lnTo>
                    <a:pt x="1377236" y="30813"/>
                  </a:lnTo>
                  <a:lnTo>
                    <a:pt x="1432461" y="30170"/>
                  </a:lnTo>
                  <a:lnTo>
                    <a:pt x="1485155" y="31536"/>
                  </a:lnTo>
                  <a:lnTo>
                    <a:pt x="1534879" y="4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151944" y="5136055"/>
              <a:ext cx="133514" cy="294291"/>
            </a:xfrm>
            <a:custGeom>
              <a:avLst/>
              <a:gdLst/>
              <a:ahLst/>
              <a:cxnLst/>
              <a:rect l="0" t="0" r="0" b="0"/>
              <a:pathLst>
                <a:path w="133514" h="294291">
                  <a:moveTo>
                    <a:pt x="81270" y="0"/>
                  </a:moveTo>
                  <a:lnTo>
                    <a:pt x="61873" y="49885"/>
                  </a:lnTo>
                  <a:lnTo>
                    <a:pt x="36262" y="110892"/>
                  </a:lnTo>
                  <a:lnTo>
                    <a:pt x="21048" y="161230"/>
                  </a:lnTo>
                  <a:lnTo>
                    <a:pt x="3515" y="224408"/>
                  </a:lnTo>
                  <a:lnTo>
                    <a:pt x="0" y="259079"/>
                  </a:lnTo>
                  <a:lnTo>
                    <a:pt x="5290" y="270816"/>
                  </a:lnTo>
                  <a:lnTo>
                    <a:pt x="15046" y="278640"/>
                  </a:lnTo>
                  <a:lnTo>
                    <a:pt x="27778" y="283857"/>
                  </a:lnTo>
                  <a:lnTo>
                    <a:pt x="40937" y="284220"/>
                  </a:lnTo>
                  <a:lnTo>
                    <a:pt x="68016" y="276320"/>
                  </a:lnTo>
                  <a:lnTo>
                    <a:pt x="102083" y="254364"/>
                  </a:lnTo>
                  <a:lnTo>
                    <a:pt x="118029" y="232946"/>
                  </a:lnTo>
                  <a:lnTo>
                    <a:pt x="128749" y="206300"/>
                  </a:lnTo>
                  <a:lnTo>
                    <a:pt x="133513" y="173695"/>
                  </a:lnTo>
                  <a:lnTo>
                    <a:pt x="130113" y="164067"/>
                  </a:lnTo>
                  <a:lnTo>
                    <a:pt x="123174" y="159205"/>
                  </a:lnTo>
                  <a:lnTo>
                    <a:pt x="113877" y="157520"/>
                  </a:lnTo>
                  <a:lnTo>
                    <a:pt x="106122" y="161069"/>
                  </a:lnTo>
                  <a:lnTo>
                    <a:pt x="93353" y="177468"/>
                  </a:lnTo>
                  <a:lnTo>
                    <a:pt x="67617" y="239460"/>
                  </a:lnTo>
                  <a:lnTo>
                    <a:pt x="53242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348355" y="5206124"/>
              <a:ext cx="137108" cy="76565"/>
            </a:xfrm>
            <a:custGeom>
              <a:avLst/>
              <a:gdLst/>
              <a:ahLst/>
              <a:cxnLst/>
              <a:rect l="0" t="0" r="0" b="0"/>
              <a:pathLst>
                <a:path w="137108" h="76565">
                  <a:moveTo>
                    <a:pt x="39011" y="0"/>
                  </a:moveTo>
                  <a:lnTo>
                    <a:pt x="0" y="58516"/>
                  </a:lnTo>
                  <a:lnTo>
                    <a:pt x="547" y="67038"/>
                  </a:lnTo>
                  <a:lnTo>
                    <a:pt x="7140" y="72720"/>
                  </a:lnTo>
                  <a:lnTo>
                    <a:pt x="17763" y="76508"/>
                  </a:lnTo>
                  <a:lnTo>
                    <a:pt x="42024" y="76564"/>
                  </a:lnTo>
                  <a:lnTo>
                    <a:pt x="95661" y="63912"/>
                  </a:lnTo>
                  <a:lnTo>
                    <a:pt x="137107" y="56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443421" y="5122041"/>
              <a:ext cx="112111" cy="280277"/>
            </a:xfrm>
            <a:custGeom>
              <a:avLst/>
              <a:gdLst/>
              <a:ahLst/>
              <a:cxnLst/>
              <a:rect l="0" t="0" r="0" b="0"/>
              <a:pathLst>
                <a:path w="112111" h="280277">
                  <a:moveTo>
                    <a:pt x="112110" y="0"/>
                  </a:moveTo>
                  <a:lnTo>
                    <a:pt x="91291" y="35121"/>
                  </a:lnTo>
                  <a:lnTo>
                    <a:pt x="70570" y="96268"/>
                  </a:lnTo>
                  <a:lnTo>
                    <a:pt x="56203" y="143748"/>
                  </a:lnTo>
                  <a:lnTo>
                    <a:pt x="37933" y="193111"/>
                  </a:lnTo>
                  <a:lnTo>
                    <a:pt x="11299" y="251640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667641" y="5150069"/>
              <a:ext cx="56057" cy="224222"/>
            </a:xfrm>
            <a:custGeom>
              <a:avLst/>
              <a:gdLst/>
              <a:ahLst/>
              <a:cxnLst/>
              <a:rect l="0" t="0" r="0" b="0"/>
              <a:pathLst>
                <a:path w="56057" h="224222">
                  <a:moveTo>
                    <a:pt x="56056" y="0"/>
                  </a:moveTo>
                  <a:lnTo>
                    <a:pt x="40812" y="54037"/>
                  </a:lnTo>
                  <a:lnTo>
                    <a:pt x="27663" y="111512"/>
                  </a:lnTo>
                  <a:lnTo>
                    <a:pt x="13906" y="167988"/>
                  </a:lnTo>
                  <a:lnTo>
                    <a:pt x="0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597572" y="5262179"/>
              <a:ext cx="140139" cy="28029"/>
            </a:xfrm>
            <a:custGeom>
              <a:avLst/>
              <a:gdLst/>
              <a:ahLst/>
              <a:cxnLst/>
              <a:rect l="0" t="0" r="0" b="0"/>
              <a:pathLst>
                <a:path w="140139" h="28029">
                  <a:moveTo>
                    <a:pt x="0" y="0"/>
                  </a:moveTo>
                  <a:lnTo>
                    <a:pt x="58516" y="19506"/>
                  </a:lnTo>
                  <a:lnTo>
                    <a:pt x="117556" y="26344"/>
                  </a:lnTo>
                  <a:lnTo>
                    <a:pt x="140138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91862" y="5178097"/>
              <a:ext cx="36199" cy="112111"/>
            </a:xfrm>
            <a:custGeom>
              <a:avLst/>
              <a:gdLst/>
              <a:ahLst/>
              <a:cxnLst/>
              <a:rect l="0" t="0" r="0" b="0"/>
              <a:pathLst>
                <a:path w="36199" h="112111">
                  <a:moveTo>
                    <a:pt x="0" y="0"/>
                  </a:moveTo>
                  <a:lnTo>
                    <a:pt x="22318" y="7439"/>
                  </a:lnTo>
                  <a:lnTo>
                    <a:pt x="28893" y="15859"/>
                  </a:lnTo>
                  <a:lnTo>
                    <a:pt x="36198" y="41823"/>
                  </a:lnTo>
                  <a:lnTo>
                    <a:pt x="35031" y="54353"/>
                  </a:lnTo>
                  <a:lnTo>
                    <a:pt x="20068" y="85308"/>
                  </a:lnTo>
                  <a:lnTo>
                    <a:pt x="0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779752" y="5296781"/>
              <a:ext cx="169633" cy="161592"/>
            </a:xfrm>
            <a:custGeom>
              <a:avLst/>
              <a:gdLst/>
              <a:ahLst/>
              <a:cxnLst/>
              <a:rect l="0" t="0" r="0" b="0"/>
              <a:pathLst>
                <a:path w="169633" h="161592">
                  <a:moveTo>
                    <a:pt x="84082" y="7440"/>
                  </a:moveTo>
                  <a:lnTo>
                    <a:pt x="106401" y="0"/>
                  </a:lnTo>
                  <a:lnTo>
                    <a:pt x="129815" y="500"/>
                  </a:lnTo>
                  <a:lnTo>
                    <a:pt x="142598" y="2813"/>
                  </a:lnTo>
                  <a:lnTo>
                    <a:pt x="152678" y="9027"/>
                  </a:lnTo>
                  <a:lnTo>
                    <a:pt x="168029" y="28387"/>
                  </a:lnTo>
                  <a:lnTo>
                    <a:pt x="169632" y="40090"/>
                  </a:lnTo>
                  <a:lnTo>
                    <a:pt x="163108" y="65549"/>
                  </a:lnTo>
                  <a:lnTo>
                    <a:pt x="141926" y="106145"/>
                  </a:lnTo>
                  <a:lnTo>
                    <a:pt x="120691" y="125530"/>
                  </a:lnTo>
                  <a:lnTo>
                    <a:pt x="68995" y="150662"/>
                  </a:lnTo>
                  <a:lnTo>
                    <a:pt x="41564" y="156733"/>
                  </a:lnTo>
                  <a:lnTo>
                    <a:pt x="0" y="1615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993746" y="5178097"/>
              <a:ext cx="116559" cy="224221"/>
            </a:xfrm>
            <a:custGeom>
              <a:avLst/>
              <a:gdLst/>
              <a:ahLst/>
              <a:cxnLst/>
              <a:rect l="0" t="0" r="0" b="0"/>
              <a:pathLst>
                <a:path w="116559" h="224221">
                  <a:moveTo>
                    <a:pt x="24240" y="0"/>
                  </a:moveTo>
                  <a:lnTo>
                    <a:pt x="8996" y="56824"/>
                  </a:lnTo>
                  <a:lnTo>
                    <a:pt x="0" y="102476"/>
                  </a:lnTo>
                  <a:lnTo>
                    <a:pt x="1487" y="151297"/>
                  </a:lnTo>
                  <a:lnTo>
                    <a:pt x="4400" y="166262"/>
                  </a:lnTo>
                  <a:lnTo>
                    <a:pt x="12571" y="176239"/>
                  </a:lnTo>
                  <a:lnTo>
                    <a:pt x="38258" y="187324"/>
                  </a:lnTo>
                  <a:lnTo>
                    <a:pt x="50713" y="187166"/>
                  </a:lnTo>
                  <a:lnTo>
                    <a:pt x="72857" y="178686"/>
                  </a:lnTo>
                  <a:lnTo>
                    <a:pt x="102832" y="156404"/>
                  </a:lnTo>
                  <a:lnTo>
                    <a:pt x="113668" y="130758"/>
                  </a:lnTo>
                  <a:lnTo>
                    <a:pt x="116558" y="115199"/>
                  </a:lnTo>
                  <a:lnTo>
                    <a:pt x="113813" y="106384"/>
                  </a:lnTo>
                  <a:lnTo>
                    <a:pt x="107312" y="102064"/>
                  </a:lnTo>
                  <a:lnTo>
                    <a:pt x="98306" y="100741"/>
                  </a:lnTo>
                  <a:lnTo>
                    <a:pt x="89188" y="104531"/>
                  </a:lnTo>
                  <a:lnTo>
                    <a:pt x="70753" y="121198"/>
                  </a:lnTo>
                  <a:lnTo>
                    <a:pt x="50306" y="156844"/>
                  </a:lnTo>
                  <a:lnTo>
                    <a:pt x="43610" y="183376"/>
                  </a:lnTo>
                  <a:lnTo>
                    <a:pt x="38254" y="224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4848772" y="3965489"/>
            <a:ext cx="853761" cy="371781"/>
            <a:chOff x="4848772" y="3965489"/>
            <a:chExt cx="853761" cy="371781"/>
          </a:xfrm>
        </p:grpSpPr>
        <p:sp>
          <p:nvSpPr>
            <p:cNvPr id="84" name="Freeform 83"/>
            <p:cNvSpPr/>
            <p:nvPr/>
          </p:nvSpPr>
          <p:spPr>
            <a:xfrm>
              <a:off x="4848772" y="4000938"/>
              <a:ext cx="126126" cy="28029"/>
            </a:xfrm>
            <a:custGeom>
              <a:avLst/>
              <a:gdLst/>
              <a:ahLst/>
              <a:cxnLst/>
              <a:rect l="0" t="0" r="0" b="0"/>
              <a:pathLst>
                <a:path w="126126" h="28029">
                  <a:moveTo>
                    <a:pt x="0" y="0"/>
                  </a:moveTo>
                  <a:lnTo>
                    <a:pt x="49885" y="11092"/>
                  </a:lnTo>
                  <a:lnTo>
                    <a:pt x="92116" y="17300"/>
                  </a:lnTo>
                  <a:lnTo>
                    <a:pt x="126125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848772" y="4088646"/>
              <a:ext cx="168167" cy="38417"/>
            </a:xfrm>
            <a:custGeom>
              <a:avLst/>
              <a:gdLst/>
              <a:ahLst/>
              <a:cxnLst/>
              <a:rect l="0" t="0" r="0" b="0"/>
              <a:pathLst>
                <a:path w="168167" h="38417">
                  <a:moveTo>
                    <a:pt x="0" y="38416"/>
                  </a:moveTo>
                  <a:lnTo>
                    <a:pt x="35121" y="17597"/>
                  </a:lnTo>
                  <a:lnTo>
                    <a:pt x="82898" y="3355"/>
                  </a:lnTo>
                  <a:lnTo>
                    <a:pt x="131829" y="0"/>
                  </a:lnTo>
                  <a:lnTo>
                    <a:pt x="168166" y="103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297214" y="3972910"/>
              <a:ext cx="56056" cy="364360"/>
            </a:xfrm>
            <a:custGeom>
              <a:avLst/>
              <a:gdLst/>
              <a:ahLst/>
              <a:cxnLst/>
              <a:rect l="0" t="0" r="0" b="0"/>
              <a:pathLst>
                <a:path w="56056" h="364360">
                  <a:moveTo>
                    <a:pt x="56055" y="0"/>
                  </a:moveTo>
                  <a:lnTo>
                    <a:pt x="56055" y="54383"/>
                  </a:lnTo>
                  <a:lnTo>
                    <a:pt x="54498" y="106771"/>
                  </a:lnTo>
                  <a:lnTo>
                    <a:pt x="44867" y="154127"/>
                  </a:lnTo>
                  <a:lnTo>
                    <a:pt x="33709" y="206912"/>
                  </a:lnTo>
                  <a:lnTo>
                    <a:pt x="28154" y="261999"/>
                  </a:lnTo>
                  <a:lnTo>
                    <a:pt x="17338" y="314653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507421" y="3965489"/>
              <a:ext cx="195112" cy="359505"/>
            </a:xfrm>
            <a:custGeom>
              <a:avLst/>
              <a:gdLst/>
              <a:ahLst/>
              <a:cxnLst/>
              <a:rect l="0" t="0" r="0" b="0"/>
              <a:pathLst>
                <a:path w="195112" h="359505">
                  <a:moveTo>
                    <a:pt x="42041" y="21435"/>
                  </a:moveTo>
                  <a:lnTo>
                    <a:pt x="22536" y="79951"/>
                  </a:lnTo>
                  <a:lnTo>
                    <a:pt x="9099" y="127700"/>
                  </a:lnTo>
                  <a:lnTo>
                    <a:pt x="2696" y="181294"/>
                  </a:lnTo>
                  <a:lnTo>
                    <a:pt x="799" y="236620"/>
                  </a:lnTo>
                  <a:lnTo>
                    <a:pt x="7676" y="292460"/>
                  </a:lnTo>
                  <a:lnTo>
                    <a:pt x="19501" y="321475"/>
                  </a:lnTo>
                  <a:lnTo>
                    <a:pt x="27014" y="333572"/>
                  </a:lnTo>
                  <a:lnTo>
                    <a:pt x="47819" y="351165"/>
                  </a:lnTo>
                  <a:lnTo>
                    <a:pt x="59907" y="358037"/>
                  </a:lnTo>
                  <a:lnTo>
                    <a:pt x="72637" y="359504"/>
                  </a:lnTo>
                  <a:lnTo>
                    <a:pt x="99238" y="352829"/>
                  </a:lnTo>
                  <a:lnTo>
                    <a:pt x="133036" y="331563"/>
                  </a:lnTo>
                  <a:lnTo>
                    <a:pt x="162774" y="298099"/>
                  </a:lnTo>
                  <a:lnTo>
                    <a:pt x="183869" y="258599"/>
                  </a:lnTo>
                  <a:lnTo>
                    <a:pt x="192542" y="209872"/>
                  </a:lnTo>
                  <a:lnTo>
                    <a:pt x="195111" y="155988"/>
                  </a:lnTo>
                  <a:lnTo>
                    <a:pt x="188433" y="100576"/>
                  </a:lnTo>
                  <a:lnTo>
                    <a:pt x="170669" y="38798"/>
                  </a:lnTo>
                  <a:lnTo>
                    <a:pt x="155783" y="15657"/>
                  </a:lnTo>
                  <a:lnTo>
                    <a:pt x="144340" y="8241"/>
                  </a:lnTo>
                  <a:lnTo>
                    <a:pt x="115016" y="0"/>
                  </a:lnTo>
                  <a:lnTo>
                    <a:pt x="70930" y="2800"/>
                  </a:lnTo>
                  <a:lnTo>
                    <a:pt x="58186" y="10569"/>
                  </a:lnTo>
                  <a:lnTo>
                    <a:pt x="35722" y="35810"/>
                  </a:lnTo>
                  <a:lnTo>
                    <a:pt x="8671" y="88461"/>
                  </a:lnTo>
                  <a:lnTo>
                    <a:pt x="0" y="1195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778703" y="3150583"/>
            <a:ext cx="1681657" cy="1498844"/>
            <a:chOff x="4778703" y="3150583"/>
            <a:chExt cx="1681657" cy="1498844"/>
          </a:xfrm>
        </p:grpSpPr>
        <p:sp>
          <p:nvSpPr>
            <p:cNvPr id="89" name="Freeform 88"/>
            <p:cNvSpPr/>
            <p:nvPr/>
          </p:nvSpPr>
          <p:spPr>
            <a:xfrm>
              <a:off x="4792717" y="3328276"/>
              <a:ext cx="252250" cy="14015"/>
            </a:xfrm>
            <a:custGeom>
              <a:avLst/>
              <a:gdLst/>
              <a:ahLst/>
              <a:cxnLst/>
              <a:rect l="0" t="0" r="0" b="0"/>
              <a:pathLst>
                <a:path w="252250" h="14015">
                  <a:moveTo>
                    <a:pt x="0" y="0"/>
                  </a:moveTo>
                  <a:lnTo>
                    <a:pt x="46309" y="0"/>
                  </a:lnTo>
                  <a:lnTo>
                    <a:pt x="105243" y="0"/>
                  </a:lnTo>
                  <a:lnTo>
                    <a:pt x="161287" y="1557"/>
                  </a:lnTo>
                  <a:lnTo>
                    <a:pt x="218710" y="11092"/>
                  </a:lnTo>
                  <a:lnTo>
                    <a:pt x="252249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778703" y="3446326"/>
              <a:ext cx="196195" cy="8075"/>
            </a:xfrm>
            <a:custGeom>
              <a:avLst/>
              <a:gdLst/>
              <a:ahLst/>
              <a:cxnLst/>
              <a:rect l="0" t="0" r="0" b="0"/>
              <a:pathLst>
                <a:path w="196195" h="8075">
                  <a:moveTo>
                    <a:pt x="0" y="8074"/>
                  </a:moveTo>
                  <a:lnTo>
                    <a:pt x="43195" y="0"/>
                  </a:lnTo>
                  <a:lnTo>
                    <a:pt x="102477" y="6018"/>
                  </a:lnTo>
                  <a:lnTo>
                    <a:pt x="151298" y="7465"/>
                  </a:lnTo>
                  <a:lnTo>
                    <a:pt x="196194" y="80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255172" y="3150583"/>
              <a:ext cx="1205188" cy="502823"/>
            </a:xfrm>
            <a:custGeom>
              <a:avLst/>
              <a:gdLst/>
              <a:ahLst/>
              <a:cxnLst/>
              <a:rect l="0" t="0" r="0" b="0"/>
              <a:pathLst>
                <a:path w="1205188" h="502823">
                  <a:moveTo>
                    <a:pt x="0" y="359872"/>
                  </a:moveTo>
                  <a:lnTo>
                    <a:pt x="0" y="330115"/>
                  </a:lnTo>
                  <a:lnTo>
                    <a:pt x="1557" y="326020"/>
                  </a:lnTo>
                  <a:lnTo>
                    <a:pt x="4152" y="327962"/>
                  </a:lnTo>
                  <a:lnTo>
                    <a:pt x="23903" y="378623"/>
                  </a:lnTo>
                  <a:lnTo>
                    <a:pt x="42150" y="441661"/>
                  </a:lnTo>
                  <a:lnTo>
                    <a:pt x="60748" y="499557"/>
                  </a:lnTo>
                  <a:lnTo>
                    <a:pt x="63855" y="502822"/>
                  </a:lnTo>
                  <a:lnTo>
                    <a:pt x="65926" y="498771"/>
                  </a:lnTo>
                  <a:lnTo>
                    <a:pt x="69251" y="447516"/>
                  </a:lnTo>
                  <a:lnTo>
                    <a:pt x="69827" y="388090"/>
                  </a:lnTo>
                  <a:lnTo>
                    <a:pt x="69961" y="343866"/>
                  </a:lnTo>
                  <a:lnTo>
                    <a:pt x="70021" y="298260"/>
                  </a:lnTo>
                  <a:lnTo>
                    <a:pt x="70048" y="252040"/>
                  </a:lnTo>
                  <a:lnTo>
                    <a:pt x="70063" y="189687"/>
                  </a:lnTo>
                  <a:lnTo>
                    <a:pt x="62628" y="131766"/>
                  </a:lnTo>
                  <a:lnTo>
                    <a:pt x="50564" y="82597"/>
                  </a:lnTo>
                  <a:lnTo>
                    <a:pt x="49982" y="52902"/>
                  </a:lnTo>
                  <a:lnTo>
                    <a:pt x="52006" y="38444"/>
                  </a:lnTo>
                  <a:lnTo>
                    <a:pt x="58028" y="27248"/>
                  </a:lnTo>
                  <a:lnTo>
                    <a:pt x="77174" y="10656"/>
                  </a:lnTo>
                  <a:lnTo>
                    <a:pt x="129095" y="0"/>
                  </a:lnTo>
                  <a:lnTo>
                    <a:pt x="186347" y="4283"/>
                  </a:lnTo>
                  <a:lnTo>
                    <a:pt x="232302" y="7196"/>
                  </a:lnTo>
                  <a:lnTo>
                    <a:pt x="285425" y="8491"/>
                  </a:lnTo>
                  <a:lnTo>
                    <a:pt x="345367" y="9067"/>
                  </a:lnTo>
                  <a:lnTo>
                    <a:pt x="408340" y="13475"/>
                  </a:lnTo>
                  <a:lnTo>
                    <a:pt x="440392" y="16830"/>
                  </a:lnTo>
                  <a:lnTo>
                    <a:pt x="472660" y="19067"/>
                  </a:lnTo>
                  <a:lnTo>
                    <a:pt x="505072" y="20559"/>
                  </a:lnTo>
                  <a:lnTo>
                    <a:pt x="565479" y="22216"/>
                  </a:lnTo>
                  <a:lnTo>
                    <a:pt x="613087" y="22952"/>
                  </a:lnTo>
                  <a:lnTo>
                    <a:pt x="674906" y="23367"/>
                  </a:lnTo>
                  <a:lnTo>
                    <a:pt x="732669" y="23490"/>
                  </a:lnTo>
                  <a:lnTo>
                    <a:pt x="782896" y="19366"/>
                  </a:lnTo>
                  <a:lnTo>
                    <a:pt x="841551" y="13900"/>
                  </a:lnTo>
                  <a:lnTo>
                    <a:pt x="903952" y="11471"/>
                  </a:lnTo>
                  <a:lnTo>
                    <a:pt x="959713" y="10391"/>
                  </a:lnTo>
                  <a:lnTo>
                    <a:pt x="1012005" y="9911"/>
                  </a:lnTo>
                  <a:lnTo>
                    <a:pt x="1066387" y="9698"/>
                  </a:lnTo>
                  <a:lnTo>
                    <a:pt x="1121698" y="9603"/>
                  </a:lnTo>
                  <a:lnTo>
                    <a:pt x="1180450" y="9550"/>
                  </a:lnTo>
                  <a:lnTo>
                    <a:pt x="1205187" y="95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647559" y="3342290"/>
              <a:ext cx="1" cy="280277"/>
            </a:xfrm>
            <a:custGeom>
              <a:avLst/>
              <a:gdLst/>
              <a:ahLst/>
              <a:cxnLst/>
              <a:rect l="0" t="0" r="0" b="0"/>
              <a:pathLst>
                <a:path w="1" h="280277">
                  <a:moveTo>
                    <a:pt x="0" y="0"/>
                  </a:moveTo>
                  <a:lnTo>
                    <a:pt x="0" y="60976"/>
                  </a:lnTo>
                  <a:lnTo>
                    <a:pt x="0" y="117721"/>
                  </a:lnTo>
                  <a:lnTo>
                    <a:pt x="0" y="179689"/>
                  </a:lnTo>
                  <a:lnTo>
                    <a:pt x="0" y="233344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801710" y="3356304"/>
              <a:ext cx="176066" cy="186171"/>
            </a:xfrm>
            <a:custGeom>
              <a:avLst/>
              <a:gdLst/>
              <a:ahLst/>
              <a:cxnLst/>
              <a:rect l="0" t="0" r="0" b="0"/>
              <a:pathLst>
                <a:path w="176066" h="186171">
                  <a:moveTo>
                    <a:pt x="0" y="0"/>
                  </a:moveTo>
                  <a:lnTo>
                    <a:pt x="9631" y="36678"/>
                  </a:lnTo>
                  <a:lnTo>
                    <a:pt x="14273" y="90971"/>
                  </a:lnTo>
                  <a:lnTo>
                    <a:pt x="26375" y="136469"/>
                  </a:lnTo>
                  <a:lnTo>
                    <a:pt x="40788" y="159787"/>
                  </a:lnTo>
                  <a:lnTo>
                    <a:pt x="61727" y="176379"/>
                  </a:lnTo>
                  <a:lnTo>
                    <a:pt x="73850" y="182983"/>
                  </a:lnTo>
                  <a:lnTo>
                    <a:pt x="103929" y="186170"/>
                  </a:lnTo>
                  <a:lnTo>
                    <a:pt x="120670" y="184839"/>
                  </a:lnTo>
                  <a:lnTo>
                    <a:pt x="147576" y="170905"/>
                  </a:lnTo>
                  <a:lnTo>
                    <a:pt x="159110" y="160649"/>
                  </a:lnTo>
                  <a:lnTo>
                    <a:pt x="171927" y="132645"/>
                  </a:lnTo>
                  <a:lnTo>
                    <a:pt x="176065" y="100994"/>
                  </a:lnTo>
                  <a:lnTo>
                    <a:pt x="169641" y="58471"/>
                  </a:lnTo>
                  <a:lnTo>
                    <a:pt x="154152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819620" y="3314262"/>
              <a:ext cx="38147" cy="210208"/>
            </a:xfrm>
            <a:custGeom>
              <a:avLst/>
              <a:gdLst/>
              <a:ahLst/>
              <a:cxnLst/>
              <a:rect l="0" t="0" r="0" b="0"/>
              <a:pathLst>
                <a:path w="38147" h="210208">
                  <a:moveTo>
                    <a:pt x="24132" y="0"/>
                  </a:moveTo>
                  <a:lnTo>
                    <a:pt x="9253" y="22318"/>
                  </a:lnTo>
                  <a:lnTo>
                    <a:pt x="0" y="65955"/>
                  </a:lnTo>
                  <a:lnTo>
                    <a:pt x="4698" y="118331"/>
                  </a:lnTo>
                  <a:lnTo>
                    <a:pt x="20235" y="177526"/>
                  </a:lnTo>
                  <a:lnTo>
                    <a:pt x="38146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074547" y="3286123"/>
              <a:ext cx="173580" cy="255562"/>
            </a:xfrm>
            <a:custGeom>
              <a:avLst/>
              <a:gdLst/>
              <a:ahLst/>
              <a:cxnLst/>
              <a:rect l="0" t="0" r="0" b="0"/>
              <a:pathLst>
                <a:path w="173580" h="255562">
                  <a:moveTo>
                    <a:pt x="7439" y="70181"/>
                  </a:moveTo>
                  <a:lnTo>
                    <a:pt x="0" y="92499"/>
                  </a:lnTo>
                  <a:lnTo>
                    <a:pt x="2813" y="136136"/>
                  </a:lnTo>
                  <a:lnTo>
                    <a:pt x="19270" y="195492"/>
                  </a:lnTo>
                  <a:lnTo>
                    <a:pt x="33978" y="223971"/>
                  </a:lnTo>
                  <a:lnTo>
                    <a:pt x="55047" y="243895"/>
                  </a:lnTo>
                  <a:lnTo>
                    <a:pt x="67206" y="251388"/>
                  </a:lnTo>
                  <a:lnTo>
                    <a:pt x="97324" y="255561"/>
                  </a:lnTo>
                  <a:lnTo>
                    <a:pt x="128357" y="250668"/>
                  </a:lnTo>
                  <a:lnTo>
                    <a:pt x="152529" y="238113"/>
                  </a:lnTo>
                  <a:lnTo>
                    <a:pt x="160221" y="227291"/>
                  </a:lnTo>
                  <a:lnTo>
                    <a:pt x="168768" y="198658"/>
                  </a:lnTo>
                  <a:lnTo>
                    <a:pt x="173579" y="140081"/>
                  </a:lnTo>
                  <a:lnTo>
                    <a:pt x="167565" y="88297"/>
                  </a:lnTo>
                  <a:lnTo>
                    <a:pt x="150026" y="30506"/>
                  </a:lnTo>
                  <a:lnTo>
                    <a:pt x="135171" y="7911"/>
                  </a:lnTo>
                  <a:lnTo>
                    <a:pt x="123736" y="2197"/>
                  </a:lnTo>
                  <a:lnTo>
                    <a:pt x="94421" y="0"/>
                  </a:lnTo>
                  <a:lnTo>
                    <a:pt x="80998" y="4708"/>
                  </a:lnTo>
                  <a:lnTo>
                    <a:pt x="57779" y="22397"/>
                  </a:lnTo>
                  <a:lnTo>
                    <a:pt x="34639" y="58617"/>
                  </a:lnTo>
                  <a:lnTo>
                    <a:pt x="25360" y="106373"/>
                  </a:lnTo>
                  <a:lnTo>
                    <a:pt x="33060" y="169064"/>
                  </a:lnTo>
                  <a:lnTo>
                    <a:pt x="35467" y="1822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29738" y="3291885"/>
              <a:ext cx="140139" cy="106461"/>
            </a:xfrm>
            <a:custGeom>
              <a:avLst/>
              <a:gdLst/>
              <a:ahLst/>
              <a:cxnLst/>
              <a:rect l="0" t="0" r="0" b="0"/>
              <a:pathLst>
                <a:path w="140139" h="106461">
                  <a:moveTo>
                    <a:pt x="140138" y="106460"/>
                  </a:moveTo>
                  <a:lnTo>
                    <a:pt x="120633" y="47944"/>
                  </a:lnTo>
                  <a:lnTo>
                    <a:pt x="99756" y="15074"/>
                  </a:lnTo>
                  <a:lnTo>
                    <a:pt x="74440" y="3560"/>
                  </a:lnTo>
                  <a:lnTo>
                    <a:pt x="45541" y="0"/>
                  </a:lnTo>
                  <a:lnTo>
                    <a:pt x="0" y="83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6067972" y="3860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061575" y="3804745"/>
              <a:ext cx="998989" cy="844682"/>
            </a:xfrm>
            <a:custGeom>
              <a:avLst/>
              <a:gdLst/>
              <a:ahLst/>
              <a:cxnLst/>
              <a:rect l="0" t="0" r="0" b="0"/>
              <a:pathLst>
                <a:path w="998989" h="844682">
                  <a:moveTo>
                    <a:pt x="880273" y="56055"/>
                  </a:moveTo>
                  <a:lnTo>
                    <a:pt x="819297" y="44963"/>
                  </a:lnTo>
                  <a:lnTo>
                    <a:pt x="755945" y="35179"/>
                  </a:lnTo>
                  <a:lnTo>
                    <a:pt x="697761" y="30146"/>
                  </a:lnTo>
                  <a:lnTo>
                    <a:pt x="638653" y="21216"/>
                  </a:lnTo>
                  <a:lnTo>
                    <a:pt x="596416" y="13062"/>
                  </a:lnTo>
                  <a:lnTo>
                    <a:pt x="533020" y="3870"/>
                  </a:lnTo>
                  <a:lnTo>
                    <a:pt x="474789" y="1147"/>
                  </a:lnTo>
                  <a:lnTo>
                    <a:pt x="413937" y="339"/>
                  </a:lnTo>
                  <a:lnTo>
                    <a:pt x="350752" y="100"/>
                  </a:lnTo>
                  <a:lnTo>
                    <a:pt x="292583" y="30"/>
                  </a:lnTo>
                  <a:lnTo>
                    <a:pt x="235902" y="9"/>
                  </a:lnTo>
                  <a:lnTo>
                    <a:pt x="183814" y="4155"/>
                  </a:lnTo>
                  <a:lnTo>
                    <a:pt x="168390" y="7441"/>
                  </a:lnTo>
                  <a:lnTo>
                    <a:pt x="142948" y="23549"/>
                  </a:lnTo>
                  <a:lnTo>
                    <a:pt x="122817" y="46279"/>
                  </a:lnTo>
                  <a:lnTo>
                    <a:pt x="108680" y="71952"/>
                  </a:lnTo>
                  <a:lnTo>
                    <a:pt x="99405" y="120108"/>
                  </a:lnTo>
                  <a:lnTo>
                    <a:pt x="96657" y="173822"/>
                  </a:lnTo>
                  <a:lnTo>
                    <a:pt x="88404" y="229184"/>
                  </a:lnTo>
                  <a:lnTo>
                    <a:pt x="83537" y="292473"/>
                  </a:lnTo>
                  <a:lnTo>
                    <a:pt x="74655" y="345654"/>
                  </a:lnTo>
                  <a:lnTo>
                    <a:pt x="69601" y="405875"/>
                  </a:lnTo>
                  <a:lnTo>
                    <a:pt x="60664" y="458148"/>
                  </a:lnTo>
                  <a:lnTo>
                    <a:pt x="48155" y="518099"/>
                  </a:lnTo>
                  <a:lnTo>
                    <a:pt x="39164" y="566597"/>
                  </a:lnTo>
                  <a:lnTo>
                    <a:pt x="31535" y="617737"/>
                  </a:lnTo>
                  <a:lnTo>
                    <a:pt x="28145" y="666417"/>
                  </a:lnTo>
                  <a:lnTo>
                    <a:pt x="22485" y="709852"/>
                  </a:lnTo>
                  <a:lnTo>
                    <a:pt x="10545" y="765169"/>
                  </a:lnTo>
                  <a:lnTo>
                    <a:pt x="1298" y="815296"/>
                  </a:lnTo>
                  <a:lnTo>
                    <a:pt x="0" y="833149"/>
                  </a:lnTo>
                  <a:lnTo>
                    <a:pt x="2249" y="841937"/>
                  </a:lnTo>
                  <a:lnTo>
                    <a:pt x="6862" y="844681"/>
                  </a:lnTo>
                  <a:lnTo>
                    <a:pt x="56551" y="828590"/>
                  </a:lnTo>
                  <a:lnTo>
                    <a:pt x="97974" y="809001"/>
                  </a:lnTo>
                  <a:lnTo>
                    <a:pt x="149002" y="800255"/>
                  </a:lnTo>
                  <a:lnTo>
                    <a:pt x="205124" y="790052"/>
                  </a:lnTo>
                  <a:lnTo>
                    <a:pt x="248028" y="787119"/>
                  </a:lnTo>
                  <a:lnTo>
                    <a:pt x="297200" y="781663"/>
                  </a:lnTo>
                  <a:lnTo>
                    <a:pt x="350197" y="774048"/>
                  </a:lnTo>
                  <a:lnTo>
                    <a:pt x="404892" y="765473"/>
                  </a:lnTo>
                  <a:lnTo>
                    <a:pt x="460343" y="760624"/>
                  </a:lnTo>
                  <a:lnTo>
                    <a:pt x="513015" y="756912"/>
                  </a:lnTo>
                  <a:lnTo>
                    <a:pt x="557186" y="750072"/>
                  </a:lnTo>
                  <a:lnTo>
                    <a:pt x="601731" y="745993"/>
                  </a:lnTo>
                  <a:lnTo>
                    <a:pt x="649038" y="744181"/>
                  </a:lnTo>
                  <a:lnTo>
                    <a:pt x="701205" y="743375"/>
                  </a:lnTo>
                  <a:lnTo>
                    <a:pt x="747227" y="738865"/>
                  </a:lnTo>
                  <a:lnTo>
                    <a:pt x="808153" y="731724"/>
                  </a:lnTo>
                  <a:lnTo>
                    <a:pt x="843549" y="726939"/>
                  </a:lnTo>
                  <a:lnTo>
                    <a:pt x="869660" y="714432"/>
                  </a:lnTo>
                  <a:lnTo>
                    <a:pt x="876312" y="705180"/>
                  </a:lnTo>
                  <a:lnTo>
                    <a:pt x="879190" y="694340"/>
                  </a:lnTo>
                  <a:lnTo>
                    <a:pt x="880060" y="635941"/>
                  </a:lnTo>
                  <a:lnTo>
                    <a:pt x="891419" y="574059"/>
                  </a:lnTo>
                  <a:lnTo>
                    <a:pt x="904164" y="520090"/>
                  </a:lnTo>
                  <a:lnTo>
                    <a:pt x="913210" y="477690"/>
                  </a:lnTo>
                  <a:lnTo>
                    <a:pt x="926572" y="432894"/>
                  </a:lnTo>
                  <a:lnTo>
                    <a:pt x="941335" y="387033"/>
                  </a:lnTo>
                  <a:lnTo>
                    <a:pt x="953086" y="340699"/>
                  </a:lnTo>
                  <a:lnTo>
                    <a:pt x="963499" y="294155"/>
                  </a:lnTo>
                  <a:lnTo>
                    <a:pt x="973318" y="247517"/>
                  </a:lnTo>
                  <a:lnTo>
                    <a:pt x="982872" y="200838"/>
                  </a:lnTo>
                  <a:lnTo>
                    <a:pt x="989566" y="138227"/>
                  </a:lnTo>
                  <a:lnTo>
                    <a:pt x="998988" y="80229"/>
                  </a:lnTo>
                  <a:lnTo>
                    <a:pt x="995303" y="20692"/>
                  </a:lnTo>
                  <a:lnTo>
                    <a:pt x="9923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882869" y="8459076"/>
            <a:ext cx="1681513" cy="854842"/>
            <a:chOff x="882869" y="8459076"/>
            <a:chExt cx="1681513" cy="854842"/>
          </a:xfrm>
        </p:grpSpPr>
        <p:sp>
          <p:nvSpPr>
            <p:cNvPr id="100" name="Freeform 99"/>
            <p:cNvSpPr/>
            <p:nvPr/>
          </p:nvSpPr>
          <p:spPr>
            <a:xfrm>
              <a:off x="1709683" y="8616150"/>
              <a:ext cx="140139" cy="11092"/>
            </a:xfrm>
            <a:custGeom>
              <a:avLst/>
              <a:gdLst/>
              <a:ahLst/>
              <a:cxnLst/>
              <a:rect l="0" t="0" r="0" b="0"/>
              <a:pathLst>
                <a:path w="140139" h="11092">
                  <a:moveTo>
                    <a:pt x="0" y="11091"/>
                  </a:moveTo>
                  <a:lnTo>
                    <a:pt x="49884" y="0"/>
                  </a:lnTo>
                  <a:lnTo>
                    <a:pt x="96268" y="2096"/>
                  </a:lnTo>
                  <a:lnTo>
                    <a:pt x="140138" y="11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891862" y="8459076"/>
              <a:ext cx="112111" cy="406401"/>
            </a:xfrm>
            <a:custGeom>
              <a:avLst/>
              <a:gdLst/>
              <a:ahLst/>
              <a:cxnLst/>
              <a:rect l="0" t="0" r="0" b="0"/>
              <a:pathLst>
                <a:path w="112111" h="406401">
                  <a:moveTo>
                    <a:pt x="112110" y="0"/>
                  </a:moveTo>
                  <a:lnTo>
                    <a:pt x="101019" y="49884"/>
                  </a:lnTo>
                  <a:lnTo>
                    <a:pt x="94810" y="104572"/>
                  </a:lnTo>
                  <a:lnTo>
                    <a:pt x="83109" y="161779"/>
                  </a:lnTo>
                  <a:lnTo>
                    <a:pt x="69780" y="212467"/>
                  </a:lnTo>
                  <a:lnTo>
                    <a:pt x="55970" y="262779"/>
                  </a:lnTo>
                  <a:lnTo>
                    <a:pt x="37353" y="321629"/>
                  </a:lnTo>
                  <a:lnTo>
                    <a:pt x="14012" y="38399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158124" y="8515131"/>
              <a:ext cx="56056" cy="280277"/>
            </a:xfrm>
            <a:custGeom>
              <a:avLst/>
              <a:gdLst/>
              <a:ahLst/>
              <a:cxnLst/>
              <a:rect l="0" t="0" r="0" b="0"/>
              <a:pathLst>
                <a:path w="56056" h="280277">
                  <a:moveTo>
                    <a:pt x="56055" y="0"/>
                  </a:moveTo>
                  <a:lnTo>
                    <a:pt x="51903" y="60977"/>
                  </a:lnTo>
                  <a:lnTo>
                    <a:pt x="44963" y="113568"/>
                  </a:lnTo>
                  <a:lnTo>
                    <a:pt x="38755" y="164445"/>
                  </a:lnTo>
                  <a:lnTo>
                    <a:pt x="22707" y="223486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060028" y="8641255"/>
              <a:ext cx="224221" cy="28029"/>
            </a:xfrm>
            <a:custGeom>
              <a:avLst/>
              <a:gdLst/>
              <a:ahLst/>
              <a:cxnLst/>
              <a:rect l="0" t="0" r="0" b="0"/>
              <a:pathLst>
                <a:path w="224221" h="28029">
                  <a:moveTo>
                    <a:pt x="0" y="0"/>
                  </a:moveTo>
                  <a:lnTo>
                    <a:pt x="49884" y="11092"/>
                  </a:lnTo>
                  <a:lnTo>
                    <a:pt x="110891" y="20876"/>
                  </a:lnTo>
                  <a:lnTo>
                    <a:pt x="161229" y="25909"/>
                  </a:lnTo>
                  <a:lnTo>
                    <a:pt x="224220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424386" y="8475038"/>
              <a:ext cx="139996" cy="320370"/>
            </a:xfrm>
            <a:custGeom>
              <a:avLst/>
              <a:gdLst/>
              <a:ahLst/>
              <a:cxnLst/>
              <a:rect l="0" t="0" r="0" b="0"/>
              <a:pathLst>
                <a:path w="139996" h="320370">
                  <a:moveTo>
                    <a:pt x="28028" y="12066"/>
                  </a:moveTo>
                  <a:lnTo>
                    <a:pt x="77912" y="974"/>
                  </a:lnTo>
                  <a:lnTo>
                    <a:pt x="93983" y="0"/>
                  </a:lnTo>
                  <a:lnTo>
                    <a:pt x="107811" y="4022"/>
                  </a:lnTo>
                  <a:lnTo>
                    <a:pt x="131480" y="20947"/>
                  </a:lnTo>
                  <a:lnTo>
                    <a:pt x="137480" y="32001"/>
                  </a:lnTo>
                  <a:lnTo>
                    <a:pt x="139995" y="56739"/>
                  </a:lnTo>
                  <a:lnTo>
                    <a:pt x="132656" y="96928"/>
                  </a:lnTo>
                  <a:lnTo>
                    <a:pt x="106596" y="152358"/>
                  </a:lnTo>
                  <a:lnTo>
                    <a:pt x="80687" y="204137"/>
                  </a:lnTo>
                  <a:lnTo>
                    <a:pt x="36923" y="265617"/>
                  </a:lnTo>
                  <a:lnTo>
                    <a:pt x="0" y="32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569545" y="8921531"/>
              <a:ext cx="966953" cy="42042"/>
            </a:xfrm>
            <a:custGeom>
              <a:avLst/>
              <a:gdLst/>
              <a:ahLst/>
              <a:cxnLst/>
              <a:rect l="0" t="0" r="0" b="0"/>
              <a:pathLst>
                <a:path w="966953" h="42042">
                  <a:moveTo>
                    <a:pt x="0" y="0"/>
                  </a:moveTo>
                  <a:lnTo>
                    <a:pt x="54383" y="0"/>
                  </a:lnTo>
                  <a:lnTo>
                    <a:pt x="111442" y="0"/>
                  </a:lnTo>
                  <a:lnTo>
                    <a:pt x="160083" y="0"/>
                  </a:lnTo>
                  <a:lnTo>
                    <a:pt x="212843" y="0"/>
                  </a:lnTo>
                  <a:lnTo>
                    <a:pt x="268991" y="0"/>
                  </a:lnTo>
                  <a:lnTo>
                    <a:pt x="330277" y="0"/>
                  </a:lnTo>
                  <a:lnTo>
                    <a:pt x="361880" y="0"/>
                  </a:lnTo>
                  <a:lnTo>
                    <a:pt x="393848" y="0"/>
                  </a:lnTo>
                  <a:lnTo>
                    <a:pt x="426059" y="0"/>
                  </a:lnTo>
                  <a:lnTo>
                    <a:pt x="458433" y="0"/>
                  </a:lnTo>
                  <a:lnTo>
                    <a:pt x="490916" y="0"/>
                  </a:lnTo>
                  <a:lnTo>
                    <a:pt x="551402" y="1558"/>
                  </a:lnTo>
                  <a:lnTo>
                    <a:pt x="599045" y="7439"/>
                  </a:lnTo>
                  <a:lnTo>
                    <a:pt x="649286" y="11092"/>
                  </a:lnTo>
                  <a:lnTo>
                    <a:pt x="699643" y="12714"/>
                  </a:lnTo>
                  <a:lnTo>
                    <a:pt x="742785" y="13436"/>
                  </a:lnTo>
                  <a:lnTo>
                    <a:pt x="786872" y="13757"/>
                  </a:lnTo>
                  <a:lnTo>
                    <a:pt x="830861" y="15456"/>
                  </a:lnTo>
                  <a:lnTo>
                    <a:pt x="889085" y="25168"/>
                  </a:lnTo>
                  <a:lnTo>
                    <a:pt x="943093" y="38247"/>
                  </a:lnTo>
                  <a:lnTo>
                    <a:pt x="966952" y="42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918272" y="8977586"/>
              <a:ext cx="191607" cy="336332"/>
            </a:xfrm>
            <a:custGeom>
              <a:avLst/>
              <a:gdLst/>
              <a:ahLst/>
              <a:cxnLst/>
              <a:rect l="0" t="0" r="0" b="0"/>
              <a:pathLst>
                <a:path w="191607" h="336332">
                  <a:moveTo>
                    <a:pt x="113728" y="0"/>
                  </a:moveTo>
                  <a:lnTo>
                    <a:pt x="155366" y="12745"/>
                  </a:lnTo>
                  <a:lnTo>
                    <a:pt x="176870" y="26945"/>
                  </a:lnTo>
                  <a:lnTo>
                    <a:pt x="183850" y="38206"/>
                  </a:lnTo>
                  <a:lnTo>
                    <a:pt x="191606" y="67326"/>
                  </a:lnTo>
                  <a:lnTo>
                    <a:pt x="188533" y="111298"/>
                  </a:lnTo>
                  <a:lnTo>
                    <a:pt x="171987" y="168005"/>
                  </a:lnTo>
                  <a:lnTo>
                    <a:pt x="147426" y="208603"/>
                  </a:lnTo>
                  <a:lnTo>
                    <a:pt x="84602" y="260765"/>
                  </a:lnTo>
                  <a:lnTo>
                    <a:pt x="53032" y="271604"/>
                  </a:lnTo>
                  <a:lnTo>
                    <a:pt x="35894" y="274495"/>
                  </a:lnTo>
                  <a:lnTo>
                    <a:pt x="22911" y="271751"/>
                  </a:lnTo>
                  <a:lnTo>
                    <a:pt x="12699" y="265250"/>
                  </a:lnTo>
                  <a:lnTo>
                    <a:pt x="4334" y="256245"/>
                  </a:lnTo>
                  <a:lnTo>
                    <a:pt x="315" y="244013"/>
                  </a:lnTo>
                  <a:lnTo>
                    <a:pt x="0" y="213813"/>
                  </a:lnTo>
                  <a:lnTo>
                    <a:pt x="9203" y="187935"/>
                  </a:lnTo>
                  <a:lnTo>
                    <a:pt x="16017" y="176674"/>
                  </a:lnTo>
                  <a:lnTo>
                    <a:pt x="26788" y="169167"/>
                  </a:lnTo>
                  <a:lnTo>
                    <a:pt x="55365" y="160825"/>
                  </a:lnTo>
                  <a:lnTo>
                    <a:pt x="84675" y="165423"/>
                  </a:lnTo>
                  <a:lnTo>
                    <a:pt x="111715" y="179403"/>
                  </a:lnTo>
                  <a:lnTo>
                    <a:pt x="134114" y="201188"/>
                  </a:lnTo>
                  <a:lnTo>
                    <a:pt x="156792" y="239715"/>
                  </a:lnTo>
                  <a:lnTo>
                    <a:pt x="165934" y="295594"/>
                  </a:lnTo>
                  <a:lnTo>
                    <a:pt x="169783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994979" y="8837448"/>
              <a:ext cx="112112" cy="238236"/>
            </a:xfrm>
            <a:custGeom>
              <a:avLst/>
              <a:gdLst/>
              <a:ahLst/>
              <a:cxnLst/>
              <a:rect l="0" t="0" r="0" b="0"/>
              <a:pathLst>
                <a:path w="112112" h="238236">
                  <a:moveTo>
                    <a:pt x="0" y="0"/>
                  </a:moveTo>
                  <a:lnTo>
                    <a:pt x="12745" y="32008"/>
                  </a:lnTo>
                  <a:lnTo>
                    <a:pt x="45008" y="86760"/>
                  </a:lnTo>
                  <a:lnTo>
                    <a:pt x="74692" y="142224"/>
                  </a:lnTo>
                  <a:lnTo>
                    <a:pt x="97165" y="203237"/>
                  </a:lnTo>
                  <a:lnTo>
                    <a:pt x="112111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882869" y="8781393"/>
              <a:ext cx="238235" cy="364360"/>
            </a:xfrm>
            <a:custGeom>
              <a:avLst/>
              <a:gdLst/>
              <a:ahLst/>
              <a:cxnLst/>
              <a:rect l="0" t="0" r="0" b="0"/>
              <a:pathLst>
                <a:path w="238235" h="364360">
                  <a:moveTo>
                    <a:pt x="238234" y="0"/>
                  </a:moveTo>
                  <a:lnTo>
                    <a:pt x="199224" y="58515"/>
                  </a:lnTo>
                  <a:lnTo>
                    <a:pt x="164911" y="106265"/>
                  </a:lnTo>
                  <a:lnTo>
                    <a:pt x="132599" y="159859"/>
                  </a:lnTo>
                  <a:lnTo>
                    <a:pt x="92224" y="214506"/>
                  </a:lnTo>
                  <a:lnTo>
                    <a:pt x="45034" y="277896"/>
                  </a:lnTo>
                  <a:lnTo>
                    <a:pt x="12702" y="335861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00690" y="9832428"/>
            <a:ext cx="336332" cy="882869"/>
            <a:chOff x="700690" y="9832428"/>
            <a:chExt cx="336332" cy="882869"/>
          </a:xfrm>
        </p:grpSpPr>
        <p:sp>
          <p:nvSpPr>
            <p:cNvPr id="110" name="Freeform 109"/>
            <p:cNvSpPr/>
            <p:nvPr/>
          </p:nvSpPr>
          <p:spPr>
            <a:xfrm>
              <a:off x="840828" y="9916510"/>
              <a:ext cx="84083" cy="238236"/>
            </a:xfrm>
            <a:custGeom>
              <a:avLst/>
              <a:gdLst/>
              <a:ahLst/>
              <a:cxnLst/>
              <a:rect l="0" t="0" r="0" b="0"/>
              <a:pathLst>
                <a:path w="84083" h="238236">
                  <a:moveTo>
                    <a:pt x="0" y="0"/>
                  </a:moveTo>
                  <a:lnTo>
                    <a:pt x="12745" y="32007"/>
                  </a:lnTo>
                  <a:lnTo>
                    <a:pt x="45007" y="86760"/>
                  </a:lnTo>
                  <a:lnTo>
                    <a:pt x="63503" y="142224"/>
                  </a:lnTo>
                  <a:lnTo>
                    <a:pt x="72924" y="203237"/>
                  </a:lnTo>
                  <a:lnTo>
                    <a:pt x="84082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00690" y="9832428"/>
              <a:ext cx="336332" cy="882869"/>
            </a:xfrm>
            <a:custGeom>
              <a:avLst/>
              <a:gdLst/>
              <a:ahLst/>
              <a:cxnLst/>
              <a:rect l="0" t="0" r="0" b="0"/>
              <a:pathLst>
                <a:path w="336332" h="882869">
                  <a:moveTo>
                    <a:pt x="336331" y="0"/>
                  </a:moveTo>
                  <a:lnTo>
                    <a:pt x="321452" y="14879"/>
                  </a:lnTo>
                  <a:lnTo>
                    <a:pt x="299712" y="70182"/>
                  </a:lnTo>
                  <a:lnTo>
                    <a:pt x="285170" y="122870"/>
                  </a:lnTo>
                  <a:lnTo>
                    <a:pt x="270999" y="176370"/>
                  </a:lnTo>
                  <a:lnTo>
                    <a:pt x="252261" y="237087"/>
                  </a:lnTo>
                  <a:lnTo>
                    <a:pt x="233565" y="294062"/>
                  </a:lnTo>
                  <a:lnTo>
                    <a:pt x="212110" y="343703"/>
                  </a:lnTo>
                  <a:lnTo>
                    <a:pt x="193470" y="397858"/>
                  </a:lnTo>
                  <a:lnTo>
                    <a:pt x="170646" y="453350"/>
                  </a:lnTo>
                  <a:lnTo>
                    <a:pt x="144160" y="509238"/>
                  </a:lnTo>
                  <a:lnTo>
                    <a:pt x="116589" y="572683"/>
                  </a:lnTo>
                  <a:lnTo>
                    <a:pt x="98011" y="617846"/>
                  </a:lnTo>
                  <a:lnTo>
                    <a:pt x="79373" y="662313"/>
                  </a:lnTo>
                  <a:lnTo>
                    <a:pt x="52929" y="723921"/>
                  </a:lnTo>
                  <a:lnTo>
                    <a:pt x="40133" y="768108"/>
                  </a:lnTo>
                  <a:lnTo>
                    <a:pt x="16735" y="821875"/>
                  </a:lnTo>
                  <a:lnTo>
                    <a:pt x="0" y="882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788745" y="8459076"/>
            <a:ext cx="1535989" cy="616608"/>
            <a:chOff x="2788745" y="8459076"/>
            <a:chExt cx="1535989" cy="616608"/>
          </a:xfrm>
        </p:grpSpPr>
        <p:sp>
          <p:nvSpPr>
            <p:cNvPr id="113" name="Freeform 112"/>
            <p:cNvSpPr/>
            <p:nvPr/>
          </p:nvSpPr>
          <p:spPr>
            <a:xfrm>
              <a:off x="2788745" y="8809420"/>
              <a:ext cx="140139" cy="28029"/>
            </a:xfrm>
            <a:custGeom>
              <a:avLst/>
              <a:gdLst/>
              <a:ahLst/>
              <a:cxnLst/>
              <a:rect l="0" t="0" r="0" b="0"/>
              <a:pathLst>
                <a:path w="140139" h="28029">
                  <a:moveTo>
                    <a:pt x="0" y="0"/>
                  </a:moveTo>
                  <a:lnTo>
                    <a:pt x="56824" y="4153"/>
                  </a:lnTo>
                  <a:lnTo>
                    <a:pt x="112262" y="19505"/>
                  </a:lnTo>
                  <a:lnTo>
                    <a:pt x="140138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802759" y="8921531"/>
              <a:ext cx="154152" cy="14015"/>
            </a:xfrm>
            <a:custGeom>
              <a:avLst/>
              <a:gdLst/>
              <a:ahLst/>
              <a:cxnLst/>
              <a:rect l="0" t="0" r="0" b="0"/>
              <a:pathLst>
                <a:path w="154152" h="14015">
                  <a:moveTo>
                    <a:pt x="0" y="14014"/>
                  </a:moveTo>
                  <a:lnTo>
                    <a:pt x="49884" y="2922"/>
                  </a:lnTo>
                  <a:lnTo>
                    <a:pt x="100420" y="866"/>
                  </a:lnTo>
                  <a:lnTo>
                    <a:pt x="154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56448" y="8459076"/>
              <a:ext cx="175343" cy="294291"/>
            </a:xfrm>
            <a:custGeom>
              <a:avLst/>
              <a:gdLst/>
              <a:ahLst/>
              <a:cxnLst/>
              <a:rect l="0" t="0" r="0" b="0"/>
              <a:pathLst>
                <a:path w="175343" h="294291">
                  <a:moveTo>
                    <a:pt x="20876" y="0"/>
                  </a:moveTo>
                  <a:lnTo>
                    <a:pt x="9784" y="60977"/>
                  </a:lnTo>
                  <a:lnTo>
                    <a:pt x="0" y="124328"/>
                  </a:lnTo>
                  <a:lnTo>
                    <a:pt x="2407" y="167633"/>
                  </a:lnTo>
                  <a:lnTo>
                    <a:pt x="12982" y="210049"/>
                  </a:lnTo>
                  <a:lnTo>
                    <a:pt x="20285" y="221001"/>
                  </a:lnTo>
                  <a:lnTo>
                    <a:pt x="40855" y="237323"/>
                  </a:lnTo>
                  <a:lnTo>
                    <a:pt x="93577" y="247826"/>
                  </a:lnTo>
                  <a:lnTo>
                    <a:pt x="127928" y="241978"/>
                  </a:lnTo>
                  <a:lnTo>
                    <a:pt x="143628" y="236059"/>
                  </a:lnTo>
                  <a:lnTo>
                    <a:pt x="165225" y="217025"/>
                  </a:lnTo>
                  <a:lnTo>
                    <a:pt x="173164" y="205411"/>
                  </a:lnTo>
                  <a:lnTo>
                    <a:pt x="175342" y="194552"/>
                  </a:lnTo>
                  <a:lnTo>
                    <a:pt x="173680" y="184200"/>
                  </a:lnTo>
                  <a:lnTo>
                    <a:pt x="169458" y="174184"/>
                  </a:lnTo>
                  <a:lnTo>
                    <a:pt x="160415" y="167507"/>
                  </a:lnTo>
                  <a:lnTo>
                    <a:pt x="133758" y="160087"/>
                  </a:lnTo>
                  <a:lnTo>
                    <a:pt x="121044" y="161223"/>
                  </a:lnTo>
                  <a:lnTo>
                    <a:pt x="98613" y="170789"/>
                  </a:lnTo>
                  <a:lnTo>
                    <a:pt x="92943" y="180814"/>
                  </a:lnTo>
                  <a:lnTo>
                    <a:pt x="90795" y="208562"/>
                  </a:lnTo>
                  <a:lnTo>
                    <a:pt x="102103" y="262823"/>
                  </a:lnTo>
                  <a:lnTo>
                    <a:pt x="118973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251200" y="8739522"/>
              <a:ext cx="392387" cy="13845"/>
            </a:xfrm>
            <a:custGeom>
              <a:avLst/>
              <a:gdLst/>
              <a:ahLst/>
              <a:cxnLst/>
              <a:rect l="0" t="0" r="0" b="0"/>
              <a:pathLst>
                <a:path w="392387" h="13845">
                  <a:moveTo>
                    <a:pt x="0" y="13844"/>
                  </a:moveTo>
                  <a:lnTo>
                    <a:pt x="60976" y="9691"/>
                  </a:lnTo>
                  <a:lnTo>
                    <a:pt x="121873" y="2751"/>
                  </a:lnTo>
                  <a:lnTo>
                    <a:pt x="170947" y="1128"/>
                  </a:lnTo>
                  <a:lnTo>
                    <a:pt x="218710" y="407"/>
                  </a:lnTo>
                  <a:lnTo>
                    <a:pt x="281930" y="0"/>
                  </a:lnTo>
                  <a:lnTo>
                    <a:pt x="332669" y="7320"/>
                  </a:lnTo>
                  <a:lnTo>
                    <a:pt x="392386" y="13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293419" y="8795407"/>
              <a:ext cx="204319" cy="280277"/>
            </a:xfrm>
            <a:custGeom>
              <a:avLst/>
              <a:gdLst/>
              <a:ahLst/>
              <a:cxnLst/>
              <a:rect l="0" t="0" r="0" b="0"/>
              <a:pathLst>
                <a:path w="204319" h="280277">
                  <a:moveTo>
                    <a:pt x="182002" y="0"/>
                  </a:moveTo>
                  <a:lnTo>
                    <a:pt x="196881" y="14878"/>
                  </a:lnTo>
                  <a:lnTo>
                    <a:pt x="204185" y="42945"/>
                  </a:lnTo>
                  <a:lnTo>
                    <a:pt x="204318" y="76699"/>
                  </a:lnTo>
                  <a:lnTo>
                    <a:pt x="183180" y="127896"/>
                  </a:lnTo>
                  <a:lnTo>
                    <a:pt x="170069" y="154939"/>
                  </a:lnTo>
                  <a:lnTo>
                    <a:pt x="117801" y="216885"/>
                  </a:lnTo>
                  <a:lnTo>
                    <a:pt x="81492" y="246787"/>
                  </a:lnTo>
                  <a:lnTo>
                    <a:pt x="50652" y="257606"/>
                  </a:lnTo>
                  <a:lnTo>
                    <a:pt x="33709" y="260491"/>
                  </a:lnTo>
                  <a:lnTo>
                    <a:pt x="20856" y="257744"/>
                  </a:lnTo>
                  <a:lnTo>
                    <a:pt x="10731" y="251240"/>
                  </a:lnTo>
                  <a:lnTo>
                    <a:pt x="2424" y="242234"/>
                  </a:lnTo>
                  <a:lnTo>
                    <a:pt x="0" y="231558"/>
                  </a:lnTo>
                  <a:lnTo>
                    <a:pt x="5610" y="207240"/>
                  </a:lnTo>
                  <a:lnTo>
                    <a:pt x="26278" y="174726"/>
                  </a:lnTo>
                  <a:lnTo>
                    <a:pt x="37701" y="169425"/>
                  </a:lnTo>
                  <a:lnTo>
                    <a:pt x="67003" y="167687"/>
                  </a:lnTo>
                  <a:lnTo>
                    <a:pt x="111077" y="182902"/>
                  </a:lnTo>
                  <a:lnTo>
                    <a:pt x="131275" y="202743"/>
                  </a:lnTo>
                  <a:lnTo>
                    <a:pt x="160616" y="262453"/>
                  </a:lnTo>
                  <a:lnTo>
                    <a:pt x="167988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811752" y="8725338"/>
              <a:ext cx="168166" cy="28029"/>
            </a:xfrm>
            <a:custGeom>
              <a:avLst/>
              <a:gdLst/>
              <a:ahLst/>
              <a:cxnLst/>
              <a:rect l="0" t="0" r="0" b="0"/>
              <a:pathLst>
                <a:path w="168166" h="28029">
                  <a:moveTo>
                    <a:pt x="0" y="28028"/>
                  </a:moveTo>
                  <a:lnTo>
                    <a:pt x="60976" y="12784"/>
                  </a:lnTo>
                  <a:lnTo>
                    <a:pt x="113568" y="3788"/>
                  </a:lnTo>
                  <a:lnTo>
                    <a:pt x="168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3839779" y="8809420"/>
              <a:ext cx="126125" cy="14015"/>
            </a:xfrm>
            <a:custGeom>
              <a:avLst/>
              <a:gdLst/>
              <a:ahLst/>
              <a:cxnLst/>
              <a:rect l="0" t="0" r="0" b="0"/>
              <a:pathLst>
                <a:path w="126125" h="14015">
                  <a:moveTo>
                    <a:pt x="0" y="0"/>
                  </a:moveTo>
                  <a:lnTo>
                    <a:pt x="56824" y="4153"/>
                  </a:lnTo>
                  <a:lnTo>
                    <a:pt x="94172" y="11093"/>
                  </a:lnTo>
                  <a:lnTo>
                    <a:pt x="126124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106041" y="8605789"/>
              <a:ext cx="218693" cy="410168"/>
            </a:xfrm>
            <a:custGeom>
              <a:avLst/>
              <a:gdLst/>
              <a:ahLst/>
              <a:cxnLst/>
              <a:rect l="0" t="0" r="0" b="0"/>
              <a:pathLst>
                <a:path w="218693" h="410168">
                  <a:moveTo>
                    <a:pt x="98097" y="7439"/>
                  </a:moveTo>
                  <a:lnTo>
                    <a:pt x="120415" y="0"/>
                  </a:lnTo>
                  <a:lnTo>
                    <a:pt x="130104" y="922"/>
                  </a:lnTo>
                  <a:lnTo>
                    <a:pt x="149173" y="10252"/>
                  </a:lnTo>
                  <a:lnTo>
                    <a:pt x="177417" y="33012"/>
                  </a:lnTo>
                  <a:lnTo>
                    <a:pt x="182119" y="44729"/>
                  </a:lnTo>
                  <a:lnTo>
                    <a:pt x="183191" y="74359"/>
                  </a:lnTo>
                  <a:lnTo>
                    <a:pt x="167600" y="118616"/>
                  </a:lnTo>
                  <a:lnTo>
                    <a:pt x="135819" y="153874"/>
                  </a:lnTo>
                  <a:lnTo>
                    <a:pt x="132587" y="162674"/>
                  </a:lnTo>
                  <a:lnTo>
                    <a:pt x="135104" y="170099"/>
                  </a:lnTo>
                  <a:lnTo>
                    <a:pt x="150358" y="182500"/>
                  </a:lnTo>
                  <a:lnTo>
                    <a:pt x="183651" y="201349"/>
                  </a:lnTo>
                  <a:lnTo>
                    <a:pt x="204113" y="222860"/>
                  </a:lnTo>
                  <a:lnTo>
                    <a:pt x="215284" y="252142"/>
                  </a:lnTo>
                  <a:lnTo>
                    <a:pt x="218692" y="284361"/>
                  </a:lnTo>
                  <a:lnTo>
                    <a:pt x="215016" y="314252"/>
                  </a:lnTo>
                  <a:lnTo>
                    <a:pt x="204040" y="338955"/>
                  </a:lnTo>
                  <a:lnTo>
                    <a:pt x="171619" y="380189"/>
                  </a:lnTo>
                  <a:lnTo>
                    <a:pt x="137009" y="401446"/>
                  </a:lnTo>
                  <a:lnTo>
                    <a:pt x="89730" y="410167"/>
                  </a:lnTo>
                  <a:lnTo>
                    <a:pt x="32258" y="403483"/>
                  </a:lnTo>
                  <a:lnTo>
                    <a:pt x="0" y="3998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583559" y="9653752"/>
            <a:ext cx="2452414" cy="747098"/>
            <a:chOff x="1583559" y="9653752"/>
            <a:chExt cx="2452414" cy="747098"/>
          </a:xfrm>
        </p:grpSpPr>
        <p:sp>
          <p:nvSpPr>
            <p:cNvPr id="122" name="Freeform 121"/>
            <p:cNvSpPr/>
            <p:nvPr/>
          </p:nvSpPr>
          <p:spPr>
            <a:xfrm>
              <a:off x="1583559" y="9743775"/>
              <a:ext cx="238861" cy="280231"/>
            </a:xfrm>
            <a:custGeom>
              <a:avLst/>
              <a:gdLst/>
              <a:ahLst/>
              <a:cxnLst/>
              <a:rect l="0" t="0" r="0" b="0"/>
              <a:pathLst>
                <a:path w="238861" h="280231">
                  <a:moveTo>
                    <a:pt x="84082" y="8073"/>
                  </a:moveTo>
                  <a:lnTo>
                    <a:pt x="128834" y="0"/>
                  </a:lnTo>
                  <a:lnTo>
                    <a:pt x="178138" y="8103"/>
                  </a:lnTo>
                  <a:lnTo>
                    <a:pt x="208410" y="21582"/>
                  </a:lnTo>
                  <a:lnTo>
                    <a:pt x="229131" y="42104"/>
                  </a:lnTo>
                  <a:lnTo>
                    <a:pt x="236837" y="54117"/>
                  </a:lnTo>
                  <a:lnTo>
                    <a:pt x="238860" y="65239"/>
                  </a:lnTo>
                  <a:lnTo>
                    <a:pt x="237094" y="75768"/>
                  </a:lnTo>
                  <a:lnTo>
                    <a:pt x="232803" y="85902"/>
                  </a:lnTo>
                  <a:lnTo>
                    <a:pt x="215578" y="101314"/>
                  </a:lnTo>
                  <a:lnTo>
                    <a:pt x="162356" y="125772"/>
                  </a:lnTo>
                  <a:lnTo>
                    <a:pt x="170254" y="123706"/>
                  </a:lnTo>
                  <a:lnTo>
                    <a:pt x="177343" y="125646"/>
                  </a:lnTo>
                  <a:lnTo>
                    <a:pt x="193525" y="136106"/>
                  </a:lnTo>
                  <a:lnTo>
                    <a:pt x="202792" y="159440"/>
                  </a:lnTo>
                  <a:lnTo>
                    <a:pt x="216181" y="217730"/>
                  </a:lnTo>
                  <a:lnTo>
                    <a:pt x="214190" y="228813"/>
                  </a:lnTo>
                  <a:lnTo>
                    <a:pt x="208191" y="237758"/>
                  </a:lnTo>
                  <a:lnTo>
                    <a:pt x="189068" y="251851"/>
                  </a:lnTo>
                  <a:lnTo>
                    <a:pt x="134578" y="273585"/>
                  </a:lnTo>
                  <a:lnTo>
                    <a:pt x="100297" y="280230"/>
                  </a:lnTo>
                  <a:lnTo>
                    <a:pt x="49094" y="275217"/>
                  </a:lnTo>
                  <a:lnTo>
                    <a:pt x="0" y="2603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003972" y="9737834"/>
              <a:ext cx="28029" cy="224222"/>
            </a:xfrm>
            <a:custGeom>
              <a:avLst/>
              <a:gdLst/>
              <a:ahLst/>
              <a:cxnLst/>
              <a:rect l="0" t="0" r="0" b="0"/>
              <a:pathLst>
                <a:path w="28029" h="224222">
                  <a:moveTo>
                    <a:pt x="0" y="0"/>
                  </a:moveTo>
                  <a:lnTo>
                    <a:pt x="15244" y="49885"/>
                  </a:lnTo>
                  <a:lnTo>
                    <a:pt x="24240" y="100421"/>
                  </a:lnTo>
                  <a:lnTo>
                    <a:pt x="26906" y="154841"/>
                  </a:lnTo>
                  <a:lnTo>
                    <a:pt x="27695" y="197955"/>
                  </a:lnTo>
                  <a:lnTo>
                    <a:pt x="28028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947917" y="9863958"/>
              <a:ext cx="154153" cy="14015"/>
            </a:xfrm>
            <a:custGeom>
              <a:avLst/>
              <a:gdLst/>
              <a:ahLst/>
              <a:cxnLst/>
              <a:rect l="0" t="0" r="0" b="0"/>
              <a:pathLst>
                <a:path w="154153" h="14015">
                  <a:moveTo>
                    <a:pt x="0" y="0"/>
                  </a:moveTo>
                  <a:lnTo>
                    <a:pt x="60977" y="0"/>
                  </a:lnTo>
                  <a:lnTo>
                    <a:pt x="124328" y="7439"/>
                  </a:lnTo>
                  <a:lnTo>
                    <a:pt x="154152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228193" y="9709807"/>
              <a:ext cx="126125" cy="1"/>
            </a:xfrm>
            <a:custGeom>
              <a:avLst/>
              <a:gdLst/>
              <a:ahLst/>
              <a:cxnLst/>
              <a:rect l="0" t="0" r="0" b="0"/>
              <a:pathLst>
                <a:path w="126125" h="1">
                  <a:moveTo>
                    <a:pt x="0" y="0"/>
                  </a:moveTo>
                  <a:lnTo>
                    <a:pt x="60977" y="0"/>
                  </a:lnTo>
                  <a:lnTo>
                    <a:pt x="101112" y="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452414" y="9653752"/>
              <a:ext cx="28028" cy="224221"/>
            </a:xfrm>
            <a:custGeom>
              <a:avLst/>
              <a:gdLst/>
              <a:ahLst/>
              <a:cxnLst/>
              <a:rect l="0" t="0" r="0" b="0"/>
              <a:pathLst>
                <a:path w="28028" h="224221">
                  <a:moveTo>
                    <a:pt x="0" y="0"/>
                  </a:moveTo>
                  <a:lnTo>
                    <a:pt x="4152" y="56824"/>
                  </a:lnTo>
                  <a:lnTo>
                    <a:pt x="8074" y="85981"/>
                  </a:lnTo>
                  <a:lnTo>
                    <a:pt x="4641" y="135856"/>
                  </a:lnTo>
                  <a:lnTo>
                    <a:pt x="15853" y="191194"/>
                  </a:lnTo>
                  <a:lnTo>
                    <a:pt x="28027" y="224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653628" y="10074166"/>
              <a:ext cx="756745" cy="14015"/>
            </a:xfrm>
            <a:custGeom>
              <a:avLst/>
              <a:gdLst/>
              <a:ahLst/>
              <a:cxnLst/>
              <a:rect l="0" t="0" r="0" b="0"/>
              <a:pathLst>
                <a:path w="756745" h="14015">
                  <a:moveTo>
                    <a:pt x="0" y="0"/>
                  </a:moveTo>
                  <a:lnTo>
                    <a:pt x="36678" y="9630"/>
                  </a:lnTo>
                  <a:lnTo>
                    <a:pt x="94085" y="12714"/>
                  </a:lnTo>
                  <a:lnTo>
                    <a:pt x="137836" y="13436"/>
                  </a:lnTo>
                  <a:lnTo>
                    <a:pt x="191537" y="9605"/>
                  </a:lnTo>
                  <a:lnTo>
                    <a:pt x="251736" y="4268"/>
                  </a:lnTo>
                  <a:lnTo>
                    <a:pt x="314823" y="1896"/>
                  </a:lnTo>
                  <a:lnTo>
                    <a:pt x="366737" y="843"/>
                  </a:lnTo>
                  <a:lnTo>
                    <a:pt x="410571" y="374"/>
                  </a:lnTo>
                  <a:lnTo>
                    <a:pt x="473379" y="111"/>
                  </a:lnTo>
                  <a:lnTo>
                    <a:pt x="523365" y="49"/>
                  </a:lnTo>
                  <a:lnTo>
                    <a:pt x="576723" y="21"/>
                  </a:lnTo>
                  <a:lnTo>
                    <a:pt x="628465" y="9"/>
                  </a:lnTo>
                  <a:lnTo>
                    <a:pt x="691054" y="1559"/>
                  </a:lnTo>
                  <a:lnTo>
                    <a:pt x="742385" y="11092"/>
                  </a:lnTo>
                  <a:lnTo>
                    <a:pt x="756744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940407" y="10130220"/>
              <a:ext cx="259760" cy="270630"/>
            </a:xfrm>
            <a:custGeom>
              <a:avLst/>
              <a:gdLst/>
              <a:ahLst/>
              <a:cxnLst/>
              <a:rect l="0" t="0" r="0" b="0"/>
              <a:pathLst>
                <a:path w="259760" h="270630">
                  <a:moveTo>
                    <a:pt x="175676" y="0"/>
                  </a:moveTo>
                  <a:lnTo>
                    <a:pt x="214686" y="46450"/>
                  </a:lnTo>
                  <a:lnTo>
                    <a:pt x="224155" y="76181"/>
                  </a:lnTo>
                  <a:lnTo>
                    <a:pt x="226807" y="108598"/>
                  </a:lnTo>
                  <a:lnTo>
                    <a:pt x="217988" y="153111"/>
                  </a:lnTo>
                  <a:lnTo>
                    <a:pt x="187898" y="205850"/>
                  </a:lnTo>
                  <a:lnTo>
                    <a:pt x="156979" y="236945"/>
                  </a:lnTo>
                  <a:lnTo>
                    <a:pt x="129996" y="254790"/>
                  </a:lnTo>
                  <a:lnTo>
                    <a:pt x="97242" y="267910"/>
                  </a:lnTo>
                  <a:lnTo>
                    <a:pt x="66076" y="270629"/>
                  </a:lnTo>
                  <a:lnTo>
                    <a:pt x="38211" y="265089"/>
                  </a:lnTo>
                  <a:lnTo>
                    <a:pt x="15446" y="252247"/>
                  </a:lnTo>
                  <a:lnTo>
                    <a:pt x="8129" y="241348"/>
                  </a:lnTo>
                  <a:lnTo>
                    <a:pt x="0" y="212629"/>
                  </a:lnTo>
                  <a:lnTo>
                    <a:pt x="2503" y="200922"/>
                  </a:lnTo>
                  <a:lnTo>
                    <a:pt x="8844" y="191561"/>
                  </a:lnTo>
                  <a:lnTo>
                    <a:pt x="17742" y="183763"/>
                  </a:lnTo>
                  <a:lnTo>
                    <a:pt x="48390" y="175097"/>
                  </a:lnTo>
                  <a:lnTo>
                    <a:pt x="101110" y="174372"/>
                  </a:lnTo>
                  <a:lnTo>
                    <a:pt x="150468" y="188171"/>
                  </a:lnTo>
                  <a:lnTo>
                    <a:pt x="196234" y="211983"/>
                  </a:lnTo>
                  <a:lnTo>
                    <a:pt x="250798" y="258115"/>
                  </a:lnTo>
                  <a:lnTo>
                    <a:pt x="259759" y="2662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648607" y="10074166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0"/>
                  </a:moveTo>
                  <a:lnTo>
                    <a:pt x="60976" y="11091"/>
                  </a:lnTo>
                  <a:lnTo>
                    <a:pt x="105264" y="13147"/>
                  </a:lnTo>
                  <a:lnTo>
                    <a:pt x="14013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690648" y="10161170"/>
              <a:ext cx="154153" cy="11093"/>
            </a:xfrm>
            <a:custGeom>
              <a:avLst/>
              <a:gdLst/>
              <a:ahLst/>
              <a:cxnLst/>
              <a:rect l="0" t="0" r="0" b="0"/>
              <a:pathLst>
                <a:path w="154153" h="11093">
                  <a:moveTo>
                    <a:pt x="0" y="11092"/>
                  </a:moveTo>
                  <a:lnTo>
                    <a:pt x="60977" y="0"/>
                  </a:lnTo>
                  <a:lnTo>
                    <a:pt x="109417" y="2096"/>
                  </a:lnTo>
                  <a:lnTo>
                    <a:pt x="154152" y="11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086737" y="9793890"/>
              <a:ext cx="220519" cy="238937"/>
            </a:xfrm>
            <a:custGeom>
              <a:avLst/>
              <a:gdLst/>
              <a:ahLst/>
              <a:cxnLst/>
              <a:rect l="0" t="0" r="0" b="0"/>
              <a:pathLst>
                <a:path w="220519" h="238937">
                  <a:moveTo>
                    <a:pt x="94394" y="0"/>
                  </a:moveTo>
                  <a:lnTo>
                    <a:pt x="126401" y="12745"/>
                  </a:lnTo>
                  <a:lnTo>
                    <a:pt x="145470" y="26945"/>
                  </a:lnTo>
                  <a:lnTo>
                    <a:pt x="166275" y="59886"/>
                  </a:lnTo>
                  <a:lnTo>
                    <a:pt x="168901" y="94089"/>
                  </a:lnTo>
                  <a:lnTo>
                    <a:pt x="169930" y="148812"/>
                  </a:lnTo>
                  <a:lnTo>
                    <a:pt x="172779" y="164606"/>
                  </a:lnTo>
                  <a:lnTo>
                    <a:pt x="167640" y="190459"/>
                  </a:lnTo>
                  <a:lnTo>
                    <a:pt x="153418" y="212329"/>
                  </a:lnTo>
                  <a:lnTo>
                    <a:pt x="131527" y="232431"/>
                  </a:lnTo>
                  <a:lnTo>
                    <a:pt x="117592" y="237479"/>
                  </a:lnTo>
                  <a:lnTo>
                    <a:pt x="85500" y="238936"/>
                  </a:lnTo>
                  <a:lnTo>
                    <a:pt x="39856" y="231003"/>
                  </a:lnTo>
                  <a:lnTo>
                    <a:pt x="15138" y="214778"/>
                  </a:lnTo>
                  <a:lnTo>
                    <a:pt x="4186" y="203911"/>
                  </a:lnTo>
                  <a:lnTo>
                    <a:pt x="0" y="191996"/>
                  </a:lnTo>
                  <a:lnTo>
                    <a:pt x="3652" y="166300"/>
                  </a:lnTo>
                  <a:lnTo>
                    <a:pt x="13657" y="157579"/>
                  </a:lnTo>
                  <a:lnTo>
                    <a:pt x="45535" y="147890"/>
                  </a:lnTo>
                  <a:lnTo>
                    <a:pt x="99814" y="149874"/>
                  </a:lnTo>
                  <a:lnTo>
                    <a:pt x="162765" y="164495"/>
                  </a:lnTo>
                  <a:lnTo>
                    <a:pt x="220518" y="1821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097048" y="10074166"/>
              <a:ext cx="322319" cy="14015"/>
            </a:xfrm>
            <a:custGeom>
              <a:avLst/>
              <a:gdLst/>
              <a:ahLst/>
              <a:cxnLst/>
              <a:rect l="0" t="0" r="0" b="0"/>
              <a:pathLst>
                <a:path w="322319" h="14015">
                  <a:moveTo>
                    <a:pt x="0" y="0"/>
                  </a:moveTo>
                  <a:lnTo>
                    <a:pt x="36679" y="9630"/>
                  </a:lnTo>
                  <a:lnTo>
                    <a:pt x="90971" y="11158"/>
                  </a:lnTo>
                  <a:lnTo>
                    <a:pt x="139584" y="3998"/>
                  </a:lnTo>
                  <a:lnTo>
                    <a:pt x="191185" y="2741"/>
                  </a:lnTo>
                  <a:lnTo>
                    <a:pt x="239865" y="9981"/>
                  </a:lnTo>
                  <a:lnTo>
                    <a:pt x="294427" y="12819"/>
                  </a:lnTo>
                  <a:lnTo>
                    <a:pt x="32231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111339" y="10158248"/>
              <a:ext cx="209931" cy="182181"/>
            </a:xfrm>
            <a:custGeom>
              <a:avLst/>
              <a:gdLst/>
              <a:ahLst/>
              <a:cxnLst/>
              <a:rect l="0" t="0" r="0" b="0"/>
              <a:pathLst>
                <a:path w="209931" h="182181">
                  <a:moveTo>
                    <a:pt x="139861" y="0"/>
                  </a:moveTo>
                  <a:lnTo>
                    <a:pt x="160680" y="23933"/>
                  </a:lnTo>
                  <a:lnTo>
                    <a:pt x="171432" y="46450"/>
                  </a:lnTo>
                  <a:lnTo>
                    <a:pt x="173097" y="72028"/>
                  </a:lnTo>
                  <a:lnTo>
                    <a:pt x="167089" y="97411"/>
                  </a:lnTo>
                  <a:lnTo>
                    <a:pt x="137858" y="139080"/>
                  </a:lnTo>
                  <a:lnTo>
                    <a:pt x="118729" y="156796"/>
                  </a:lnTo>
                  <a:lnTo>
                    <a:pt x="94656" y="169860"/>
                  </a:lnTo>
                  <a:lnTo>
                    <a:pt x="47401" y="178530"/>
                  </a:lnTo>
                  <a:lnTo>
                    <a:pt x="20394" y="172253"/>
                  </a:lnTo>
                  <a:lnTo>
                    <a:pt x="8833" y="166219"/>
                  </a:lnTo>
                  <a:lnTo>
                    <a:pt x="2682" y="157525"/>
                  </a:lnTo>
                  <a:lnTo>
                    <a:pt x="139" y="147059"/>
                  </a:lnTo>
                  <a:lnTo>
                    <a:pt x="0" y="135409"/>
                  </a:lnTo>
                  <a:lnTo>
                    <a:pt x="4579" y="124529"/>
                  </a:lnTo>
                  <a:lnTo>
                    <a:pt x="22123" y="104136"/>
                  </a:lnTo>
                  <a:lnTo>
                    <a:pt x="34899" y="99008"/>
                  </a:lnTo>
                  <a:lnTo>
                    <a:pt x="65703" y="97464"/>
                  </a:lnTo>
                  <a:lnTo>
                    <a:pt x="110622" y="105348"/>
                  </a:lnTo>
                  <a:lnTo>
                    <a:pt x="146077" y="124986"/>
                  </a:lnTo>
                  <a:lnTo>
                    <a:pt x="191352" y="164479"/>
                  </a:lnTo>
                  <a:lnTo>
                    <a:pt x="209930" y="182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601545" y="10060152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0"/>
                  </a:moveTo>
                  <a:lnTo>
                    <a:pt x="60976" y="0"/>
                  </a:lnTo>
                  <a:lnTo>
                    <a:pt x="105264" y="4152"/>
                  </a:lnTo>
                  <a:lnTo>
                    <a:pt x="14013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601545" y="10172262"/>
              <a:ext cx="182180" cy="1"/>
            </a:xfrm>
            <a:custGeom>
              <a:avLst/>
              <a:gdLst/>
              <a:ahLst/>
              <a:cxnLst/>
              <a:rect l="0" t="0" r="0" b="0"/>
              <a:pathLst>
                <a:path w="182180" h="1">
                  <a:moveTo>
                    <a:pt x="0" y="0"/>
                  </a:moveTo>
                  <a:lnTo>
                    <a:pt x="60976" y="0"/>
                  </a:lnTo>
                  <a:lnTo>
                    <a:pt x="113568" y="0"/>
                  </a:lnTo>
                  <a:lnTo>
                    <a:pt x="156140" y="0"/>
                  </a:lnTo>
                  <a:lnTo>
                    <a:pt x="182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965903" y="9990083"/>
              <a:ext cx="70070" cy="350346"/>
            </a:xfrm>
            <a:custGeom>
              <a:avLst/>
              <a:gdLst/>
              <a:ahLst/>
              <a:cxnLst/>
              <a:rect l="0" t="0" r="0" b="0"/>
              <a:pathLst>
                <a:path w="70070" h="350346">
                  <a:moveTo>
                    <a:pt x="0" y="0"/>
                  </a:moveTo>
                  <a:lnTo>
                    <a:pt x="19506" y="58516"/>
                  </a:lnTo>
                  <a:lnTo>
                    <a:pt x="25503" y="106265"/>
                  </a:lnTo>
                  <a:lnTo>
                    <a:pt x="38717" y="167011"/>
                  </a:lnTo>
                  <a:lnTo>
                    <a:pt x="52170" y="228144"/>
                  </a:lnTo>
                  <a:lnTo>
                    <a:pt x="59056" y="277286"/>
                  </a:lnTo>
                  <a:lnTo>
                    <a:pt x="66806" y="317279"/>
                  </a:lnTo>
                  <a:lnTo>
                    <a:pt x="70069" y="350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438583" y="8700814"/>
            <a:ext cx="1125693" cy="868856"/>
            <a:chOff x="5438583" y="8700814"/>
            <a:chExt cx="1125693" cy="868856"/>
          </a:xfrm>
        </p:grpSpPr>
        <p:sp>
          <p:nvSpPr>
            <p:cNvPr id="138" name="Freeform 137"/>
            <p:cNvSpPr/>
            <p:nvPr/>
          </p:nvSpPr>
          <p:spPr>
            <a:xfrm>
              <a:off x="5438583" y="8700814"/>
              <a:ext cx="251018" cy="868856"/>
            </a:xfrm>
            <a:custGeom>
              <a:avLst/>
              <a:gdLst/>
              <a:ahLst/>
              <a:cxnLst/>
              <a:rect l="0" t="0" r="0" b="0"/>
              <a:pathLst>
                <a:path w="251018" h="868856">
                  <a:moveTo>
                    <a:pt x="180948" y="0"/>
                  </a:moveTo>
                  <a:lnTo>
                    <a:pt x="129872" y="58516"/>
                  </a:lnTo>
                  <a:lnTo>
                    <a:pt x="101627" y="113705"/>
                  </a:lnTo>
                  <a:lnTo>
                    <a:pt x="80975" y="164486"/>
                  </a:lnTo>
                  <a:lnTo>
                    <a:pt x="64995" y="216556"/>
                  </a:lnTo>
                  <a:lnTo>
                    <a:pt x="50398" y="271431"/>
                  </a:lnTo>
                  <a:lnTo>
                    <a:pt x="36211" y="327136"/>
                  </a:lnTo>
                  <a:lnTo>
                    <a:pt x="22146" y="383087"/>
                  </a:lnTo>
                  <a:lnTo>
                    <a:pt x="8117" y="431672"/>
                  </a:lnTo>
                  <a:lnTo>
                    <a:pt x="1539" y="483091"/>
                  </a:lnTo>
                  <a:lnTo>
                    <a:pt x="0" y="527682"/>
                  </a:lnTo>
                  <a:lnTo>
                    <a:pt x="873" y="573970"/>
                  </a:lnTo>
                  <a:lnTo>
                    <a:pt x="10119" y="626292"/>
                  </a:lnTo>
                  <a:lnTo>
                    <a:pt x="24277" y="672936"/>
                  </a:lnTo>
                  <a:lnTo>
                    <a:pt x="56172" y="735403"/>
                  </a:lnTo>
                  <a:lnTo>
                    <a:pt x="112902" y="798109"/>
                  </a:lnTo>
                  <a:lnTo>
                    <a:pt x="167334" y="835619"/>
                  </a:lnTo>
                  <a:lnTo>
                    <a:pt x="223068" y="858484"/>
                  </a:lnTo>
                  <a:lnTo>
                    <a:pt x="251017" y="868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675586" y="8989895"/>
              <a:ext cx="204801" cy="359713"/>
            </a:xfrm>
            <a:custGeom>
              <a:avLst/>
              <a:gdLst/>
              <a:ahLst/>
              <a:cxnLst/>
              <a:rect l="0" t="0" r="0" b="0"/>
              <a:pathLst>
                <a:path w="204801" h="359713">
                  <a:moveTo>
                    <a:pt x="0" y="33236"/>
                  </a:moveTo>
                  <a:lnTo>
                    <a:pt x="23933" y="12418"/>
                  </a:lnTo>
                  <a:lnTo>
                    <a:pt x="46450" y="1665"/>
                  </a:lnTo>
                  <a:lnTo>
                    <a:pt x="72029" y="0"/>
                  </a:lnTo>
                  <a:lnTo>
                    <a:pt x="126511" y="11620"/>
                  </a:lnTo>
                  <a:lnTo>
                    <a:pt x="160841" y="31848"/>
                  </a:lnTo>
                  <a:lnTo>
                    <a:pt x="167954" y="43210"/>
                  </a:lnTo>
                  <a:lnTo>
                    <a:pt x="175857" y="72444"/>
                  </a:lnTo>
                  <a:lnTo>
                    <a:pt x="174850" y="85845"/>
                  </a:lnTo>
                  <a:lnTo>
                    <a:pt x="165427" y="109040"/>
                  </a:lnTo>
                  <a:lnTo>
                    <a:pt x="135175" y="139607"/>
                  </a:lnTo>
                  <a:lnTo>
                    <a:pt x="90888" y="171606"/>
                  </a:lnTo>
                  <a:lnTo>
                    <a:pt x="90177" y="170639"/>
                  </a:lnTo>
                  <a:lnTo>
                    <a:pt x="92817" y="166879"/>
                  </a:lnTo>
                  <a:lnTo>
                    <a:pt x="112359" y="166855"/>
                  </a:lnTo>
                  <a:lnTo>
                    <a:pt x="138692" y="173591"/>
                  </a:lnTo>
                  <a:lnTo>
                    <a:pt x="180971" y="203290"/>
                  </a:lnTo>
                  <a:lnTo>
                    <a:pt x="190716" y="212002"/>
                  </a:lnTo>
                  <a:lnTo>
                    <a:pt x="201545" y="238293"/>
                  </a:lnTo>
                  <a:lnTo>
                    <a:pt x="204800" y="269182"/>
                  </a:lnTo>
                  <a:lnTo>
                    <a:pt x="201057" y="298481"/>
                  </a:lnTo>
                  <a:lnTo>
                    <a:pt x="194765" y="309720"/>
                  </a:lnTo>
                  <a:lnTo>
                    <a:pt x="175316" y="326359"/>
                  </a:lnTo>
                  <a:lnTo>
                    <a:pt x="124769" y="349729"/>
                  </a:lnTo>
                  <a:lnTo>
                    <a:pt x="97495" y="359712"/>
                  </a:lnTo>
                  <a:lnTo>
                    <a:pt x="48437" y="359208"/>
                  </a:lnTo>
                  <a:lnTo>
                    <a:pt x="0" y="3415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011917" y="9289393"/>
              <a:ext cx="42043" cy="140139"/>
            </a:xfrm>
            <a:custGeom>
              <a:avLst/>
              <a:gdLst/>
              <a:ahLst/>
              <a:cxnLst/>
              <a:rect l="0" t="0" r="0" b="0"/>
              <a:pathLst>
                <a:path w="42043" h="140139">
                  <a:moveTo>
                    <a:pt x="0" y="0"/>
                  </a:moveTo>
                  <a:lnTo>
                    <a:pt x="26945" y="58515"/>
                  </a:lnTo>
                  <a:lnTo>
                    <a:pt x="39060" y="117557"/>
                  </a:lnTo>
                  <a:lnTo>
                    <a:pt x="42042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236138" y="9051158"/>
              <a:ext cx="42042" cy="252250"/>
            </a:xfrm>
            <a:custGeom>
              <a:avLst/>
              <a:gdLst/>
              <a:ahLst/>
              <a:cxnLst/>
              <a:rect l="0" t="0" r="0" b="0"/>
              <a:pathLst>
                <a:path w="42042" h="252250">
                  <a:moveTo>
                    <a:pt x="0" y="0"/>
                  </a:moveTo>
                  <a:lnTo>
                    <a:pt x="9631" y="36679"/>
                  </a:lnTo>
                  <a:lnTo>
                    <a:pt x="12715" y="94085"/>
                  </a:lnTo>
                  <a:lnTo>
                    <a:pt x="15186" y="157289"/>
                  </a:lnTo>
                  <a:lnTo>
                    <a:pt x="29182" y="217921"/>
                  </a:lnTo>
                  <a:lnTo>
                    <a:pt x="42041" y="2522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348248" y="8742855"/>
              <a:ext cx="216028" cy="756746"/>
            </a:xfrm>
            <a:custGeom>
              <a:avLst/>
              <a:gdLst/>
              <a:ahLst/>
              <a:cxnLst/>
              <a:rect l="0" t="0" r="0" b="0"/>
              <a:pathLst>
                <a:path w="216028" h="756746">
                  <a:moveTo>
                    <a:pt x="0" y="0"/>
                  </a:moveTo>
                  <a:lnTo>
                    <a:pt x="60521" y="47807"/>
                  </a:lnTo>
                  <a:lnTo>
                    <a:pt x="114852" y="101009"/>
                  </a:lnTo>
                  <a:lnTo>
                    <a:pt x="140085" y="141001"/>
                  </a:lnTo>
                  <a:lnTo>
                    <a:pt x="164119" y="197921"/>
                  </a:lnTo>
                  <a:lnTo>
                    <a:pt x="186863" y="254145"/>
                  </a:lnTo>
                  <a:lnTo>
                    <a:pt x="198794" y="308108"/>
                  </a:lnTo>
                  <a:lnTo>
                    <a:pt x="209287" y="364272"/>
                  </a:lnTo>
                  <a:lnTo>
                    <a:pt x="216027" y="420376"/>
                  </a:lnTo>
                  <a:lnTo>
                    <a:pt x="213832" y="476452"/>
                  </a:lnTo>
                  <a:lnTo>
                    <a:pt x="207666" y="532517"/>
                  </a:lnTo>
                  <a:lnTo>
                    <a:pt x="199735" y="587019"/>
                  </a:lnTo>
                  <a:lnTo>
                    <a:pt x="191020" y="637194"/>
                  </a:lnTo>
                  <a:lnTo>
                    <a:pt x="181957" y="681293"/>
                  </a:lnTo>
                  <a:lnTo>
                    <a:pt x="172252" y="728680"/>
                  </a:lnTo>
                  <a:lnTo>
                    <a:pt x="168166" y="7567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471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1282700"/>
            <a:ext cx="9338310" cy="80543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406650"/>
            <a:ext cx="1503934" cy="69583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5708650"/>
            <a:ext cx="2705989" cy="6050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150" y="6140450"/>
            <a:ext cx="4340352" cy="29776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3314700" y="3683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3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00" y="25781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9.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" y="5867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10.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508469" y="2112579"/>
            <a:ext cx="2802760" cy="2284250"/>
            <a:chOff x="2508469" y="2112579"/>
            <a:chExt cx="2802760" cy="2284250"/>
          </a:xfrm>
        </p:grpSpPr>
        <p:sp>
          <p:nvSpPr>
            <p:cNvPr id="9" name="Freeform 8"/>
            <p:cNvSpPr/>
            <p:nvPr/>
          </p:nvSpPr>
          <p:spPr>
            <a:xfrm>
              <a:off x="3139090" y="2252717"/>
              <a:ext cx="182180" cy="8075"/>
            </a:xfrm>
            <a:custGeom>
              <a:avLst/>
              <a:gdLst/>
              <a:ahLst/>
              <a:cxnLst/>
              <a:rect l="0" t="0" r="0" b="0"/>
              <a:pathLst>
                <a:path w="182180" h="8075">
                  <a:moveTo>
                    <a:pt x="0" y="0"/>
                  </a:moveTo>
                  <a:lnTo>
                    <a:pt x="46309" y="8074"/>
                  </a:lnTo>
                  <a:lnTo>
                    <a:pt x="105243" y="3084"/>
                  </a:lnTo>
                  <a:lnTo>
                    <a:pt x="165137" y="609"/>
                  </a:lnTo>
                  <a:lnTo>
                    <a:pt x="182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363016" y="2112579"/>
              <a:ext cx="180011" cy="326661"/>
            </a:xfrm>
            <a:custGeom>
              <a:avLst/>
              <a:gdLst/>
              <a:ahLst/>
              <a:cxnLst/>
              <a:rect l="0" t="0" r="0" b="0"/>
              <a:pathLst>
                <a:path w="180011" h="326661">
                  <a:moveTo>
                    <a:pt x="56350" y="0"/>
                  </a:moveTo>
                  <a:lnTo>
                    <a:pt x="88357" y="12745"/>
                  </a:lnTo>
                  <a:lnTo>
                    <a:pt x="135670" y="52447"/>
                  </a:lnTo>
                  <a:lnTo>
                    <a:pt x="163761" y="87166"/>
                  </a:lnTo>
                  <a:lnTo>
                    <a:pt x="174157" y="117633"/>
                  </a:lnTo>
                  <a:lnTo>
                    <a:pt x="180010" y="169802"/>
                  </a:lnTo>
                  <a:lnTo>
                    <a:pt x="178264" y="204706"/>
                  </a:lnTo>
                  <a:lnTo>
                    <a:pt x="159773" y="249062"/>
                  </a:lnTo>
                  <a:lnTo>
                    <a:pt x="116547" y="302598"/>
                  </a:lnTo>
                  <a:lnTo>
                    <a:pt x="81452" y="323914"/>
                  </a:lnTo>
                  <a:lnTo>
                    <a:pt x="55050" y="326660"/>
                  </a:lnTo>
                  <a:lnTo>
                    <a:pt x="41469" y="325213"/>
                  </a:lnTo>
                  <a:lnTo>
                    <a:pt x="18075" y="311147"/>
                  </a:lnTo>
                  <a:lnTo>
                    <a:pt x="7477" y="300857"/>
                  </a:lnTo>
                  <a:lnTo>
                    <a:pt x="1969" y="289326"/>
                  </a:lnTo>
                  <a:lnTo>
                    <a:pt x="0" y="264056"/>
                  </a:lnTo>
                  <a:lnTo>
                    <a:pt x="8468" y="241407"/>
                  </a:lnTo>
                  <a:lnTo>
                    <a:pt x="15086" y="231007"/>
                  </a:lnTo>
                  <a:lnTo>
                    <a:pt x="24169" y="225631"/>
                  </a:lnTo>
                  <a:lnTo>
                    <a:pt x="46718" y="223809"/>
                  </a:lnTo>
                  <a:lnTo>
                    <a:pt x="68159" y="232342"/>
                  </a:lnTo>
                  <a:lnTo>
                    <a:pt x="124859" y="273560"/>
                  </a:lnTo>
                  <a:lnTo>
                    <a:pt x="154446" y="322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713655" y="2126593"/>
              <a:ext cx="14015" cy="308305"/>
            </a:xfrm>
            <a:custGeom>
              <a:avLst/>
              <a:gdLst/>
              <a:ahLst/>
              <a:cxnLst/>
              <a:rect l="0" t="0" r="0" b="0"/>
              <a:pathLst>
                <a:path w="14015" h="308305">
                  <a:moveTo>
                    <a:pt x="14014" y="0"/>
                  </a:moveTo>
                  <a:lnTo>
                    <a:pt x="5940" y="44752"/>
                  </a:lnTo>
                  <a:lnTo>
                    <a:pt x="9373" y="95612"/>
                  </a:lnTo>
                  <a:lnTo>
                    <a:pt x="3469" y="150129"/>
                  </a:lnTo>
                  <a:lnTo>
                    <a:pt x="1028" y="205728"/>
                  </a:lnTo>
                  <a:lnTo>
                    <a:pt x="305" y="258534"/>
                  </a:lnTo>
                  <a:lnTo>
                    <a:pt x="0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629572" y="2266731"/>
              <a:ext cx="182181" cy="14015"/>
            </a:xfrm>
            <a:custGeom>
              <a:avLst/>
              <a:gdLst/>
              <a:ahLst/>
              <a:cxnLst/>
              <a:rect l="0" t="0" r="0" b="0"/>
              <a:pathLst>
                <a:path w="182181" h="14015">
                  <a:moveTo>
                    <a:pt x="0" y="0"/>
                  </a:moveTo>
                  <a:lnTo>
                    <a:pt x="60977" y="11092"/>
                  </a:lnTo>
                  <a:lnTo>
                    <a:pt x="113569" y="13148"/>
                  </a:lnTo>
                  <a:lnTo>
                    <a:pt x="156141" y="13757"/>
                  </a:lnTo>
                  <a:lnTo>
                    <a:pt x="18218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853793" y="2210676"/>
              <a:ext cx="154153" cy="196194"/>
            </a:xfrm>
            <a:custGeom>
              <a:avLst/>
              <a:gdLst/>
              <a:ahLst/>
              <a:cxnLst/>
              <a:rect l="0" t="0" r="0" b="0"/>
              <a:pathLst>
                <a:path w="154153" h="196194">
                  <a:moveTo>
                    <a:pt x="0" y="0"/>
                  </a:moveTo>
                  <a:lnTo>
                    <a:pt x="39011" y="58516"/>
                  </a:lnTo>
                  <a:lnTo>
                    <a:pt x="93569" y="120849"/>
                  </a:lnTo>
                  <a:lnTo>
                    <a:pt x="136005" y="175025"/>
                  </a:lnTo>
                  <a:lnTo>
                    <a:pt x="154152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3867807" y="2168634"/>
              <a:ext cx="84084" cy="294291"/>
            </a:xfrm>
            <a:custGeom>
              <a:avLst/>
              <a:gdLst/>
              <a:ahLst/>
              <a:cxnLst/>
              <a:rect l="0" t="0" r="0" b="0"/>
              <a:pathLst>
                <a:path w="84084" h="294291">
                  <a:moveTo>
                    <a:pt x="84083" y="0"/>
                  </a:moveTo>
                  <a:lnTo>
                    <a:pt x="68838" y="54037"/>
                  </a:lnTo>
                  <a:lnTo>
                    <a:pt x="55691" y="111513"/>
                  </a:lnTo>
                  <a:lnTo>
                    <a:pt x="41933" y="163837"/>
                  </a:lnTo>
                  <a:lnTo>
                    <a:pt x="15895" y="223366"/>
                  </a:lnTo>
                  <a:lnTo>
                    <a:pt x="7065" y="251869"/>
                  </a:lnTo>
                  <a:lnTo>
                    <a:pt x="0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23172" y="2561021"/>
              <a:ext cx="868857" cy="28028"/>
            </a:xfrm>
            <a:custGeom>
              <a:avLst/>
              <a:gdLst/>
              <a:ahLst/>
              <a:cxnLst/>
              <a:rect l="0" t="0" r="0" b="0"/>
              <a:pathLst>
                <a:path w="868857" h="28028">
                  <a:moveTo>
                    <a:pt x="0" y="0"/>
                  </a:moveTo>
                  <a:lnTo>
                    <a:pt x="46309" y="0"/>
                  </a:lnTo>
                  <a:lnTo>
                    <a:pt x="85461" y="0"/>
                  </a:lnTo>
                  <a:lnTo>
                    <a:pt x="137117" y="0"/>
                  </a:lnTo>
                  <a:lnTo>
                    <a:pt x="194851" y="0"/>
                  </a:lnTo>
                  <a:lnTo>
                    <a:pt x="251652" y="0"/>
                  </a:lnTo>
                  <a:lnTo>
                    <a:pt x="312191" y="0"/>
                  </a:lnTo>
                  <a:lnTo>
                    <a:pt x="370758" y="0"/>
                  </a:lnTo>
                  <a:lnTo>
                    <a:pt x="417549" y="0"/>
                  </a:lnTo>
                  <a:lnTo>
                    <a:pt x="478907" y="0"/>
                  </a:lnTo>
                  <a:lnTo>
                    <a:pt x="536534" y="0"/>
                  </a:lnTo>
                  <a:lnTo>
                    <a:pt x="586728" y="0"/>
                  </a:lnTo>
                  <a:lnTo>
                    <a:pt x="643812" y="0"/>
                  </a:lnTo>
                  <a:lnTo>
                    <a:pt x="700324" y="0"/>
                  </a:lnTo>
                  <a:lnTo>
                    <a:pt x="748278" y="4152"/>
                  </a:lnTo>
                  <a:lnTo>
                    <a:pt x="806139" y="15244"/>
                  </a:lnTo>
                  <a:lnTo>
                    <a:pt x="868856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38527" y="2617076"/>
              <a:ext cx="215267" cy="210208"/>
            </a:xfrm>
            <a:custGeom>
              <a:avLst/>
              <a:gdLst/>
              <a:ahLst/>
              <a:cxnLst/>
              <a:rect l="0" t="0" r="0" b="0"/>
              <a:pathLst>
                <a:path w="215267" h="210208">
                  <a:moveTo>
                    <a:pt x="61114" y="0"/>
                  </a:moveTo>
                  <a:lnTo>
                    <a:pt x="90872" y="0"/>
                  </a:lnTo>
                  <a:lnTo>
                    <a:pt x="113786" y="8304"/>
                  </a:lnTo>
                  <a:lnTo>
                    <a:pt x="153871" y="39010"/>
                  </a:lnTo>
                  <a:lnTo>
                    <a:pt x="182369" y="73323"/>
                  </a:lnTo>
                  <a:lnTo>
                    <a:pt x="185549" y="87809"/>
                  </a:lnTo>
                  <a:lnTo>
                    <a:pt x="180779" y="120514"/>
                  </a:lnTo>
                  <a:lnTo>
                    <a:pt x="160584" y="159064"/>
                  </a:lnTo>
                  <a:lnTo>
                    <a:pt x="119999" y="190209"/>
                  </a:lnTo>
                  <a:lnTo>
                    <a:pt x="68527" y="204282"/>
                  </a:lnTo>
                  <a:lnTo>
                    <a:pt x="21269" y="201012"/>
                  </a:lnTo>
                  <a:lnTo>
                    <a:pt x="11194" y="193177"/>
                  </a:lnTo>
                  <a:lnTo>
                    <a:pt x="0" y="167863"/>
                  </a:lnTo>
                  <a:lnTo>
                    <a:pt x="3330" y="140004"/>
                  </a:lnTo>
                  <a:lnTo>
                    <a:pt x="8578" y="126034"/>
                  </a:lnTo>
                  <a:lnTo>
                    <a:pt x="18304" y="116722"/>
                  </a:lnTo>
                  <a:lnTo>
                    <a:pt x="45721" y="106374"/>
                  </a:lnTo>
                  <a:lnTo>
                    <a:pt x="74515" y="105928"/>
                  </a:lnTo>
                  <a:lnTo>
                    <a:pt x="102883" y="112477"/>
                  </a:lnTo>
                  <a:lnTo>
                    <a:pt x="155005" y="142056"/>
                  </a:lnTo>
                  <a:lnTo>
                    <a:pt x="185992" y="172886"/>
                  </a:lnTo>
                  <a:lnTo>
                    <a:pt x="215266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190124" y="2504966"/>
              <a:ext cx="168167" cy="1"/>
            </a:xfrm>
            <a:custGeom>
              <a:avLst/>
              <a:gdLst/>
              <a:ahLst/>
              <a:cxnLst/>
              <a:rect l="0" t="0" r="0" b="0"/>
              <a:pathLst>
                <a:path w="168167" h="1">
                  <a:moveTo>
                    <a:pt x="0" y="0"/>
                  </a:moveTo>
                  <a:lnTo>
                    <a:pt x="60976" y="0"/>
                  </a:lnTo>
                  <a:lnTo>
                    <a:pt x="113568" y="0"/>
                  </a:lnTo>
                  <a:lnTo>
                    <a:pt x="1681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260193" y="2617076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6" y="0"/>
                  </a:lnTo>
                  <a:lnTo>
                    <a:pt x="105264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558777" y="2275537"/>
              <a:ext cx="251914" cy="351844"/>
            </a:xfrm>
            <a:custGeom>
              <a:avLst/>
              <a:gdLst/>
              <a:ahLst/>
              <a:cxnLst/>
              <a:rect l="0" t="0" r="0" b="0"/>
              <a:pathLst>
                <a:path w="251914" h="351844">
                  <a:moveTo>
                    <a:pt x="121830" y="33235"/>
                  </a:moveTo>
                  <a:lnTo>
                    <a:pt x="97897" y="12417"/>
                  </a:lnTo>
                  <a:lnTo>
                    <a:pt x="75380" y="1664"/>
                  </a:lnTo>
                  <a:lnTo>
                    <a:pt x="49802" y="0"/>
                  </a:lnTo>
                  <a:lnTo>
                    <a:pt x="36441" y="1736"/>
                  </a:lnTo>
                  <a:lnTo>
                    <a:pt x="25977" y="7564"/>
                  </a:lnTo>
                  <a:lnTo>
                    <a:pt x="10198" y="26497"/>
                  </a:lnTo>
                  <a:lnTo>
                    <a:pt x="0" y="70858"/>
                  </a:lnTo>
                  <a:lnTo>
                    <a:pt x="4417" y="116009"/>
                  </a:lnTo>
                  <a:lnTo>
                    <a:pt x="15668" y="140612"/>
                  </a:lnTo>
                  <a:lnTo>
                    <a:pt x="23027" y="151532"/>
                  </a:lnTo>
                  <a:lnTo>
                    <a:pt x="27934" y="152584"/>
                  </a:lnTo>
                  <a:lnTo>
                    <a:pt x="31205" y="147057"/>
                  </a:lnTo>
                  <a:lnTo>
                    <a:pt x="37954" y="127421"/>
                  </a:lnTo>
                  <a:lnTo>
                    <a:pt x="51334" y="108314"/>
                  </a:lnTo>
                  <a:lnTo>
                    <a:pt x="75965" y="97745"/>
                  </a:lnTo>
                  <a:lnTo>
                    <a:pt x="106117" y="94605"/>
                  </a:lnTo>
                  <a:lnTo>
                    <a:pt x="135088" y="98400"/>
                  </a:lnTo>
                  <a:lnTo>
                    <a:pt x="163536" y="113582"/>
                  </a:lnTo>
                  <a:lnTo>
                    <a:pt x="201661" y="148391"/>
                  </a:lnTo>
                  <a:lnTo>
                    <a:pt x="228528" y="188289"/>
                  </a:lnTo>
                  <a:lnTo>
                    <a:pt x="251556" y="251060"/>
                  </a:lnTo>
                  <a:lnTo>
                    <a:pt x="251913" y="265649"/>
                  </a:lnTo>
                  <a:lnTo>
                    <a:pt x="244004" y="290163"/>
                  </a:lnTo>
                  <a:lnTo>
                    <a:pt x="222043" y="321472"/>
                  </a:lnTo>
                  <a:lnTo>
                    <a:pt x="188374" y="343033"/>
                  </a:lnTo>
                  <a:lnTo>
                    <a:pt x="141374" y="351843"/>
                  </a:lnTo>
                  <a:lnTo>
                    <a:pt x="80881" y="343632"/>
                  </a:lnTo>
                  <a:lnTo>
                    <a:pt x="23733" y="327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55007" y="2490952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625389" y="2266731"/>
              <a:ext cx="167276" cy="196194"/>
            </a:xfrm>
            <a:custGeom>
              <a:avLst/>
              <a:gdLst/>
              <a:ahLst/>
              <a:cxnLst/>
              <a:rect l="0" t="0" r="0" b="0"/>
              <a:pathLst>
                <a:path w="167276" h="196194">
                  <a:moveTo>
                    <a:pt x="135328" y="0"/>
                  </a:moveTo>
                  <a:lnTo>
                    <a:pt x="150207" y="14879"/>
                  </a:lnTo>
                  <a:lnTo>
                    <a:pt x="166899" y="53889"/>
                  </a:lnTo>
                  <a:lnTo>
                    <a:pt x="167275" y="67068"/>
                  </a:lnTo>
                  <a:lnTo>
                    <a:pt x="159389" y="90015"/>
                  </a:lnTo>
                  <a:lnTo>
                    <a:pt x="137440" y="127882"/>
                  </a:lnTo>
                  <a:lnTo>
                    <a:pt x="111872" y="146629"/>
                  </a:lnTo>
                  <a:lnTo>
                    <a:pt x="79748" y="158594"/>
                  </a:lnTo>
                  <a:lnTo>
                    <a:pt x="44709" y="163911"/>
                  </a:lnTo>
                  <a:lnTo>
                    <a:pt x="16680" y="157970"/>
                  </a:lnTo>
                  <a:lnTo>
                    <a:pt x="4845" y="152026"/>
                  </a:lnTo>
                  <a:lnTo>
                    <a:pt x="70" y="144949"/>
                  </a:lnTo>
                  <a:lnTo>
                    <a:pt x="0" y="137117"/>
                  </a:lnTo>
                  <a:lnTo>
                    <a:pt x="3068" y="128782"/>
                  </a:lnTo>
                  <a:lnTo>
                    <a:pt x="11342" y="123224"/>
                  </a:lnTo>
                  <a:lnTo>
                    <a:pt x="37144" y="117050"/>
                  </a:lnTo>
                  <a:lnTo>
                    <a:pt x="65220" y="122610"/>
                  </a:lnTo>
                  <a:lnTo>
                    <a:pt x="79247" y="128453"/>
                  </a:lnTo>
                  <a:lnTo>
                    <a:pt x="98985" y="147401"/>
                  </a:lnTo>
                  <a:lnTo>
                    <a:pt x="114698" y="176027"/>
                  </a:lnTo>
                  <a:lnTo>
                    <a:pt x="121314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60883" y="2462924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13855" y="2252717"/>
              <a:ext cx="197374" cy="224975"/>
            </a:xfrm>
            <a:custGeom>
              <a:avLst/>
              <a:gdLst/>
              <a:ahLst/>
              <a:cxnLst/>
              <a:rect l="0" t="0" r="0" b="0"/>
              <a:pathLst>
                <a:path w="197374" h="224975">
                  <a:moveTo>
                    <a:pt x="29207" y="0"/>
                  </a:moveTo>
                  <a:lnTo>
                    <a:pt x="87723" y="26945"/>
                  </a:lnTo>
                  <a:lnTo>
                    <a:pt x="120593" y="59887"/>
                  </a:lnTo>
                  <a:lnTo>
                    <a:pt x="132106" y="89938"/>
                  </a:lnTo>
                  <a:lnTo>
                    <a:pt x="135177" y="106672"/>
                  </a:lnTo>
                  <a:lnTo>
                    <a:pt x="130283" y="137721"/>
                  </a:lnTo>
                  <a:lnTo>
                    <a:pt x="110020" y="177311"/>
                  </a:lnTo>
                  <a:lnTo>
                    <a:pt x="80141" y="208765"/>
                  </a:lnTo>
                  <a:lnTo>
                    <a:pt x="67835" y="218588"/>
                  </a:lnTo>
                  <a:lnTo>
                    <a:pt x="54959" y="223580"/>
                  </a:lnTo>
                  <a:lnTo>
                    <a:pt x="28195" y="224974"/>
                  </a:lnTo>
                  <a:lnTo>
                    <a:pt x="17633" y="220052"/>
                  </a:lnTo>
                  <a:lnTo>
                    <a:pt x="1745" y="202126"/>
                  </a:lnTo>
                  <a:lnTo>
                    <a:pt x="0" y="190806"/>
                  </a:lnTo>
                  <a:lnTo>
                    <a:pt x="6364" y="165771"/>
                  </a:lnTo>
                  <a:lnTo>
                    <a:pt x="15536" y="157227"/>
                  </a:lnTo>
                  <a:lnTo>
                    <a:pt x="42335" y="147733"/>
                  </a:lnTo>
                  <a:lnTo>
                    <a:pt x="85000" y="149828"/>
                  </a:lnTo>
                  <a:lnTo>
                    <a:pt x="127226" y="167750"/>
                  </a:lnTo>
                  <a:lnTo>
                    <a:pt x="177966" y="206615"/>
                  </a:lnTo>
                  <a:lnTo>
                    <a:pt x="197373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34593" y="2252717"/>
              <a:ext cx="1359339" cy="700691"/>
            </a:xfrm>
            <a:custGeom>
              <a:avLst/>
              <a:gdLst/>
              <a:ahLst/>
              <a:cxnLst/>
              <a:rect l="0" t="0" r="0" b="0"/>
              <a:pathLst>
                <a:path w="1359339" h="700691">
                  <a:moveTo>
                    <a:pt x="0" y="0"/>
                  </a:moveTo>
                  <a:lnTo>
                    <a:pt x="49364" y="57437"/>
                  </a:lnTo>
                  <a:lnTo>
                    <a:pt x="105635" y="107006"/>
                  </a:lnTo>
                  <a:lnTo>
                    <a:pt x="165272" y="154355"/>
                  </a:lnTo>
                  <a:lnTo>
                    <a:pt x="223649" y="191158"/>
                  </a:lnTo>
                  <a:lnTo>
                    <a:pt x="280163" y="213884"/>
                  </a:lnTo>
                  <a:lnTo>
                    <a:pt x="337866" y="244555"/>
                  </a:lnTo>
                  <a:lnTo>
                    <a:pt x="389554" y="269865"/>
                  </a:lnTo>
                  <a:lnTo>
                    <a:pt x="444315" y="289475"/>
                  </a:lnTo>
                  <a:lnTo>
                    <a:pt x="499987" y="314317"/>
                  </a:lnTo>
                  <a:lnTo>
                    <a:pt x="555928" y="339843"/>
                  </a:lnTo>
                  <a:lnTo>
                    <a:pt x="613507" y="359517"/>
                  </a:lnTo>
                  <a:lnTo>
                    <a:pt x="656752" y="375702"/>
                  </a:lnTo>
                  <a:lnTo>
                    <a:pt x="717429" y="402322"/>
                  </a:lnTo>
                  <a:lnTo>
                    <a:pt x="774853" y="429932"/>
                  </a:lnTo>
                  <a:lnTo>
                    <a:pt x="831314" y="450397"/>
                  </a:lnTo>
                  <a:lnTo>
                    <a:pt x="887490" y="473761"/>
                  </a:lnTo>
                  <a:lnTo>
                    <a:pt x="936141" y="500407"/>
                  </a:lnTo>
                  <a:lnTo>
                    <a:pt x="987580" y="528025"/>
                  </a:lnTo>
                  <a:lnTo>
                    <a:pt x="1049573" y="554069"/>
                  </a:lnTo>
                  <a:lnTo>
                    <a:pt x="1106801" y="578360"/>
                  </a:lnTo>
                  <a:lnTo>
                    <a:pt x="1153198" y="603718"/>
                  </a:lnTo>
                  <a:lnTo>
                    <a:pt x="1206391" y="630954"/>
                  </a:lnTo>
                  <a:lnTo>
                    <a:pt x="1257446" y="654595"/>
                  </a:lnTo>
                  <a:lnTo>
                    <a:pt x="1316547" y="683972"/>
                  </a:lnTo>
                  <a:lnTo>
                    <a:pt x="1359338" y="700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74731" y="3163614"/>
              <a:ext cx="196194" cy="14015"/>
            </a:xfrm>
            <a:custGeom>
              <a:avLst/>
              <a:gdLst/>
              <a:ahLst/>
              <a:cxnLst/>
              <a:rect l="0" t="0" r="0" b="0"/>
              <a:pathLst>
                <a:path w="196194" h="14015">
                  <a:moveTo>
                    <a:pt x="0" y="0"/>
                  </a:moveTo>
                  <a:lnTo>
                    <a:pt x="49885" y="11092"/>
                  </a:lnTo>
                  <a:lnTo>
                    <a:pt x="104573" y="13148"/>
                  </a:lnTo>
                  <a:lnTo>
                    <a:pt x="157628" y="13757"/>
                  </a:lnTo>
                  <a:lnTo>
                    <a:pt x="196193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053131" y="3044064"/>
              <a:ext cx="250313" cy="371799"/>
            </a:xfrm>
            <a:custGeom>
              <a:avLst/>
              <a:gdLst/>
              <a:ahLst/>
              <a:cxnLst/>
              <a:rect l="0" t="0" r="0" b="0"/>
              <a:pathLst>
                <a:path w="250313" h="371799">
                  <a:moveTo>
                    <a:pt x="85959" y="7439"/>
                  </a:moveTo>
                  <a:lnTo>
                    <a:pt x="108277" y="0"/>
                  </a:lnTo>
                  <a:lnTo>
                    <a:pt x="131691" y="500"/>
                  </a:lnTo>
                  <a:lnTo>
                    <a:pt x="144474" y="2813"/>
                  </a:lnTo>
                  <a:lnTo>
                    <a:pt x="184785" y="28387"/>
                  </a:lnTo>
                  <a:lnTo>
                    <a:pt x="218873" y="58110"/>
                  </a:lnTo>
                  <a:lnTo>
                    <a:pt x="241257" y="101518"/>
                  </a:lnTo>
                  <a:lnTo>
                    <a:pt x="250312" y="161266"/>
                  </a:lnTo>
                  <a:lnTo>
                    <a:pt x="245555" y="213398"/>
                  </a:lnTo>
                  <a:lnTo>
                    <a:pt x="234226" y="239634"/>
                  </a:lnTo>
                  <a:lnTo>
                    <a:pt x="189508" y="301222"/>
                  </a:lnTo>
                  <a:lnTo>
                    <a:pt x="129538" y="342747"/>
                  </a:lnTo>
                  <a:lnTo>
                    <a:pt x="99099" y="358887"/>
                  </a:lnTo>
                  <a:lnTo>
                    <a:pt x="64809" y="366060"/>
                  </a:lnTo>
                  <a:lnTo>
                    <a:pt x="37113" y="360943"/>
                  </a:lnTo>
                  <a:lnTo>
                    <a:pt x="25367" y="355219"/>
                  </a:lnTo>
                  <a:lnTo>
                    <a:pt x="8164" y="336402"/>
                  </a:lnTo>
                  <a:lnTo>
                    <a:pt x="1397" y="324844"/>
                  </a:lnTo>
                  <a:lnTo>
                    <a:pt x="0" y="312468"/>
                  </a:lnTo>
                  <a:lnTo>
                    <a:pt x="6751" y="286260"/>
                  </a:lnTo>
                  <a:lnTo>
                    <a:pt x="28061" y="252682"/>
                  </a:lnTo>
                  <a:lnTo>
                    <a:pt x="53479" y="241003"/>
                  </a:lnTo>
                  <a:lnTo>
                    <a:pt x="68977" y="237889"/>
                  </a:lnTo>
                  <a:lnTo>
                    <a:pt x="82423" y="238927"/>
                  </a:lnTo>
                  <a:lnTo>
                    <a:pt x="143701" y="263778"/>
                  </a:lnTo>
                  <a:lnTo>
                    <a:pt x="166639" y="281748"/>
                  </a:lnTo>
                  <a:lnTo>
                    <a:pt x="185657" y="305306"/>
                  </a:lnTo>
                  <a:lnTo>
                    <a:pt x="206402" y="350186"/>
                  </a:lnTo>
                  <a:lnTo>
                    <a:pt x="212083" y="3717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461407" y="3107559"/>
              <a:ext cx="42042" cy="266262"/>
            </a:xfrm>
            <a:custGeom>
              <a:avLst/>
              <a:gdLst/>
              <a:ahLst/>
              <a:cxnLst/>
              <a:rect l="0" t="0" r="0" b="0"/>
              <a:pathLst>
                <a:path w="42042" h="266262">
                  <a:moveTo>
                    <a:pt x="0" y="0"/>
                  </a:moveTo>
                  <a:lnTo>
                    <a:pt x="15244" y="56824"/>
                  </a:lnTo>
                  <a:lnTo>
                    <a:pt x="24240" y="106629"/>
                  </a:lnTo>
                  <a:lnTo>
                    <a:pt x="31057" y="162389"/>
                  </a:lnTo>
                  <a:lnTo>
                    <a:pt x="38787" y="212647"/>
                  </a:lnTo>
                  <a:lnTo>
                    <a:pt x="42041" y="2662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63310" y="3247697"/>
              <a:ext cx="196194" cy="14014"/>
            </a:xfrm>
            <a:custGeom>
              <a:avLst/>
              <a:gdLst/>
              <a:ahLst/>
              <a:cxnLst/>
              <a:rect l="0" t="0" r="0" b="0"/>
              <a:pathLst>
                <a:path w="196194" h="14014">
                  <a:moveTo>
                    <a:pt x="0" y="0"/>
                  </a:moveTo>
                  <a:lnTo>
                    <a:pt x="60977" y="0"/>
                  </a:lnTo>
                  <a:lnTo>
                    <a:pt x="113569" y="4152"/>
                  </a:lnTo>
                  <a:lnTo>
                    <a:pt x="160294" y="11092"/>
                  </a:lnTo>
                  <a:lnTo>
                    <a:pt x="196193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643586" y="3177628"/>
              <a:ext cx="182181" cy="238235"/>
            </a:xfrm>
            <a:custGeom>
              <a:avLst/>
              <a:gdLst/>
              <a:ahLst/>
              <a:cxnLst/>
              <a:rect l="0" t="0" r="0" b="0"/>
              <a:pathLst>
                <a:path w="182181" h="238235">
                  <a:moveTo>
                    <a:pt x="0" y="0"/>
                  </a:moveTo>
                  <a:lnTo>
                    <a:pt x="47807" y="57437"/>
                  </a:lnTo>
                  <a:lnTo>
                    <a:pt x="102864" y="118050"/>
                  </a:lnTo>
                  <a:lnTo>
                    <a:pt x="140157" y="169338"/>
                  </a:lnTo>
                  <a:lnTo>
                    <a:pt x="164019" y="206402"/>
                  </a:lnTo>
                  <a:lnTo>
                    <a:pt x="182180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57600" y="3163614"/>
              <a:ext cx="112111" cy="294291"/>
            </a:xfrm>
            <a:custGeom>
              <a:avLst/>
              <a:gdLst/>
              <a:ahLst/>
              <a:cxnLst/>
              <a:rect l="0" t="0" r="0" b="0"/>
              <a:pathLst>
                <a:path w="112111" h="294291">
                  <a:moveTo>
                    <a:pt x="112110" y="0"/>
                  </a:moveTo>
                  <a:lnTo>
                    <a:pt x="92714" y="56824"/>
                  </a:lnTo>
                  <a:lnTo>
                    <a:pt x="67102" y="119701"/>
                  </a:lnTo>
                  <a:lnTo>
                    <a:pt x="44450" y="173702"/>
                  </a:lnTo>
                  <a:lnTo>
                    <a:pt x="20084" y="236560"/>
                  </a:lnTo>
                  <a:lnTo>
                    <a:pt x="0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895834" y="3261710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0"/>
                  </a:moveTo>
                  <a:lnTo>
                    <a:pt x="56825" y="4153"/>
                  </a:lnTo>
                  <a:lnTo>
                    <a:pt x="98325" y="11093"/>
                  </a:lnTo>
                  <a:lnTo>
                    <a:pt x="14013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09848" y="3331780"/>
              <a:ext cx="182181" cy="14014"/>
            </a:xfrm>
            <a:custGeom>
              <a:avLst/>
              <a:gdLst/>
              <a:ahLst/>
              <a:cxnLst/>
              <a:rect l="0" t="0" r="0" b="0"/>
              <a:pathLst>
                <a:path w="182181" h="14014">
                  <a:moveTo>
                    <a:pt x="0" y="0"/>
                  </a:moveTo>
                  <a:lnTo>
                    <a:pt x="46309" y="0"/>
                  </a:lnTo>
                  <a:lnTo>
                    <a:pt x="105243" y="1556"/>
                  </a:lnTo>
                  <a:lnTo>
                    <a:pt x="165137" y="11091"/>
                  </a:lnTo>
                  <a:lnTo>
                    <a:pt x="182180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246179" y="3135586"/>
              <a:ext cx="56056" cy="294291"/>
            </a:xfrm>
            <a:custGeom>
              <a:avLst/>
              <a:gdLst/>
              <a:ahLst/>
              <a:cxnLst/>
              <a:rect l="0" t="0" r="0" b="0"/>
              <a:pathLst>
                <a:path w="56056" h="294291">
                  <a:moveTo>
                    <a:pt x="0" y="0"/>
                  </a:moveTo>
                  <a:lnTo>
                    <a:pt x="15244" y="56825"/>
                  </a:lnTo>
                  <a:lnTo>
                    <a:pt x="24240" y="106629"/>
                  </a:lnTo>
                  <a:lnTo>
                    <a:pt x="31058" y="162389"/>
                  </a:lnTo>
                  <a:lnTo>
                    <a:pt x="38787" y="212648"/>
                  </a:lnTo>
                  <a:lnTo>
                    <a:pt x="45230" y="258681"/>
                  </a:lnTo>
                  <a:lnTo>
                    <a:pt x="56055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410394" y="3048283"/>
              <a:ext cx="278900" cy="344428"/>
            </a:xfrm>
            <a:custGeom>
              <a:avLst/>
              <a:gdLst/>
              <a:ahLst/>
              <a:cxnLst/>
              <a:rect l="0" t="0" r="0" b="0"/>
              <a:pathLst>
                <a:path w="278900" h="344428">
                  <a:moveTo>
                    <a:pt x="17965" y="59276"/>
                  </a:moveTo>
                  <a:lnTo>
                    <a:pt x="17965" y="120252"/>
                  </a:lnTo>
                  <a:lnTo>
                    <a:pt x="17965" y="172844"/>
                  </a:lnTo>
                  <a:lnTo>
                    <a:pt x="22117" y="227873"/>
                  </a:lnTo>
                  <a:lnTo>
                    <a:pt x="37361" y="279472"/>
                  </a:lnTo>
                  <a:lnTo>
                    <a:pt x="44909" y="294827"/>
                  </a:lnTo>
                  <a:lnTo>
                    <a:pt x="65753" y="316041"/>
                  </a:lnTo>
                  <a:lnTo>
                    <a:pt x="117196" y="342347"/>
                  </a:lnTo>
                  <a:lnTo>
                    <a:pt x="148746" y="344427"/>
                  </a:lnTo>
                  <a:lnTo>
                    <a:pt x="180414" y="338604"/>
                  </a:lnTo>
                  <a:lnTo>
                    <a:pt x="215752" y="317818"/>
                  </a:lnTo>
                  <a:lnTo>
                    <a:pt x="255591" y="278742"/>
                  </a:lnTo>
                  <a:lnTo>
                    <a:pt x="265137" y="266313"/>
                  </a:lnTo>
                  <a:lnTo>
                    <a:pt x="275742" y="235894"/>
                  </a:lnTo>
                  <a:lnTo>
                    <a:pt x="278899" y="201613"/>
                  </a:lnTo>
                  <a:lnTo>
                    <a:pt x="271921" y="148854"/>
                  </a:lnTo>
                  <a:lnTo>
                    <a:pt x="251462" y="88389"/>
                  </a:lnTo>
                  <a:lnTo>
                    <a:pt x="217893" y="31462"/>
                  </a:lnTo>
                  <a:lnTo>
                    <a:pt x="191424" y="11620"/>
                  </a:lnTo>
                  <a:lnTo>
                    <a:pt x="175645" y="4149"/>
                  </a:lnTo>
                  <a:lnTo>
                    <a:pt x="137353" y="0"/>
                  </a:lnTo>
                  <a:lnTo>
                    <a:pt x="97497" y="4903"/>
                  </a:lnTo>
                  <a:lnTo>
                    <a:pt x="64212" y="17463"/>
                  </a:lnTo>
                  <a:lnTo>
                    <a:pt x="26650" y="49482"/>
                  </a:lnTo>
                  <a:lnTo>
                    <a:pt x="3237" y="88554"/>
                  </a:lnTo>
                  <a:lnTo>
                    <a:pt x="0" y="120039"/>
                  </a:lnTo>
                  <a:lnTo>
                    <a:pt x="6932" y="172781"/>
                  </a:lnTo>
                  <a:lnTo>
                    <a:pt x="14696" y="219550"/>
                  </a:lnTo>
                  <a:lnTo>
                    <a:pt x="17965" y="255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792533" y="3443890"/>
              <a:ext cx="24240" cy="252249"/>
            </a:xfrm>
            <a:custGeom>
              <a:avLst/>
              <a:gdLst/>
              <a:ahLst/>
              <a:cxnLst/>
              <a:rect l="0" t="0" r="0" b="0"/>
              <a:pathLst>
                <a:path w="24240" h="252249">
                  <a:moveTo>
                    <a:pt x="24239" y="0"/>
                  </a:moveTo>
                  <a:lnTo>
                    <a:pt x="8995" y="54036"/>
                  </a:lnTo>
                  <a:lnTo>
                    <a:pt x="0" y="115664"/>
                  </a:lnTo>
                  <a:lnTo>
                    <a:pt x="1009" y="155731"/>
                  </a:lnTo>
                  <a:lnTo>
                    <a:pt x="18728" y="210980"/>
                  </a:lnTo>
                  <a:lnTo>
                    <a:pt x="24239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690648" y="3584028"/>
              <a:ext cx="168167" cy="14015"/>
            </a:xfrm>
            <a:custGeom>
              <a:avLst/>
              <a:gdLst/>
              <a:ahLst/>
              <a:cxnLst/>
              <a:rect l="0" t="0" r="0" b="0"/>
              <a:pathLst>
                <a:path w="168167" h="14015">
                  <a:moveTo>
                    <a:pt x="0" y="14014"/>
                  </a:moveTo>
                  <a:lnTo>
                    <a:pt x="49885" y="2922"/>
                  </a:lnTo>
                  <a:lnTo>
                    <a:pt x="100421" y="866"/>
                  </a:lnTo>
                  <a:lnTo>
                    <a:pt x="142384" y="257"/>
                  </a:lnTo>
                  <a:lnTo>
                    <a:pt x="1681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999064" y="3499945"/>
              <a:ext cx="196082" cy="266263"/>
            </a:xfrm>
            <a:custGeom>
              <a:avLst/>
              <a:gdLst/>
              <a:ahLst/>
              <a:cxnLst/>
              <a:rect l="0" t="0" r="0" b="0"/>
              <a:pathLst>
                <a:path w="196082" h="266263">
                  <a:moveTo>
                    <a:pt x="55943" y="0"/>
                  </a:moveTo>
                  <a:lnTo>
                    <a:pt x="107019" y="39010"/>
                  </a:lnTo>
                  <a:lnTo>
                    <a:pt x="127824" y="80762"/>
                  </a:lnTo>
                  <a:lnTo>
                    <a:pt x="143850" y="125140"/>
                  </a:lnTo>
                  <a:lnTo>
                    <a:pt x="141206" y="153714"/>
                  </a:lnTo>
                  <a:lnTo>
                    <a:pt x="114134" y="210120"/>
                  </a:lnTo>
                  <a:lnTo>
                    <a:pt x="92706" y="229891"/>
                  </a:lnTo>
                  <a:lnTo>
                    <a:pt x="80451" y="237344"/>
                  </a:lnTo>
                  <a:lnTo>
                    <a:pt x="50227" y="241472"/>
                  </a:lnTo>
                  <a:lnTo>
                    <a:pt x="33447" y="240393"/>
                  </a:lnTo>
                  <a:lnTo>
                    <a:pt x="20703" y="235002"/>
                  </a:lnTo>
                  <a:lnTo>
                    <a:pt x="2392" y="216555"/>
                  </a:lnTo>
                  <a:lnTo>
                    <a:pt x="0" y="206654"/>
                  </a:lnTo>
                  <a:lnTo>
                    <a:pt x="1520" y="196938"/>
                  </a:lnTo>
                  <a:lnTo>
                    <a:pt x="5647" y="187347"/>
                  </a:lnTo>
                  <a:lnTo>
                    <a:pt x="14627" y="180953"/>
                  </a:lnTo>
                  <a:lnTo>
                    <a:pt x="57023" y="171954"/>
                  </a:lnTo>
                  <a:lnTo>
                    <a:pt x="91198" y="169849"/>
                  </a:lnTo>
                  <a:lnTo>
                    <a:pt x="118843" y="177218"/>
                  </a:lnTo>
                  <a:lnTo>
                    <a:pt x="161966" y="207324"/>
                  </a:lnTo>
                  <a:lnTo>
                    <a:pt x="196081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04138" y="3541986"/>
              <a:ext cx="56056" cy="140139"/>
            </a:xfrm>
            <a:custGeom>
              <a:avLst/>
              <a:gdLst/>
              <a:ahLst/>
              <a:cxnLst/>
              <a:rect l="0" t="0" r="0" b="0"/>
              <a:pathLst>
                <a:path w="56056" h="140139">
                  <a:moveTo>
                    <a:pt x="0" y="0"/>
                  </a:moveTo>
                  <a:lnTo>
                    <a:pt x="7439" y="29758"/>
                  </a:lnTo>
                  <a:lnTo>
                    <a:pt x="41607" y="84425"/>
                  </a:lnTo>
                  <a:lnTo>
                    <a:pt x="56055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134069" y="3600897"/>
              <a:ext cx="182180" cy="11159"/>
            </a:xfrm>
            <a:custGeom>
              <a:avLst/>
              <a:gdLst/>
              <a:ahLst/>
              <a:cxnLst/>
              <a:rect l="0" t="0" r="0" b="0"/>
              <a:pathLst>
                <a:path w="182180" h="11159">
                  <a:moveTo>
                    <a:pt x="0" y="11158"/>
                  </a:moveTo>
                  <a:lnTo>
                    <a:pt x="56824" y="7006"/>
                  </a:lnTo>
                  <a:lnTo>
                    <a:pt x="106629" y="66"/>
                  </a:lnTo>
                  <a:lnTo>
                    <a:pt x="142373" y="0"/>
                  </a:lnTo>
                  <a:lnTo>
                    <a:pt x="182179" y="111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56071" y="3527972"/>
              <a:ext cx="182496" cy="200164"/>
            </a:xfrm>
            <a:custGeom>
              <a:avLst/>
              <a:gdLst/>
              <a:ahLst/>
              <a:cxnLst/>
              <a:rect l="0" t="0" r="0" b="0"/>
              <a:pathLst>
                <a:path w="182496" h="200164">
                  <a:moveTo>
                    <a:pt x="56370" y="0"/>
                  </a:moveTo>
                  <a:lnTo>
                    <a:pt x="88377" y="23933"/>
                  </a:lnTo>
                  <a:lnTo>
                    <a:pt x="135691" y="85389"/>
                  </a:lnTo>
                  <a:lnTo>
                    <a:pt x="138835" y="98968"/>
                  </a:lnTo>
                  <a:lnTo>
                    <a:pt x="134025" y="126512"/>
                  </a:lnTo>
                  <a:lnTo>
                    <a:pt x="113808" y="160841"/>
                  </a:lnTo>
                  <a:lnTo>
                    <a:pt x="92798" y="176848"/>
                  </a:lnTo>
                  <a:lnTo>
                    <a:pt x="41248" y="199812"/>
                  </a:lnTo>
                  <a:lnTo>
                    <a:pt x="29161" y="200163"/>
                  </a:lnTo>
                  <a:lnTo>
                    <a:pt x="7426" y="192249"/>
                  </a:lnTo>
                  <a:lnTo>
                    <a:pt x="1941" y="182664"/>
                  </a:lnTo>
                  <a:lnTo>
                    <a:pt x="0" y="155405"/>
                  </a:lnTo>
                  <a:lnTo>
                    <a:pt x="6333" y="145645"/>
                  </a:lnTo>
                  <a:lnTo>
                    <a:pt x="16784" y="139138"/>
                  </a:lnTo>
                  <a:lnTo>
                    <a:pt x="61250" y="129980"/>
                  </a:lnTo>
                  <a:lnTo>
                    <a:pt x="109719" y="131419"/>
                  </a:lnTo>
                  <a:lnTo>
                    <a:pt x="137693" y="139377"/>
                  </a:lnTo>
                  <a:lnTo>
                    <a:pt x="160507" y="153295"/>
                  </a:lnTo>
                  <a:lnTo>
                    <a:pt x="172722" y="165709"/>
                  </a:lnTo>
                  <a:lnTo>
                    <a:pt x="182495" y="182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2508469" y="3864304"/>
              <a:ext cx="2606566" cy="56055"/>
            </a:xfrm>
            <a:custGeom>
              <a:avLst/>
              <a:gdLst/>
              <a:ahLst/>
              <a:cxnLst/>
              <a:rect l="0" t="0" r="0" b="0"/>
              <a:pathLst>
                <a:path w="2606566" h="56055">
                  <a:moveTo>
                    <a:pt x="0" y="0"/>
                  </a:moveTo>
                  <a:lnTo>
                    <a:pt x="60976" y="0"/>
                  </a:lnTo>
                  <a:lnTo>
                    <a:pt x="113569" y="0"/>
                  </a:lnTo>
                  <a:lnTo>
                    <a:pt x="172750" y="0"/>
                  </a:lnTo>
                  <a:lnTo>
                    <a:pt x="218473" y="0"/>
                  </a:lnTo>
                  <a:lnTo>
                    <a:pt x="269936" y="0"/>
                  </a:lnTo>
                  <a:lnTo>
                    <a:pt x="328102" y="0"/>
                  </a:lnTo>
                  <a:lnTo>
                    <a:pt x="390286" y="0"/>
                  </a:lnTo>
                  <a:lnTo>
                    <a:pt x="422128" y="0"/>
                  </a:lnTo>
                  <a:lnTo>
                    <a:pt x="481902" y="0"/>
                  </a:lnTo>
                  <a:lnTo>
                    <a:pt x="529229" y="0"/>
                  </a:lnTo>
                  <a:lnTo>
                    <a:pt x="590890" y="0"/>
                  </a:lnTo>
                  <a:lnTo>
                    <a:pt x="648606" y="0"/>
                  </a:lnTo>
                  <a:lnTo>
                    <a:pt x="705154" y="0"/>
                  </a:lnTo>
                  <a:lnTo>
                    <a:pt x="746791" y="0"/>
                  </a:lnTo>
                  <a:lnTo>
                    <a:pt x="809851" y="0"/>
                  </a:lnTo>
                  <a:lnTo>
                    <a:pt x="872134" y="0"/>
                  </a:lnTo>
                  <a:lnTo>
                    <a:pt x="917025" y="0"/>
                  </a:lnTo>
                  <a:lnTo>
                    <a:pt x="962928" y="0"/>
                  </a:lnTo>
                  <a:lnTo>
                    <a:pt x="1009281" y="0"/>
                  </a:lnTo>
                  <a:lnTo>
                    <a:pt x="1055834" y="0"/>
                  </a:lnTo>
                  <a:lnTo>
                    <a:pt x="1102475" y="0"/>
                  </a:lnTo>
                  <a:lnTo>
                    <a:pt x="1149156" y="0"/>
                  </a:lnTo>
                  <a:lnTo>
                    <a:pt x="1195855" y="0"/>
                  </a:lnTo>
                  <a:lnTo>
                    <a:pt x="1242561" y="0"/>
                  </a:lnTo>
                  <a:lnTo>
                    <a:pt x="1289271" y="0"/>
                  </a:lnTo>
                  <a:lnTo>
                    <a:pt x="1335983" y="0"/>
                  </a:lnTo>
                  <a:lnTo>
                    <a:pt x="1382695" y="0"/>
                  </a:lnTo>
                  <a:lnTo>
                    <a:pt x="1429407" y="4152"/>
                  </a:lnTo>
                  <a:lnTo>
                    <a:pt x="1477677" y="9630"/>
                  </a:lnTo>
                  <a:lnTo>
                    <a:pt x="1530272" y="12066"/>
                  </a:lnTo>
                  <a:lnTo>
                    <a:pt x="1580637" y="8996"/>
                  </a:lnTo>
                  <a:lnTo>
                    <a:pt x="1630530" y="3998"/>
                  </a:lnTo>
                  <a:lnTo>
                    <a:pt x="1683846" y="1777"/>
                  </a:lnTo>
                  <a:lnTo>
                    <a:pt x="1734532" y="789"/>
                  </a:lnTo>
                  <a:lnTo>
                    <a:pt x="1783010" y="350"/>
                  </a:lnTo>
                  <a:lnTo>
                    <a:pt x="1830508" y="155"/>
                  </a:lnTo>
                  <a:lnTo>
                    <a:pt x="1877569" y="69"/>
                  </a:lnTo>
                  <a:lnTo>
                    <a:pt x="1924437" y="1588"/>
                  </a:lnTo>
                  <a:lnTo>
                    <a:pt x="1971218" y="7453"/>
                  </a:lnTo>
                  <a:lnTo>
                    <a:pt x="2017962" y="11097"/>
                  </a:lnTo>
                  <a:lnTo>
                    <a:pt x="2063131" y="12717"/>
                  </a:lnTo>
                  <a:lnTo>
                    <a:pt x="2125133" y="13629"/>
                  </a:lnTo>
                  <a:lnTo>
                    <a:pt x="2169413" y="13843"/>
                  </a:lnTo>
                  <a:lnTo>
                    <a:pt x="2230673" y="13963"/>
                  </a:lnTo>
                  <a:lnTo>
                    <a:pt x="2281717" y="18143"/>
                  </a:lnTo>
                  <a:lnTo>
                    <a:pt x="2339179" y="23634"/>
                  </a:lnTo>
                  <a:lnTo>
                    <a:pt x="2395858" y="26074"/>
                  </a:lnTo>
                  <a:lnTo>
                    <a:pt x="2443887" y="31311"/>
                  </a:lnTo>
                  <a:lnTo>
                    <a:pt x="2505943" y="38862"/>
                  </a:lnTo>
                  <a:lnTo>
                    <a:pt x="2559623" y="45251"/>
                  </a:lnTo>
                  <a:lnTo>
                    <a:pt x="2606565" y="560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223172" y="4074510"/>
              <a:ext cx="210208" cy="308305"/>
            </a:xfrm>
            <a:custGeom>
              <a:avLst/>
              <a:gdLst/>
              <a:ahLst/>
              <a:cxnLst/>
              <a:rect l="0" t="0" r="0" b="0"/>
              <a:pathLst>
                <a:path w="210208" h="308305">
                  <a:moveTo>
                    <a:pt x="0" y="0"/>
                  </a:moveTo>
                  <a:lnTo>
                    <a:pt x="39011" y="63142"/>
                  </a:lnTo>
                  <a:lnTo>
                    <a:pt x="84299" y="122905"/>
                  </a:lnTo>
                  <a:lnTo>
                    <a:pt x="130824" y="183601"/>
                  </a:lnTo>
                  <a:lnTo>
                    <a:pt x="177512" y="244996"/>
                  </a:lnTo>
                  <a:lnTo>
                    <a:pt x="210207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209159" y="4032469"/>
              <a:ext cx="196194" cy="364360"/>
            </a:xfrm>
            <a:custGeom>
              <a:avLst/>
              <a:gdLst/>
              <a:ahLst/>
              <a:cxnLst/>
              <a:rect l="0" t="0" r="0" b="0"/>
              <a:pathLst>
                <a:path w="196194" h="364360">
                  <a:moveTo>
                    <a:pt x="196193" y="0"/>
                  </a:moveTo>
                  <a:lnTo>
                    <a:pt x="176687" y="58516"/>
                  </a:lnTo>
                  <a:lnTo>
                    <a:pt x="155812" y="106265"/>
                  </a:lnTo>
                  <a:lnTo>
                    <a:pt x="129903" y="159859"/>
                  </a:lnTo>
                  <a:lnTo>
                    <a:pt x="93249" y="212949"/>
                  </a:lnTo>
                  <a:lnTo>
                    <a:pt x="56020" y="270956"/>
                  </a:lnTo>
                  <a:lnTo>
                    <a:pt x="32169" y="319556"/>
                  </a:lnTo>
                  <a:lnTo>
                    <a:pt x="20525" y="344446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3517462" y="4151154"/>
              <a:ext cx="126125" cy="7440"/>
            </a:xfrm>
            <a:custGeom>
              <a:avLst/>
              <a:gdLst/>
              <a:ahLst/>
              <a:cxnLst/>
              <a:rect l="0" t="0" r="0" b="0"/>
              <a:pathLst>
                <a:path w="126125" h="7440">
                  <a:moveTo>
                    <a:pt x="0" y="7439"/>
                  </a:moveTo>
                  <a:lnTo>
                    <a:pt x="22318" y="0"/>
                  </a:lnTo>
                  <a:lnTo>
                    <a:pt x="79784" y="4355"/>
                  </a:lnTo>
                  <a:lnTo>
                    <a:pt x="126124" y="7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3503448" y="4228662"/>
              <a:ext cx="224222" cy="28029"/>
            </a:xfrm>
            <a:custGeom>
              <a:avLst/>
              <a:gdLst/>
              <a:ahLst/>
              <a:cxnLst/>
              <a:rect l="0" t="0" r="0" b="0"/>
              <a:pathLst>
                <a:path w="224222" h="28029">
                  <a:moveTo>
                    <a:pt x="0" y="28028"/>
                  </a:moveTo>
                  <a:lnTo>
                    <a:pt x="56824" y="12783"/>
                  </a:lnTo>
                  <a:lnTo>
                    <a:pt x="102477" y="3788"/>
                  </a:lnTo>
                  <a:lnTo>
                    <a:pt x="155450" y="1122"/>
                  </a:lnTo>
                  <a:lnTo>
                    <a:pt x="198135" y="333"/>
                  </a:lnTo>
                  <a:lnTo>
                    <a:pt x="2242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3867807" y="4032469"/>
              <a:ext cx="42042" cy="336332"/>
            </a:xfrm>
            <a:custGeom>
              <a:avLst/>
              <a:gdLst/>
              <a:ahLst/>
              <a:cxnLst/>
              <a:rect l="0" t="0" r="0" b="0"/>
              <a:pathLst>
                <a:path w="42042" h="336332">
                  <a:moveTo>
                    <a:pt x="42041" y="0"/>
                  </a:moveTo>
                  <a:lnTo>
                    <a:pt x="42041" y="55940"/>
                  </a:lnTo>
                  <a:lnTo>
                    <a:pt x="40484" y="116401"/>
                  </a:lnTo>
                  <a:lnTo>
                    <a:pt x="32410" y="166842"/>
                  </a:lnTo>
                  <a:lnTo>
                    <a:pt x="27769" y="218984"/>
                  </a:lnTo>
                  <a:lnTo>
                    <a:pt x="13040" y="279241"/>
                  </a:lnTo>
                  <a:lnTo>
                    <a:pt x="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020927" y="4003534"/>
              <a:ext cx="204825" cy="365267"/>
            </a:xfrm>
            <a:custGeom>
              <a:avLst/>
              <a:gdLst/>
              <a:ahLst/>
              <a:cxnLst/>
              <a:rect l="0" t="0" r="0" b="0"/>
              <a:pathLst>
                <a:path w="204825" h="365267">
                  <a:moveTo>
                    <a:pt x="29059" y="84990"/>
                  </a:moveTo>
                  <a:lnTo>
                    <a:pt x="88053" y="27553"/>
                  </a:lnTo>
                  <a:lnTo>
                    <a:pt x="114448" y="7041"/>
                  </a:lnTo>
                  <a:lnTo>
                    <a:pt x="145902" y="0"/>
                  </a:lnTo>
                  <a:lnTo>
                    <a:pt x="163010" y="303"/>
                  </a:lnTo>
                  <a:lnTo>
                    <a:pt x="175972" y="5176"/>
                  </a:lnTo>
                  <a:lnTo>
                    <a:pt x="194527" y="23047"/>
                  </a:lnTo>
                  <a:lnTo>
                    <a:pt x="203811" y="59016"/>
                  </a:lnTo>
                  <a:lnTo>
                    <a:pt x="204824" y="103031"/>
                  </a:lnTo>
                  <a:lnTo>
                    <a:pt x="187884" y="162826"/>
                  </a:lnTo>
                  <a:lnTo>
                    <a:pt x="163142" y="218433"/>
                  </a:lnTo>
                  <a:lnTo>
                    <a:pt x="122730" y="279861"/>
                  </a:lnTo>
                  <a:lnTo>
                    <a:pt x="97161" y="305509"/>
                  </a:lnTo>
                  <a:lnTo>
                    <a:pt x="70226" y="322098"/>
                  </a:lnTo>
                  <a:lnTo>
                    <a:pt x="42684" y="326357"/>
                  </a:lnTo>
                  <a:lnTo>
                    <a:pt x="28800" y="325313"/>
                  </a:lnTo>
                  <a:lnTo>
                    <a:pt x="17987" y="318388"/>
                  </a:lnTo>
                  <a:lnTo>
                    <a:pt x="1820" y="294086"/>
                  </a:lnTo>
                  <a:lnTo>
                    <a:pt x="0" y="280442"/>
                  </a:lnTo>
                  <a:lnTo>
                    <a:pt x="6282" y="252826"/>
                  </a:lnTo>
                  <a:lnTo>
                    <a:pt x="27328" y="211017"/>
                  </a:lnTo>
                  <a:lnTo>
                    <a:pt x="52684" y="191348"/>
                  </a:lnTo>
                  <a:lnTo>
                    <a:pt x="68166" y="183923"/>
                  </a:lnTo>
                  <a:lnTo>
                    <a:pt x="97824" y="179825"/>
                  </a:lnTo>
                  <a:lnTo>
                    <a:pt x="125019" y="184751"/>
                  </a:lnTo>
                  <a:lnTo>
                    <a:pt x="147486" y="197321"/>
                  </a:lnTo>
                  <a:lnTo>
                    <a:pt x="163700" y="221593"/>
                  </a:lnTo>
                  <a:lnTo>
                    <a:pt x="186796" y="280485"/>
                  </a:lnTo>
                  <a:lnTo>
                    <a:pt x="188438" y="308900"/>
                  </a:lnTo>
                  <a:lnTo>
                    <a:pt x="183211" y="365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5580895" y="2174262"/>
            <a:ext cx="3167591" cy="2488829"/>
            <a:chOff x="5580895" y="2174262"/>
            <a:chExt cx="3167591" cy="2488829"/>
          </a:xfrm>
        </p:grpSpPr>
        <p:sp>
          <p:nvSpPr>
            <p:cNvPr id="49" name="Freeform 48"/>
            <p:cNvSpPr/>
            <p:nvPr/>
          </p:nvSpPr>
          <p:spPr>
            <a:xfrm>
              <a:off x="6334972" y="2174262"/>
              <a:ext cx="154651" cy="338196"/>
            </a:xfrm>
            <a:custGeom>
              <a:avLst/>
              <a:gdLst/>
              <a:ahLst/>
              <a:cxnLst/>
              <a:rect l="0" t="0" r="0" b="0"/>
              <a:pathLst>
                <a:path w="154651" h="338196">
                  <a:moveTo>
                    <a:pt x="139400" y="64441"/>
                  </a:moveTo>
                  <a:lnTo>
                    <a:pt x="126655" y="32435"/>
                  </a:lnTo>
                  <a:lnTo>
                    <a:pt x="112456" y="13365"/>
                  </a:lnTo>
                  <a:lnTo>
                    <a:pt x="87460" y="2814"/>
                  </a:lnTo>
                  <a:lnTo>
                    <a:pt x="72075" y="0"/>
                  </a:lnTo>
                  <a:lnTo>
                    <a:pt x="42522" y="5178"/>
                  </a:lnTo>
                  <a:lnTo>
                    <a:pt x="28103" y="10919"/>
                  </a:lnTo>
                  <a:lnTo>
                    <a:pt x="7928" y="29754"/>
                  </a:lnTo>
                  <a:lnTo>
                    <a:pt x="368" y="41317"/>
                  </a:lnTo>
                  <a:lnTo>
                    <a:pt x="0" y="53696"/>
                  </a:lnTo>
                  <a:lnTo>
                    <a:pt x="12047" y="79908"/>
                  </a:lnTo>
                  <a:lnTo>
                    <a:pt x="71015" y="137624"/>
                  </a:lnTo>
                  <a:lnTo>
                    <a:pt x="118279" y="191181"/>
                  </a:lnTo>
                  <a:lnTo>
                    <a:pt x="148021" y="240229"/>
                  </a:lnTo>
                  <a:lnTo>
                    <a:pt x="154650" y="271807"/>
                  </a:lnTo>
                  <a:lnTo>
                    <a:pt x="154238" y="286768"/>
                  </a:lnTo>
                  <a:lnTo>
                    <a:pt x="149292" y="299856"/>
                  </a:lnTo>
                  <a:lnTo>
                    <a:pt x="131340" y="322703"/>
                  </a:lnTo>
                  <a:lnTo>
                    <a:pt x="103638" y="334933"/>
                  </a:lnTo>
                  <a:lnTo>
                    <a:pt x="87532" y="338195"/>
                  </a:lnTo>
                  <a:lnTo>
                    <a:pt x="75237" y="334140"/>
                  </a:lnTo>
                  <a:lnTo>
                    <a:pt x="65483" y="325209"/>
                  </a:lnTo>
                  <a:lnTo>
                    <a:pt x="57423" y="313027"/>
                  </a:lnTo>
                  <a:lnTo>
                    <a:pt x="52620" y="287034"/>
                  </a:lnTo>
                  <a:lnTo>
                    <a:pt x="62224" y="232285"/>
                  </a:lnTo>
                  <a:lnTo>
                    <a:pt x="79115" y="176488"/>
                  </a:lnTo>
                  <a:lnTo>
                    <a:pt x="89704" y="132935"/>
                  </a:lnTo>
                  <a:lnTo>
                    <a:pt x="85062" y="79816"/>
                  </a:lnTo>
                  <a:lnTo>
                    <a:pt x="83345" y="64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90520" y="2196662"/>
              <a:ext cx="8074" cy="238236"/>
            </a:xfrm>
            <a:custGeom>
              <a:avLst/>
              <a:gdLst/>
              <a:ahLst/>
              <a:cxnLst/>
              <a:rect l="0" t="0" r="0" b="0"/>
              <a:pathLst>
                <a:path w="8074" h="238236">
                  <a:moveTo>
                    <a:pt x="8073" y="0"/>
                  </a:moveTo>
                  <a:lnTo>
                    <a:pt x="8073" y="55940"/>
                  </a:lnTo>
                  <a:lnTo>
                    <a:pt x="6516" y="116401"/>
                  </a:lnTo>
                  <a:lnTo>
                    <a:pt x="0" y="165285"/>
                  </a:lnTo>
                  <a:lnTo>
                    <a:pt x="6017" y="215347"/>
                  </a:lnTo>
                  <a:lnTo>
                    <a:pt x="8073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600496" y="2322786"/>
              <a:ext cx="98098" cy="14015"/>
            </a:xfrm>
            <a:custGeom>
              <a:avLst/>
              <a:gdLst/>
              <a:ahLst/>
              <a:cxnLst/>
              <a:rect l="0" t="0" r="0" b="0"/>
              <a:pathLst>
                <a:path w="98098" h="14015">
                  <a:moveTo>
                    <a:pt x="0" y="0"/>
                  </a:moveTo>
                  <a:lnTo>
                    <a:pt x="56825" y="4152"/>
                  </a:lnTo>
                  <a:lnTo>
                    <a:pt x="98097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796690" y="2322786"/>
              <a:ext cx="70069" cy="140139"/>
            </a:xfrm>
            <a:custGeom>
              <a:avLst/>
              <a:gdLst/>
              <a:ahLst/>
              <a:cxnLst/>
              <a:rect l="0" t="0" r="0" b="0"/>
              <a:pathLst>
                <a:path w="70069" h="140139">
                  <a:moveTo>
                    <a:pt x="0" y="0"/>
                  </a:moveTo>
                  <a:lnTo>
                    <a:pt x="26945" y="58516"/>
                  </a:lnTo>
                  <a:lnTo>
                    <a:pt x="55297" y="118144"/>
                  </a:lnTo>
                  <a:lnTo>
                    <a:pt x="70068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894786" y="2280745"/>
              <a:ext cx="28029" cy="420415"/>
            </a:xfrm>
            <a:custGeom>
              <a:avLst/>
              <a:gdLst/>
              <a:ahLst/>
              <a:cxnLst/>
              <a:rect l="0" t="0" r="0" b="0"/>
              <a:pathLst>
                <a:path w="28029" h="420415">
                  <a:moveTo>
                    <a:pt x="28028" y="0"/>
                  </a:moveTo>
                  <a:lnTo>
                    <a:pt x="26471" y="54383"/>
                  </a:lnTo>
                  <a:lnTo>
                    <a:pt x="18397" y="109885"/>
                  </a:lnTo>
                  <a:lnTo>
                    <a:pt x="15962" y="152643"/>
                  </a:lnTo>
                  <a:lnTo>
                    <a:pt x="7152" y="213047"/>
                  </a:lnTo>
                  <a:lnTo>
                    <a:pt x="2119" y="270391"/>
                  </a:lnTo>
                  <a:lnTo>
                    <a:pt x="942" y="312214"/>
                  </a:lnTo>
                  <a:lnTo>
                    <a:pt x="279" y="371226"/>
                  </a:lnTo>
                  <a:lnTo>
                    <a:pt x="0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110014" y="2631090"/>
              <a:ext cx="1051035" cy="28028"/>
            </a:xfrm>
            <a:custGeom>
              <a:avLst/>
              <a:gdLst/>
              <a:ahLst/>
              <a:cxnLst/>
              <a:rect l="0" t="0" r="0" b="0"/>
              <a:pathLst>
                <a:path w="1051035" h="28028">
                  <a:moveTo>
                    <a:pt x="0" y="0"/>
                  </a:moveTo>
                  <a:lnTo>
                    <a:pt x="54383" y="0"/>
                  </a:lnTo>
                  <a:lnTo>
                    <a:pt x="109885" y="0"/>
                  </a:lnTo>
                  <a:lnTo>
                    <a:pt x="152643" y="0"/>
                  </a:lnTo>
                  <a:lnTo>
                    <a:pt x="201751" y="0"/>
                  </a:lnTo>
                  <a:lnTo>
                    <a:pt x="251604" y="0"/>
                  </a:lnTo>
                  <a:lnTo>
                    <a:pt x="294522" y="0"/>
                  </a:lnTo>
                  <a:lnTo>
                    <a:pt x="346815" y="0"/>
                  </a:lnTo>
                  <a:lnTo>
                    <a:pt x="401717" y="0"/>
                  </a:lnTo>
                  <a:lnTo>
                    <a:pt x="446879" y="0"/>
                  </a:lnTo>
                  <a:lnTo>
                    <a:pt x="507320" y="7439"/>
                  </a:lnTo>
                  <a:lnTo>
                    <a:pt x="564675" y="12066"/>
                  </a:lnTo>
                  <a:lnTo>
                    <a:pt x="621115" y="13436"/>
                  </a:lnTo>
                  <a:lnTo>
                    <a:pt x="671033" y="13757"/>
                  </a:lnTo>
                  <a:lnTo>
                    <a:pt x="727993" y="13900"/>
                  </a:lnTo>
                  <a:lnTo>
                    <a:pt x="784450" y="13963"/>
                  </a:lnTo>
                  <a:lnTo>
                    <a:pt x="832380" y="18143"/>
                  </a:lnTo>
                  <a:lnTo>
                    <a:pt x="876000" y="23634"/>
                  </a:lnTo>
                  <a:lnTo>
                    <a:pt x="921338" y="26075"/>
                  </a:lnTo>
                  <a:lnTo>
                    <a:pt x="983194" y="27449"/>
                  </a:lnTo>
                  <a:lnTo>
                    <a:pt x="1013616" y="27770"/>
                  </a:lnTo>
                  <a:lnTo>
                    <a:pt x="1051034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495309" y="2771228"/>
              <a:ext cx="231312" cy="242401"/>
            </a:xfrm>
            <a:custGeom>
              <a:avLst/>
              <a:gdLst/>
              <a:ahLst/>
              <a:cxnLst/>
              <a:rect l="0" t="0" r="0" b="0"/>
              <a:pathLst>
                <a:path w="231312" h="242401">
                  <a:moveTo>
                    <a:pt x="161243" y="0"/>
                  </a:moveTo>
                  <a:lnTo>
                    <a:pt x="183561" y="14878"/>
                  </a:lnTo>
                  <a:lnTo>
                    <a:pt x="212319" y="53889"/>
                  </a:lnTo>
                  <a:lnTo>
                    <a:pt x="225684" y="104894"/>
                  </a:lnTo>
                  <a:lnTo>
                    <a:pt x="220507" y="132778"/>
                  </a:lnTo>
                  <a:lnTo>
                    <a:pt x="195931" y="170137"/>
                  </a:lnTo>
                  <a:lnTo>
                    <a:pt x="145776" y="217170"/>
                  </a:lnTo>
                  <a:lnTo>
                    <a:pt x="104757" y="239432"/>
                  </a:lnTo>
                  <a:lnTo>
                    <a:pt x="72816" y="242400"/>
                  </a:lnTo>
                  <a:lnTo>
                    <a:pt x="40973" y="236971"/>
                  </a:lnTo>
                  <a:lnTo>
                    <a:pt x="16441" y="224178"/>
                  </a:lnTo>
                  <a:lnTo>
                    <a:pt x="8653" y="213293"/>
                  </a:lnTo>
                  <a:lnTo>
                    <a:pt x="0" y="184589"/>
                  </a:lnTo>
                  <a:lnTo>
                    <a:pt x="4458" y="155222"/>
                  </a:lnTo>
                  <a:lnTo>
                    <a:pt x="10007" y="140851"/>
                  </a:lnTo>
                  <a:lnTo>
                    <a:pt x="28630" y="120732"/>
                  </a:lnTo>
                  <a:lnTo>
                    <a:pt x="40135" y="113186"/>
                  </a:lnTo>
                  <a:lnTo>
                    <a:pt x="65376" y="108955"/>
                  </a:lnTo>
                  <a:lnTo>
                    <a:pt x="119641" y="118926"/>
                  </a:lnTo>
                  <a:lnTo>
                    <a:pt x="153934" y="138870"/>
                  </a:lnTo>
                  <a:lnTo>
                    <a:pt x="183817" y="164502"/>
                  </a:lnTo>
                  <a:lnTo>
                    <a:pt x="215964" y="217279"/>
                  </a:lnTo>
                  <a:lnTo>
                    <a:pt x="231311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301186" y="2631090"/>
              <a:ext cx="140139" cy="14014"/>
            </a:xfrm>
            <a:custGeom>
              <a:avLst/>
              <a:gdLst/>
              <a:ahLst/>
              <a:cxnLst/>
              <a:rect l="0" t="0" r="0" b="0"/>
              <a:pathLst>
                <a:path w="140139" h="14014">
                  <a:moveTo>
                    <a:pt x="0" y="0"/>
                  </a:moveTo>
                  <a:lnTo>
                    <a:pt x="49885" y="11092"/>
                  </a:lnTo>
                  <a:lnTo>
                    <a:pt x="96269" y="13148"/>
                  </a:lnTo>
                  <a:lnTo>
                    <a:pt x="140138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7301186" y="2757214"/>
              <a:ext cx="154153" cy="1"/>
            </a:xfrm>
            <a:custGeom>
              <a:avLst/>
              <a:gdLst/>
              <a:ahLst/>
              <a:cxnLst/>
              <a:rect l="0" t="0" r="0" b="0"/>
              <a:pathLst>
                <a:path w="154153" h="1">
                  <a:moveTo>
                    <a:pt x="0" y="0"/>
                  </a:moveTo>
                  <a:lnTo>
                    <a:pt x="60977" y="0"/>
                  </a:lnTo>
                  <a:lnTo>
                    <a:pt x="109416" y="0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7581462" y="2505831"/>
              <a:ext cx="154153" cy="13149"/>
            </a:xfrm>
            <a:custGeom>
              <a:avLst/>
              <a:gdLst/>
              <a:ahLst/>
              <a:cxnLst/>
              <a:rect l="0" t="0" r="0" b="0"/>
              <a:pathLst>
                <a:path w="154153" h="13149">
                  <a:moveTo>
                    <a:pt x="0" y="13148"/>
                  </a:moveTo>
                  <a:lnTo>
                    <a:pt x="49885" y="2056"/>
                  </a:lnTo>
                  <a:lnTo>
                    <a:pt x="100420" y="0"/>
                  </a:lnTo>
                  <a:lnTo>
                    <a:pt x="130271" y="1076"/>
                  </a:lnTo>
                  <a:lnTo>
                    <a:pt x="138231" y="3543"/>
                  </a:lnTo>
                  <a:lnTo>
                    <a:pt x="154152" y="131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7847341" y="2308772"/>
              <a:ext cx="185903" cy="394518"/>
            </a:xfrm>
            <a:custGeom>
              <a:avLst/>
              <a:gdLst/>
              <a:ahLst/>
              <a:cxnLst/>
              <a:rect l="0" t="0" r="0" b="0"/>
              <a:pathLst>
                <a:path w="185903" h="394518">
                  <a:moveTo>
                    <a:pt x="112493" y="70069"/>
                  </a:moveTo>
                  <a:lnTo>
                    <a:pt x="105054" y="47751"/>
                  </a:lnTo>
                  <a:lnTo>
                    <a:pt x="88945" y="32641"/>
                  </a:lnTo>
                  <a:lnTo>
                    <a:pt x="78109" y="26432"/>
                  </a:lnTo>
                  <a:lnTo>
                    <a:pt x="53613" y="23686"/>
                  </a:lnTo>
                  <a:lnTo>
                    <a:pt x="28712" y="29212"/>
                  </a:lnTo>
                  <a:lnTo>
                    <a:pt x="7265" y="42049"/>
                  </a:lnTo>
                  <a:lnTo>
                    <a:pt x="1857" y="51389"/>
                  </a:lnTo>
                  <a:lnTo>
                    <a:pt x="0" y="74224"/>
                  </a:lnTo>
                  <a:lnTo>
                    <a:pt x="8517" y="95791"/>
                  </a:lnTo>
                  <a:lnTo>
                    <a:pt x="57797" y="154137"/>
                  </a:lnTo>
                  <a:lnTo>
                    <a:pt x="101978" y="203572"/>
                  </a:lnTo>
                  <a:lnTo>
                    <a:pt x="155226" y="264952"/>
                  </a:lnTo>
                  <a:lnTo>
                    <a:pt x="181902" y="315355"/>
                  </a:lnTo>
                  <a:lnTo>
                    <a:pt x="185902" y="347251"/>
                  </a:lnTo>
                  <a:lnTo>
                    <a:pt x="184789" y="362296"/>
                  </a:lnTo>
                  <a:lnTo>
                    <a:pt x="179375" y="373883"/>
                  </a:lnTo>
                  <a:lnTo>
                    <a:pt x="160904" y="390910"/>
                  </a:lnTo>
                  <a:lnTo>
                    <a:pt x="149438" y="394517"/>
                  </a:lnTo>
                  <a:lnTo>
                    <a:pt x="124242" y="394371"/>
                  </a:lnTo>
                  <a:lnTo>
                    <a:pt x="101625" y="384964"/>
                  </a:lnTo>
                  <a:lnTo>
                    <a:pt x="91234" y="378096"/>
                  </a:lnTo>
                  <a:lnTo>
                    <a:pt x="84307" y="365732"/>
                  </a:lnTo>
                  <a:lnTo>
                    <a:pt x="74558" y="312690"/>
                  </a:lnTo>
                  <a:lnTo>
                    <a:pt x="74783" y="256835"/>
                  </a:lnTo>
                  <a:lnTo>
                    <a:pt x="91631" y="200840"/>
                  </a:lnTo>
                  <a:lnTo>
                    <a:pt x="108735" y="144802"/>
                  </a:lnTo>
                  <a:lnTo>
                    <a:pt x="129719" y="88752"/>
                  </a:lnTo>
                  <a:lnTo>
                    <a:pt x="135763" y="37370"/>
                  </a:lnTo>
                  <a:lnTo>
                    <a:pt x="1265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983890" y="2589048"/>
              <a:ext cx="1" cy="14015"/>
            </a:xfrm>
            <a:custGeom>
              <a:avLst/>
              <a:gdLst/>
              <a:ahLst/>
              <a:cxnLst/>
              <a:rect l="0" t="0" r="0" b="0"/>
              <a:pathLst>
                <a:path w="1" h="14015">
                  <a:moveTo>
                    <a:pt x="0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5580895" y="2392855"/>
              <a:ext cx="150747" cy="308305"/>
            </a:xfrm>
            <a:custGeom>
              <a:avLst/>
              <a:gdLst/>
              <a:ahLst/>
              <a:cxnLst/>
              <a:rect l="0" t="0" r="0" b="0"/>
              <a:pathLst>
                <a:path w="150747" h="308305">
                  <a:moveTo>
                    <a:pt x="66664" y="0"/>
                  </a:moveTo>
                  <a:lnTo>
                    <a:pt x="98671" y="12745"/>
                  </a:lnTo>
                  <a:lnTo>
                    <a:pt x="117740" y="26945"/>
                  </a:lnTo>
                  <a:lnTo>
                    <a:pt x="132444" y="51941"/>
                  </a:lnTo>
                  <a:lnTo>
                    <a:pt x="145323" y="101030"/>
                  </a:lnTo>
                  <a:lnTo>
                    <a:pt x="144987" y="155021"/>
                  </a:lnTo>
                  <a:lnTo>
                    <a:pt x="137287" y="188794"/>
                  </a:lnTo>
                  <a:lnTo>
                    <a:pt x="106969" y="240003"/>
                  </a:lnTo>
                  <a:lnTo>
                    <a:pt x="87691" y="263934"/>
                  </a:lnTo>
                  <a:lnTo>
                    <a:pt x="63552" y="279760"/>
                  </a:lnTo>
                  <a:lnTo>
                    <a:pt x="33101" y="283680"/>
                  </a:lnTo>
                  <a:lnTo>
                    <a:pt x="16261" y="282545"/>
                  </a:lnTo>
                  <a:lnTo>
                    <a:pt x="6591" y="275561"/>
                  </a:lnTo>
                  <a:lnTo>
                    <a:pt x="1702" y="264676"/>
                  </a:lnTo>
                  <a:lnTo>
                    <a:pt x="0" y="251191"/>
                  </a:lnTo>
                  <a:lnTo>
                    <a:pt x="3536" y="239087"/>
                  </a:lnTo>
                  <a:lnTo>
                    <a:pt x="19922" y="217333"/>
                  </a:lnTo>
                  <a:lnTo>
                    <a:pt x="55409" y="195017"/>
                  </a:lnTo>
                  <a:lnTo>
                    <a:pt x="68503" y="193852"/>
                  </a:lnTo>
                  <a:lnTo>
                    <a:pt x="95509" y="200862"/>
                  </a:lnTo>
                  <a:lnTo>
                    <a:pt x="129536" y="222317"/>
                  </a:lnTo>
                  <a:lnTo>
                    <a:pt x="141319" y="247769"/>
                  </a:lnTo>
                  <a:lnTo>
                    <a:pt x="150746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268138" y="2561021"/>
              <a:ext cx="14015" cy="14014"/>
            </a:xfrm>
            <a:custGeom>
              <a:avLst/>
              <a:gdLst/>
              <a:ahLst/>
              <a:cxnLst/>
              <a:rect l="0" t="0" r="0" b="0"/>
              <a:pathLst>
                <a:path w="14015" h="14014">
                  <a:moveTo>
                    <a:pt x="14014" y="0"/>
                  </a:moveTo>
                  <a:lnTo>
                    <a:pt x="0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486511" y="2364828"/>
              <a:ext cx="261975" cy="364359"/>
            </a:xfrm>
            <a:custGeom>
              <a:avLst/>
              <a:gdLst/>
              <a:ahLst/>
              <a:cxnLst/>
              <a:rect l="0" t="0" r="0" b="0"/>
              <a:pathLst>
                <a:path w="261975" h="364359">
                  <a:moveTo>
                    <a:pt x="117958" y="0"/>
                  </a:moveTo>
                  <a:lnTo>
                    <a:pt x="178934" y="34640"/>
                  </a:lnTo>
                  <a:lnTo>
                    <a:pt x="210457" y="60551"/>
                  </a:lnTo>
                  <a:lnTo>
                    <a:pt x="244153" y="110155"/>
                  </a:lnTo>
                  <a:lnTo>
                    <a:pt x="258647" y="146016"/>
                  </a:lnTo>
                  <a:lnTo>
                    <a:pt x="261974" y="178563"/>
                  </a:lnTo>
                  <a:lnTo>
                    <a:pt x="256705" y="208599"/>
                  </a:lnTo>
                  <a:lnTo>
                    <a:pt x="236230" y="250215"/>
                  </a:lnTo>
                  <a:lnTo>
                    <a:pt x="219313" y="272624"/>
                  </a:lnTo>
                  <a:lnTo>
                    <a:pt x="193108" y="288813"/>
                  </a:lnTo>
                  <a:lnTo>
                    <a:pt x="159143" y="299641"/>
                  </a:lnTo>
                  <a:lnTo>
                    <a:pt x="97808" y="304179"/>
                  </a:lnTo>
                  <a:lnTo>
                    <a:pt x="41054" y="294797"/>
                  </a:lnTo>
                  <a:lnTo>
                    <a:pt x="9038" y="281020"/>
                  </a:lnTo>
                  <a:lnTo>
                    <a:pt x="1746" y="272987"/>
                  </a:lnTo>
                  <a:lnTo>
                    <a:pt x="0" y="264517"/>
                  </a:lnTo>
                  <a:lnTo>
                    <a:pt x="1948" y="255756"/>
                  </a:lnTo>
                  <a:lnTo>
                    <a:pt x="9477" y="248358"/>
                  </a:lnTo>
                  <a:lnTo>
                    <a:pt x="34450" y="235986"/>
                  </a:lnTo>
                  <a:lnTo>
                    <a:pt x="83526" y="227706"/>
                  </a:lnTo>
                  <a:lnTo>
                    <a:pt x="130074" y="232693"/>
                  </a:lnTo>
                  <a:lnTo>
                    <a:pt x="173451" y="251471"/>
                  </a:lnTo>
                  <a:lnTo>
                    <a:pt x="208448" y="276758"/>
                  </a:lnTo>
                  <a:lnTo>
                    <a:pt x="231102" y="311413"/>
                  </a:lnTo>
                  <a:lnTo>
                    <a:pt x="244082" y="364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5591503" y="2392855"/>
              <a:ext cx="1247229" cy="814381"/>
            </a:xfrm>
            <a:custGeom>
              <a:avLst/>
              <a:gdLst/>
              <a:ahLst/>
              <a:cxnLst/>
              <a:rect l="0" t="0" r="0" b="0"/>
              <a:pathLst>
                <a:path w="1247229" h="814381">
                  <a:moveTo>
                    <a:pt x="0" y="0"/>
                  </a:moveTo>
                  <a:lnTo>
                    <a:pt x="32007" y="12745"/>
                  </a:lnTo>
                  <a:lnTo>
                    <a:pt x="86760" y="52447"/>
                  </a:lnTo>
                  <a:lnTo>
                    <a:pt x="141797" y="79727"/>
                  </a:lnTo>
                  <a:lnTo>
                    <a:pt x="199693" y="116844"/>
                  </a:lnTo>
                  <a:lnTo>
                    <a:pt x="248441" y="144828"/>
                  </a:lnTo>
                  <a:lnTo>
                    <a:pt x="311704" y="182183"/>
                  </a:lnTo>
                  <a:lnTo>
                    <a:pt x="365366" y="210208"/>
                  </a:lnTo>
                  <a:lnTo>
                    <a:pt x="420712" y="242387"/>
                  </a:lnTo>
                  <a:lnTo>
                    <a:pt x="480710" y="277354"/>
                  </a:lnTo>
                  <a:lnTo>
                    <a:pt x="539490" y="311590"/>
                  </a:lnTo>
                  <a:lnTo>
                    <a:pt x="590644" y="347167"/>
                  </a:lnTo>
                  <a:lnTo>
                    <a:pt x="645247" y="381583"/>
                  </a:lnTo>
                  <a:lnTo>
                    <a:pt x="705024" y="421365"/>
                  </a:lnTo>
                  <a:lnTo>
                    <a:pt x="767890" y="462737"/>
                  </a:lnTo>
                  <a:lnTo>
                    <a:pt x="825964" y="500428"/>
                  </a:lnTo>
                  <a:lnTo>
                    <a:pt x="878466" y="535471"/>
                  </a:lnTo>
                  <a:lnTo>
                    <a:pt x="927758" y="575439"/>
                  </a:lnTo>
                  <a:lnTo>
                    <a:pt x="977657" y="612713"/>
                  </a:lnTo>
                  <a:lnTo>
                    <a:pt x="1036368" y="653208"/>
                  </a:lnTo>
                  <a:lnTo>
                    <a:pt x="1095912" y="696436"/>
                  </a:lnTo>
                  <a:lnTo>
                    <a:pt x="1131805" y="717595"/>
                  </a:lnTo>
                  <a:lnTo>
                    <a:pt x="1190882" y="771013"/>
                  </a:lnTo>
                  <a:lnTo>
                    <a:pt x="1242807" y="812834"/>
                  </a:lnTo>
                  <a:lnTo>
                    <a:pt x="1245838" y="814380"/>
                  </a:lnTo>
                  <a:lnTo>
                    <a:pt x="1247228" y="812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457822" y="3260980"/>
              <a:ext cx="174837" cy="380237"/>
            </a:xfrm>
            <a:custGeom>
              <a:avLst/>
              <a:gdLst/>
              <a:ahLst/>
              <a:cxnLst/>
              <a:rect l="0" t="0" r="0" b="0"/>
              <a:pathLst>
                <a:path w="174837" h="380237">
                  <a:moveTo>
                    <a:pt x="100633" y="28758"/>
                  </a:moveTo>
                  <a:lnTo>
                    <a:pt x="85755" y="6440"/>
                  </a:lnTo>
                  <a:lnTo>
                    <a:pt x="76700" y="1422"/>
                  </a:lnTo>
                  <a:lnTo>
                    <a:pt x="54183" y="0"/>
                  </a:lnTo>
                  <a:lnTo>
                    <a:pt x="32757" y="8710"/>
                  </a:lnTo>
                  <a:lnTo>
                    <a:pt x="22684" y="15393"/>
                  </a:lnTo>
                  <a:lnTo>
                    <a:pt x="7338" y="35275"/>
                  </a:lnTo>
                  <a:lnTo>
                    <a:pt x="1067" y="47116"/>
                  </a:lnTo>
                  <a:lnTo>
                    <a:pt x="0" y="59682"/>
                  </a:lnTo>
                  <a:lnTo>
                    <a:pt x="7118" y="86100"/>
                  </a:lnTo>
                  <a:lnTo>
                    <a:pt x="48251" y="141122"/>
                  </a:lnTo>
                  <a:lnTo>
                    <a:pt x="101359" y="196974"/>
                  </a:lnTo>
                  <a:lnTo>
                    <a:pt x="158052" y="257368"/>
                  </a:lnTo>
                  <a:lnTo>
                    <a:pt x="171828" y="282957"/>
                  </a:lnTo>
                  <a:lnTo>
                    <a:pt x="174836" y="309901"/>
                  </a:lnTo>
                  <a:lnTo>
                    <a:pt x="169425" y="335890"/>
                  </a:lnTo>
                  <a:lnTo>
                    <a:pt x="156640" y="357821"/>
                  </a:lnTo>
                  <a:lnTo>
                    <a:pt x="136425" y="373796"/>
                  </a:lnTo>
                  <a:lnTo>
                    <a:pt x="124495" y="380236"/>
                  </a:lnTo>
                  <a:lnTo>
                    <a:pt x="113427" y="379858"/>
                  </a:lnTo>
                  <a:lnTo>
                    <a:pt x="102934" y="374935"/>
                  </a:lnTo>
                  <a:lnTo>
                    <a:pt x="92825" y="366982"/>
                  </a:lnTo>
                  <a:lnTo>
                    <a:pt x="87642" y="355451"/>
                  </a:lnTo>
                  <a:lnTo>
                    <a:pt x="86036" y="326031"/>
                  </a:lnTo>
                  <a:lnTo>
                    <a:pt x="93887" y="274451"/>
                  </a:lnTo>
                  <a:lnTo>
                    <a:pt x="106073" y="219721"/>
                  </a:lnTo>
                  <a:lnTo>
                    <a:pt x="119546" y="164059"/>
                  </a:lnTo>
                  <a:lnTo>
                    <a:pt x="138048" y="102196"/>
                  </a:lnTo>
                  <a:lnTo>
                    <a:pt x="156688" y="567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6824718" y="3303752"/>
              <a:ext cx="28028" cy="280277"/>
            </a:xfrm>
            <a:custGeom>
              <a:avLst/>
              <a:gdLst/>
              <a:ahLst/>
              <a:cxnLst/>
              <a:rect l="0" t="0" r="0" b="0"/>
              <a:pathLst>
                <a:path w="28028" h="280277">
                  <a:moveTo>
                    <a:pt x="0" y="0"/>
                  </a:moveTo>
                  <a:lnTo>
                    <a:pt x="0" y="54383"/>
                  </a:lnTo>
                  <a:lnTo>
                    <a:pt x="1557" y="109884"/>
                  </a:lnTo>
                  <a:lnTo>
                    <a:pt x="7439" y="152643"/>
                  </a:lnTo>
                  <a:lnTo>
                    <a:pt x="12065" y="213047"/>
                  </a:lnTo>
                  <a:lnTo>
                    <a:pt x="17299" y="243130"/>
                  </a:lnTo>
                  <a:lnTo>
                    <a:pt x="28027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726620" y="3443890"/>
              <a:ext cx="182181" cy="28028"/>
            </a:xfrm>
            <a:custGeom>
              <a:avLst/>
              <a:gdLst/>
              <a:ahLst/>
              <a:cxnLst/>
              <a:rect l="0" t="0" r="0" b="0"/>
              <a:pathLst>
                <a:path w="182181" h="28028">
                  <a:moveTo>
                    <a:pt x="0" y="28027"/>
                  </a:moveTo>
                  <a:lnTo>
                    <a:pt x="22319" y="13149"/>
                  </a:lnTo>
                  <a:lnTo>
                    <a:pt x="73396" y="3896"/>
                  </a:lnTo>
                  <a:lnTo>
                    <a:pt x="130398" y="1154"/>
                  </a:lnTo>
                  <a:lnTo>
                    <a:pt x="1821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978869" y="3415862"/>
              <a:ext cx="98098" cy="126125"/>
            </a:xfrm>
            <a:custGeom>
              <a:avLst/>
              <a:gdLst/>
              <a:ahLst/>
              <a:cxnLst/>
              <a:rect l="0" t="0" r="0" b="0"/>
              <a:pathLst>
                <a:path w="98098" h="126125">
                  <a:moveTo>
                    <a:pt x="0" y="0"/>
                  </a:moveTo>
                  <a:lnTo>
                    <a:pt x="31571" y="58516"/>
                  </a:lnTo>
                  <a:lnTo>
                    <a:pt x="53818" y="91386"/>
                  </a:lnTo>
                  <a:lnTo>
                    <a:pt x="98097" y="1261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7076966" y="3345793"/>
              <a:ext cx="56055" cy="476470"/>
            </a:xfrm>
            <a:custGeom>
              <a:avLst/>
              <a:gdLst/>
              <a:ahLst/>
              <a:cxnLst/>
              <a:rect l="0" t="0" r="0" b="0"/>
              <a:pathLst>
                <a:path w="56055" h="476470">
                  <a:moveTo>
                    <a:pt x="56054" y="0"/>
                  </a:moveTo>
                  <a:lnTo>
                    <a:pt x="56054" y="60977"/>
                  </a:lnTo>
                  <a:lnTo>
                    <a:pt x="51903" y="113569"/>
                  </a:lnTo>
                  <a:lnTo>
                    <a:pt x="44963" y="168598"/>
                  </a:lnTo>
                  <a:lnTo>
                    <a:pt x="42906" y="224349"/>
                  </a:lnTo>
                  <a:lnTo>
                    <a:pt x="38145" y="280314"/>
                  </a:lnTo>
                  <a:lnTo>
                    <a:pt x="26872" y="332190"/>
                  </a:lnTo>
                  <a:lnTo>
                    <a:pt x="13671" y="381298"/>
                  </a:lnTo>
                  <a:lnTo>
                    <a:pt x="4050" y="431142"/>
                  </a:lnTo>
                  <a:lnTo>
                    <a:pt x="0" y="476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7315200" y="3401848"/>
              <a:ext cx="140139" cy="14015"/>
            </a:xfrm>
            <a:custGeom>
              <a:avLst/>
              <a:gdLst/>
              <a:ahLst/>
              <a:cxnLst/>
              <a:rect l="0" t="0" r="0" b="0"/>
              <a:pathLst>
                <a:path w="140139" h="14015">
                  <a:moveTo>
                    <a:pt x="0" y="0"/>
                  </a:moveTo>
                  <a:lnTo>
                    <a:pt x="60977" y="0"/>
                  </a:lnTo>
                  <a:lnTo>
                    <a:pt x="105264" y="4153"/>
                  </a:lnTo>
                  <a:lnTo>
                    <a:pt x="140138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7329214" y="3478492"/>
              <a:ext cx="168167" cy="7440"/>
            </a:xfrm>
            <a:custGeom>
              <a:avLst/>
              <a:gdLst/>
              <a:ahLst/>
              <a:cxnLst/>
              <a:rect l="0" t="0" r="0" b="0"/>
              <a:pathLst>
                <a:path w="168167" h="7440">
                  <a:moveTo>
                    <a:pt x="0" y="7439"/>
                  </a:moveTo>
                  <a:lnTo>
                    <a:pt x="60976" y="7439"/>
                  </a:lnTo>
                  <a:lnTo>
                    <a:pt x="124328" y="0"/>
                  </a:lnTo>
                  <a:lnTo>
                    <a:pt x="145049" y="500"/>
                  </a:lnTo>
                  <a:lnTo>
                    <a:pt x="168166" y="7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651531" y="3345793"/>
              <a:ext cx="112112" cy="1"/>
            </a:xfrm>
            <a:custGeom>
              <a:avLst/>
              <a:gdLst/>
              <a:ahLst/>
              <a:cxnLst/>
              <a:rect l="0" t="0" r="0" b="0"/>
              <a:pathLst>
                <a:path w="112112" h="1">
                  <a:moveTo>
                    <a:pt x="0" y="0"/>
                  </a:moveTo>
                  <a:lnTo>
                    <a:pt x="60977" y="0"/>
                  </a:lnTo>
                  <a:lnTo>
                    <a:pt x="11211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7889766" y="3275724"/>
              <a:ext cx="28028" cy="280277"/>
            </a:xfrm>
            <a:custGeom>
              <a:avLst/>
              <a:gdLst/>
              <a:ahLst/>
              <a:cxnLst/>
              <a:rect l="0" t="0" r="0" b="0"/>
              <a:pathLst>
                <a:path w="28028" h="280277">
                  <a:moveTo>
                    <a:pt x="28027" y="0"/>
                  </a:moveTo>
                  <a:lnTo>
                    <a:pt x="28027" y="60976"/>
                  </a:lnTo>
                  <a:lnTo>
                    <a:pt x="20588" y="124328"/>
                  </a:lnTo>
                  <a:lnTo>
                    <a:pt x="15962" y="175073"/>
                  </a:lnTo>
                  <a:lnTo>
                    <a:pt x="4767" y="235274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033258" y="3233683"/>
              <a:ext cx="194383" cy="392387"/>
            </a:xfrm>
            <a:custGeom>
              <a:avLst/>
              <a:gdLst/>
              <a:ahLst/>
              <a:cxnLst/>
              <a:rect l="0" t="0" r="0" b="0"/>
              <a:pathLst>
                <a:path w="194383" h="392387">
                  <a:moveTo>
                    <a:pt x="38687" y="0"/>
                  </a:moveTo>
                  <a:lnTo>
                    <a:pt x="27499" y="54383"/>
                  </a:lnTo>
                  <a:lnTo>
                    <a:pt x="14784" y="106770"/>
                  </a:lnTo>
                  <a:lnTo>
                    <a:pt x="2712" y="155683"/>
                  </a:lnTo>
                  <a:lnTo>
                    <a:pt x="0" y="214986"/>
                  </a:lnTo>
                  <a:lnTo>
                    <a:pt x="4884" y="248144"/>
                  </a:lnTo>
                  <a:lnTo>
                    <a:pt x="20549" y="274299"/>
                  </a:lnTo>
                  <a:lnTo>
                    <a:pt x="43082" y="294747"/>
                  </a:lnTo>
                  <a:lnTo>
                    <a:pt x="68668" y="309026"/>
                  </a:lnTo>
                  <a:lnTo>
                    <a:pt x="124213" y="318379"/>
                  </a:lnTo>
                  <a:lnTo>
                    <a:pt x="155072" y="312262"/>
                  </a:lnTo>
                  <a:lnTo>
                    <a:pt x="167661" y="306271"/>
                  </a:lnTo>
                  <a:lnTo>
                    <a:pt x="185801" y="287158"/>
                  </a:lnTo>
                  <a:lnTo>
                    <a:pt x="192818" y="275521"/>
                  </a:lnTo>
                  <a:lnTo>
                    <a:pt x="194382" y="263092"/>
                  </a:lnTo>
                  <a:lnTo>
                    <a:pt x="187815" y="236826"/>
                  </a:lnTo>
                  <a:lnTo>
                    <a:pt x="178590" y="229510"/>
                  </a:lnTo>
                  <a:lnTo>
                    <a:pt x="151732" y="225533"/>
                  </a:lnTo>
                  <a:lnTo>
                    <a:pt x="127337" y="233108"/>
                  </a:lnTo>
                  <a:lnTo>
                    <a:pt x="116472" y="239488"/>
                  </a:lnTo>
                  <a:lnTo>
                    <a:pt x="100247" y="259034"/>
                  </a:lnTo>
                  <a:lnTo>
                    <a:pt x="89404" y="284848"/>
                  </a:lnTo>
                  <a:lnTo>
                    <a:pt x="84856" y="332842"/>
                  </a:lnTo>
                  <a:lnTo>
                    <a:pt x="92678" y="372667"/>
                  </a:lnTo>
                  <a:lnTo>
                    <a:pt x="96480" y="379240"/>
                  </a:lnTo>
                  <a:lnTo>
                    <a:pt x="108756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250152" y="3724166"/>
              <a:ext cx="224221" cy="28028"/>
            </a:xfrm>
            <a:custGeom>
              <a:avLst/>
              <a:gdLst/>
              <a:ahLst/>
              <a:cxnLst/>
              <a:rect l="0" t="0" r="0" b="0"/>
              <a:pathLst>
                <a:path w="224221" h="28028">
                  <a:moveTo>
                    <a:pt x="0" y="0"/>
                  </a:moveTo>
                  <a:lnTo>
                    <a:pt x="49884" y="11092"/>
                  </a:lnTo>
                  <a:lnTo>
                    <a:pt x="110891" y="20876"/>
                  </a:lnTo>
                  <a:lnTo>
                    <a:pt x="168669" y="25908"/>
                  </a:lnTo>
                  <a:lnTo>
                    <a:pt x="224220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698593" y="36961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613645" y="3724166"/>
              <a:ext cx="107462" cy="231541"/>
            </a:xfrm>
            <a:custGeom>
              <a:avLst/>
              <a:gdLst/>
              <a:ahLst/>
              <a:cxnLst/>
              <a:rect l="0" t="0" r="0" b="0"/>
              <a:pathLst>
                <a:path w="107462" h="231541">
                  <a:moveTo>
                    <a:pt x="14879" y="0"/>
                  </a:moveTo>
                  <a:lnTo>
                    <a:pt x="0" y="14879"/>
                  </a:lnTo>
                  <a:lnTo>
                    <a:pt x="289" y="23933"/>
                  </a:lnTo>
                  <a:lnTo>
                    <a:pt x="13066" y="46449"/>
                  </a:lnTo>
                  <a:lnTo>
                    <a:pt x="66514" y="107006"/>
                  </a:lnTo>
                  <a:lnTo>
                    <a:pt x="94365" y="135338"/>
                  </a:lnTo>
                  <a:lnTo>
                    <a:pt x="104704" y="162398"/>
                  </a:lnTo>
                  <a:lnTo>
                    <a:pt x="107461" y="178334"/>
                  </a:lnTo>
                  <a:lnTo>
                    <a:pt x="102221" y="204345"/>
                  </a:lnTo>
                  <a:lnTo>
                    <a:pt x="96463" y="215642"/>
                  </a:lnTo>
                  <a:lnTo>
                    <a:pt x="86396" y="223173"/>
                  </a:lnTo>
                  <a:lnTo>
                    <a:pt x="58602" y="231540"/>
                  </a:lnTo>
                  <a:lnTo>
                    <a:pt x="45585" y="229100"/>
                  </a:lnTo>
                  <a:lnTo>
                    <a:pt x="22817" y="213932"/>
                  </a:lnTo>
                  <a:lnTo>
                    <a:pt x="10622" y="187468"/>
                  </a:lnTo>
                  <a:lnTo>
                    <a:pt x="7369" y="171691"/>
                  </a:lnTo>
                  <a:lnTo>
                    <a:pt x="12061" y="141705"/>
                  </a:lnTo>
                  <a:lnTo>
                    <a:pt x="40447" y="84392"/>
                  </a:lnTo>
                  <a:lnTo>
                    <a:pt x="66412" y="31202"/>
                  </a:lnTo>
                  <a:lnTo>
                    <a:pt x="989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665545" y="3766207"/>
              <a:ext cx="196194" cy="14014"/>
            </a:xfrm>
            <a:custGeom>
              <a:avLst/>
              <a:gdLst/>
              <a:ahLst/>
              <a:cxnLst/>
              <a:rect l="0" t="0" r="0" b="0"/>
              <a:pathLst>
                <a:path w="196194" h="14014">
                  <a:moveTo>
                    <a:pt x="0" y="0"/>
                  </a:moveTo>
                  <a:lnTo>
                    <a:pt x="46308" y="0"/>
                  </a:lnTo>
                  <a:lnTo>
                    <a:pt x="103685" y="1557"/>
                  </a:lnTo>
                  <a:lnTo>
                    <a:pt x="162349" y="11092"/>
                  </a:lnTo>
                  <a:lnTo>
                    <a:pt x="196193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029641" y="3688064"/>
              <a:ext cx="127511" cy="263672"/>
            </a:xfrm>
            <a:custGeom>
              <a:avLst/>
              <a:gdLst/>
              <a:ahLst/>
              <a:cxnLst/>
              <a:rect l="0" t="0" r="0" b="0"/>
              <a:pathLst>
                <a:path w="127511" h="263672">
                  <a:moveTo>
                    <a:pt x="112373" y="8074"/>
                  </a:moveTo>
                  <a:lnTo>
                    <a:pt x="69178" y="0"/>
                  </a:lnTo>
                  <a:lnTo>
                    <a:pt x="41791" y="3447"/>
                  </a:lnTo>
                  <a:lnTo>
                    <a:pt x="18200" y="14322"/>
                  </a:lnTo>
                  <a:lnTo>
                    <a:pt x="7550" y="21582"/>
                  </a:lnTo>
                  <a:lnTo>
                    <a:pt x="2007" y="31093"/>
                  </a:lnTo>
                  <a:lnTo>
                    <a:pt x="0" y="54118"/>
                  </a:lnTo>
                  <a:lnTo>
                    <a:pt x="12602" y="79922"/>
                  </a:lnTo>
                  <a:lnTo>
                    <a:pt x="45960" y="116559"/>
                  </a:lnTo>
                  <a:lnTo>
                    <a:pt x="99081" y="156838"/>
                  </a:lnTo>
                  <a:lnTo>
                    <a:pt x="118404" y="180074"/>
                  </a:lnTo>
                  <a:lnTo>
                    <a:pt x="125736" y="192809"/>
                  </a:lnTo>
                  <a:lnTo>
                    <a:pt x="127510" y="205971"/>
                  </a:lnTo>
                  <a:lnTo>
                    <a:pt x="121177" y="233052"/>
                  </a:lnTo>
                  <a:lnTo>
                    <a:pt x="103829" y="252354"/>
                  </a:lnTo>
                  <a:lnTo>
                    <a:pt x="92663" y="259681"/>
                  </a:lnTo>
                  <a:lnTo>
                    <a:pt x="67800" y="263671"/>
                  </a:lnTo>
                  <a:lnTo>
                    <a:pt x="54631" y="262555"/>
                  </a:lnTo>
                  <a:lnTo>
                    <a:pt x="45851" y="255582"/>
                  </a:lnTo>
                  <a:lnTo>
                    <a:pt x="36095" y="231226"/>
                  </a:lnTo>
                  <a:lnTo>
                    <a:pt x="38042" y="182497"/>
                  </a:lnTo>
                  <a:lnTo>
                    <a:pt x="62281" y="121420"/>
                  </a:lnTo>
                  <a:lnTo>
                    <a:pt x="79525" y="68525"/>
                  </a:lnTo>
                  <a:lnTo>
                    <a:pt x="84345" y="36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222124" y="4060496"/>
              <a:ext cx="2354319" cy="112112"/>
            </a:xfrm>
            <a:custGeom>
              <a:avLst/>
              <a:gdLst/>
              <a:ahLst/>
              <a:cxnLst/>
              <a:rect l="0" t="0" r="0" b="0"/>
              <a:pathLst>
                <a:path w="2354319" h="112112">
                  <a:moveTo>
                    <a:pt x="0" y="0"/>
                  </a:moveTo>
                  <a:lnTo>
                    <a:pt x="55940" y="9632"/>
                  </a:lnTo>
                  <a:lnTo>
                    <a:pt x="97527" y="12066"/>
                  </a:lnTo>
                  <a:lnTo>
                    <a:pt x="146113" y="13148"/>
                  </a:lnTo>
                  <a:lnTo>
                    <a:pt x="195735" y="13629"/>
                  </a:lnTo>
                  <a:lnTo>
                    <a:pt x="258687" y="13900"/>
                  </a:lnTo>
                  <a:lnTo>
                    <a:pt x="318343" y="13980"/>
                  </a:lnTo>
                  <a:lnTo>
                    <a:pt x="362073" y="13999"/>
                  </a:lnTo>
                  <a:lnTo>
                    <a:pt x="407460" y="14008"/>
                  </a:lnTo>
                  <a:lnTo>
                    <a:pt x="453584" y="15568"/>
                  </a:lnTo>
                  <a:lnTo>
                    <a:pt x="500035" y="21453"/>
                  </a:lnTo>
                  <a:lnTo>
                    <a:pt x="546632" y="25106"/>
                  </a:lnTo>
                  <a:lnTo>
                    <a:pt x="594850" y="26729"/>
                  </a:lnTo>
                  <a:lnTo>
                    <a:pt x="647422" y="27451"/>
                  </a:lnTo>
                  <a:lnTo>
                    <a:pt x="701928" y="27772"/>
                  </a:lnTo>
                  <a:lnTo>
                    <a:pt x="757295" y="27914"/>
                  </a:lnTo>
                  <a:lnTo>
                    <a:pt x="813045" y="27977"/>
                  </a:lnTo>
                  <a:lnTo>
                    <a:pt x="868964" y="32158"/>
                  </a:lnTo>
                  <a:lnTo>
                    <a:pt x="924958" y="37649"/>
                  </a:lnTo>
                  <a:lnTo>
                    <a:pt x="980987" y="40089"/>
                  </a:lnTo>
                  <a:lnTo>
                    <a:pt x="1037031" y="45326"/>
                  </a:lnTo>
                  <a:lnTo>
                    <a:pt x="1094638" y="51287"/>
                  </a:lnTo>
                  <a:lnTo>
                    <a:pt x="1156573" y="53937"/>
                  </a:lnTo>
                  <a:lnTo>
                    <a:pt x="1216279" y="55114"/>
                  </a:lnTo>
                  <a:lnTo>
                    <a:pt x="1275514" y="57194"/>
                  </a:lnTo>
                  <a:lnTo>
                    <a:pt x="1338173" y="63309"/>
                  </a:lnTo>
                  <a:lnTo>
                    <a:pt x="1398202" y="67065"/>
                  </a:lnTo>
                  <a:lnTo>
                    <a:pt x="1456022" y="68735"/>
                  </a:lnTo>
                  <a:lnTo>
                    <a:pt x="1512861" y="69476"/>
                  </a:lnTo>
                  <a:lnTo>
                    <a:pt x="1573418" y="73958"/>
                  </a:lnTo>
                  <a:lnTo>
                    <a:pt x="1635107" y="79583"/>
                  </a:lnTo>
                  <a:lnTo>
                    <a:pt x="1693666" y="82083"/>
                  </a:lnTo>
                  <a:lnTo>
                    <a:pt x="1746682" y="83194"/>
                  </a:lnTo>
                  <a:lnTo>
                    <a:pt x="1797753" y="83688"/>
                  </a:lnTo>
                  <a:lnTo>
                    <a:pt x="1851592" y="83908"/>
                  </a:lnTo>
                  <a:lnTo>
                    <a:pt x="1902511" y="84006"/>
                  </a:lnTo>
                  <a:lnTo>
                    <a:pt x="1951093" y="85606"/>
                  </a:lnTo>
                  <a:lnTo>
                    <a:pt x="1998636" y="91507"/>
                  </a:lnTo>
                  <a:lnTo>
                    <a:pt x="2061734" y="96144"/>
                  </a:lnTo>
                  <a:lnTo>
                    <a:pt x="2113208" y="97229"/>
                  </a:lnTo>
                  <a:lnTo>
                    <a:pt x="2169303" y="99268"/>
                  </a:lnTo>
                  <a:lnTo>
                    <a:pt x="2220185" y="105365"/>
                  </a:lnTo>
                  <a:lnTo>
                    <a:pt x="2264599" y="109113"/>
                  </a:lnTo>
                  <a:lnTo>
                    <a:pt x="2316316" y="111223"/>
                  </a:lnTo>
                  <a:lnTo>
                    <a:pt x="2354318" y="112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894786" y="4270704"/>
              <a:ext cx="28029" cy="154152"/>
            </a:xfrm>
            <a:custGeom>
              <a:avLst/>
              <a:gdLst/>
              <a:ahLst/>
              <a:cxnLst/>
              <a:rect l="0" t="0" r="0" b="0"/>
              <a:pathLst>
                <a:path w="28029" h="154152">
                  <a:moveTo>
                    <a:pt x="0" y="0"/>
                  </a:moveTo>
                  <a:lnTo>
                    <a:pt x="4152" y="60976"/>
                  </a:lnTo>
                  <a:lnTo>
                    <a:pt x="19505" y="124328"/>
                  </a:lnTo>
                  <a:lnTo>
                    <a:pt x="28028" y="154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880772" y="4186620"/>
              <a:ext cx="196195" cy="476471"/>
            </a:xfrm>
            <a:custGeom>
              <a:avLst/>
              <a:gdLst/>
              <a:ahLst/>
              <a:cxnLst/>
              <a:rect l="0" t="0" r="0" b="0"/>
              <a:pathLst>
                <a:path w="196195" h="476471">
                  <a:moveTo>
                    <a:pt x="196194" y="0"/>
                  </a:moveTo>
                  <a:lnTo>
                    <a:pt x="176689" y="58517"/>
                  </a:lnTo>
                  <a:lnTo>
                    <a:pt x="163252" y="106266"/>
                  </a:lnTo>
                  <a:lnTo>
                    <a:pt x="141969" y="167300"/>
                  </a:lnTo>
                  <a:lnTo>
                    <a:pt x="115940" y="227252"/>
                  </a:lnTo>
                  <a:lnTo>
                    <a:pt x="95945" y="277022"/>
                  </a:lnTo>
                  <a:lnTo>
                    <a:pt x="80158" y="328793"/>
                  </a:lnTo>
                  <a:lnTo>
                    <a:pt x="58180" y="383579"/>
                  </a:lnTo>
                  <a:lnTo>
                    <a:pt x="24410" y="443588"/>
                  </a:lnTo>
                  <a:lnTo>
                    <a:pt x="0" y="476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7203090" y="4312745"/>
              <a:ext cx="140139" cy="14014"/>
            </a:xfrm>
            <a:custGeom>
              <a:avLst/>
              <a:gdLst/>
              <a:ahLst/>
              <a:cxnLst/>
              <a:rect l="0" t="0" r="0" b="0"/>
              <a:pathLst>
                <a:path w="140139" h="14014">
                  <a:moveTo>
                    <a:pt x="0" y="0"/>
                  </a:moveTo>
                  <a:lnTo>
                    <a:pt x="54382" y="9631"/>
                  </a:lnTo>
                  <a:lnTo>
                    <a:pt x="114259" y="13148"/>
                  </a:lnTo>
                  <a:lnTo>
                    <a:pt x="140138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7217104" y="4396828"/>
              <a:ext cx="126125" cy="14014"/>
            </a:xfrm>
            <a:custGeom>
              <a:avLst/>
              <a:gdLst/>
              <a:ahLst/>
              <a:cxnLst/>
              <a:rect l="0" t="0" r="0" b="0"/>
              <a:pathLst>
                <a:path w="126125" h="14014">
                  <a:moveTo>
                    <a:pt x="0" y="14013"/>
                  </a:moveTo>
                  <a:lnTo>
                    <a:pt x="60976" y="2922"/>
                  </a:lnTo>
                  <a:lnTo>
                    <a:pt x="101111" y="866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7525407" y="4340772"/>
              <a:ext cx="98098" cy="1"/>
            </a:xfrm>
            <a:custGeom>
              <a:avLst/>
              <a:gdLst/>
              <a:ahLst/>
              <a:cxnLst/>
              <a:rect l="0" t="0" r="0" b="0"/>
              <a:pathLst>
                <a:path w="98098" h="1">
                  <a:moveTo>
                    <a:pt x="0" y="0"/>
                  </a:moveTo>
                  <a:lnTo>
                    <a:pt x="56824" y="0"/>
                  </a:lnTo>
                  <a:lnTo>
                    <a:pt x="980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7720170" y="4228662"/>
              <a:ext cx="169597" cy="267911"/>
            </a:xfrm>
            <a:custGeom>
              <a:avLst/>
              <a:gdLst/>
              <a:ahLst/>
              <a:cxnLst/>
              <a:rect l="0" t="0" r="0" b="0"/>
              <a:pathLst>
                <a:path w="169597" h="267911">
                  <a:moveTo>
                    <a:pt x="127554" y="0"/>
                  </a:moveTo>
                  <a:lnTo>
                    <a:pt x="148373" y="23933"/>
                  </a:lnTo>
                  <a:lnTo>
                    <a:pt x="159125" y="46450"/>
                  </a:lnTo>
                  <a:lnTo>
                    <a:pt x="160790" y="76181"/>
                  </a:lnTo>
                  <a:lnTo>
                    <a:pt x="149171" y="138577"/>
                  </a:lnTo>
                  <a:lnTo>
                    <a:pt x="128942" y="181717"/>
                  </a:lnTo>
                  <a:lnTo>
                    <a:pt x="73988" y="236943"/>
                  </a:lnTo>
                  <a:lnTo>
                    <a:pt x="52363" y="254789"/>
                  </a:lnTo>
                  <a:lnTo>
                    <a:pt x="27181" y="267910"/>
                  </a:lnTo>
                  <a:lnTo>
                    <a:pt x="17041" y="267361"/>
                  </a:lnTo>
                  <a:lnTo>
                    <a:pt x="8723" y="262324"/>
                  </a:lnTo>
                  <a:lnTo>
                    <a:pt x="1621" y="254294"/>
                  </a:lnTo>
                  <a:lnTo>
                    <a:pt x="0" y="245827"/>
                  </a:lnTo>
                  <a:lnTo>
                    <a:pt x="2034" y="237067"/>
                  </a:lnTo>
                  <a:lnTo>
                    <a:pt x="19775" y="209861"/>
                  </a:lnTo>
                  <a:lnTo>
                    <a:pt x="53669" y="172769"/>
                  </a:lnTo>
                  <a:lnTo>
                    <a:pt x="88535" y="152228"/>
                  </a:lnTo>
                  <a:lnTo>
                    <a:pt x="101541" y="151313"/>
                  </a:lnTo>
                  <a:lnTo>
                    <a:pt x="128449" y="158599"/>
                  </a:lnTo>
                  <a:lnTo>
                    <a:pt x="139050" y="168017"/>
                  </a:lnTo>
                  <a:lnTo>
                    <a:pt x="154982" y="195089"/>
                  </a:lnTo>
                  <a:lnTo>
                    <a:pt x="169596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7988326" y="4312745"/>
              <a:ext cx="153689" cy="98097"/>
            </a:xfrm>
            <a:custGeom>
              <a:avLst/>
              <a:gdLst/>
              <a:ahLst/>
              <a:cxnLst/>
              <a:rect l="0" t="0" r="0" b="0"/>
              <a:pathLst>
                <a:path w="153689" h="98097">
                  <a:moveTo>
                    <a:pt x="41578" y="0"/>
                  </a:moveTo>
                  <a:lnTo>
                    <a:pt x="2567" y="51076"/>
                  </a:lnTo>
                  <a:lnTo>
                    <a:pt x="0" y="60521"/>
                  </a:lnTo>
                  <a:lnTo>
                    <a:pt x="1403" y="69932"/>
                  </a:lnTo>
                  <a:lnTo>
                    <a:pt x="5451" y="79320"/>
                  </a:lnTo>
                  <a:lnTo>
                    <a:pt x="12822" y="84022"/>
                  </a:lnTo>
                  <a:lnTo>
                    <a:pt x="71354" y="91821"/>
                  </a:lnTo>
                  <a:lnTo>
                    <a:pt x="130965" y="96857"/>
                  </a:lnTo>
                  <a:lnTo>
                    <a:pt x="153688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8071945" y="4228662"/>
              <a:ext cx="140138" cy="392387"/>
            </a:xfrm>
            <a:custGeom>
              <a:avLst/>
              <a:gdLst/>
              <a:ahLst/>
              <a:cxnLst/>
              <a:rect l="0" t="0" r="0" b="0"/>
              <a:pathLst>
                <a:path w="140138" h="392387">
                  <a:moveTo>
                    <a:pt x="140137" y="0"/>
                  </a:moveTo>
                  <a:lnTo>
                    <a:pt x="108567" y="58516"/>
                  </a:lnTo>
                  <a:lnTo>
                    <a:pt x="93760" y="106265"/>
                  </a:lnTo>
                  <a:lnTo>
                    <a:pt x="79510" y="159859"/>
                  </a:lnTo>
                  <a:lnTo>
                    <a:pt x="57987" y="215185"/>
                  </a:lnTo>
                  <a:lnTo>
                    <a:pt x="39327" y="271025"/>
                  </a:lnTo>
                  <a:lnTo>
                    <a:pt x="19071" y="334504"/>
                  </a:lnTo>
                  <a:lnTo>
                    <a:pt x="0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3520903" y="4663090"/>
            <a:ext cx="1513848" cy="728718"/>
            <a:chOff x="3520903" y="4663090"/>
            <a:chExt cx="1513848" cy="728718"/>
          </a:xfrm>
        </p:grpSpPr>
        <p:sp>
          <p:nvSpPr>
            <p:cNvPr id="90" name="Freeform 89"/>
            <p:cNvSpPr/>
            <p:nvPr/>
          </p:nvSpPr>
          <p:spPr>
            <a:xfrm>
              <a:off x="3520903" y="4775200"/>
              <a:ext cx="206767" cy="616608"/>
            </a:xfrm>
            <a:custGeom>
              <a:avLst/>
              <a:gdLst/>
              <a:ahLst/>
              <a:cxnLst/>
              <a:rect l="0" t="0" r="0" b="0"/>
              <a:pathLst>
                <a:path w="206767" h="616608">
                  <a:moveTo>
                    <a:pt x="206766" y="0"/>
                  </a:moveTo>
                  <a:lnTo>
                    <a:pt x="176278" y="49885"/>
                  </a:lnTo>
                  <a:lnTo>
                    <a:pt x="145830" y="104573"/>
                  </a:lnTo>
                  <a:lnTo>
                    <a:pt x="111375" y="157628"/>
                  </a:lnTo>
                  <a:lnTo>
                    <a:pt x="92744" y="185281"/>
                  </a:lnTo>
                  <a:lnTo>
                    <a:pt x="71944" y="234309"/>
                  </a:lnTo>
                  <a:lnTo>
                    <a:pt x="41957" y="293514"/>
                  </a:lnTo>
                  <a:lnTo>
                    <a:pt x="20579" y="350191"/>
                  </a:lnTo>
                  <a:lnTo>
                    <a:pt x="2918" y="409484"/>
                  </a:lnTo>
                  <a:lnTo>
                    <a:pt x="0" y="467694"/>
                  </a:lnTo>
                  <a:lnTo>
                    <a:pt x="12176" y="530791"/>
                  </a:lnTo>
                  <a:lnTo>
                    <a:pt x="29214" y="574052"/>
                  </a:lnTo>
                  <a:lnTo>
                    <a:pt x="52614" y="6166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685628" y="4929352"/>
              <a:ext cx="112111" cy="392387"/>
            </a:xfrm>
            <a:custGeom>
              <a:avLst/>
              <a:gdLst/>
              <a:ahLst/>
              <a:cxnLst/>
              <a:rect l="0" t="0" r="0" b="0"/>
              <a:pathLst>
                <a:path w="112111" h="392387">
                  <a:moveTo>
                    <a:pt x="112110" y="0"/>
                  </a:moveTo>
                  <a:lnTo>
                    <a:pt x="110553" y="54383"/>
                  </a:lnTo>
                  <a:lnTo>
                    <a:pt x="100922" y="108327"/>
                  </a:lnTo>
                  <a:lnTo>
                    <a:pt x="86650" y="165314"/>
                  </a:lnTo>
                  <a:lnTo>
                    <a:pt x="71729" y="208420"/>
                  </a:lnTo>
                  <a:lnTo>
                    <a:pt x="53260" y="269019"/>
                  </a:lnTo>
                  <a:lnTo>
                    <a:pt x="30486" y="326421"/>
                  </a:lnTo>
                  <a:lnTo>
                    <a:pt x="17182" y="355802"/>
                  </a:lnTo>
                  <a:lnTo>
                    <a:pt x="0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829236" y="4939674"/>
              <a:ext cx="197010" cy="348138"/>
            </a:xfrm>
            <a:custGeom>
              <a:avLst/>
              <a:gdLst/>
              <a:ahLst/>
              <a:cxnLst/>
              <a:rect l="0" t="0" r="0" b="0"/>
              <a:pathLst>
                <a:path w="197010" h="348138">
                  <a:moveTo>
                    <a:pt x="94626" y="17705"/>
                  </a:moveTo>
                  <a:lnTo>
                    <a:pt x="109505" y="2826"/>
                  </a:lnTo>
                  <a:lnTo>
                    <a:pt x="118559" y="0"/>
                  </a:lnTo>
                  <a:lnTo>
                    <a:pt x="141076" y="1013"/>
                  </a:lnTo>
                  <a:lnTo>
                    <a:pt x="162502" y="10806"/>
                  </a:lnTo>
                  <a:lnTo>
                    <a:pt x="172576" y="17777"/>
                  </a:lnTo>
                  <a:lnTo>
                    <a:pt x="187921" y="37979"/>
                  </a:lnTo>
                  <a:lnTo>
                    <a:pt x="194192" y="49906"/>
                  </a:lnTo>
                  <a:lnTo>
                    <a:pt x="197009" y="79767"/>
                  </a:lnTo>
                  <a:lnTo>
                    <a:pt x="191514" y="113800"/>
                  </a:lnTo>
                  <a:lnTo>
                    <a:pt x="169354" y="169534"/>
                  </a:lnTo>
                  <a:lnTo>
                    <a:pt x="135453" y="231549"/>
                  </a:lnTo>
                  <a:lnTo>
                    <a:pt x="95309" y="291779"/>
                  </a:lnTo>
                  <a:lnTo>
                    <a:pt x="57391" y="334126"/>
                  </a:lnTo>
                  <a:lnTo>
                    <a:pt x="30326" y="345187"/>
                  </a:lnTo>
                  <a:lnTo>
                    <a:pt x="14389" y="348137"/>
                  </a:lnTo>
                  <a:lnTo>
                    <a:pt x="5322" y="343875"/>
                  </a:lnTo>
                  <a:lnTo>
                    <a:pt x="834" y="334806"/>
                  </a:lnTo>
                  <a:lnTo>
                    <a:pt x="0" y="309676"/>
                  </a:lnTo>
                  <a:lnTo>
                    <a:pt x="4819" y="282937"/>
                  </a:lnTo>
                  <a:lnTo>
                    <a:pt x="23726" y="249060"/>
                  </a:lnTo>
                  <a:lnTo>
                    <a:pt x="49051" y="219299"/>
                  </a:lnTo>
                  <a:lnTo>
                    <a:pt x="59572" y="214385"/>
                  </a:lnTo>
                  <a:lnTo>
                    <a:pt x="83717" y="213077"/>
                  </a:lnTo>
                  <a:lnTo>
                    <a:pt x="93582" y="218022"/>
                  </a:lnTo>
                  <a:lnTo>
                    <a:pt x="108695" y="235973"/>
                  </a:lnTo>
                  <a:lnTo>
                    <a:pt x="118518" y="287221"/>
                  </a:lnTo>
                  <a:lnTo>
                    <a:pt x="122654" y="340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078014" y="5167586"/>
              <a:ext cx="49482" cy="168167"/>
            </a:xfrm>
            <a:custGeom>
              <a:avLst/>
              <a:gdLst/>
              <a:ahLst/>
              <a:cxnLst/>
              <a:rect l="0" t="0" r="0" b="0"/>
              <a:pathLst>
                <a:path w="49482" h="168167">
                  <a:moveTo>
                    <a:pt x="42041" y="0"/>
                  </a:moveTo>
                  <a:lnTo>
                    <a:pt x="49481" y="22319"/>
                  </a:lnTo>
                  <a:lnTo>
                    <a:pt x="46668" y="73395"/>
                  </a:lnTo>
                  <a:lnTo>
                    <a:pt x="35793" y="103208"/>
                  </a:lnTo>
                  <a:lnTo>
                    <a:pt x="16315" y="137500"/>
                  </a:lnTo>
                  <a:lnTo>
                    <a:pt x="0" y="1681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4218152" y="5069490"/>
              <a:ext cx="98097" cy="14014"/>
            </a:xfrm>
            <a:custGeom>
              <a:avLst/>
              <a:gdLst/>
              <a:ahLst/>
              <a:cxnLst/>
              <a:rect l="0" t="0" r="0" b="0"/>
              <a:pathLst>
                <a:path w="98097" h="14014">
                  <a:moveTo>
                    <a:pt x="0" y="0"/>
                  </a:moveTo>
                  <a:lnTo>
                    <a:pt x="56824" y="4152"/>
                  </a:lnTo>
                  <a:lnTo>
                    <a:pt x="98096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512441" y="49854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373958" y="4953836"/>
              <a:ext cx="198369" cy="267664"/>
            </a:xfrm>
            <a:custGeom>
              <a:avLst/>
              <a:gdLst/>
              <a:ahLst/>
              <a:cxnLst/>
              <a:rect l="0" t="0" r="0" b="0"/>
              <a:pathLst>
                <a:path w="198369" h="267664">
                  <a:moveTo>
                    <a:pt x="124470" y="31571"/>
                  </a:moveTo>
                  <a:lnTo>
                    <a:pt x="148403" y="10752"/>
                  </a:lnTo>
                  <a:lnTo>
                    <a:pt x="170920" y="0"/>
                  </a:lnTo>
                  <a:lnTo>
                    <a:pt x="180350" y="1181"/>
                  </a:lnTo>
                  <a:lnTo>
                    <a:pt x="188193" y="6640"/>
                  </a:lnTo>
                  <a:lnTo>
                    <a:pt x="194980" y="14950"/>
                  </a:lnTo>
                  <a:lnTo>
                    <a:pt x="198368" y="40793"/>
                  </a:lnTo>
                  <a:lnTo>
                    <a:pt x="193126" y="73040"/>
                  </a:lnTo>
                  <a:lnTo>
                    <a:pt x="172667" y="124654"/>
                  </a:lnTo>
                  <a:lnTo>
                    <a:pt x="137854" y="184733"/>
                  </a:lnTo>
                  <a:lnTo>
                    <a:pt x="117962" y="211753"/>
                  </a:lnTo>
                  <a:lnTo>
                    <a:pt x="67129" y="254474"/>
                  </a:lnTo>
                  <a:lnTo>
                    <a:pt x="53543" y="264256"/>
                  </a:lnTo>
                  <a:lnTo>
                    <a:pt x="39815" y="267663"/>
                  </a:lnTo>
                  <a:lnTo>
                    <a:pt x="12105" y="263144"/>
                  </a:lnTo>
                  <a:lnTo>
                    <a:pt x="4405" y="256022"/>
                  </a:lnTo>
                  <a:lnTo>
                    <a:pt x="828" y="246603"/>
                  </a:lnTo>
                  <a:lnTo>
                    <a:pt x="0" y="235652"/>
                  </a:lnTo>
                  <a:lnTo>
                    <a:pt x="7385" y="215180"/>
                  </a:lnTo>
                  <a:lnTo>
                    <a:pt x="13714" y="205361"/>
                  </a:lnTo>
                  <a:lnTo>
                    <a:pt x="33204" y="190298"/>
                  </a:lnTo>
                  <a:lnTo>
                    <a:pt x="44940" y="184102"/>
                  </a:lnTo>
                  <a:lnTo>
                    <a:pt x="74591" y="181369"/>
                  </a:lnTo>
                  <a:lnTo>
                    <a:pt x="91217" y="182821"/>
                  </a:lnTo>
                  <a:lnTo>
                    <a:pt x="103858" y="188459"/>
                  </a:lnTo>
                  <a:lnTo>
                    <a:pt x="122056" y="207181"/>
                  </a:lnTo>
                  <a:lnTo>
                    <a:pt x="131183" y="226921"/>
                  </a:lnTo>
                  <a:lnTo>
                    <a:pt x="138483" y="2557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641355" y="4971393"/>
              <a:ext cx="151363" cy="112111"/>
            </a:xfrm>
            <a:custGeom>
              <a:avLst/>
              <a:gdLst/>
              <a:ahLst/>
              <a:cxnLst/>
              <a:rect l="0" t="0" r="0" b="0"/>
              <a:pathLst>
                <a:path w="151363" h="112111">
                  <a:moveTo>
                    <a:pt x="67279" y="0"/>
                  </a:moveTo>
                  <a:lnTo>
                    <a:pt x="19473" y="60522"/>
                  </a:lnTo>
                  <a:lnTo>
                    <a:pt x="1396" y="79320"/>
                  </a:lnTo>
                  <a:lnTo>
                    <a:pt x="0" y="84022"/>
                  </a:lnTo>
                  <a:lnTo>
                    <a:pt x="3742" y="85599"/>
                  </a:lnTo>
                  <a:lnTo>
                    <a:pt x="21913" y="86314"/>
                  </a:lnTo>
                  <a:lnTo>
                    <a:pt x="84327" y="99460"/>
                  </a:lnTo>
                  <a:lnTo>
                    <a:pt x="125791" y="108362"/>
                  </a:lnTo>
                  <a:lnTo>
                    <a:pt x="151362" y="1121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694621" y="4887310"/>
              <a:ext cx="196194" cy="364360"/>
            </a:xfrm>
            <a:custGeom>
              <a:avLst/>
              <a:gdLst/>
              <a:ahLst/>
              <a:cxnLst/>
              <a:rect l="0" t="0" r="0" b="0"/>
              <a:pathLst>
                <a:path w="196194" h="364360">
                  <a:moveTo>
                    <a:pt x="196193" y="0"/>
                  </a:moveTo>
                  <a:lnTo>
                    <a:pt x="175374" y="23933"/>
                  </a:lnTo>
                  <a:lnTo>
                    <a:pt x="150500" y="76181"/>
                  </a:lnTo>
                  <a:lnTo>
                    <a:pt x="125042" y="127935"/>
                  </a:lnTo>
                  <a:lnTo>
                    <a:pt x="97776" y="178564"/>
                  </a:lnTo>
                  <a:lnTo>
                    <a:pt x="69973" y="227302"/>
                  </a:lnTo>
                  <a:lnTo>
                    <a:pt x="42013" y="277037"/>
                  </a:lnTo>
                  <a:lnTo>
                    <a:pt x="12105" y="335692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876800" y="4663090"/>
              <a:ext cx="157951" cy="630621"/>
            </a:xfrm>
            <a:custGeom>
              <a:avLst/>
              <a:gdLst/>
              <a:ahLst/>
              <a:cxnLst/>
              <a:rect l="0" t="0" r="0" b="0"/>
              <a:pathLst>
                <a:path w="157951" h="630621">
                  <a:moveTo>
                    <a:pt x="0" y="0"/>
                  </a:moveTo>
                  <a:lnTo>
                    <a:pt x="58516" y="39010"/>
                  </a:lnTo>
                  <a:lnTo>
                    <a:pt x="111204" y="99543"/>
                  </a:lnTo>
                  <a:lnTo>
                    <a:pt x="128836" y="129881"/>
                  </a:lnTo>
                  <a:lnTo>
                    <a:pt x="147516" y="190732"/>
                  </a:lnTo>
                  <a:lnTo>
                    <a:pt x="157950" y="235288"/>
                  </a:lnTo>
                  <a:lnTo>
                    <a:pt x="157699" y="296704"/>
                  </a:lnTo>
                  <a:lnTo>
                    <a:pt x="151576" y="343632"/>
                  </a:lnTo>
                  <a:lnTo>
                    <a:pt x="142108" y="392517"/>
                  </a:lnTo>
                  <a:lnTo>
                    <a:pt x="120825" y="453497"/>
                  </a:lnTo>
                  <a:lnTo>
                    <a:pt x="100852" y="503399"/>
                  </a:lnTo>
                  <a:lnTo>
                    <a:pt x="68290" y="555382"/>
                  </a:lnTo>
                  <a:lnTo>
                    <a:pt x="32751" y="607281"/>
                  </a:lnTo>
                  <a:lnTo>
                    <a:pt x="14014" y="6306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60552" y="6678448"/>
            <a:ext cx="4648693" cy="1821794"/>
            <a:chOff x="560552" y="6678448"/>
            <a:chExt cx="4648693" cy="1821794"/>
          </a:xfrm>
        </p:grpSpPr>
        <p:sp>
          <p:nvSpPr>
            <p:cNvPr id="101" name="Freeform 100"/>
            <p:cNvSpPr/>
            <p:nvPr/>
          </p:nvSpPr>
          <p:spPr>
            <a:xfrm>
              <a:off x="756745" y="6678448"/>
              <a:ext cx="84084" cy="546539"/>
            </a:xfrm>
            <a:custGeom>
              <a:avLst/>
              <a:gdLst/>
              <a:ahLst/>
              <a:cxnLst/>
              <a:rect l="0" t="0" r="0" b="0"/>
              <a:pathLst>
                <a:path w="84084" h="546539">
                  <a:moveTo>
                    <a:pt x="0" y="0"/>
                  </a:moveTo>
                  <a:lnTo>
                    <a:pt x="9631" y="54383"/>
                  </a:lnTo>
                  <a:lnTo>
                    <a:pt x="12715" y="108328"/>
                  </a:lnTo>
                  <a:lnTo>
                    <a:pt x="15186" y="165315"/>
                  </a:lnTo>
                  <a:lnTo>
                    <a:pt x="21282" y="208422"/>
                  </a:lnTo>
                  <a:lnTo>
                    <a:pt x="26029" y="269020"/>
                  </a:lnTo>
                  <a:lnTo>
                    <a:pt x="34875" y="326422"/>
                  </a:lnTo>
                  <a:lnTo>
                    <a:pt x="47357" y="382876"/>
                  </a:lnTo>
                  <a:lnTo>
                    <a:pt x="60917" y="431610"/>
                  </a:lnTo>
                  <a:lnTo>
                    <a:pt x="74797" y="483074"/>
                  </a:lnTo>
                  <a:lnTo>
                    <a:pt x="84083" y="546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64502" y="6695564"/>
              <a:ext cx="248132" cy="422550"/>
            </a:xfrm>
            <a:custGeom>
              <a:avLst/>
              <a:gdLst/>
              <a:ahLst/>
              <a:cxnLst/>
              <a:rect l="0" t="0" r="0" b="0"/>
              <a:pathLst>
                <a:path w="248132" h="422550">
                  <a:moveTo>
                    <a:pt x="228574" y="38940"/>
                  </a:moveTo>
                  <a:lnTo>
                    <a:pt x="204641" y="18121"/>
                  </a:lnTo>
                  <a:lnTo>
                    <a:pt x="182124" y="7368"/>
                  </a:lnTo>
                  <a:lnTo>
                    <a:pt x="135745" y="0"/>
                  </a:lnTo>
                  <a:lnTo>
                    <a:pt x="89997" y="5256"/>
                  </a:lnTo>
                  <a:lnTo>
                    <a:pt x="65254" y="16703"/>
                  </a:lnTo>
                  <a:lnTo>
                    <a:pt x="23995" y="49426"/>
                  </a:lnTo>
                  <a:lnTo>
                    <a:pt x="2734" y="91527"/>
                  </a:lnTo>
                  <a:lnTo>
                    <a:pt x="0" y="121481"/>
                  </a:lnTo>
                  <a:lnTo>
                    <a:pt x="3063" y="168760"/>
                  </a:lnTo>
                  <a:lnTo>
                    <a:pt x="3493" y="186213"/>
                  </a:lnTo>
                  <a:lnTo>
                    <a:pt x="5337" y="193177"/>
                  </a:lnTo>
                  <a:lnTo>
                    <a:pt x="8123" y="193148"/>
                  </a:lnTo>
                  <a:lnTo>
                    <a:pt x="56778" y="140891"/>
                  </a:lnTo>
                  <a:lnTo>
                    <a:pt x="83189" y="130964"/>
                  </a:lnTo>
                  <a:lnTo>
                    <a:pt x="115689" y="128109"/>
                  </a:lnTo>
                  <a:lnTo>
                    <a:pt x="150894" y="132030"/>
                  </a:lnTo>
                  <a:lnTo>
                    <a:pt x="178998" y="143116"/>
                  </a:lnTo>
                  <a:lnTo>
                    <a:pt x="190852" y="150432"/>
                  </a:lnTo>
                  <a:lnTo>
                    <a:pt x="208175" y="171017"/>
                  </a:lnTo>
                  <a:lnTo>
                    <a:pt x="231984" y="222295"/>
                  </a:lnTo>
                  <a:lnTo>
                    <a:pt x="246885" y="263509"/>
                  </a:lnTo>
                  <a:lnTo>
                    <a:pt x="248131" y="291343"/>
                  </a:lnTo>
                  <a:lnTo>
                    <a:pt x="236243" y="347274"/>
                  </a:lnTo>
                  <a:lnTo>
                    <a:pt x="215967" y="381854"/>
                  </a:lnTo>
                  <a:lnTo>
                    <a:pt x="194943" y="397919"/>
                  </a:lnTo>
                  <a:lnTo>
                    <a:pt x="135945" y="420920"/>
                  </a:lnTo>
                  <a:lnTo>
                    <a:pt x="104880" y="422549"/>
                  </a:lnTo>
                  <a:lnTo>
                    <a:pt x="90056" y="420803"/>
                  </a:lnTo>
                  <a:lnTo>
                    <a:pt x="81731" y="416525"/>
                  </a:lnTo>
                  <a:lnTo>
                    <a:pt x="77737" y="410560"/>
                  </a:lnTo>
                  <a:lnTo>
                    <a:pt x="74422" y="3892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194094" y="6932558"/>
              <a:ext cx="375452" cy="250388"/>
            </a:xfrm>
            <a:custGeom>
              <a:avLst/>
              <a:gdLst/>
              <a:ahLst/>
              <a:cxnLst/>
              <a:rect l="0" t="0" r="0" b="0"/>
              <a:pathLst>
                <a:path w="375452" h="250388">
                  <a:moveTo>
                    <a:pt x="11092" y="54194"/>
                  </a:moveTo>
                  <a:lnTo>
                    <a:pt x="0" y="115170"/>
                  </a:lnTo>
                  <a:lnTo>
                    <a:pt x="2096" y="163610"/>
                  </a:lnTo>
                  <a:lnTo>
                    <a:pt x="5537" y="183791"/>
                  </a:lnTo>
                  <a:lnTo>
                    <a:pt x="4275" y="182633"/>
                  </a:lnTo>
                  <a:lnTo>
                    <a:pt x="1876" y="177190"/>
                  </a:lnTo>
                  <a:lnTo>
                    <a:pt x="3363" y="158685"/>
                  </a:lnTo>
                  <a:lnTo>
                    <a:pt x="17005" y="101304"/>
                  </a:lnTo>
                  <a:lnTo>
                    <a:pt x="36251" y="41181"/>
                  </a:lnTo>
                  <a:lnTo>
                    <a:pt x="51339" y="12598"/>
                  </a:lnTo>
                  <a:lnTo>
                    <a:pt x="61280" y="4664"/>
                  </a:lnTo>
                  <a:lnTo>
                    <a:pt x="72578" y="932"/>
                  </a:lnTo>
                  <a:lnTo>
                    <a:pt x="84782" y="0"/>
                  </a:lnTo>
                  <a:lnTo>
                    <a:pt x="106646" y="7270"/>
                  </a:lnTo>
                  <a:lnTo>
                    <a:pt x="116836" y="13569"/>
                  </a:lnTo>
                  <a:lnTo>
                    <a:pt x="132311" y="33024"/>
                  </a:lnTo>
                  <a:lnTo>
                    <a:pt x="154932" y="83576"/>
                  </a:lnTo>
                  <a:lnTo>
                    <a:pt x="174395" y="138544"/>
                  </a:lnTo>
                  <a:lnTo>
                    <a:pt x="183844" y="166423"/>
                  </a:lnTo>
                  <a:lnTo>
                    <a:pt x="188544" y="171055"/>
                  </a:lnTo>
                  <a:lnTo>
                    <a:pt x="193234" y="169471"/>
                  </a:lnTo>
                  <a:lnTo>
                    <a:pt x="197918" y="163745"/>
                  </a:lnTo>
                  <a:lnTo>
                    <a:pt x="206992" y="111358"/>
                  </a:lnTo>
                  <a:lnTo>
                    <a:pt x="222164" y="54412"/>
                  </a:lnTo>
                  <a:lnTo>
                    <a:pt x="226547" y="40326"/>
                  </a:lnTo>
                  <a:lnTo>
                    <a:pt x="234140" y="29378"/>
                  </a:lnTo>
                  <a:lnTo>
                    <a:pt x="255034" y="13061"/>
                  </a:lnTo>
                  <a:lnTo>
                    <a:pt x="265588" y="11201"/>
                  </a:lnTo>
                  <a:lnTo>
                    <a:pt x="275739" y="13075"/>
                  </a:lnTo>
                  <a:lnTo>
                    <a:pt x="285620" y="17439"/>
                  </a:lnTo>
                  <a:lnTo>
                    <a:pt x="300751" y="34744"/>
                  </a:lnTo>
                  <a:lnTo>
                    <a:pt x="323152" y="83916"/>
                  </a:lnTo>
                  <a:lnTo>
                    <a:pt x="337810" y="132205"/>
                  </a:lnTo>
                  <a:lnTo>
                    <a:pt x="344575" y="185958"/>
                  </a:lnTo>
                  <a:lnTo>
                    <a:pt x="354462" y="214485"/>
                  </a:lnTo>
                  <a:lnTo>
                    <a:pt x="375451" y="2503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667641" y="7014780"/>
              <a:ext cx="140139" cy="28028"/>
            </a:xfrm>
            <a:custGeom>
              <a:avLst/>
              <a:gdLst/>
              <a:ahLst/>
              <a:cxnLst/>
              <a:rect l="0" t="0" r="0" b="0"/>
              <a:pathLst>
                <a:path w="140139" h="28028">
                  <a:moveTo>
                    <a:pt x="0" y="0"/>
                  </a:moveTo>
                  <a:lnTo>
                    <a:pt x="56824" y="4151"/>
                  </a:lnTo>
                  <a:lnTo>
                    <a:pt x="112263" y="19505"/>
                  </a:lnTo>
                  <a:lnTo>
                    <a:pt x="140138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887583" y="6769420"/>
              <a:ext cx="270542" cy="469581"/>
            </a:xfrm>
            <a:custGeom>
              <a:avLst/>
              <a:gdLst/>
              <a:ahLst/>
              <a:cxnLst/>
              <a:rect l="0" t="0" r="0" b="0"/>
              <a:pathLst>
                <a:path w="270542" h="469581">
                  <a:moveTo>
                    <a:pt x="228500" y="133249"/>
                  </a:moveTo>
                  <a:lnTo>
                    <a:pt x="224348" y="72272"/>
                  </a:lnTo>
                  <a:lnTo>
                    <a:pt x="221060" y="55228"/>
                  </a:lnTo>
                  <a:lnTo>
                    <a:pt x="204951" y="27985"/>
                  </a:lnTo>
                  <a:lnTo>
                    <a:pt x="194116" y="16360"/>
                  </a:lnTo>
                  <a:lnTo>
                    <a:pt x="165467" y="3444"/>
                  </a:lnTo>
                  <a:lnTo>
                    <a:pt x="149108" y="0"/>
                  </a:lnTo>
                  <a:lnTo>
                    <a:pt x="114322" y="4477"/>
                  </a:lnTo>
                  <a:lnTo>
                    <a:pt x="81215" y="16847"/>
                  </a:lnTo>
                  <a:lnTo>
                    <a:pt x="45068" y="42877"/>
                  </a:lnTo>
                  <a:lnTo>
                    <a:pt x="16192" y="81040"/>
                  </a:lnTo>
                  <a:lnTo>
                    <a:pt x="2826" y="113678"/>
                  </a:lnTo>
                  <a:lnTo>
                    <a:pt x="0" y="144793"/>
                  </a:lnTo>
                  <a:lnTo>
                    <a:pt x="5492" y="174193"/>
                  </a:lnTo>
                  <a:lnTo>
                    <a:pt x="18313" y="202830"/>
                  </a:lnTo>
                  <a:lnTo>
                    <a:pt x="50479" y="237775"/>
                  </a:lnTo>
                  <a:lnTo>
                    <a:pt x="89594" y="260413"/>
                  </a:lnTo>
                  <a:lnTo>
                    <a:pt x="138208" y="269543"/>
                  </a:lnTo>
                  <a:lnTo>
                    <a:pt x="169685" y="263375"/>
                  </a:lnTo>
                  <a:lnTo>
                    <a:pt x="184619" y="257370"/>
                  </a:lnTo>
                  <a:lnTo>
                    <a:pt x="205364" y="238241"/>
                  </a:lnTo>
                  <a:lnTo>
                    <a:pt x="231369" y="187898"/>
                  </a:lnTo>
                  <a:lnTo>
                    <a:pt x="240312" y="135797"/>
                  </a:lnTo>
                  <a:lnTo>
                    <a:pt x="242224" y="198309"/>
                  </a:lnTo>
                  <a:lnTo>
                    <a:pt x="242428" y="251315"/>
                  </a:lnTo>
                  <a:lnTo>
                    <a:pt x="242488" y="306466"/>
                  </a:lnTo>
                  <a:lnTo>
                    <a:pt x="253697" y="369713"/>
                  </a:lnTo>
                  <a:lnTo>
                    <a:pt x="266752" y="427189"/>
                  </a:lnTo>
                  <a:lnTo>
                    <a:pt x="270541" y="4695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68331" y="6874642"/>
              <a:ext cx="28029" cy="266263"/>
            </a:xfrm>
            <a:custGeom>
              <a:avLst/>
              <a:gdLst/>
              <a:ahLst/>
              <a:cxnLst/>
              <a:rect l="0" t="0" r="0" b="0"/>
              <a:pathLst>
                <a:path w="28029" h="266263">
                  <a:moveTo>
                    <a:pt x="0" y="0"/>
                  </a:moveTo>
                  <a:lnTo>
                    <a:pt x="0" y="60976"/>
                  </a:lnTo>
                  <a:lnTo>
                    <a:pt x="4152" y="117720"/>
                  </a:lnTo>
                  <a:lnTo>
                    <a:pt x="15244" y="179689"/>
                  </a:lnTo>
                  <a:lnTo>
                    <a:pt x="24240" y="229192"/>
                  </a:lnTo>
                  <a:lnTo>
                    <a:pt x="28028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298262" y="7003687"/>
              <a:ext cx="168167" cy="11094"/>
            </a:xfrm>
            <a:custGeom>
              <a:avLst/>
              <a:gdLst/>
              <a:ahLst/>
              <a:cxnLst/>
              <a:rect l="0" t="0" r="0" b="0"/>
              <a:pathLst>
                <a:path w="168167" h="11094">
                  <a:moveTo>
                    <a:pt x="0" y="11093"/>
                  </a:moveTo>
                  <a:lnTo>
                    <a:pt x="49885" y="0"/>
                  </a:lnTo>
                  <a:lnTo>
                    <a:pt x="100420" y="2096"/>
                  </a:lnTo>
                  <a:lnTo>
                    <a:pt x="142384" y="8428"/>
                  </a:lnTo>
                  <a:lnTo>
                    <a:pt x="168166" y="110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87643" y="6804572"/>
              <a:ext cx="234676" cy="402153"/>
            </a:xfrm>
            <a:custGeom>
              <a:avLst/>
              <a:gdLst/>
              <a:ahLst/>
              <a:cxnLst/>
              <a:rect l="0" t="0" r="0" b="0"/>
              <a:pathLst>
                <a:path w="234676" h="402153">
                  <a:moveTo>
                    <a:pt x="45047" y="0"/>
                  </a:moveTo>
                  <a:lnTo>
                    <a:pt x="99429" y="14302"/>
                  </a:lnTo>
                  <a:lnTo>
                    <a:pt x="151817" y="47837"/>
                  </a:lnTo>
                  <a:lnTo>
                    <a:pt x="196059" y="96527"/>
                  </a:lnTo>
                  <a:lnTo>
                    <a:pt x="219083" y="132174"/>
                  </a:lnTo>
                  <a:lnTo>
                    <a:pt x="234675" y="194699"/>
                  </a:lnTo>
                  <a:lnTo>
                    <a:pt x="231855" y="247654"/>
                  </a:lnTo>
                  <a:lnTo>
                    <a:pt x="215395" y="305839"/>
                  </a:lnTo>
                  <a:lnTo>
                    <a:pt x="167460" y="366187"/>
                  </a:lnTo>
                  <a:lnTo>
                    <a:pt x="128030" y="392063"/>
                  </a:lnTo>
                  <a:lnTo>
                    <a:pt x="79323" y="402152"/>
                  </a:lnTo>
                  <a:lnTo>
                    <a:pt x="47824" y="396207"/>
                  </a:lnTo>
                  <a:lnTo>
                    <a:pt x="32884" y="390262"/>
                  </a:lnTo>
                  <a:lnTo>
                    <a:pt x="12133" y="371200"/>
                  </a:lnTo>
                  <a:lnTo>
                    <a:pt x="4419" y="359578"/>
                  </a:lnTo>
                  <a:lnTo>
                    <a:pt x="0" y="334206"/>
                  </a:lnTo>
                  <a:lnTo>
                    <a:pt x="4784" y="307359"/>
                  </a:lnTo>
                  <a:lnTo>
                    <a:pt x="17291" y="279856"/>
                  </a:lnTo>
                  <a:lnTo>
                    <a:pt x="41534" y="260367"/>
                  </a:lnTo>
                  <a:lnTo>
                    <a:pt x="56719" y="252989"/>
                  </a:lnTo>
                  <a:lnTo>
                    <a:pt x="86047" y="248945"/>
                  </a:lnTo>
                  <a:lnTo>
                    <a:pt x="114653" y="253894"/>
                  </a:lnTo>
                  <a:lnTo>
                    <a:pt x="142938" y="266475"/>
                  </a:lnTo>
                  <a:lnTo>
                    <a:pt x="177684" y="298505"/>
                  </a:lnTo>
                  <a:lnTo>
                    <a:pt x="218549" y="356609"/>
                  </a:lnTo>
                  <a:lnTo>
                    <a:pt x="227226" y="378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998951" y="7014651"/>
              <a:ext cx="322319" cy="210336"/>
            </a:xfrm>
            <a:custGeom>
              <a:avLst/>
              <a:gdLst/>
              <a:ahLst/>
              <a:cxnLst/>
              <a:rect l="0" t="0" r="0" b="0"/>
              <a:pathLst>
                <a:path w="322319" h="210336">
                  <a:moveTo>
                    <a:pt x="1" y="14142"/>
                  </a:moveTo>
                  <a:lnTo>
                    <a:pt x="0" y="75119"/>
                  </a:lnTo>
                  <a:lnTo>
                    <a:pt x="7440" y="138470"/>
                  </a:lnTo>
                  <a:lnTo>
                    <a:pt x="8074" y="142183"/>
                  </a:lnTo>
                  <a:lnTo>
                    <a:pt x="2057" y="103390"/>
                  </a:lnTo>
                  <a:lnTo>
                    <a:pt x="4762" y="57714"/>
                  </a:lnTo>
                  <a:lnTo>
                    <a:pt x="7846" y="43190"/>
                  </a:lnTo>
                  <a:lnTo>
                    <a:pt x="23730" y="18748"/>
                  </a:lnTo>
                  <a:lnTo>
                    <a:pt x="34505" y="7870"/>
                  </a:lnTo>
                  <a:lnTo>
                    <a:pt x="46360" y="2175"/>
                  </a:lnTo>
                  <a:lnTo>
                    <a:pt x="71989" y="0"/>
                  </a:lnTo>
                  <a:lnTo>
                    <a:pt x="94798" y="8376"/>
                  </a:lnTo>
                  <a:lnTo>
                    <a:pt x="115316" y="24036"/>
                  </a:lnTo>
                  <a:lnTo>
                    <a:pt x="134816" y="46568"/>
                  </a:lnTo>
                  <a:lnTo>
                    <a:pt x="145558" y="76305"/>
                  </a:lnTo>
                  <a:lnTo>
                    <a:pt x="151606" y="128062"/>
                  </a:lnTo>
                  <a:lnTo>
                    <a:pt x="152455" y="146144"/>
                  </a:lnTo>
                  <a:lnTo>
                    <a:pt x="154578" y="153527"/>
                  </a:lnTo>
                  <a:lnTo>
                    <a:pt x="157550" y="153777"/>
                  </a:lnTo>
                  <a:lnTo>
                    <a:pt x="161089" y="149274"/>
                  </a:lnTo>
                  <a:lnTo>
                    <a:pt x="169883" y="98850"/>
                  </a:lnTo>
                  <a:lnTo>
                    <a:pt x="194226" y="42293"/>
                  </a:lnTo>
                  <a:lnTo>
                    <a:pt x="199553" y="28238"/>
                  </a:lnTo>
                  <a:lnTo>
                    <a:pt x="209333" y="18869"/>
                  </a:lnTo>
                  <a:lnTo>
                    <a:pt x="236808" y="8458"/>
                  </a:lnTo>
                  <a:lnTo>
                    <a:pt x="249741" y="10352"/>
                  </a:lnTo>
                  <a:lnTo>
                    <a:pt x="272414" y="24914"/>
                  </a:lnTo>
                  <a:lnTo>
                    <a:pt x="295248" y="59375"/>
                  </a:lnTo>
                  <a:lnTo>
                    <a:pt x="315356" y="114426"/>
                  </a:lnTo>
                  <a:lnTo>
                    <a:pt x="320943" y="175357"/>
                  </a:lnTo>
                  <a:lnTo>
                    <a:pt x="322318" y="2103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601545" y="6804572"/>
              <a:ext cx="14015" cy="364360"/>
            </a:xfrm>
            <a:custGeom>
              <a:avLst/>
              <a:gdLst/>
              <a:ahLst/>
              <a:cxnLst/>
              <a:rect l="0" t="0" r="0" b="0"/>
              <a:pathLst>
                <a:path w="14015" h="364360">
                  <a:moveTo>
                    <a:pt x="0" y="0"/>
                  </a:moveTo>
                  <a:lnTo>
                    <a:pt x="11092" y="49885"/>
                  </a:lnTo>
                  <a:lnTo>
                    <a:pt x="13148" y="104573"/>
                  </a:lnTo>
                  <a:lnTo>
                    <a:pt x="13757" y="165933"/>
                  </a:lnTo>
                  <a:lnTo>
                    <a:pt x="13938" y="223559"/>
                  </a:lnTo>
                  <a:lnTo>
                    <a:pt x="13991" y="284233"/>
                  </a:lnTo>
                  <a:lnTo>
                    <a:pt x="14007" y="334908"/>
                  </a:lnTo>
                  <a:lnTo>
                    <a:pt x="14014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503448" y="7014780"/>
              <a:ext cx="168167" cy="14014"/>
            </a:xfrm>
            <a:custGeom>
              <a:avLst/>
              <a:gdLst/>
              <a:ahLst/>
              <a:cxnLst/>
              <a:rect l="0" t="0" r="0" b="0"/>
              <a:pathLst>
                <a:path w="168167" h="14014">
                  <a:moveTo>
                    <a:pt x="0" y="14013"/>
                  </a:moveTo>
                  <a:lnTo>
                    <a:pt x="49885" y="2922"/>
                  </a:lnTo>
                  <a:lnTo>
                    <a:pt x="100420" y="865"/>
                  </a:lnTo>
                  <a:lnTo>
                    <a:pt x="142384" y="255"/>
                  </a:lnTo>
                  <a:lnTo>
                    <a:pt x="1681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811752" y="6832600"/>
              <a:ext cx="28028" cy="392387"/>
            </a:xfrm>
            <a:custGeom>
              <a:avLst/>
              <a:gdLst/>
              <a:ahLst/>
              <a:cxnLst/>
              <a:rect l="0" t="0" r="0" b="0"/>
              <a:pathLst>
                <a:path w="28028" h="392387">
                  <a:moveTo>
                    <a:pt x="0" y="0"/>
                  </a:moveTo>
                  <a:lnTo>
                    <a:pt x="9631" y="36678"/>
                  </a:lnTo>
                  <a:lnTo>
                    <a:pt x="12715" y="92528"/>
                  </a:lnTo>
                  <a:lnTo>
                    <a:pt x="13629" y="149215"/>
                  </a:lnTo>
                  <a:lnTo>
                    <a:pt x="13900" y="205457"/>
                  </a:lnTo>
                  <a:lnTo>
                    <a:pt x="15537" y="261568"/>
                  </a:lnTo>
                  <a:lnTo>
                    <a:pt x="23634" y="317640"/>
                  </a:lnTo>
                  <a:lnTo>
                    <a:pt x="27159" y="375776"/>
                  </a:lnTo>
                  <a:lnTo>
                    <a:pt x="28027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962337" y="6812724"/>
              <a:ext cx="185747" cy="412263"/>
            </a:xfrm>
            <a:custGeom>
              <a:avLst/>
              <a:gdLst/>
              <a:ahLst/>
              <a:cxnLst/>
              <a:rect l="0" t="0" r="0" b="0"/>
              <a:pathLst>
                <a:path w="185747" h="412263">
                  <a:moveTo>
                    <a:pt x="185746" y="89945"/>
                  </a:moveTo>
                  <a:lnTo>
                    <a:pt x="185746" y="60187"/>
                  </a:lnTo>
                  <a:lnTo>
                    <a:pt x="170867" y="19364"/>
                  </a:lnTo>
                  <a:lnTo>
                    <a:pt x="160256" y="10191"/>
                  </a:lnTo>
                  <a:lnTo>
                    <a:pt x="131857" y="0"/>
                  </a:lnTo>
                  <a:lnTo>
                    <a:pt x="102626" y="3775"/>
                  </a:lnTo>
                  <a:lnTo>
                    <a:pt x="74063" y="17392"/>
                  </a:lnTo>
                  <a:lnTo>
                    <a:pt x="34835" y="51320"/>
                  </a:lnTo>
                  <a:lnTo>
                    <a:pt x="6052" y="104634"/>
                  </a:lnTo>
                  <a:lnTo>
                    <a:pt x="552" y="118423"/>
                  </a:lnTo>
                  <a:lnTo>
                    <a:pt x="0" y="132286"/>
                  </a:lnTo>
                  <a:lnTo>
                    <a:pt x="7690" y="160147"/>
                  </a:lnTo>
                  <a:lnTo>
                    <a:pt x="25641" y="179796"/>
                  </a:lnTo>
                  <a:lnTo>
                    <a:pt x="36968" y="187215"/>
                  </a:lnTo>
                  <a:lnTo>
                    <a:pt x="66162" y="191307"/>
                  </a:lnTo>
                  <a:lnTo>
                    <a:pt x="98342" y="186379"/>
                  </a:lnTo>
                  <a:lnTo>
                    <a:pt x="128214" y="173808"/>
                  </a:lnTo>
                  <a:lnTo>
                    <a:pt x="148758" y="153688"/>
                  </a:lnTo>
                  <a:lnTo>
                    <a:pt x="174633" y="102710"/>
                  </a:lnTo>
                  <a:lnTo>
                    <a:pt x="178337" y="101569"/>
                  </a:lnTo>
                  <a:lnTo>
                    <a:pt x="182453" y="121063"/>
                  </a:lnTo>
                  <a:lnTo>
                    <a:pt x="184770" y="168369"/>
                  </a:lnTo>
                  <a:lnTo>
                    <a:pt x="185457" y="221832"/>
                  </a:lnTo>
                  <a:lnTo>
                    <a:pt x="185660" y="277119"/>
                  </a:lnTo>
                  <a:lnTo>
                    <a:pt x="185720" y="332946"/>
                  </a:lnTo>
                  <a:lnTo>
                    <a:pt x="185734" y="366111"/>
                  </a:lnTo>
                  <a:lnTo>
                    <a:pt x="185746" y="412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4288221" y="6986752"/>
              <a:ext cx="112111" cy="1"/>
            </a:xfrm>
            <a:custGeom>
              <a:avLst/>
              <a:gdLst/>
              <a:ahLst/>
              <a:cxnLst/>
              <a:rect l="0" t="0" r="0" b="0"/>
              <a:pathLst>
                <a:path w="112111" h="1">
                  <a:moveTo>
                    <a:pt x="0" y="0"/>
                  </a:moveTo>
                  <a:lnTo>
                    <a:pt x="60976" y="0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302234" y="7056820"/>
              <a:ext cx="168167" cy="14015"/>
            </a:xfrm>
            <a:custGeom>
              <a:avLst/>
              <a:gdLst/>
              <a:ahLst/>
              <a:cxnLst/>
              <a:rect l="0" t="0" r="0" b="0"/>
              <a:pathLst>
                <a:path w="168167" h="14015">
                  <a:moveTo>
                    <a:pt x="0" y="0"/>
                  </a:moveTo>
                  <a:lnTo>
                    <a:pt x="49885" y="11093"/>
                  </a:lnTo>
                  <a:lnTo>
                    <a:pt x="100421" y="13148"/>
                  </a:lnTo>
                  <a:lnTo>
                    <a:pt x="142384" y="13758"/>
                  </a:lnTo>
                  <a:lnTo>
                    <a:pt x="168166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596524" y="6888655"/>
              <a:ext cx="14015" cy="336332"/>
            </a:xfrm>
            <a:custGeom>
              <a:avLst/>
              <a:gdLst/>
              <a:ahLst/>
              <a:cxnLst/>
              <a:rect l="0" t="0" r="0" b="0"/>
              <a:pathLst>
                <a:path w="14015" h="336332">
                  <a:moveTo>
                    <a:pt x="0" y="0"/>
                  </a:moveTo>
                  <a:lnTo>
                    <a:pt x="0" y="60977"/>
                  </a:lnTo>
                  <a:lnTo>
                    <a:pt x="0" y="113569"/>
                  </a:lnTo>
                  <a:lnTo>
                    <a:pt x="0" y="168598"/>
                  </a:lnTo>
                  <a:lnTo>
                    <a:pt x="4152" y="224349"/>
                  </a:lnTo>
                  <a:lnTo>
                    <a:pt x="11092" y="280314"/>
                  </a:lnTo>
                  <a:lnTo>
                    <a:pt x="14014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746919" y="6866833"/>
              <a:ext cx="185937" cy="346833"/>
            </a:xfrm>
            <a:custGeom>
              <a:avLst/>
              <a:gdLst/>
              <a:ahLst/>
              <a:cxnLst/>
              <a:rect l="0" t="0" r="0" b="0"/>
              <a:pathLst>
                <a:path w="185937" h="346833">
                  <a:moveTo>
                    <a:pt x="185936" y="77877"/>
                  </a:moveTo>
                  <a:lnTo>
                    <a:pt x="185936" y="48120"/>
                  </a:lnTo>
                  <a:lnTo>
                    <a:pt x="177632" y="25206"/>
                  </a:lnTo>
                  <a:lnTo>
                    <a:pt x="171058" y="14735"/>
                  </a:lnTo>
                  <a:lnTo>
                    <a:pt x="158889" y="7755"/>
                  </a:lnTo>
                  <a:lnTo>
                    <a:pt x="124608" y="0"/>
                  </a:lnTo>
                  <a:lnTo>
                    <a:pt x="68976" y="3073"/>
                  </a:lnTo>
                  <a:lnTo>
                    <a:pt x="40009" y="14008"/>
                  </a:lnTo>
                  <a:lnTo>
                    <a:pt x="27925" y="21284"/>
                  </a:lnTo>
                  <a:lnTo>
                    <a:pt x="10346" y="41825"/>
                  </a:lnTo>
                  <a:lnTo>
                    <a:pt x="3479" y="53842"/>
                  </a:lnTo>
                  <a:lnTo>
                    <a:pt x="0" y="79652"/>
                  </a:lnTo>
                  <a:lnTo>
                    <a:pt x="1252" y="93074"/>
                  </a:lnTo>
                  <a:lnTo>
                    <a:pt x="25333" y="141723"/>
                  </a:lnTo>
                  <a:lnTo>
                    <a:pt x="73591" y="201952"/>
                  </a:lnTo>
                  <a:lnTo>
                    <a:pt x="134013" y="264029"/>
                  </a:lnTo>
                  <a:lnTo>
                    <a:pt x="156631" y="289850"/>
                  </a:lnTo>
                  <a:lnTo>
                    <a:pt x="171873" y="316897"/>
                  </a:lnTo>
                  <a:lnTo>
                    <a:pt x="171890" y="327535"/>
                  </a:lnTo>
                  <a:lnTo>
                    <a:pt x="167229" y="336184"/>
                  </a:lnTo>
                  <a:lnTo>
                    <a:pt x="159451" y="343507"/>
                  </a:lnTo>
                  <a:lnTo>
                    <a:pt x="148037" y="346832"/>
                  </a:lnTo>
                  <a:lnTo>
                    <a:pt x="118746" y="346374"/>
                  </a:lnTo>
                  <a:lnTo>
                    <a:pt x="106887" y="340958"/>
                  </a:lnTo>
                  <a:lnTo>
                    <a:pt x="89558" y="322483"/>
                  </a:lnTo>
                  <a:lnTo>
                    <a:pt x="84970" y="290397"/>
                  </a:lnTo>
                  <a:lnTo>
                    <a:pt x="89678" y="253299"/>
                  </a:lnTo>
                  <a:lnTo>
                    <a:pt x="113924" y="191421"/>
                  </a:lnTo>
                  <a:lnTo>
                    <a:pt x="125903" y="164154"/>
                  </a:lnTo>
                  <a:lnTo>
                    <a:pt x="160518" y="104041"/>
                  </a:lnTo>
                  <a:lnTo>
                    <a:pt x="171922" y="778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986624" y="6930867"/>
              <a:ext cx="222621" cy="273411"/>
            </a:xfrm>
            <a:custGeom>
              <a:avLst/>
              <a:gdLst/>
              <a:ahLst/>
              <a:cxnLst/>
              <a:rect l="0" t="0" r="0" b="0"/>
              <a:pathLst>
                <a:path w="222621" h="273411">
                  <a:moveTo>
                    <a:pt x="44328" y="41871"/>
                  </a:moveTo>
                  <a:lnTo>
                    <a:pt x="13840" y="98695"/>
                  </a:lnTo>
                  <a:lnTo>
                    <a:pt x="5317" y="112452"/>
                  </a:lnTo>
                  <a:lnTo>
                    <a:pt x="0" y="148499"/>
                  </a:lnTo>
                  <a:lnTo>
                    <a:pt x="4385" y="187358"/>
                  </a:lnTo>
                  <a:lnTo>
                    <a:pt x="16714" y="220199"/>
                  </a:lnTo>
                  <a:lnTo>
                    <a:pt x="40878" y="246214"/>
                  </a:lnTo>
                  <a:lnTo>
                    <a:pt x="72379" y="265042"/>
                  </a:lnTo>
                  <a:lnTo>
                    <a:pt x="107141" y="273410"/>
                  </a:lnTo>
                  <a:lnTo>
                    <a:pt x="154288" y="270682"/>
                  </a:lnTo>
                  <a:lnTo>
                    <a:pt x="179358" y="255674"/>
                  </a:lnTo>
                  <a:lnTo>
                    <a:pt x="199323" y="233434"/>
                  </a:lnTo>
                  <a:lnTo>
                    <a:pt x="213387" y="207979"/>
                  </a:lnTo>
                  <a:lnTo>
                    <a:pt x="222620" y="159946"/>
                  </a:lnTo>
                  <a:lnTo>
                    <a:pt x="217916" y="98828"/>
                  </a:lnTo>
                  <a:lnTo>
                    <a:pt x="206661" y="46291"/>
                  </a:lnTo>
                  <a:lnTo>
                    <a:pt x="185506" y="19960"/>
                  </a:lnTo>
                  <a:lnTo>
                    <a:pt x="171146" y="8578"/>
                  </a:lnTo>
                  <a:lnTo>
                    <a:pt x="156901" y="2548"/>
                  </a:lnTo>
                  <a:lnTo>
                    <a:pt x="128616" y="0"/>
                  </a:lnTo>
                  <a:lnTo>
                    <a:pt x="78990" y="14759"/>
                  </a:lnTo>
                  <a:lnTo>
                    <a:pt x="39719" y="38855"/>
                  </a:lnTo>
                  <a:lnTo>
                    <a:pt x="22557" y="60772"/>
                  </a:lnTo>
                  <a:lnTo>
                    <a:pt x="15800" y="73157"/>
                  </a:lnTo>
                  <a:lnTo>
                    <a:pt x="12445" y="107679"/>
                  </a:lnTo>
                  <a:lnTo>
                    <a:pt x="15158" y="158427"/>
                  </a:lnTo>
                  <a:lnTo>
                    <a:pt x="16300" y="1960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931485" y="7435193"/>
              <a:ext cx="35468" cy="462456"/>
            </a:xfrm>
            <a:custGeom>
              <a:avLst/>
              <a:gdLst/>
              <a:ahLst/>
              <a:cxnLst/>
              <a:rect l="0" t="0" r="0" b="0"/>
              <a:pathLst>
                <a:path w="35468" h="462456">
                  <a:moveTo>
                    <a:pt x="7439" y="0"/>
                  </a:moveTo>
                  <a:lnTo>
                    <a:pt x="0" y="22318"/>
                  </a:lnTo>
                  <a:lnTo>
                    <a:pt x="500" y="45732"/>
                  </a:lnTo>
                  <a:lnTo>
                    <a:pt x="5383" y="93480"/>
                  </a:lnTo>
                  <a:lnTo>
                    <a:pt x="6830" y="156936"/>
                  </a:lnTo>
                  <a:lnTo>
                    <a:pt x="8725" y="202102"/>
                  </a:lnTo>
                  <a:lnTo>
                    <a:pt x="14758" y="248127"/>
                  </a:lnTo>
                  <a:lnTo>
                    <a:pt x="19469" y="310370"/>
                  </a:lnTo>
                  <a:lnTo>
                    <a:pt x="28305" y="360819"/>
                  </a:lnTo>
                  <a:lnTo>
                    <a:pt x="33345" y="412791"/>
                  </a:lnTo>
                  <a:lnTo>
                    <a:pt x="35467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037021" y="7492115"/>
              <a:ext cx="196194" cy="349479"/>
            </a:xfrm>
            <a:custGeom>
              <a:avLst/>
              <a:gdLst/>
              <a:ahLst/>
              <a:cxnLst/>
              <a:rect l="0" t="0" r="0" b="0"/>
              <a:pathLst>
                <a:path w="196194" h="349479">
                  <a:moveTo>
                    <a:pt x="0" y="13147"/>
                  </a:moveTo>
                  <a:lnTo>
                    <a:pt x="60976" y="2055"/>
                  </a:lnTo>
                  <a:lnTo>
                    <a:pt x="113568" y="0"/>
                  </a:lnTo>
                  <a:lnTo>
                    <a:pt x="147014" y="2633"/>
                  </a:lnTo>
                  <a:lnTo>
                    <a:pt x="172259" y="14183"/>
                  </a:lnTo>
                  <a:lnTo>
                    <a:pt x="180237" y="24738"/>
                  </a:lnTo>
                  <a:lnTo>
                    <a:pt x="189101" y="53074"/>
                  </a:lnTo>
                  <a:lnTo>
                    <a:pt x="185161" y="112383"/>
                  </a:lnTo>
                  <a:lnTo>
                    <a:pt x="183063" y="164349"/>
                  </a:lnTo>
                  <a:lnTo>
                    <a:pt x="182441" y="219193"/>
                  </a:lnTo>
                  <a:lnTo>
                    <a:pt x="183814" y="273333"/>
                  </a:lnTo>
                  <a:lnTo>
                    <a:pt x="193286" y="325960"/>
                  </a:lnTo>
                  <a:lnTo>
                    <a:pt x="196193" y="349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347829" y="7607998"/>
              <a:ext cx="347841" cy="275637"/>
            </a:xfrm>
            <a:custGeom>
              <a:avLst/>
              <a:gdLst/>
              <a:ahLst/>
              <a:cxnLst/>
              <a:rect l="0" t="0" r="0" b="0"/>
              <a:pathLst>
                <a:path w="347841" h="275637">
                  <a:moveTo>
                    <a:pt x="11509" y="51416"/>
                  </a:moveTo>
                  <a:lnTo>
                    <a:pt x="417" y="101301"/>
                  </a:lnTo>
                  <a:lnTo>
                    <a:pt x="2513" y="151836"/>
                  </a:lnTo>
                  <a:lnTo>
                    <a:pt x="5954" y="177016"/>
                  </a:lnTo>
                  <a:lnTo>
                    <a:pt x="4691" y="177190"/>
                  </a:lnTo>
                  <a:lnTo>
                    <a:pt x="2293" y="172636"/>
                  </a:lnTo>
                  <a:lnTo>
                    <a:pt x="0" y="112501"/>
                  </a:lnTo>
                  <a:lnTo>
                    <a:pt x="12926" y="52409"/>
                  </a:lnTo>
                  <a:lnTo>
                    <a:pt x="17125" y="38064"/>
                  </a:lnTo>
                  <a:lnTo>
                    <a:pt x="24596" y="26944"/>
                  </a:lnTo>
                  <a:lnTo>
                    <a:pt x="45353" y="10435"/>
                  </a:lnTo>
                  <a:lnTo>
                    <a:pt x="57428" y="8525"/>
                  </a:lnTo>
                  <a:lnTo>
                    <a:pt x="83301" y="14706"/>
                  </a:lnTo>
                  <a:lnTo>
                    <a:pt x="116691" y="35694"/>
                  </a:lnTo>
                  <a:lnTo>
                    <a:pt x="132478" y="61038"/>
                  </a:lnTo>
                  <a:lnTo>
                    <a:pt x="155300" y="120617"/>
                  </a:lnTo>
                  <a:lnTo>
                    <a:pt x="163614" y="176100"/>
                  </a:lnTo>
                  <a:lnTo>
                    <a:pt x="176669" y="119102"/>
                  </a:lnTo>
                  <a:lnTo>
                    <a:pt x="194017" y="60807"/>
                  </a:lnTo>
                  <a:lnTo>
                    <a:pt x="204734" y="29119"/>
                  </a:lnTo>
                  <a:lnTo>
                    <a:pt x="219878" y="4654"/>
                  </a:lnTo>
                  <a:lnTo>
                    <a:pt x="228276" y="0"/>
                  </a:lnTo>
                  <a:lnTo>
                    <a:pt x="236989" y="10"/>
                  </a:lnTo>
                  <a:lnTo>
                    <a:pt x="245912" y="3131"/>
                  </a:lnTo>
                  <a:lnTo>
                    <a:pt x="259978" y="19056"/>
                  </a:lnTo>
                  <a:lnTo>
                    <a:pt x="276651" y="62589"/>
                  </a:lnTo>
                  <a:lnTo>
                    <a:pt x="287301" y="124795"/>
                  </a:lnTo>
                  <a:lnTo>
                    <a:pt x="292906" y="166555"/>
                  </a:lnTo>
                  <a:lnTo>
                    <a:pt x="313570" y="216326"/>
                  </a:lnTo>
                  <a:lnTo>
                    <a:pt x="347840" y="275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905876" y="7561317"/>
              <a:ext cx="28028" cy="238236"/>
            </a:xfrm>
            <a:custGeom>
              <a:avLst/>
              <a:gdLst/>
              <a:ahLst/>
              <a:cxnLst/>
              <a:rect l="0" t="0" r="0" b="0"/>
              <a:pathLst>
                <a:path w="28028" h="238236">
                  <a:moveTo>
                    <a:pt x="0" y="0"/>
                  </a:moveTo>
                  <a:lnTo>
                    <a:pt x="0" y="60977"/>
                  </a:lnTo>
                  <a:lnTo>
                    <a:pt x="4152" y="113569"/>
                  </a:lnTo>
                  <a:lnTo>
                    <a:pt x="15244" y="168598"/>
                  </a:lnTo>
                  <a:lnTo>
                    <a:pt x="24240" y="211892"/>
                  </a:lnTo>
                  <a:lnTo>
                    <a:pt x="28027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807779" y="7659414"/>
              <a:ext cx="224222" cy="11159"/>
            </a:xfrm>
            <a:custGeom>
              <a:avLst/>
              <a:gdLst/>
              <a:ahLst/>
              <a:cxnLst/>
              <a:rect l="0" t="0" r="0" b="0"/>
              <a:pathLst>
                <a:path w="224222" h="11159">
                  <a:moveTo>
                    <a:pt x="0" y="0"/>
                  </a:moveTo>
                  <a:lnTo>
                    <a:pt x="46309" y="1557"/>
                  </a:lnTo>
                  <a:lnTo>
                    <a:pt x="105244" y="9631"/>
                  </a:lnTo>
                  <a:lnTo>
                    <a:pt x="161287" y="11158"/>
                  </a:lnTo>
                  <a:lnTo>
                    <a:pt x="2242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116083" y="7519276"/>
              <a:ext cx="56056" cy="322318"/>
            </a:xfrm>
            <a:custGeom>
              <a:avLst/>
              <a:gdLst/>
              <a:ahLst/>
              <a:cxnLst/>
              <a:rect l="0" t="0" r="0" b="0"/>
              <a:pathLst>
                <a:path w="56056" h="322318">
                  <a:moveTo>
                    <a:pt x="0" y="0"/>
                  </a:moveTo>
                  <a:lnTo>
                    <a:pt x="11092" y="49884"/>
                  </a:lnTo>
                  <a:lnTo>
                    <a:pt x="13148" y="100420"/>
                  </a:lnTo>
                  <a:lnTo>
                    <a:pt x="17909" y="154840"/>
                  </a:lnTo>
                  <a:lnTo>
                    <a:pt x="29182" y="206259"/>
                  </a:lnTo>
                  <a:lnTo>
                    <a:pt x="42383" y="255231"/>
                  </a:lnTo>
                  <a:lnTo>
                    <a:pt x="52004" y="296731"/>
                  </a:lnTo>
                  <a:lnTo>
                    <a:pt x="56055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243506" y="7501252"/>
              <a:ext cx="274967" cy="358032"/>
            </a:xfrm>
            <a:custGeom>
              <a:avLst/>
              <a:gdLst/>
              <a:ahLst/>
              <a:cxnLst/>
              <a:rect l="0" t="0" r="0" b="0"/>
              <a:pathLst>
                <a:path w="274967" h="358032">
                  <a:moveTo>
                    <a:pt x="12715" y="46052"/>
                  </a:moveTo>
                  <a:lnTo>
                    <a:pt x="3084" y="100434"/>
                  </a:lnTo>
                  <a:lnTo>
                    <a:pt x="0" y="154379"/>
                  </a:lnTo>
                  <a:lnTo>
                    <a:pt x="2200" y="209809"/>
                  </a:lnTo>
                  <a:lnTo>
                    <a:pt x="21191" y="264122"/>
                  </a:lnTo>
                  <a:lnTo>
                    <a:pt x="55508" y="320960"/>
                  </a:lnTo>
                  <a:lnTo>
                    <a:pt x="64600" y="332092"/>
                  </a:lnTo>
                  <a:lnTo>
                    <a:pt x="91311" y="348612"/>
                  </a:lnTo>
                  <a:lnTo>
                    <a:pt x="122387" y="358031"/>
                  </a:lnTo>
                  <a:lnTo>
                    <a:pt x="151769" y="357027"/>
                  </a:lnTo>
                  <a:lnTo>
                    <a:pt x="202012" y="340268"/>
                  </a:lnTo>
                  <a:lnTo>
                    <a:pt x="229718" y="320066"/>
                  </a:lnTo>
                  <a:lnTo>
                    <a:pt x="250856" y="295517"/>
                  </a:lnTo>
                  <a:lnTo>
                    <a:pt x="265440" y="269035"/>
                  </a:lnTo>
                  <a:lnTo>
                    <a:pt x="274966" y="220425"/>
                  </a:lnTo>
                  <a:lnTo>
                    <a:pt x="262910" y="166575"/>
                  </a:lnTo>
                  <a:lnTo>
                    <a:pt x="239614" y="111174"/>
                  </a:lnTo>
                  <a:lnTo>
                    <a:pt x="202286" y="49400"/>
                  </a:lnTo>
                  <a:lnTo>
                    <a:pt x="164904" y="17286"/>
                  </a:lnTo>
                  <a:lnTo>
                    <a:pt x="137967" y="3164"/>
                  </a:lnTo>
                  <a:lnTo>
                    <a:pt x="110424" y="0"/>
                  </a:lnTo>
                  <a:lnTo>
                    <a:pt x="82612" y="5342"/>
                  </a:lnTo>
                  <a:lnTo>
                    <a:pt x="54679" y="18097"/>
                  </a:lnTo>
                  <a:lnTo>
                    <a:pt x="34999" y="42451"/>
                  </a:lnTo>
                  <a:lnTo>
                    <a:pt x="22619" y="74035"/>
                  </a:lnTo>
                  <a:lnTo>
                    <a:pt x="17206" y="125277"/>
                  </a:lnTo>
                  <a:lnTo>
                    <a:pt x="26728" y="1861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634593" y="7617372"/>
              <a:ext cx="126125" cy="1"/>
            </a:xfrm>
            <a:custGeom>
              <a:avLst/>
              <a:gdLst/>
              <a:ahLst/>
              <a:cxnLst/>
              <a:rect l="0" t="0" r="0" b="0"/>
              <a:pathLst>
                <a:path w="126125" h="1">
                  <a:moveTo>
                    <a:pt x="0" y="0"/>
                  </a:moveTo>
                  <a:lnTo>
                    <a:pt x="60977" y="0"/>
                  </a:lnTo>
                  <a:lnTo>
                    <a:pt x="101112" y="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634593" y="7659414"/>
              <a:ext cx="168167" cy="28029"/>
            </a:xfrm>
            <a:custGeom>
              <a:avLst/>
              <a:gdLst/>
              <a:ahLst/>
              <a:cxnLst/>
              <a:rect l="0" t="0" r="0" b="0"/>
              <a:pathLst>
                <a:path w="168167" h="28029">
                  <a:moveTo>
                    <a:pt x="0" y="0"/>
                  </a:moveTo>
                  <a:lnTo>
                    <a:pt x="22318" y="14879"/>
                  </a:lnTo>
                  <a:lnTo>
                    <a:pt x="73395" y="24133"/>
                  </a:lnTo>
                  <a:lnTo>
                    <a:pt x="130397" y="26873"/>
                  </a:lnTo>
                  <a:lnTo>
                    <a:pt x="168166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942897" y="7547304"/>
              <a:ext cx="42042" cy="378373"/>
            </a:xfrm>
            <a:custGeom>
              <a:avLst/>
              <a:gdLst/>
              <a:ahLst/>
              <a:cxnLst/>
              <a:rect l="0" t="0" r="0" b="0"/>
              <a:pathLst>
                <a:path w="42042" h="378373">
                  <a:moveTo>
                    <a:pt x="0" y="0"/>
                  </a:moveTo>
                  <a:lnTo>
                    <a:pt x="0" y="60976"/>
                  </a:lnTo>
                  <a:lnTo>
                    <a:pt x="0" y="113568"/>
                  </a:lnTo>
                  <a:lnTo>
                    <a:pt x="4152" y="168597"/>
                  </a:lnTo>
                  <a:lnTo>
                    <a:pt x="15244" y="228500"/>
                  </a:lnTo>
                  <a:lnTo>
                    <a:pt x="28392" y="287253"/>
                  </a:lnTo>
                  <a:lnTo>
                    <a:pt x="37997" y="334246"/>
                  </a:lnTo>
                  <a:lnTo>
                    <a:pt x="42041" y="3783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099938" y="7515799"/>
              <a:ext cx="178381" cy="337742"/>
            </a:xfrm>
            <a:custGeom>
              <a:avLst/>
              <a:gdLst/>
              <a:ahLst/>
              <a:cxnLst/>
              <a:rect l="0" t="0" r="0" b="0"/>
              <a:pathLst>
                <a:path w="178381" h="337742">
                  <a:moveTo>
                    <a:pt x="165276" y="59532"/>
                  </a:moveTo>
                  <a:lnTo>
                    <a:pt x="157836" y="29775"/>
                  </a:lnTo>
                  <a:lnTo>
                    <a:pt x="149417" y="19452"/>
                  </a:lnTo>
                  <a:lnTo>
                    <a:pt x="123452" y="3830"/>
                  </a:lnTo>
                  <a:lnTo>
                    <a:pt x="86999" y="0"/>
                  </a:lnTo>
                  <a:lnTo>
                    <a:pt x="47961" y="5046"/>
                  </a:lnTo>
                  <a:lnTo>
                    <a:pt x="15039" y="17669"/>
                  </a:lnTo>
                  <a:lnTo>
                    <a:pt x="5949" y="30066"/>
                  </a:lnTo>
                  <a:lnTo>
                    <a:pt x="0" y="64602"/>
                  </a:lnTo>
                  <a:lnTo>
                    <a:pt x="10852" y="97598"/>
                  </a:lnTo>
                  <a:lnTo>
                    <a:pt x="57801" y="159931"/>
                  </a:lnTo>
                  <a:lnTo>
                    <a:pt x="113889" y="218147"/>
                  </a:lnTo>
                  <a:lnTo>
                    <a:pt x="168044" y="279919"/>
                  </a:lnTo>
                  <a:lnTo>
                    <a:pt x="177925" y="310077"/>
                  </a:lnTo>
                  <a:lnTo>
                    <a:pt x="178380" y="324658"/>
                  </a:lnTo>
                  <a:lnTo>
                    <a:pt x="172455" y="332822"/>
                  </a:lnTo>
                  <a:lnTo>
                    <a:pt x="162276" y="336708"/>
                  </a:lnTo>
                  <a:lnTo>
                    <a:pt x="149262" y="337741"/>
                  </a:lnTo>
                  <a:lnTo>
                    <a:pt x="122346" y="326433"/>
                  </a:lnTo>
                  <a:lnTo>
                    <a:pt x="74443" y="288550"/>
                  </a:lnTo>
                  <a:lnTo>
                    <a:pt x="62622" y="257338"/>
                  </a:lnTo>
                  <a:lnTo>
                    <a:pt x="60482" y="220629"/>
                  </a:lnTo>
                  <a:lnTo>
                    <a:pt x="76787" y="173701"/>
                  </a:lnTo>
                  <a:lnTo>
                    <a:pt x="110196" y="120146"/>
                  </a:lnTo>
                  <a:lnTo>
                    <a:pt x="133385" y="84757"/>
                  </a:lnTo>
                  <a:lnTo>
                    <a:pt x="165276" y="315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368361" y="7537953"/>
              <a:ext cx="270686" cy="363466"/>
            </a:xfrm>
            <a:custGeom>
              <a:avLst/>
              <a:gdLst/>
              <a:ahLst/>
              <a:cxnLst/>
              <a:rect l="0" t="0" r="0" b="0"/>
              <a:pathLst>
                <a:path w="270686" h="363466">
                  <a:moveTo>
                    <a:pt x="51005" y="79419"/>
                  </a:moveTo>
                  <a:lnTo>
                    <a:pt x="20516" y="136243"/>
                  </a:lnTo>
                  <a:lnTo>
                    <a:pt x="11994" y="150000"/>
                  </a:lnTo>
                  <a:lnTo>
                    <a:pt x="0" y="206560"/>
                  </a:lnTo>
                  <a:lnTo>
                    <a:pt x="3885" y="257748"/>
                  </a:lnTo>
                  <a:lnTo>
                    <a:pt x="23315" y="287915"/>
                  </a:lnTo>
                  <a:lnTo>
                    <a:pt x="69271" y="327009"/>
                  </a:lnTo>
                  <a:lnTo>
                    <a:pt x="122333" y="354163"/>
                  </a:lnTo>
                  <a:lnTo>
                    <a:pt x="157447" y="363465"/>
                  </a:lnTo>
                  <a:lnTo>
                    <a:pt x="188623" y="362409"/>
                  </a:lnTo>
                  <a:lnTo>
                    <a:pt x="232437" y="345620"/>
                  </a:lnTo>
                  <a:lnTo>
                    <a:pt x="252575" y="325412"/>
                  </a:lnTo>
                  <a:lnTo>
                    <a:pt x="265158" y="299303"/>
                  </a:lnTo>
                  <a:lnTo>
                    <a:pt x="270685" y="248030"/>
                  </a:lnTo>
                  <a:lnTo>
                    <a:pt x="266460" y="206260"/>
                  </a:lnTo>
                  <a:lnTo>
                    <a:pt x="240448" y="146414"/>
                  </a:lnTo>
                  <a:lnTo>
                    <a:pt x="203156" y="89235"/>
                  </a:lnTo>
                  <a:lnTo>
                    <a:pt x="148706" y="28417"/>
                  </a:lnTo>
                  <a:lnTo>
                    <a:pt x="120898" y="11077"/>
                  </a:lnTo>
                  <a:lnTo>
                    <a:pt x="71541" y="0"/>
                  </a:lnTo>
                  <a:lnTo>
                    <a:pt x="58467" y="3117"/>
                  </a:lnTo>
                  <a:lnTo>
                    <a:pt x="48194" y="9866"/>
                  </a:lnTo>
                  <a:lnTo>
                    <a:pt x="32628" y="29822"/>
                  </a:lnTo>
                  <a:lnTo>
                    <a:pt x="20519" y="54262"/>
                  </a:lnTo>
                  <a:lnTo>
                    <a:pt x="18251" y="84847"/>
                  </a:lnTo>
                  <a:lnTo>
                    <a:pt x="21577" y="128778"/>
                  </a:lnTo>
                  <a:lnTo>
                    <a:pt x="22977" y="1635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1583559" y="8163910"/>
              <a:ext cx="280276" cy="28029"/>
            </a:xfrm>
            <a:custGeom>
              <a:avLst/>
              <a:gdLst/>
              <a:ahLst/>
              <a:cxnLst/>
              <a:rect l="0" t="0" r="0" b="0"/>
              <a:pathLst>
                <a:path w="280276" h="28029">
                  <a:moveTo>
                    <a:pt x="0" y="0"/>
                  </a:moveTo>
                  <a:lnTo>
                    <a:pt x="46309" y="9631"/>
                  </a:lnTo>
                  <a:lnTo>
                    <a:pt x="105243" y="12716"/>
                  </a:lnTo>
                  <a:lnTo>
                    <a:pt x="164400" y="13630"/>
                  </a:lnTo>
                  <a:lnTo>
                    <a:pt x="225873" y="15457"/>
                  </a:lnTo>
                  <a:lnTo>
                    <a:pt x="280275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102069" y="8093841"/>
              <a:ext cx="56056" cy="322319"/>
            </a:xfrm>
            <a:custGeom>
              <a:avLst/>
              <a:gdLst/>
              <a:ahLst/>
              <a:cxnLst/>
              <a:rect l="0" t="0" r="0" b="0"/>
              <a:pathLst>
                <a:path w="56056" h="322319">
                  <a:moveTo>
                    <a:pt x="0" y="0"/>
                  </a:moveTo>
                  <a:lnTo>
                    <a:pt x="9631" y="36678"/>
                  </a:lnTo>
                  <a:lnTo>
                    <a:pt x="12715" y="92528"/>
                  </a:lnTo>
                  <a:lnTo>
                    <a:pt x="15186" y="149215"/>
                  </a:lnTo>
                  <a:lnTo>
                    <a:pt x="25088" y="203900"/>
                  </a:lnTo>
                  <a:lnTo>
                    <a:pt x="42383" y="265016"/>
                  </a:lnTo>
                  <a:lnTo>
                    <a:pt x="56055" y="3223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288650" y="8076428"/>
              <a:ext cx="241735" cy="321821"/>
            </a:xfrm>
            <a:custGeom>
              <a:avLst/>
              <a:gdLst/>
              <a:ahLst/>
              <a:cxnLst/>
              <a:rect l="0" t="0" r="0" b="0"/>
              <a:pathLst>
                <a:path w="241735" h="321821">
                  <a:moveTo>
                    <a:pt x="37640" y="31427"/>
                  </a:moveTo>
                  <a:lnTo>
                    <a:pt x="11304" y="88251"/>
                  </a:lnTo>
                  <a:lnTo>
                    <a:pt x="252" y="133903"/>
                  </a:lnTo>
                  <a:lnTo>
                    <a:pt x="1129" y="186877"/>
                  </a:lnTo>
                  <a:lnTo>
                    <a:pt x="8956" y="221969"/>
                  </a:lnTo>
                  <a:lnTo>
                    <a:pt x="22815" y="253136"/>
                  </a:lnTo>
                  <a:lnTo>
                    <a:pt x="55565" y="289506"/>
                  </a:lnTo>
                  <a:lnTo>
                    <a:pt x="94854" y="312565"/>
                  </a:lnTo>
                  <a:lnTo>
                    <a:pt x="150958" y="321820"/>
                  </a:lnTo>
                  <a:lnTo>
                    <a:pt x="181948" y="315680"/>
                  </a:lnTo>
                  <a:lnTo>
                    <a:pt x="194571" y="309683"/>
                  </a:lnTo>
                  <a:lnTo>
                    <a:pt x="216902" y="286410"/>
                  </a:lnTo>
                  <a:lnTo>
                    <a:pt x="234093" y="255306"/>
                  </a:lnTo>
                  <a:lnTo>
                    <a:pt x="241734" y="220721"/>
                  </a:lnTo>
                  <a:lnTo>
                    <a:pt x="238596" y="166233"/>
                  </a:lnTo>
                  <a:lnTo>
                    <a:pt x="220365" y="110643"/>
                  </a:lnTo>
                  <a:lnTo>
                    <a:pt x="184748" y="56878"/>
                  </a:lnTo>
                  <a:lnTo>
                    <a:pt x="147663" y="19765"/>
                  </a:lnTo>
                  <a:lnTo>
                    <a:pt x="120795" y="3925"/>
                  </a:lnTo>
                  <a:lnTo>
                    <a:pt x="93283" y="0"/>
                  </a:lnTo>
                  <a:lnTo>
                    <a:pt x="65484" y="5004"/>
                  </a:lnTo>
                  <a:lnTo>
                    <a:pt x="37558" y="17607"/>
                  </a:lnTo>
                  <a:lnTo>
                    <a:pt x="17880" y="37742"/>
                  </a:lnTo>
                  <a:lnTo>
                    <a:pt x="10453" y="49650"/>
                  </a:lnTo>
                  <a:lnTo>
                    <a:pt x="0" y="103608"/>
                  </a:lnTo>
                  <a:lnTo>
                    <a:pt x="4342" y="154025"/>
                  </a:lnTo>
                  <a:lnTo>
                    <a:pt x="9612" y="2136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2774731" y="8233980"/>
              <a:ext cx="238236" cy="42041"/>
            </a:xfrm>
            <a:custGeom>
              <a:avLst/>
              <a:gdLst/>
              <a:ahLst/>
              <a:cxnLst/>
              <a:rect l="0" t="0" r="0" b="0"/>
              <a:pathLst>
                <a:path w="238236" h="42041">
                  <a:moveTo>
                    <a:pt x="0" y="0"/>
                  </a:moveTo>
                  <a:lnTo>
                    <a:pt x="54037" y="15244"/>
                  </a:lnTo>
                  <a:lnTo>
                    <a:pt x="111512" y="24240"/>
                  </a:lnTo>
                  <a:lnTo>
                    <a:pt x="163836" y="31057"/>
                  </a:lnTo>
                  <a:lnTo>
                    <a:pt x="204772" y="38786"/>
                  </a:lnTo>
                  <a:lnTo>
                    <a:pt x="238235" y="420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184372" y="8121869"/>
              <a:ext cx="24788" cy="280277"/>
            </a:xfrm>
            <a:custGeom>
              <a:avLst/>
              <a:gdLst/>
              <a:ahLst/>
              <a:cxnLst/>
              <a:rect l="0" t="0" r="0" b="0"/>
              <a:pathLst>
                <a:path w="24788" h="280277">
                  <a:moveTo>
                    <a:pt x="24787" y="0"/>
                  </a:moveTo>
                  <a:lnTo>
                    <a:pt x="13599" y="46308"/>
                  </a:lnTo>
                  <a:lnTo>
                    <a:pt x="2440" y="105243"/>
                  </a:lnTo>
                  <a:lnTo>
                    <a:pt x="0" y="162844"/>
                  </a:lnTo>
                  <a:lnTo>
                    <a:pt x="6889" y="217799"/>
                  </a:lnTo>
                  <a:lnTo>
                    <a:pt x="10773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342422" y="8107955"/>
              <a:ext cx="233918" cy="300977"/>
            </a:xfrm>
            <a:custGeom>
              <a:avLst/>
              <a:gdLst/>
              <a:ahLst/>
              <a:cxnLst/>
              <a:rect l="0" t="0" r="0" b="0"/>
              <a:pathLst>
                <a:path w="233918" h="300977">
                  <a:moveTo>
                    <a:pt x="48916" y="27928"/>
                  </a:moveTo>
                  <a:lnTo>
                    <a:pt x="33672" y="84752"/>
                  </a:lnTo>
                  <a:lnTo>
                    <a:pt x="24676" y="130404"/>
                  </a:lnTo>
                  <a:lnTo>
                    <a:pt x="26163" y="187529"/>
                  </a:lnTo>
                  <a:lnTo>
                    <a:pt x="34132" y="226543"/>
                  </a:lnTo>
                  <a:lnTo>
                    <a:pt x="48055" y="254263"/>
                  </a:lnTo>
                  <a:lnTo>
                    <a:pt x="80841" y="287377"/>
                  </a:lnTo>
                  <a:lnTo>
                    <a:pt x="115008" y="298947"/>
                  </a:lnTo>
                  <a:lnTo>
                    <a:pt x="151473" y="300976"/>
                  </a:lnTo>
                  <a:lnTo>
                    <a:pt x="178061" y="291497"/>
                  </a:lnTo>
                  <a:lnTo>
                    <a:pt x="210537" y="261212"/>
                  </a:lnTo>
                  <a:lnTo>
                    <a:pt x="232444" y="215215"/>
                  </a:lnTo>
                  <a:lnTo>
                    <a:pt x="233917" y="154700"/>
                  </a:lnTo>
                  <a:lnTo>
                    <a:pt x="224492" y="94902"/>
                  </a:lnTo>
                  <a:lnTo>
                    <a:pt x="204398" y="45177"/>
                  </a:lnTo>
                  <a:lnTo>
                    <a:pt x="179265" y="19503"/>
                  </a:lnTo>
                  <a:lnTo>
                    <a:pt x="163843" y="8298"/>
                  </a:lnTo>
                  <a:lnTo>
                    <a:pt x="125946" y="0"/>
                  </a:lnTo>
                  <a:lnTo>
                    <a:pt x="86266" y="3058"/>
                  </a:lnTo>
                  <a:lnTo>
                    <a:pt x="53059" y="14799"/>
                  </a:lnTo>
                  <a:lnTo>
                    <a:pt x="26882" y="38701"/>
                  </a:lnTo>
                  <a:lnTo>
                    <a:pt x="15542" y="53796"/>
                  </a:lnTo>
                  <a:lnTo>
                    <a:pt x="2941" y="91327"/>
                  </a:lnTo>
                  <a:lnTo>
                    <a:pt x="0" y="147923"/>
                  </a:lnTo>
                  <a:lnTo>
                    <a:pt x="6875" y="210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60552" y="8472214"/>
              <a:ext cx="3083035" cy="28028"/>
            </a:xfrm>
            <a:custGeom>
              <a:avLst/>
              <a:gdLst/>
              <a:ahLst/>
              <a:cxnLst/>
              <a:rect l="0" t="0" r="0" b="0"/>
              <a:pathLst>
                <a:path w="3083035" h="28028">
                  <a:moveTo>
                    <a:pt x="0" y="28027"/>
                  </a:moveTo>
                  <a:lnTo>
                    <a:pt x="49884" y="16936"/>
                  </a:lnTo>
                  <a:lnTo>
                    <a:pt x="100420" y="14880"/>
                  </a:lnTo>
                  <a:lnTo>
                    <a:pt x="158992" y="10118"/>
                  </a:lnTo>
                  <a:lnTo>
                    <a:pt x="206130" y="4497"/>
                  </a:lnTo>
                  <a:lnTo>
                    <a:pt x="263412" y="1998"/>
                  </a:lnTo>
                  <a:lnTo>
                    <a:pt x="325203" y="888"/>
                  </a:lnTo>
                  <a:lnTo>
                    <a:pt x="356940" y="592"/>
                  </a:lnTo>
                  <a:lnTo>
                    <a:pt x="388997" y="394"/>
                  </a:lnTo>
                  <a:lnTo>
                    <a:pt x="421268" y="263"/>
                  </a:lnTo>
                  <a:lnTo>
                    <a:pt x="483077" y="117"/>
                  </a:lnTo>
                  <a:lnTo>
                    <a:pt x="536499" y="52"/>
                  </a:lnTo>
                  <a:lnTo>
                    <a:pt x="582041" y="22"/>
                  </a:lnTo>
                  <a:lnTo>
                    <a:pt x="624601" y="10"/>
                  </a:lnTo>
                  <a:lnTo>
                    <a:pt x="669467" y="5"/>
                  </a:lnTo>
                  <a:lnTo>
                    <a:pt x="715360" y="2"/>
                  </a:lnTo>
                  <a:lnTo>
                    <a:pt x="761708" y="1"/>
                  </a:lnTo>
                  <a:lnTo>
                    <a:pt x="808258" y="1"/>
                  </a:lnTo>
                  <a:lnTo>
                    <a:pt x="854899" y="0"/>
                  </a:lnTo>
                  <a:lnTo>
                    <a:pt x="903136" y="0"/>
                  </a:lnTo>
                  <a:lnTo>
                    <a:pt x="955717" y="0"/>
                  </a:lnTo>
                  <a:lnTo>
                    <a:pt x="1010228" y="0"/>
                  </a:lnTo>
                  <a:lnTo>
                    <a:pt x="1065597" y="0"/>
                  </a:lnTo>
                  <a:lnTo>
                    <a:pt x="1121347" y="0"/>
                  </a:lnTo>
                  <a:lnTo>
                    <a:pt x="1177267" y="0"/>
                  </a:lnTo>
                  <a:lnTo>
                    <a:pt x="1233262" y="0"/>
                  </a:lnTo>
                  <a:lnTo>
                    <a:pt x="1289290" y="0"/>
                  </a:lnTo>
                  <a:lnTo>
                    <a:pt x="1349486" y="0"/>
                  </a:lnTo>
                  <a:lnTo>
                    <a:pt x="1411014" y="0"/>
                  </a:lnTo>
                  <a:lnTo>
                    <a:pt x="1469502" y="0"/>
                  </a:lnTo>
                  <a:lnTo>
                    <a:pt x="1530791" y="0"/>
                  </a:lnTo>
                  <a:lnTo>
                    <a:pt x="1592805" y="0"/>
                  </a:lnTo>
                  <a:lnTo>
                    <a:pt x="1651509" y="0"/>
                  </a:lnTo>
                  <a:lnTo>
                    <a:pt x="1712893" y="0"/>
                  </a:lnTo>
                  <a:lnTo>
                    <a:pt x="1744522" y="0"/>
                  </a:lnTo>
                  <a:lnTo>
                    <a:pt x="1776507" y="0"/>
                  </a:lnTo>
                  <a:lnTo>
                    <a:pt x="1808731" y="0"/>
                  </a:lnTo>
                  <a:lnTo>
                    <a:pt x="1872043" y="0"/>
                  </a:lnTo>
                  <a:lnTo>
                    <a:pt x="1931323" y="0"/>
                  </a:lnTo>
                  <a:lnTo>
                    <a:pt x="1992964" y="0"/>
                  </a:lnTo>
                  <a:lnTo>
                    <a:pt x="2055135" y="0"/>
                  </a:lnTo>
                  <a:lnTo>
                    <a:pt x="2113908" y="0"/>
                  </a:lnTo>
                  <a:lnTo>
                    <a:pt x="2175324" y="0"/>
                  </a:lnTo>
                  <a:lnTo>
                    <a:pt x="2237394" y="0"/>
                  </a:lnTo>
                  <a:lnTo>
                    <a:pt x="2296123" y="0"/>
                  </a:lnTo>
                  <a:lnTo>
                    <a:pt x="2349214" y="0"/>
                  </a:lnTo>
                  <a:lnTo>
                    <a:pt x="2400319" y="0"/>
                  </a:lnTo>
                  <a:lnTo>
                    <a:pt x="2454174" y="0"/>
                  </a:lnTo>
                  <a:lnTo>
                    <a:pt x="2505099" y="0"/>
                  </a:lnTo>
                  <a:lnTo>
                    <a:pt x="2553683" y="0"/>
                  </a:lnTo>
                  <a:lnTo>
                    <a:pt x="2601228" y="0"/>
                  </a:lnTo>
                  <a:lnTo>
                    <a:pt x="2648311" y="0"/>
                  </a:lnTo>
                  <a:lnTo>
                    <a:pt x="2693631" y="0"/>
                  </a:lnTo>
                  <a:lnTo>
                    <a:pt x="2754161" y="0"/>
                  </a:lnTo>
                  <a:lnTo>
                    <a:pt x="2811543" y="0"/>
                  </a:lnTo>
                  <a:lnTo>
                    <a:pt x="2869548" y="0"/>
                  </a:lnTo>
                  <a:lnTo>
                    <a:pt x="2912892" y="0"/>
                  </a:lnTo>
                  <a:lnTo>
                    <a:pt x="2973625" y="0"/>
                  </a:lnTo>
                  <a:lnTo>
                    <a:pt x="3031066" y="0"/>
                  </a:lnTo>
                  <a:lnTo>
                    <a:pt x="30830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966952" y="8643302"/>
            <a:ext cx="2130097" cy="1843561"/>
            <a:chOff x="966952" y="8643302"/>
            <a:chExt cx="2130097" cy="1843561"/>
          </a:xfrm>
        </p:grpSpPr>
        <p:sp>
          <p:nvSpPr>
            <p:cNvPr id="139" name="Freeform 138"/>
            <p:cNvSpPr/>
            <p:nvPr/>
          </p:nvSpPr>
          <p:spPr>
            <a:xfrm>
              <a:off x="1177159" y="8654393"/>
              <a:ext cx="70070" cy="392388"/>
            </a:xfrm>
            <a:custGeom>
              <a:avLst/>
              <a:gdLst/>
              <a:ahLst/>
              <a:cxnLst/>
              <a:rect l="0" t="0" r="0" b="0"/>
              <a:pathLst>
                <a:path w="70070" h="392388">
                  <a:moveTo>
                    <a:pt x="0" y="0"/>
                  </a:moveTo>
                  <a:lnTo>
                    <a:pt x="4152" y="60977"/>
                  </a:lnTo>
                  <a:lnTo>
                    <a:pt x="15244" y="113569"/>
                  </a:lnTo>
                  <a:lnTo>
                    <a:pt x="24239" y="168598"/>
                  </a:lnTo>
                  <a:lnTo>
                    <a:pt x="31057" y="220197"/>
                  </a:lnTo>
                  <a:lnTo>
                    <a:pt x="42939" y="269222"/>
                  </a:lnTo>
                  <a:lnTo>
                    <a:pt x="56321" y="319042"/>
                  </a:lnTo>
                  <a:lnTo>
                    <a:pt x="65995" y="359237"/>
                  </a:lnTo>
                  <a:lnTo>
                    <a:pt x="70069" y="3923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303283" y="8643302"/>
              <a:ext cx="182180" cy="403479"/>
            </a:xfrm>
            <a:custGeom>
              <a:avLst/>
              <a:gdLst/>
              <a:ahLst/>
              <a:cxnLst/>
              <a:rect l="0" t="0" r="0" b="0"/>
              <a:pathLst>
                <a:path w="182180" h="403479">
                  <a:moveTo>
                    <a:pt x="0" y="11091"/>
                  </a:moveTo>
                  <a:lnTo>
                    <a:pt x="49884" y="0"/>
                  </a:lnTo>
                  <a:lnTo>
                    <a:pt x="96268" y="2096"/>
                  </a:lnTo>
                  <a:lnTo>
                    <a:pt x="110891" y="5094"/>
                  </a:lnTo>
                  <a:lnTo>
                    <a:pt x="122197" y="14878"/>
                  </a:lnTo>
                  <a:lnTo>
                    <a:pt x="138912" y="46511"/>
                  </a:lnTo>
                  <a:lnTo>
                    <a:pt x="143226" y="78217"/>
                  </a:lnTo>
                  <a:lnTo>
                    <a:pt x="141053" y="130634"/>
                  </a:lnTo>
                  <a:lnTo>
                    <a:pt x="144561" y="191320"/>
                  </a:lnTo>
                  <a:lnTo>
                    <a:pt x="155462" y="244596"/>
                  </a:lnTo>
                  <a:lnTo>
                    <a:pt x="164401" y="298270"/>
                  </a:lnTo>
                  <a:lnTo>
                    <a:pt x="171202" y="355177"/>
                  </a:lnTo>
                  <a:lnTo>
                    <a:pt x="182179" y="403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583559" y="8743262"/>
              <a:ext cx="392387" cy="331546"/>
            </a:xfrm>
            <a:custGeom>
              <a:avLst/>
              <a:gdLst/>
              <a:ahLst/>
              <a:cxnLst/>
              <a:rect l="0" t="0" r="0" b="0"/>
              <a:pathLst>
                <a:path w="392387" h="331546">
                  <a:moveTo>
                    <a:pt x="0" y="65283"/>
                  </a:moveTo>
                  <a:lnTo>
                    <a:pt x="1557" y="118109"/>
                  </a:lnTo>
                  <a:lnTo>
                    <a:pt x="15244" y="176755"/>
                  </a:lnTo>
                  <a:lnTo>
                    <a:pt x="20789" y="195795"/>
                  </a:lnTo>
                  <a:lnTo>
                    <a:pt x="18063" y="188686"/>
                  </a:lnTo>
                  <a:lnTo>
                    <a:pt x="16370" y="126798"/>
                  </a:lnTo>
                  <a:lnTo>
                    <a:pt x="25438" y="79357"/>
                  </a:lnTo>
                  <a:lnTo>
                    <a:pt x="39544" y="29661"/>
                  </a:lnTo>
                  <a:lnTo>
                    <a:pt x="54426" y="4814"/>
                  </a:lnTo>
                  <a:lnTo>
                    <a:pt x="64311" y="57"/>
                  </a:lnTo>
                  <a:lnTo>
                    <a:pt x="75573" y="0"/>
                  </a:lnTo>
                  <a:lnTo>
                    <a:pt x="98985" y="8240"/>
                  </a:lnTo>
                  <a:lnTo>
                    <a:pt x="119772" y="22284"/>
                  </a:lnTo>
                  <a:lnTo>
                    <a:pt x="148982" y="62576"/>
                  </a:lnTo>
                  <a:lnTo>
                    <a:pt x="169921" y="113962"/>
                  </a:lnTo>
                  <a:lnTo>
                    <a:pt x="185986" y="168634"/>
                  </a:lnTo>
                  <a:lnTo>
                    <a:pt x="200608" y="216839"/>
                  </a:lnTo>
                  <a:lnTo>
                    <a:pt x="208311" y="273709"/>
                  </a:lnTo>
                  <a:lnTo>
                    <a:pt x="217396" y="222391"/>
                  </a:lnTo>
                  <a:lnTo>
                    <a:pt x="222198" y="170830"/>
                  </a:lnTo>
                  <a:lnTo>
                    <a:pt x="231061" y="123545"/>
                  </a:lnTo>
                  <a:lnTo>
                    <a:pt x="243548" y="65072"/>
                  </a:lnTo>
                  <a:lnTo>
                    <a:pt x="251119" y="54243"/>
                  </a:lnTo>
                  <a:lnTo>
                    <a:pt x="260838" y="50138"/>
                  </a:lnTo>
                  <a:lnTo>
                    <a:pt x="271988" y="50515"/>
                  </a:lnTo>
                  <a:lnTo>
                    <a:pt x="280979" y="55437"/>
                  </a:lnTo>
                  <a:lnTo>
                    <a:pt x="295121" y="73364"/>
                  </a:lnTo>
                  <a:lnTo>
                    <a:pt x="316887" y="124491"/>
                  </a:lnTo>
                  <a:lnTo>
                    <a:pt x="331435" y="175040"/>
                  </a:lnTo>
                  <a:lnTo>
                    <a:pt x="345607" y="227907"/>
                  </a:lnTo>
                  <a:lnTo>
                    <a:pt x="364345" y="288409"/>
                  </a:lnTo>
                  <a:lnTo>
                    <a:pt x="373695" y="312374"/>
                  </a:lnTo>
                  <a:lnTo>
                    <a:pt x="392386" y="3315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2046014" y="8864600"/>
              <a:ext cx="168166" cy="1"/>
            </a:xfrm>
            <a:custGeom>
              <a:avLst/>
              <a:gdLst/>
              <a:ahLst/>
              <a:cxnLst/>
              <a:rect l="0" t="0" r="0" b="0"/>
              <a:pathLst>
                <a:path w="168166" h="1">
                  <a:moveTo>
                    <a:pt x="0" y="0"/>
                  </a:moveTo>
                  <a:lnTo>
                    <a:pt x="60976" y="0"/>
                  </a:lnTo>
                  <a:lnTo>
                    <a:pt x="113568" y="0"/>
                  </a:lnTo>
                  <a:lnTo>
                    <a:pt x="168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060028" y="8948683"/>
              <a:ext cx="182180" cy="28028"/>
            </a:xfrm>
            <a:custGeom>
              <a:avLst/>
              <a:gdLst/>
              <a:ahLst/>
              <a:cxnLst/>
              <a:rect l="0" t="0" r="0" b="0"/>
              <a:pathLst>
                <a:path w="182180" h="28028">
                  <a:moveTo>
                    <a:pt x="0" y="0"/>
                  </a:moveTo>
                  <a:lnTo>
                    <a:pt x="58515" y="19505"/>
                  </a:lnTo>
                  <a:lnTo>
                    <a:pt x="106265" y="25503"/>
                  </a:lnTo>
                  <a:lnTo>
                    <a:pt x="137540" y="26905"/>
                  </a:lnTo>
                  <a:lnTo>
                    <a:pt x="182179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368331" y="8780517"/>
              <a:ext cx="112111" cy="336332"/>
            </a:xfrm>
            <a:custGeom>
              <a:avLst/>
              <a:gdLst/>
              <a:ahLst/>
              <a:cxnLst/>
              <a:rect l="0" t="0" r="0" b="0"/>
              <a:pathLst>
                <a:path w="112111" h="336332">
                  <a:moveTo>
                    <a:pt x="0" y="0"/>
                  </a:moveTo>
                  <a:lnTo>
                    <a:pt x="15244" y="49885"/>
                  </a:lnTo>
                  <a:lnTo>
                    <a:pt x="32544" y="104573"/>
                  </a:lnTo>
                  <a:lnTo>
                    <a:pt x="53241" y="165933"/>
                  </a:lnTo>
                  <a:lnTo>
                    <a:pt x="73387" y="223559"/>
                  </a:lnTo>
                  <a:lnTo>
                    <a:pt x="94928" y="275927"/>
                  </a:lnTo>
                  <a:lnTo>
                    <a:pt x="11211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494455" y="8769426"/>
              <a:ext cx="203820" cy="375451"/>
            </a:xfrm>
            <a:custGeom>
              <a:avLst/>
              <a:gdLst/>
              <a:ahLst/>
              <a:cxnLst/>
              <a:rect l="0" t="0" r="0" b="0"/>
              <a:pathLst>
                <a:path w="203820" h="375451">
                  <a:moveTo>
                    <a:pt x="0" y="11091"/>
                  </a:moveTo>
                  <a:lnTo>
                    <a:pt x="49885" y="0"/>
                  </a:lnTo>
                  <a:lnTo>
                    <a:pt x="96268" y="2096"/>
                  </a:lnTo>
                  <a:lnTo>
                    <a:pt x="153791" y="16754"/>
                  </a:lnTo>
                  <a:lnTo>
                    <a:pt x="188647" y="37509"/>
                  </a:lnTo>
                  <a:lnTo>
                    <a:pt x="195834" y="48946"/>
                  </a:lnTo>
                  <a:lnTo>
                    <a:pt x="203819" y="78262"/>
                  </a:lnTo>
                  <a:lnTo>
                    <a:pt x="200875" y="122343"/>
                  </a:lnTo>
                  <a:lnTo>
                    <a:pt x="187487" y="182201"/>
                  </a:lnTo>
                  <a:lnTo>
                    <a:pt x="183752" y="242067"/>
                  </a:lnTo>
                  <a:lnTo>
                    <a:pt x="182646" y="299943"/>
                  </a:lnTo>
                  <a:lnTo>
                    <a:pt x="182272" y="358690"/>
                  </a:lnTo>
                  <a:lnTo>
                    <a:pt x="182179" y="3754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785133" y="8777730"/>
              <a:ext cx="236835" cy="399183"/>
            </a:xfrm>
            <a:custGeom>
              <a:avLst/>
              <a:gdLst/>
              <a:ahLst/>
              <a:cxnLst/>
              <a:rect l="0" t="0" r="0" b="0"/>
              <a:pathLst>
                <a:path w="236835" h="399183">
                  <a:moveTo>
                    <a:pt x="45653" y="58842"/>
                  </a:moveTo>
                  <a:lnTo>
                    <a:pt x="30409" y="108727"/>
                  </a:lnTo>
                  <a:lnTo>
                    <a:pt x="21413" y="159262"/>
                  </a:lnTo>
                  <a:lnTo>
                    <a:pt x="22900" y="213682"/>
                  </a:lnTo>
                  <a:lnTo>
                    <a:pt x="33202" y="269253"/>
                  </a:lnTo>
                  <a:lnTo>
                    <a:pt x="44791" y="304953"/>
                  </a:lnTo>
                  <a:lnTo>
                    <a:pt x="86140" y="361781"/>
                  </a:lnTo>
                  <a:lnTo>
                    <a:pt x="107246" y="381889"/>
                  </a:lnTo>
                  <a:lnTo>
                    <a:pt x="132197" y="396016"/>
                  </a:lnTo>
                  <a:lnTo>
                    <a:pt x="158857" y="399182"/>
                  </a:lnTo>
                  <a:lnTo>
                    <a:pt x="172507" y="397846"/>
                  </a:lnTo>
                  <a:lnTo>
                    <a:pt x="183163" y="392284"/>
                  </a:lnTo>
                  <a:lnTo>
                    <a:pt x="199156" y="373646"/>
                  </a:lnTo>
                  <a:lnTo>
                    <a:pt x="230184" y="312433"/>
                  </a:lnTo>
                  <a:lnTo>
                    <a:pt x="236834" y="257163"/>
                  </a:lnTo>
                  <a:lnTo>
                    <a:pt x="232871" y="214459"/>
                  </a:lnTo>
                  <a:lnTo>
                    <a:pt x="225919" y="169529"/>
                  </a:lnTo>
                  <a:lnTo>
                    <a:pt x="214525" y="125164"/>
                  </a:lnTo>
                  <a:lnTo>
                    <a:pt x="181848" y="66729"/>
                  </a:lnTo>
                  <a:lnTo>
                    <a:pt x="142582" y="22251"/>
                  </a:lnTo>
                  <a:lnTo>
                    <a:pt x="115203" y="4691"/>
                  </a:lnTo>
                  <a:lnTo>
                    <a:pt x="87464" y="0"/>
                  </a:lnTo>
                  <a:lnTo>
                    <a:pt x="73527" y="929"/>
                  </a:lnTo>
                  <a:lnTo>
                    <a:pt x="49737" y="10265"/>
                  </a:lnTo>
                  <a:lnTo>
                    <a:pt x="39033" y="17115"/>
                  </a:lnTo>
                  <a:lnTo>
                    <a:pt x="22988" y="37183"/>
                  </a:lnTo>
                  <a:lnTo>
                    <a:pt x="0" y="95567"/>
                  </a:lnTo>
                  <a:lnTo>
                    <a:pt x="119" y="156229"/>
                  </a:lnTo>
                  <a:lnTo>
                    <a:pt x="2060" y="188284"/>
                  </a:lnTo>
                  <a:lnTo>
                    <a:pt x="3612" y="2270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66952" y="9102834"/>
              <a:ext cx="1121104" cy="84084"/>
            </a:xfrm>
            <a:custGeom>
              <a:avLst/>
              <a:gdLst/>
              <a:ahLst/>
              <a:cxnLst/>
              <a:rect l="0" t="0" r="0" b="0"/>
              <a:pathLst>
                <a:path w="1121104" h="84084">
                  <a:moveTo>
                    <a:pt x="0" y="0"/>
                  </a:moveTo>
                  <a:lnTo>
                    <a:pt x="49884" y="11093"/>
                  </a:lnTo>
                  <a:lnTo>
                    <a:pt x="108725" y="13148"/>
                  </a:lnTo>
                  <a:lnTo>
                    <a:pt x="158875" y="13630"/>
                  </a:lnTo>
                  <a:lnTo>
                    <a:pt x="212306" y="13844"/>
                  </a:lnTo>
                  <a:lnTo>
                    <a:pt x="258890" y="18091"/>
                  </a:lnTo>
                  <a:lnTo>
                    <a:pt x="320133" y="25083"/>
                  </a:lnTo>
                  <a:lnTo>
                    <a:pt x="377725" y="27155"/>
                  </a:lnTo>
                  <a:lnTo>
                    <a:pt x="434236" y="27769"/>
                  </a:lnTo>
                  <a:lnTo>
                    <a:pt x="494578" y="27951"/>
                  </a:lnTo>
                  <a:lnTo>
                    <a:pt x="557613" y="28005"/>
                  </a:lnTo>
                  <a:lnTo>
                    <a:pt x="615736" y="32174"/>
                  </a:lnTo>
                  <a:lnTo>
                    <a:pt x="672404" y="39117"/>
                  </a:lnTo>
                  <a:lnTo>
                    <a:pt x="728640" y="41175"/>
                  </a:lnTo>
                  <a:lnTo>
                    <a:pt x="784750" y="45938"/>
                  </a:lnTo>
                  <a:lnTo>
                    <a:pt x="825246" y="51558"/>
                  </a:lnTo>
                  <a:lnTo>
                    <a:pt x="874387" y="54057"/>
                  </a:lnTo>
                  <a:lnTo>
                    <a:pt x="932258" y="62903"/>
                  </a:lnTo>
                  <a:lnTo>
                    <a:pt x="993869" y="67946"/>
                  </a:lnTo>
                  <a:lnTo>
                    <a:pt x="1046553" y="76879"/>
                  </a:lnTo>
                  <a:lnTo>
                    <a:pt x="1077070" y="80881"/>
                  </a:lnTo>
                  <a:lnTo>
                    <a:pt x="1121103" y="84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1488384" y="9313041"/>
              <a:ext cx="53134" cy="294291"/>
            </a:xfrm>
            <a:custGeom>
              <a:avLst/>
              <a:gdLst/>
              <a:ahLst/>
              <a:cxnLst/>
              <a:rect l="0" t="0" r="0" b="0"/>
              <a:pathLst>
                <a:path w="53134" h="294291">
                  <a:moveTo>
                    <a:pt x="11092" y="0"/>
                  </a:moveTo>
                  <a:lnTo>
                    <a:pt x="0" y="60976"/>
                  </a:lnTo>
                  <a:lnTo>
                    <a:pt x="2096" y="113568"/>
                  </a:lnTo>
                  <a:lnTo>
                    <a:pt x="12579" y="168597"/>
                  </a:lnTo>
                  <a:lnTo>
                    <a:pt x="25546" y="220197"/>
                  </a:lnTo>
                  <a:lnTo>
                    <a:pt x="39250" y="260918"/>
                  </a:lnTo>
                  <a:lnTo>
                    <a:pt x="53133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1639614" y="9301950"/>
              <a:ext cx="188576" cy="403479"/>
            </a:xfrm>
            <a:custGeom>
              <a:avLst/>
              <a:gdLst/>
              <a:ahLst/>
              <a:cxnLst/>
              <a:rect l="0" t="0" r="0" b="0"/>
              <a:pathLst>
                <a:path w="188576" h="403479">
                  <a:moveTo>
                    <a:pt x="0" y="11091"/>
                  </a:moveTo>
                  <a:lnTo>
                    <a:pt x="49884" y="0"/>
                  </a:lnTo>
                  <a:lnTo>
                    <a:pt x="104573" y="2096"/>
                  </a:lnTo>
                  <a:lnTo>
                    <a:pt x="143016" y="10207"/>
                  </a:lnTo>
                  <a:lnTo>
                    <a:pt x="170483" y="24193"/>
                  </a:lnTo>
                  <a:lnTo>
                    <a:pt x="179053" y="35396"/>
                  </a:lnTo>
                  <a:lnTo>
                    <a:pt x="188575" y="64454"/>
                  </a:lnTo>
                  <a:lnTo>
                    <a:pt x="186496" y="108390"/>
                  </a:lnTo>
                  <a:lnTo>
                    <a:pt x="173401" y="166643"/>
                  </a:lnTo>
                  <a:lnTo>
                    <a:pt x="169717" y="219983"/>
                  </a:lnTo>
                  <a:lnTo>
                    <a:pt x="168625" y="282846"/>
                  </a:lnTo>
                  <a:lnTo>
                    <a:pt x="169859" y="340053"/>
                  </a:lnTo>
                  <a:lnTo>
                    <a:pt x="182179" y="403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312276" y="9271000"/>
              <a:ext cx="784773" cy="70070"/>
            </a:xfrm>
            <a:custGeom>
              <a:avLst/>
              <a:gdLst/>
              <a:ahLst/>
              <a:cxnLst/>
              <a:rect l="0" t="0" r="0" b="0"/>
              <a:pathLst>
                <a:path w="784773" h="70070">
                  <a:moveTo>
                    <a:pt x="0" y="0"/>
                  </a:moveTo>
                  <a:lnTo>
                    <a:pt x="55940" y="0"/>
                  </a:lnTo>
                  <a:lnTo>
                    <a:pt x="117958" y="0"/>
                  </a:lnTo>
                  <a:lnTo>
                    <a:pt x="174916" y="1557"/>
                  </a:lnTo>
                  <a:lnTo>
                    <a:pt x="223625" y="9631"/>
                  </a:lnTo>
                  <a:lnTo>
                    <a:pt x="281484" y="12716"/>
                  </a:lnTo>
                  <a:lnTo>
                    <a:pt x="335830" y="13436"/>
                  </a:lnTo>
                  <a:lnTo>
                    <a:pt x="383859" y="17910"/>
                  </a:lnTo>
                  <a:lnTo>
                    <a:pt x="445915" y="25030"/>
                  </a:lnTo>
                  <a:lnTo>
                    <a:pt x="499596" y="31292"/>
                  </a:lnTo>
                  <a:lnTo>
                    <a:pt x="557542" y="43008"/>
                  </a:lnTo>
                  <a:lnTo>
                    <a:pt x="605927" y="50257"/>
                  </a:lnTo>
                  <a:lnTo>
                    <a:pt x="653383" y="53478"/>
                  </a:lnTo>
                  <a:lnTo>
                    <a:pt x="716430" y="62731"/>
                  </a:lnTo>
                  <a:lnTo>
                    <a:pt x="747132" y="66808"/>
                  </a:lnTo>
                  <a:lnTo>
                    <a:pt x="784772" y="70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620579" y="9453180"/>
              <a:ext cx="70070" cy="308304"/>
            </a:xfrm>
            <a:custGeom>
              <a:avLst/>
              <a:gdLst/>
              <a:ahLst/>
              <a:cxnLst/>
              <a:rect l="0" t="0" r="0" b="0"/>
              <a:pathLst>
                <a:path w="70070" h="308304">
                  <a:moveTo>
                    <a:pt x="0" y="0"/>
                  </a:moveTo>
                  <a:lnTo>
                    <a:pt x="4153" y="60976"/>
                  </a:lnTo>
                  <a:lnTo>
                    <a:pt x="15244" y="113568"/>
                  </a:lnTo>
                  <a:lnTo>
                    <a:pt x="28392" y="164444"/>
                  </a:lnTo>
                  <a:lnTo>
                    <a:pt x="42150" y="213256"/>
                  </a:lnTo>
                  <a:lnTo>
                    <a:pt x="56088" y="263012"/>
                  </a:lnTo>
                  <a:lnTo>
                    <a:pt x="70069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2760717" y="9481207"/>
              <a:ext cx="224222" cy="406401"/>
            </a:xfrm>
            <a:custGeom>
              <a:avLst/>
              <a:gdLst/>
              <a:ahLst/>
              <a:cxnLst/>
              <a:rect l="0" t="0" r="0" b="0"/>
              <a:pathLst>
                <a:path w="224222" h="406401">
                  <a:moveTo>
                    <a:pt x="0" y="0"/>
                  </a:moveTo>
                  <a:lnTo>
                    <a:pt x="54383" y="0"/>
                  </a:lnTo>
                  <a:lnTo>
                    <a:pt x="109885" y="1558"/>
                  </a:lnTo>
                  <a:lnTo>
                    <a:pt x="171831" y="11188"/>
                  </a:lnTo>
                  <a:lnTo>
                    <a:pt x="205608" y="19505"/>
                  </a:lnTo>
                  <a:lnTo>
                    <a:pt x="214926" y="27017"/>
                  </a:lnTo>
                  <a:lnTo>
                    <a:pt x="219582" y="36697"/>
                  </a:lnTo>
                  <a:lnTo>
                    <a:pt x="220602" y="59908"/>
                  </a:lnTo>
                  <a:lnTo>
                    <a:pt x="208570" y="112871"/>
                  </a:lnTo>
                  <a:lnTo>
                    <a:pt x="198638" y="175755"/>
                  </a:lnTo>
                  <a:lnTo>
                    <a:pt x="196918" y="237196"/>
                  </a:lnTo>
                  <a:lnTo>
                    <a:pt x="203847" y="297269"/>
                  </a:lnTo>
                  <a:lnTo>
                    <a:pt x="218582" y="360622"/>
                  </a:lnTo>
                  <a:lnTo>
                    <a:pt x="224221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541517" y="9947642"/>
              <a:ext cx="406401" cy="430449"/>
            </a:xfrm>
            <a:custGeom>
              <a:avLst/>
              <a:gdLst/>
              <a:ahLst/>
              <a:cxnLst/>
              <a:rect l="0" t="0" r="0" b="0"/>
              <a:pathLst>
                <a:path w="406401" h="430449">
                  <a:moveTo>
                    <a:pt x="0" y="10034"/>
                  </a:moveTo>
                  <a:lnTo>
                    <a:pt x="0" y="56343"/>
                  </a:lnTo>
                  <a:lnTo>
                    <a:pt x="0" y="116834"/>
                  </a:lnTo>
                  <a:lnTo>
                    <a:pt x="0" y="161307"/>
                  </a:lnTo>
                  <a:lnTo>
                    <a:pt x="7440" y="222674"/>
                  </a:lnTo>
                  <a:lnTo>
                    <a:pt x="15244" y="265440"/>
                  </a:lnTo>
                  <a:lnTo>
                    <a:pt x="22346" y="308841"/>
                  </a:lnTo>
                  <a:lnTo>
                    <a:pt x="24787" y="357392"/>
                  </a:lnTo>
                  <a:lnTo>
                    <a:pt x="22753" y="358388"/>
                  </a:lnTo>
                  <a:lnTo>
                    <a:pt x="19840" y="354380"/>
                  </a:lnTo>
                  <a:lnTo>
                    <a:pt x="15165" y="303197"/>
                  </a:lnTo>
                  <a:lnTo>
                    <a:pt x="14355" y="249664"/>
                  </a:lnTo>
                  <a:lnTo>
                    <a:pt x="15672" y="186745"/>
                  </a:lnTo>
                  <a:lnTo>
                    <a:pt x="25232" y="127963"/>
                  </a:lnTo>
                  <a:lnTo>
                    <a:pt x="37926" y="72657"/>
                  </a:lnTo>
                  <a:lnTo>
                    <a:pt x="53106" y="27551"/>
                  </a:lnTo>
                  <a:lnTo>
                    <a:pt x="68239" y="4325"/>
                  </a:lnTo>
                  <a:lnTo>
                    <a:pt x="76635" y="0"/>
                  </a:lnTo>
                  <a:lnTo>
                    <a:pt x="85346" y="231"/>
                  </a:lnTo>
                  <a:lnTo>
                    <a:pt x="94267" y="3498"/>
                  </a:lnTo>
                  <a:lnTo>
                    <a:pt x="108332" y="19585"/>
                  </a:lnTo>
                  <a:lnTo>
                    <a:pt x="137489" y="75415"/>
                  </a:lnTo>
                  <a:lnTo>
                    <a:pt x="156654" y="135634"/>
                  </a:lnTo>
                  <a:lnTo>
                    <a:pt x="172194" y="187906"/>
                  </a:lnTo>
                  <a:lnTo>
                    <a:pt x="186660" y="247857"/>
                  </a:lnTo>
                  <a:lnTo>
                    <a:pt x="200808" y="307489"/>
                  </a:lnTo>
                  <a:lnTo>
                    <a:pt x="207422" y="364604"/>
                  </a:lnTo>
                  <a:lnTo>
                    <a:pt x="206793" y="370981"/>
                  </a:lnTo>
                  <a:lnTo>
                    <a:pt x="204817" y="369003"/>
                  </a:lnTo>
                  <a:lnTo>
                    <a:pt x="200026" y="348641"/>
                  </a:lnTo>
                  <a:lnTo>
                    <a:pt x="197329" y="294964"/>
                  </a:lnTo>
                  <a:lnTo>
                    <a:pt x="198087" y="238921"/>
                  </a:lnTo>
                  <a:lnTo>
                    <a:pt x="209038" y="182869"/>
                  </a:lnTo>
                  <a:lnTo>
                    <a:pt x="231314" y="128372"/>
                  </a:lnTo>
                  <a:lnTo>
                    <a:pt x="248654" y="96884"/>
                  </a:lnTo>
                  <a:lnTo>
                    <a:pt x="270893" y="75624"/>
                  </a:lnTo>
                  <a:lnTo>
                    <a:pt x="283363" y="67774"/>
                  </a:lnTo>
                  <a:lnTo>
                    <a:pt x="294791" y="68769"/>
                  </a:lnTo>
                  <a:lnTo>
                    <a:pt x="305523" y="75662"/>
                  </a:lnTo>
                  <a:lnTo>
                    <a:pt x="315793" y="86484"/>
                  </a:lnTo>
                  <a:lnTo>
                    <a:pt x="327203" y="115119"/>
                  </a:lnTo>
                  <a:lnTo>
                    <a:pt x="337779" y="170409"/>
                  </a:lnTo>
                  <a:lnTo>
                    <a:pt x="344760" y="213664"/>
                  </a:lnTo>
                  <a:lnTo>
                    <a:pt x="347863" y="258840"/>
                  </a:lnTo>
                  <a:lnTo>
                    <a:pt x="364488" y="320605"/>
                  </a:lnTo>
                  <a:lnTo>
                    <a:pt x="381698" y="370912"/>
                  </a:lnTo>
                  <a:lnTo>
                    <a:pt x="406400" y="430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947917" y="10114683"/>
              <a:ext cx="196194" cy="39187"/>
            </a:xfrm>
            <a:custGeom>
              <a:avLst/>
              <a:gdLst/>
              <a:ahLst/>
              <a:cxnLst/>
              <a:rect l="0" t="0" r="0" b="0"/>
              <a:pathLst>
                <a:path w="196194" h="39187">
                  <a:moveTo>
                    <a:pt x="0" y="11158"/>
                  </a:moveTo>
                  <a:lnTo>
                    <a:pt x="36678" y="1527"/>
                  </a:lnTo>
                  <a:lnTo>
                    <a:pt x="92528" y="0"/>
                  </a:lnTo>
                  <a:lnTo>
                    <a:pt x="146101" y="10274"/>
                  </a:lnTo>
                  <a:lnTo>
                    <a:pt x="196193" y="391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975945" y="10237952"/>
              <a:ext cx="182180" cy="42042"/>
            </a:xfrm>
            <a:custGeom>
              <a:avLst/>
              <a:gdLst/>
              <a:ahLst/>
              <a:cxnLst/>
              <a:rect l="0" t="0" r="0" b="0"/>
              <a:pathLst>
                <a:path w="182180" h="42042">
                  <a:moveTo>
                    <a:pt x="0" y="0"/>
                  </a:moveTo>
                  <a:lnTo>
                    <a:pt x="36678" y="20819"/>
                  </a:lnTo>
                  <a:lnTo>
                    <a:pt x="92528" y="35060"/>
                  </a:lnTo>
                  <a:lnTo>
                    <a:pt x="155531" y="40662"/>
                  </a:lnTo>
                  <a:lnTo>
                    <a:pt x="182179" y="42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228193" y="9985704"/>
              <a:ext cx="98098" cy="406401"/>
            </a:xfrm>
            <a:custGeom>
              <a:avLst/>
              <a:gdLst/>
              <a:ahLst/>
              <a:cxnLst/>
              <a:rect l="0" t="0" r="0" b="0"/>
              <a:pathLst>
                <a:path w="98098" h="406401">
                  <a:moveTo>
                    <a:pt x="0" y="0"/>
                  </a:moveTo>
                  <a:lnTo>
                    <a:pt x="4152" y="60976"/>
                  </a:lnTo>
                  <a:lnTo>
                    <a:pt x="15244" y="113568"/>
                  </a:lnTo>
                  <a:lnTo>
                    <a:pt x="28392" y="164445"/>
                  </a:lnTo>
                  <a:lnTo>
                    <a:pt x="42150" y="217409"/>
                  </a:lnTo>
                  <a:lnTo>
                    <a:pt x="60240" y="278257"/>
                  </a:lnTo>
                  <a:lnTo>
                    <a:pt x="81170" y="331580"/>
                  </a:lnTo>
                  <a:lnTo>
                    <a:pt x="93081" y="372812"/>
                  </a:lnTo>
                  <a:lnTo>
                    <a:pt x="98097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382922" y="10011400"/>
              <a:ext cx="222687" cy="475463"/>
            </a:xfrm>
            <a:custGeom>
              <a:avLst/>
              <a:gdLst/>
              <a:ahLst/>
              <a:cxnLst/>
              <a:rect l="0" t="0" r="0" b="0"/>
              <a:pathLst>
                <a:path w="222687" h="475463">
                  <a:moveTo>
                    <a:pt x="13437" y="72400"/>
                  </a:moveTo>
                  <a:lnTo>
                    <a:pt x="3806" y="109078"/>
                  </a:lnTo>
                  <a:lnTo>
                    <a:pt x="721" y="166485"/>
                  </a:lnTo>
                  <a:lnTo>
                    <a:pt x="0" y="210236"/>
                  </a:lnTo>
                  <a:lnTo>
                    <a:pt x="7984" y="255632"/>
                  </a:lnTo>
                  <a:lnTo>
                    <a:pt x="21913" y="301760"/>
                  </a:lnTo>
                  <a:lnTo>
                    <a:pt x="38484" y="348213"/>
                  </a:lnTo>
                  <a:lnTo>
                    <a:pt x="74497" y="409464"/>
                  </a:lnTo>
                  <a:lnTo>
                    <a:pt x="115751" y="460779"/>
                  </a:lnTo>
                  <a:lnTo>
                    <a:pt x="128359" y="471457"/>
                  </a:lnTo>
                  <a:lnTo>
                    <a:pt x="141436" y="475462"/>
                  </a:lnTo>
                  <a:lnTo>
                    <a:pt x="168421" y="471607"/>
                  </a:lnTo>
                  <a:lnTo>
                    <a:pt x="179043" y="464662"/>
                  </a:lnTo>
                  <a:lnTo>
                    <a:pt x="194998" y="444489"/>
                  </a:lnTo>
                  <a:lnTo>
                    <a:pt x="212734" y="391991"/>
                  </a:lnTo>
                  <a:lnTo>
                    <a:pt x="218795" y="349388"/>
                  </a:lnTo>
                  <a:lnTo>
                    <a:pt x="221488" y="302945"/>
                  </a:lnTo>
                  <a:lnTo>
                    <a:pt x="222686" y="251162"/>
                  </a:lnTo>
                  <a:lnTo>
                    <a:pt x="219066" y="201158"/>
                  </a:lnTo>
                  <a:lnTo>
                    <a:pt x="210709" y="152982"/>
                  </a:lnTo>
                  <a:lnTo>
                    <a:pt x="196615" y="105619"/>
                  </a:lnTo>
                  <a:lnTo>
                    <a:pt x="171171" y="57502"/>
                  </a:lnTo>
                  <a:lnTo>
                    <a:pt x="143910" y="23522"/>
                  </a:lnTo>
                  <a:lnTo>
                    <a:pt x="108670" y="1170"/>
                  </a:lnTo>
                  <a:lnTo>
                    <a:pt x="95610" y="0"/>
                  </a:lnTo>
                  <a:lnTo>
                    <a:pt x="68643" y="7004"/>
                  </a:lnTo>
                  <a:lnTo>
                    <a:pt x="58026" y="16346"/>
                  </a:lnTo>
                  <a:lnTo>
                    <a:pt x="42078" y="43335"/>
                  </a:lnTo>
                  <a:lnTo>
                    <a:pt x="31784" y="93546"/>
                  </a:lnTo>
                  <a:lnTo>
                    <a:pt x="28735" y="147870"/>
                  </a:lnTo>
                  <a:lnTo>
                    <a:pt x="27450" y="184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869116" y="9089417"/>
            <a:ext cx="3193837" cy="560832"/>
            <a:chOff x="3869116" y="9089417"/>
            <a:chExt cx="3193837" cy="560832"/>
          </a:xfrm>
        </p:grpSpPr>
        <p:sp>
          <p:nvSpPr>
            <p:cNvPr id="159" name="Freeform 158"/>
            <p:cNvSpPr/>
            <p:nvPr/>
          </p:nvSpPr>
          <p:spPr>
            <a:xfrm>
              <a:off x="3869116" y="9288962"/>
              <a:ext cx="292982" cy="333259"/>
            </a:xfrm>
            <a:custGeom>
              <a:avLst/>
              <a:gdLst/>
              <a:ahLst/>
              <a:cxnLst/>
              <a:rect l="0" t="0" r="0" b="0"/>
              <a:pathLst>
                <a:path w="292982" h="333259">
                  <a:moveTo>
                    <a:pt x="26718" y="38969"/>
                  </a:moveTo>
                  <a:lnTo>
                    <a:pt x="22566" y="99946"/>
                  </a:lnTo>
                  <a:lnTo>
                    <a:pt x="15627" y="156690"/>
                  </a:lnTo>
                  <a:lnTo>
                    <a:pt x="13571" y="218658"/>
                  </a:lnTo>
                  <a:lnTo>
                    <a:pt x="13090" y="244955"/>
                  </a:lnTo>
                  <a:lnTo>
                    <a:pt x="3108" y="187380"/>
                  </a:lnTo>
                  <a:lnTo>
                    <a:pt x="0" y="127925"/>
                  </a:lnTo>
                  <a:lnTo>
                    <a:pt x="2193" y="65672"/>
                  </a:lnTo>
                  <a:lnTo>
                    <a:pt x="13742" y="37342"/>
                  </a:lnTo>
                  <a:lnTo>
                    <a:pt x="45192" y="3886"/>
                  </a:lnTo>
                  <a:lnTo>
                    <a:pt x="59276" y="9"/>
                  </a:lnTo>
                  <a:lnTo>
                    <a:pt x="91534" y="4006"/>
                  </a:lnTo>
                  <a:lnTo>
                    <a:pt x="118328" y="20316"/>
                  </a:lnTo>
                  <a:lnTo>
                    <a:pt x="139060" y="43135"/>
                  </a:lnTo>
                  <a:lnTo>
                    <a:pt x="165056" y="95847"/>
                  </a:lnTo>
                  <a:lnTo>
                    <a:pt x="173842" y="124975"/>
                  </a:lnTo>
                  <a:lnTo>
                    <a:pt x="178788" y="177947"/>
                  </a:lnTo>
                  <a:lnTo>
                    <a:pt x="180253" y="228244"/>
                  </a:lnTo>
                  <a:lnTo>
                    <a:pt x="180459" y="227435"/>
                  </a:lnTo>
                  <a:lnTo>
                    <a:pt x="179259" y="165056"/>
                  </a:lnTo>
                  <a:lnTo>
                    <a:pt x="171223" y="110757"/>
                  </a:lnTo>
                  <a:lnTo>
                    <a:pt x="169707" y="49166"/>
                  </a:lnTo>
                  <a:lnTo>
                    <a:pt x="174870" y="15474"/>
                  </a:lnTo>
                  <a:lnTo>
                    <a:pt x="183099" y="6178"/>
                  </a:lnTo>
                  <a:lnTo>
                    <a:pt x="194813" y="1538"/>
                  </a:lnTo>
                  <a:lnTo>
                    <a:pt x="208850" y="0"/>
                  </a:lnTo>
                  <a:lnTo>
                    <a:pt x="219766" y="3648"/>
                  </a:lnTo>
                  <a:lnTo>
                    <a:pt x="236046" y="20157"/>
                  </a:lnTo>
                  <a:lnTo>
                    <a:pt x="259186" y="80005"/>
                  </a:lnTo>
                  <a:lnTo>
                    <a:pt x="272413" y="135038"/>
                  </a:lnTo>
                  <a:lnTo>
                    <a:pt x="276054" y="177687"/>
                  </a:lnTo>
                  <a:lnTo>
                    <a:pt x="277672" y="222593"/>
                  </a:lnTo>
                  <a:lnTo>
                    <a:pt x="282736" y="283341"/>
                  </a:lnTo>
                  <a:lnTo>
                    <a:pt x="292981" y="3332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249101" y="9341945"/>
              <a:ext cx="221300" cy="182135"/>
            </a:xfrm>
            <a:custGeom>
              <a:avLst/>
              <a:gdLst/>
              <a:ahLst/>
              <a:cxnLst/>
              <a:rect l="0" t="0" r="0" b="0"/>
              <a:pathLst>
                <a:path w="221300" h="182135">
                  <a:moveTo>
                    <a:pt x="11092" y="0"/>
                  </a:moveTo>
                  <a:lnTo>
                    <a:pt x="6940" y="60976"/>
                  </a:lnTo>
                  <a:lnTo>
                    <a:pt x="0" y="113569"/>
                  </a:lnTo>
                  <a:lnTo>
                    <a:pt x="1491" y="147015"/>
                  </a:lnTo>
                  <a:lnTo>
                    <a:pt x="12534" y="172260"/>
                  </a:lnTo>
                  <a:lnTo>
                    <a:pt x="21396" y="178681"/>
                  </a:lnTo>
                  <a:lnTo>
                    <a:pt x="31975" y="181404"/>
                  </a:lnTo>
                  <a:lnTo>
                    <a:pt x="89957" y="182026"/>
                  </a:lnTo>
                  <a:lnTo>
                    <a:pt x="143110" y="182134"/>
                  </a:lnTo>
                  <a:lnTo>
                    <a:pt x="201010" y="172539"/>
                  </a:lnTo>
                  <a:lnTo>
                    <a:pt x="221299" y="168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512441" y="9089417"/>
              <a:ext cx="220154" cy="465778"/>
            </a:xfrm>
            <a:custGeom>
              <a:avLst/>
              <a:gdLst/>
              <a:ahLst/>
              <a:cxnLst/>
              <a:rect l="0" t="0" r="0" b="0"/>
              <a:pathLst>
                <a:path w="220154" h="465778">
                  <a:moveTo>
                    <a:pt x="70069" y="126403"/>
                  </a:moveTo>
                  <a:lnTo>
                    <a:pt x="71626" y="180786"/>
                  </a:lnTo>
                  <a:lnTo>
                    <a:pt x="79700" y="236288"/>
                  </a:lnTo>
                  <a:lnTo>
                    <a:pt x="82136" y="279048"/>
                  </a:lnTo>
                  <a:lnTo>
                    <a:pt x="90945" y="339451"/>
                  </a:lnTo>
                  <a:lnTo>
                    <a:pt x="103418" y="396795"/>
                  </a:lnTo>
                  <a:lnTo>
                    <a:pt x="109535" y="453232"/>
                  </a:lnTo>
                  <a:lnTo>
                    <a:pt x="107279" y="462628"/>
                  </a:lnTo>
                  <a:lnTo>
                    <a:pt x="102662" y="465777"/>
                  </a:lnTo>
                  <a:lnTo>
                    <a:pt x="96469" y="464763"/>
                  </a:lnTo>
                  <a:lnTo>
                    <a:pt x="90783" y="457858"/>
                  </a:lnTo>
                  <a:lnTo>
                    <a:pt x="80314" y="433578"/>
                  </a:lnTo>
                  <a:lnTo>
                    <a:pt x="73105" y="384892"/>
                  </a:lnTo>
                  <a:lnTo>
                    <a:pt x="63529" y="338459"/>
                  </a:lnTo>
                  <a:lnTo>
                    <a:pt x="58270" y="280238"/>
                  </a:lnTo>
                  <a:lnTo>
                    <a:pt x="57040" y="236297"/>
                  </a:lnTo>
                  <a:lnTo>
                    <a:pt x="56493" y="190816"/>
                  </a:lnTo>
                  <a:lnTo>
                    <a:pt x="56250" y="144650"/>
                  </a:lnTo>
                  <a:lnTo>
                    <a:pt x="56113" y="82329"/>
                  </a:lnTo>
                  <a:lnTo>
                    <a:pt x="63512" y="31857"/>
                  </a:lnTo>
                  <a:lnTo>
                    <a:pt x="70369" y="19774"/>
                  </a:lnTo>
                  <a:lnTo>
                    <a:pt x="90445" y="2196"/>
                  </a:lnTo>
                  <a:lnTo>
                    <a:pt x="100781" y="0"/>
                  </a:lnTo>
                  <a:lnTo>
                    <a:pt x="110786" y="1651"/>
                  </a:lnTo>
                  <a:lnTo>
                    <a:pt x="131764" y="13345"/>
                  </a:lnTo>
                  <a:lnTo>
                    <a:pt x="179141" y="58915"/>
                  </a:lnTo>
                  <a:lnTo>
                    <a:pt x="197957" y="87066"/>
                  </a:lnTo>
                  <a:lnTo>
                    <a:pt x="215747" y="137931"/>
                  </a:lnTo>
                  <a:lnTo>
                    <a:pt x="220153" y="190892"/>
                  </a:lnTo>
                  <a:lnTo>
                    <a:pt x="215666" y="222020"/>
                  </a:lnTo>
                  <a:lnTo>
                    <a:pt x="204329" y="247273"/>
                  </a:lnTo>
                  <a:lnTo>
                    <a:pt x="196946" y="258367"/>
                  </a:lnTo>
                  <a:lnTo>
                    <a:pt x="176286" y="274846"/>
                  </a:lnTo>
                  <a:lnTo>
                    <a:pt x="117521" y="298112"/>
                  </a:lnTo>
                  <a:lnTo>
                    <a:pt x="86488" y="299777"/>
                  </a:lnTo>
                  <a:lnTo>
                    <a:pt x="58681" y="293770"/>
                  </a:lnTo>
                  <a:lnTo>
                    <a:pt x="0" y="2665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796186" y="9184726"/>
              <a:ext cx="240329" cy="370317"/>
            </a:xfrm>
            <a:custGeom>
              <a:avLst/>
              <a:gdLst/>
              <a:ahLst/>
              <a:cxnLst/>
              <a:rect l="0" t="0" r="0" b="0"/>
              <a:pathLst>
                <a:path w="240329" h="370317">
                  <a:moveTo>
                    <a:pt x="52586" y="59122"/>
                  </a:moveTo>
                  <a:lnTo>
                    <a:pt x="31767" y="94243"/>
                  </a:lnTo>
                  <a:lnTo>
                    <a:pt x="15968" y="142019"/>
                  </a:lnTo>
                  <a:lnTo>
                    <a:pt x="2982" y="195622"/>
                  </a:lnTo>
                  <a:lnTo>
                    <a:pt x="0" y="250950"/>
                  </a:lnTo>
                  <a:lnTo>
                    <a:pt x="9843" y="305233"/>
                  </a:lnTo>
                  <a:lnTo>
                    <a:pt x="23728" y="336670"/>
                  </a:lnTo>
                  <a:lnTo>
                    <a:pt x="48584" y="357909"/>
                  </a:lnTo>
                  <a:lnTo>
                    <a:pt x="63932" y="365752"/>
                  </a:lnTo>
                  <a:lnTo>
                    <a:pt x="101746" y="370316"/>
                  </a:lnTo>
                  <a:lnTo>
                    <a:pt x="122730" y="369352"/>
                  </a:lnTo>
                  <a:lnTo>
                    <a:pt x="154349" y="355825"/>
                  </a:lnTo>
                  <a:lnTo>
                    <a:pt x="178783" y="332685"/>
                  </a:lnTo>
                  <a:lnTo>
                    <a:pt x="208490" y="284642"/>
                  </a:lnTo>
                  <a:lnTo>
                    <a:pt x="227845" y="230960"/>
                  </a:lnTo>
                  <a:lnTo>
                    <a:pt x="240328" y="174050"/>
                  </a:lnTo>
                  <a:lnTo>
                    <a:pt x="235549" y="111687"/>
                  </a:lnTo>
                  <a:lnTo>
                    <a:pt x="228367" y="77813"/>
                  </a:lnTo>
                  <a:lnTo>
                    <a:pt x="200690" y="32480"/>
                  </a:lnTo>
                  <a:lnTo>
                    <a:pt x="176023" y="11987"/>
                  </a:lnTo>
                  <a:lnTo>
                    <a:pt x="162905" y="4343"/>
                  </a:lnTo>
                  <a:lnTo>
                    <a:pt x="135873" y="0"/>
                  </a:lnTo>
                  <a:lnTo>
                    <a:pt x="122124" y="1023"/>
                  </a:lnTo>
                  <a:lnTo>
                    <a:pt x="98544" y="10462"/>
                  </a:lnTo>
                  <a:lnTo>
                    <a:pt x="87896" y="17340"/>
                  </a:lnTo>
                  <a:lnTo>
                    <a:pt x="58031" y="56777"/>
                  </a:lnTo>
                  <a:lnTo>
                    <a:pt x="44338" y="107908"/>
                  </a:lnTo>
                  <a:lnTo>
                    <a:pt x="47720" y="162504"/>
                  </a:lnTo>
                  <a:lnTo>
                    <a:pt x="58584" y="218128"/>
                  </a:lnTo>
                  <a:lnTo>
                    <a:pt x="79104" y="266616"/>
                  </a:lnTo>
                  <a:lnTo>
                    <a:pt x="112346" y="303127"/>
                  </a:lnTo>
                  <a:lnTo>
                    <a:pt x="164697" y="3393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904828" y="9327931"/>
              <a:ext cx="210207" cy="280277"/>
            </a:xfrm>
            <a:custGeom>
              <a:avLst/>
              <a:gdLst/>
              <a:ahLst/>
              <a:cxnLst/>
              <a:rect l="0" t="0" r="0" b="0"/>
              <a:pathLst>
                <a:path w="210207" h="280277">
                  <a:moveTo>
                    <a:pt x="0" y="0"/>
                  </a:moveTo>
                  <a:lnTo>
                    <a:pt x="34640" y="49885"/>
                  </a:lnTo>
                  <a:lnTo>
                    <a:pt x="77949" y="110891"/>
                  </a:lnTo>
                  <a:lnTo>
                    <a:pt x="126123" y="167924"/>
                  </a:lnTo>
                  <a:lnTo>
                    <a:pt x="163090" y="224173"/>
                  </a:lnTo>
                  <a:lnTo>
                    <a:pt x="176809" y="249113"/>
                  </a:lnTo>
                  <a:lnTo>
                    <a:pt x="210206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129048" y="9205152"/>
              <a:ext cx="238236" cy="403056"/>
            </a:xfrm>
            <a:custGeom>
              <a:avLst/>
              <a:gdLst/>
              <a:ahLst/>
              <a:cxnLst/>
              <a:rect l="0" t="0" r="0" b="0"/>
              <a:pathLst>
                <a:path w="238236" h="403056">
                  <a:moveTo>
                    <a:pt x="0" y="108765"/>
                  </a:moveTo>
                  <a:lnTo>
                    <a:pt x="15244" y="158649"/>
                  </a:lnTo>
                  <a:lnTo>
                    <a:pt x="28392" y="209185"/>
                  </a:lnTo>
                  <a:lnTo>
                    <a:pt x="42150" y="259452"/>
                  </a:lnTo>
                  <a:lnTo>
                    <a:pt x="51935" y="308084"/>
                  </a:lnTo>
                  <a:lnTo>
                    <a:pt x="58987" y="357788"/>
                  </a:lnTo>
                  <a:lnTo>
                    <a:pt x="63587" y="376708"/>
                  </a:lnTo>
                  <a:lnTo>
                    <a:pt x="57354" y="322384"/>
                  </a:lnTo>
                  <a:lnTo>
                    <a:pt x="49001" y="270502"/>
                  </a:lnTo>
                  <a:lnTo>
                    <a:pt x="44104" y="208245"/>
                  </a:lnTo>
                  <a:lnTo>
                    <a:pt x="42958" y="163358"/>
                  </a:lnTo>
                  <a:lnTo>
                    <a:pt x="44006" y="117458"/>
                  </a:lnTo>
                  <a:lnTo>
                    <a:pt x="49662" y="71107"/>
                  </a:lnTo>
                  <a:lnTo>
                    <a:pt x="69040" y="16119"/>
                  </a:lnTo>
                  <a:lnTo>
                    <a:pt x="78725" y="6517"/>
                  </a:lnTo>
                  <a:lnTo>
                    <a:pt x="89854" y="1673"/>
                  </a:lnTo>
                  <a:lnTo>
                    <a:pt x="101944" y="0"/>
                  </a:lnTo>
                  <a:lnTo>
                    <a:pt x="113118" y="3556"/>
                  </a:lnTo>
                  <a:lnTo>
                    <a:pt x="133839" y="19965"/>
                  </a:lnTo>
                  <a:lnTo>
                    <a:pt x="155573" y="55464"/>
                  </a:lnTo>
                  <a:lnTo>
                    <a:pt x="158417" y="81962"/>
                  </a:lnTo>
                  <a:lnTo>
                    <a:pt x="147555" y="137034"/>
                  </a:lnTo>
                  <a:lnTo>
                    <a:pt x="127457" y="178905"/>
                  </a:lnTo>
                  <a:lnTo>
                    <a:pt x="94339" y="213458"/>
                  </a:lnTo>
                  <a:lnTo>
                    <a:pt x="90921" y="222159"/>
                  </a:lnTo>
                  <a:lnTo>
                    <a:pt x="93313" y="229517"/>
                  </a:lnTo>
                  <a:lnTo>
                    <a:pt x="151273" y="278358"/>
                  </a:lnTo>
                  <a:lnTo>
                    <a:pt x="183056" y="310225"/>
                  </a:lnTo>
                  <a:lnTo>
                    <a:pt x="208535" y="362054"/>
                  </a:lnTo>
                  <a:lnTo>
                    <a:pt x="218807" y="384832"/>
                  </a:lnTo>
                  <a:lnTo>
                    <a:pt x="238235" y="4030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395310" y="9355958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7" y="0"/>
                  </a:lnTo>
                  <a:lnTo>
                    <a:pt x="105264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409324" y="9412014"/>
              <a:ext cx="126125" cy="1"/>
            </a:xfrm>
            <a:custGeom>
              <a:avLst/>
              <a:gdLst/>
              <a:ahLst/>
              <a:cxnLst/>
              <a:rect l="0" t="0" r="0" b="0"/>
              <a:pathLst>
                <a:path w="126125" h="1">
                  <a:moveTo>
                    <a:pt x="0" y="0"/>
                  </a:moveTo>
                  <a:lnTo>
                    <a:pt x="60976" y="0"/>
                  </a:lnTo>
                  <a:lnTo>
                    <a:pt x="101112" y="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731641" y="9187793"/>
              <a:ext cx="70070" cy="420415"/>
            </a:xfrm>
            <a:custGeom>
              <a:avLst/>
              <a:gdLst/>
              <a:ahLst/>
              <a:cxnLst/>
              <a:rect l="0" t="0" r="0" b="0"/>
              <a:pathLst>
                <a:path w="70070" h="420415">
                  <a:moveTo>
                    <a:pt x="0" y="0"/>
                  </a:moveTo>
                  <a:lnTo>
                    <a:pt x="9631" y="46309"/>
                  </a:lnTo>
                  <a:lnTo>
                    <a:pt x="14273" y="105243"/>
                  </a:lnTo>
                  <a:lnTo>
                    <a:pt x="23260" y="164400"/>
                  </a:lnTo>
                  <a:lnTo>
                    <a:pt x="25909" y="208015"/>
                  </a:lnTo>
                  <a:lnTo>
                    <a:pt x="34840" y="268900"/>
                  </a:lnTo>
                  <a:lnTo>
                    <a:pt x="47347" y="318947"/>
                  </a:lnTo>
                  <a:lnTo>
                    <a:pt x="53476" y="370800"/>
                  </a:lnTo>
                  <a:lnTo>
                    <a:pt x="59061" y="394730"/>
                  </a:lnTo>
                  <a:lnTo>
                    <a:pt x="70069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905525" y="9184102"/>
              <a:ext cx="242130" cy="343133"/>
            </a:xfrm>
            <a:custGeom>
              <a:avLst/>
              <a:gdLst/>
              <a:ahLst/>
              <a:cxnLst/>
              <a:rect l="0" t="0" r="0" b="0"/>
              <a:pathLst>
                <a:path w="242130" h="343133">
                  <a:moveTo>
                    <a:pt x="134420" y="17705"/>
                  </a:moveTo>
                  <a:lnTo>
                    <a:pt x="119541" y="2826"/>
                  </a:lnTo>
                  <a:lnTo>
                    <a:pt x="110486" y="0"/>
                  </a:lnTo>
                  <a:lnTo>
                    <a:pt x="75425" y="3463"/>
                  </a:lnTo>
                  <a:lnTo>
                    <a:pt x="49031" y="10337"/>
                  </a:lnTo>
                  <a:lnTo>
                    <a:pt x="25881" y="26887"/>
                  </a:lnTo>
                  <a:lnTo>
                    <a:pt x="15348" y="37841"/>
                  </a:lnTo>
                  <a:lnTo>
                    <a:pt x="3644" y="66619"/>
                  </a:lnTo>
                  <a:lnTo>
                    <a:pt x="0" y="98614"/>
                  </a:lnTo>
                  <a:lnTo>
                    <a:pt x="3570" y="128405"/>
                  </a:lnTo>
                  <a:lnTo>
                    <a:pt x="8260" y="135103"/>
                  </a:lnTo>
                  <a:lnTo>
                    <a:pt x="14500" y="136455"/>
                  </a:lnTo>
                  <a:lnTo>
                    <a:pt x="21775" y="134241"/>
                  </a:lnTo>
                  <a:lnTo>
                    <a:pt x="81496" y="98633"/>
                  </a:lnTo>
                  <a:lnTo>
                    <a:pt x="107784" y="96752"/>
                  </a:lnTo>
                  <a:lnTo>
                    <a:pt x="162722" y="108232"/>
                  </a:lnTo>
                  <a:lnTo>
                    <a:pt x="204570" y="128438"/>
                  </a:lnTo>
                  <a:lnTo>
                    <a:pt x="224248" y="149445"/>
                  </a:lnTo>
                  <a:lnTo>
                    <a:pt x="231675" y="161586"/>
                  </a:lnTo>
                  <a:lnTo>
                    <a:pt x="242129" y="215872"/>
                  </a:lnTo>
                  <a:lnTo>
                    <a:pt x="237787" y="266386"/>
                  </a:lnTo>
                  <a:lnTo>
                    <a:pt x="219199" y="310938"/>
                  </a:lnTo>
                  <a:lnTo>
                    <a:pt x="198569" y="331248"/>
                  </a:lnTo>
                  <a:lnTo>
                    <a:pt x="186529" y="338845"/>
                  </a:lnTo>
                  <a:lnTo>
                    <a:pt x="156541" y="343132"/>
                  </a:lnTo>
                  <a:lnTo>
                    <a:pt x="139825" y="342096"/>
                  </a:lnTo>
                  <a:lnTo>
                    <a:pt x="127123" y="336733"/>
                  </a:lnTo>
                  <a:lnTo>
                    <a:pt x="92378" y="2979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6264165" y="9318927"/>
              <a:ext cx="294291" cy="219212"/>
            </a:xfrm>
            <a:custGeom>
              <a:avLst/>
              <a:gdLst/>
              <a:ahLst/>
              <a:cxnLst/>
              <a:rect l="0" t="0" r="0" b="0"/>
              <a:pathLst>
                <a:path w="294291" h="219212">
                  <a:moveTo>
                    <a:pt x="1" y="65059"/>
                  </a:moveTo>
                  <a:lnTo>
                    <a:pt x="0" y="119443"/>
                  </a:lnTo>
                  <a:lnTo>
                    <a:pt x="0" y="159374"/>
                  </a:lnTo>
                  <a:lnTo>
                    <a:pt x="0" y="97932"/>
                  </a:lnTo>
                  <a:lnTo>
                    <a:pt x="0" y="45042"/>
                  </a:lnTo>
                  <a:lnTo>
                    <a:pt x="4672" y="31473"/>
                  </a:lnTo>
                  <a:lnTo>
                    <a:pt x="22319" y="12242"/>
                  </a:lnTo>
                  <a:lnTo>
                    <a:pt x="33564" y="9606"/>
                  </a:lnTo>
                  <a:lnTo>
                    <a:pt x="58516" y="14981"/>
                  </a:lnTo>
                  <a:lnTo>
                    <a:pt x="91387" y="35515"/>
                  </a:lnTo>
                  <a:lnTo>
                    <a:pt x="107053" y="56600"/>
                  </a:lnTo>
                  <a:lnTo>
                    <a:pt x="129797" y="115637"/>
                  </a:lnTo>
                  <a:lnTo>
                    <a:pt x="138095" y="174819"/>
                  </a:lnTo>
                  <a:lnTo>
                    <a:pt x="138776" y="172488"/>
                  </a:lnTo>
                  <a:lnTo>
                    <a:pt x="151147" y="109022"/>
                  </a:lnTo>
                  <a:lnTo>
                    <a:pt x="168495" y="51425"/>
                  </a:lnTo>
                  <a:lnTo>
                    <a:pt x="179212" y="24744"/>
                  </a:lnTo>
                  <a:lnTo>
                    <a:pt x="194356" y="2505"/>
                  </a:lnTo>
                  <a:lnTo>
                    <a:pt x="204311" y="0"/>
                  </a:lnTo>
                  <a:lnTo>
                    <a:pt x="215619" y="3001"/>
                  </a:lnTo>
                  <a:lnTo>
                    <a:pt x="227829" y="9673"/>
                  </a:lnTo>
                  <a:lnTo>
                    <a:pt x="235969" y="20349"/>
                  </a:lnTo>
                  <a:lnTo>
                    <a:pt x="253185" y="78085"/>
                  </a:lnTo>
                  <a:lnTo>
                    <a:pt x="262388" y="124974"/>
                  </a:lnTo>
                  <a:lnTo>
                    <a:pt x="269267" y="174161"/>
                  </a:lnTo>
                  <a:lnTo>
                    <a:pt x="276940" y="199189"/>
                  </a:lnTo>
                  <a:lnTo>
                    <a:pt x="294290" y="2192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6628524" y="9398000"/>
              <a:ext cx="126125" cy="1"/>
            </a:xfrm>
            <a:custGeom>
              <a:avLst/>
              <a:gdLst/>
              <a:ahLst/>
              <a:cxnLst/>
              <a:rect l="0" t="0" r="0" b="0"/>
              <a:pathLst>
                <a:path w="126125" h="1">
                  <a:moveTo>
                    <a:pt x="0" y="0"/>
                  </a:moveTo>
                  <a:lnTo>
                    <a:pt x="60976" y="0"/>
                  </a:lnTo>
                  <a:lnTo>
                    <a:pt x="101112" y="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6862641" y="9254289"/>
              <a:ext cx="200312" cy="395960"/>
            </a:xfrm>
            <a:custGeom>
              <a:avLst/>
              <a:gdLst/>
              <a:ahLst/>
              <a:cxnLst/>
              <a:rect l="0" t="0" r="0" b="0"/>
              <a:pathLst>
                <a:path w="200312" h="395960">
                  <a:moveTo>
                    <a:pt x="158269" y="87656"/>
                  </a:moveTo>
                  <a:lnTo>
                    <a:pt x="173148" y="65337"/>
                  </a:lnTo>
                  <a:lnTo>
                    <a:pt x="176301" y="41923"/>
                  </a:lnTo>
                  <a:lnTo>
                    <a:pt x="174962" y="29140"/>
                  </a:lnTo>
                  <a:lnTo>
                    <a:pt x="167841" y="19060"/>
                  </a:lnTo>
                  <a:lnTo>
                    <a:pt x="143319" y="3709"/>
                  </a:lnTo>
                  <a:lnTo>
                    <a:pt x="115811" y="0"/>
                  </a:lnTo>
                  <a:lnTo>
                    <a:pt x="88015" y="5099"/>
                  </a:lnTo>
                  <a:lnTo>
                    <a:pt x="47661" y="25479"/>
                  </a:lnTo>
                  <a:lnTo>
                    <a:pt x="25546" y="42375"/>
                  </a:lnTo>
                  <a:lnTo>
                    <a:pt x="3027" y="76834"/>
                  </a:lnTo>
                  <a:lnTo>
                    <a:pt x="0" y="107240"/>
                  </a:lnTo>
                  <a:lnTo>
                    <a:pt x="1372" y="124069"/>
                  </a:lnTo>
                  <a:lnTo>
                    <a:pt x="15354" y="151071"/>
                  </a:lnTo>
                  <a:lnTo>
                    <a:pt x="25622" y="162632"/>
                  </a:lnTo>
                  <a:lnTo>
                    <a:pt x="37139" y="168782"/>
                  </a:lnTo>
                  <a:lnTo>
                    <a:pt x="62393" y="171463"/>
                  </a:lnTo>
                  <a:lnTo>
                    <a:pt x="110311" y="164218"/>
                  </a:lnTo>
                  <a:lnTo>
                    <a:pt x="137474" y="148154"/>
                  </a:lnTo>
                  <a:lnTo>
                    <a:pt x="158369" y="125443"/>
                  </a:lnTo>
                  <a:lnTo>
                    <a:pt x="184471" y="72802"/>
                  </a:lnTo>
                  <a:lnTo>
                    <a:pt x="189751" y="59068"/>
                  </a:lnTo>
                  <a:lnTo>
                    <a:pt x="193271" y="56140"/>
                  </a:lnTo>
                  <a:lnTo>
                    <a:pt x="195617" y="60418"/>
                  </a:lnTo>
                  <a:lnTo>
                    <a:pt x="199384" y="112033"/>
                  </a:lnTo>
                  <a:lnTo>
                    <a:pt x="190497" y="172575"/>
                  </a:lnTo>
                  <a:lnTo>
                    <a:pt x="189098" y="226311"/>
                  </a:lnTo>
                  <a:lnTo>
                    <a:pt x="196296" y="289292"/>
                  </a:lnTo>
                  <a:lnTo>
                    <a:pt x="199121" y="344977"/>
                  </a:lnTo>
                  <a:lnTo>
                    <a:pt x="200311" y="3959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5409324" y="9748345"/>
            <a:ext cx="1919891" cy="1987206"/>
            <a:chOff x="5409324" y="9748345"/>
            <a:chExt cx="1919891" cy="1987206"/>
          </a:xfrm>
        </p:grpSpPr>
        <p:sp>
          <p:nvSpPr>
            <p:cNvPr id="173" name="Freeform 172"/>
            <p:cNvSpPr/>
            <p:nvPr/>
          </p:nvSpPr>
          <p:spPr>
            <a:xfrm>
              <a:off x="5479393" y="9944538"/>
              <a:ext cx="126125" cy="1"/>
            </a:xfrm>
            <a:custGeom>
              <a:avLst/>
              <a:gdLst/>
              <a:ahLst/>
              <a:cxnLst/>
              <a:rect l="0" t="0" r="0" b="0"/>
              <a:pathLst>
                <a:path w="126125" h="1">
                  <a:moveTo>
                    <a:pt x="0" y="0"/>
                  </a:moveTo>
                  <a:lnTo>
                    <a:pt x="54383" y="0"/>
                  </a:lnTo>
                  <a:lnTo>
                    <a:pt x="110108" y="0"/>
                  </a:lnTo>
                  <a:lnTo>
                    <a:pt x="1261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493407" y="10028620"/>
              <a:ext cx="168166" cy="14015"/>
            </a:xfrm>
            <a:custGeom>
              <a:avLst/>
              <a:gdLst/>
              <a:ahLst/>
              <a:cxnLst/>
              <a:rect l="0" t="0" r="0" b="0"/>
              <a:pathLst>
                <a:path w="168166" h="14015">
                  <a:moveTo>
                    <a:pt x="0" y="0"/>
                  </a:moveTo>
                  <a:lnTo>
                    <a:pt x="36678" y="9632"/>
                  </a:lnTo>
                  <a:lnTo>
                    <a:pt x="92528" y="12716"/>
                  </a:lnTo>
                  <a:lnTo>
                    <a:pt x="151379" y="13758"/>
                  </a:lnTo>
                  <a:lnTo>
                    <a:pt x="168165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829738" y="9902496"/>
              <a:ext cx="70070" cy="308305"/>
            </a:xfrm>
            <a:custGeom>
              <a:avLst/>
              <a:gdLst/>
              <a:ahLst/>
              <a:cxnLst/>
              <a:rect l="0" t="0" r="0" b="0"/>
              <a:pathLst>
                <a:path w="70070" h="308305">
                  <a:moveTo>
                    <a:pt x="0" y="0"/>
                  </a:moveTo>
                  <a:lnTo>
                    <a:pt x="4152" y="56825"/>
                  </a:lnTo>
                  <a:lnTo>
                    <a:pt x="12066" y="119702"/>
                  </a:lnTo>
                  <a:lnTo>
                    <a:pt x="24817" y="180911"/>
                  </a:lnTo>
                  <a:lnTo>
                    <a:pt x="42330" y="237985"/>
                  </a:lnTo>
                  <a:lnTo>
                    <a:pt x="56141" y="276049"/>
                  </a:lnTo>
                  <a:lnTo>
                    <a:pt x="70069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969876" y="9846441"/>
              <a:ext cx="214154" cy="332674"/>
            </a:xfrm>
            <a:custGeom>
              <a:avLst/>
              <a:gdLst/>
              <a:ahLst/>
              <a:cxnLst/>
              <a:rect l="0" t="0" r="0" b="0"/>
              <a:pathLst>
                <a:path w="214154" h="332674">
                  <a:moveTo>
                    <a:pt x="112110" y="0"/>
                  </a:moveTo>
                  <a:lnTo>
                    <a:pt x="82353" y="0"/>
                  </a:lnTo>
                  <a:lnTo>
                    <a:pt x="70472" y="4672"/>
                  </a:lnTo>
                  <a:lnTo>
                    <a:pt x="48967" y="22319"/>
                  </a:lnTo>
                  <a:lnTo>
                    <a:pt x="26792" y="58516"/>
                  </a:lnTo>
                  <a:lnTo>
                    <a:pt x="17800" y="106265"/>
                  </a:lnTo>
                  <a:lnTo>
                    <a:pt x="19652" y="114442"/>
                  </a:lnTo>
                  <a:lnTo>
                    <a:pt x="24001" y="116780"/>
                  </a:lnTo>
                  <a:lnTo>
                    <a:pt x="30014" y="115223"/>
                  </a:lnTo>
                  <a:lnTo>
                    <a:pt x="53356" y="98154"/>
                  </a:lnTo>
                  <a:lnTo>
                    <a:pt x="79250" y="94489"/>
                  </a:lnTo>
                  <a:lnTo>
                    <a:pt x="139183" y="104824"/>
                  </a:lnTo>
                  <a:lnTo>
                    <a:pt x="174457" y="124831"/>
                  </a:lnTo>
                  <a:lnTo>
                    <a:pt x="190685" y="145792"/>
                  </a:lnTo>
                  <a:lnTo>
                    <a:pt x="213790" y="197310"/>
                  </a:lnTo>
                  <a:lnTo>
                    <a:pt x="214153" y="210951"/>
                  </a:lnTo>
                  <a:lnTo>
                    <a:pt x="206251" y="238566"/>
                  </a:lnTo>
                  <a:lnTo>
                    <a:pt x="175804" y="283168"/>
                  </a:lnTo>
                  <a:lnTo>
                    <a:pt x="147418" y="310891"/>
                  </a:lnTo>
                  <a:lnTo>
                    <a:pt x="123132" y="323986"/>
                  </a:lnTo>
                  <a:lnTo>
                    <a:pt x="75757" y="332673"/>
                  </a:lnTo>
                  <a:lnTo>
                    <a:pt x="48721" y="326401"/>
                  </a:lnTo>
                  <a:lnTo>
                    <a:pt x="0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6209489" y="9748345"/>
              <a:ext cx="124746" cy="434428"/>
            </a:xfrm>
            <a:custGeom>
              <a:avLst/>
              <a:gdLst/>
              <a:ahLst/>
              <a:cxnLst/>
              <a:rect l="0" t="0" r="0" b="0"/>
              <a:pathLst>
                <a:path w="124746" h="434428">
                  <a:moveTo>
                    <a:pt x="40663" y="0"/>
                  </a:moveTo>
                  <a:lnTo>
                    <a:pt x="14327" y="60976"/>
                  </a:lnTo>
                  <a:lnTo>
                    <a:pt x="3275" y="117721"/>
                  </a:lnTo>
                  <a:lnTo>
                    <a:pt x="0" y="179689"/>
                  </a:lnTo>
                  <a:lnTo>
                    <a:pt x="3182" y="241649"/>
                  </a:lnTo>
                  <a:lnTo>
                    <a:pt x="13987" y="301011"/>
                  </a:lnTo>
                  <a:lnTo>
                    <a:pt x="31201" y="348184"/>
                  </a:lnTo>
                  <a:lnTo>
                    <a:pt x="64918" y="398534"/>
                  </a:lnTo>
                  <a:lnTo>
                    <a:pt x="124745" y="43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6362262" y="9916510"/>
              <a:ext cx="56056" cy="294291"/>
            </a:xfrm>
            <a:custGeom>
              <a:avLst/>
              <a:gdLst/>
              <a:ahLst/>
              <a:cxnLst/>
              <a:rect l="0" t="0" r="0" b="0"/>
              <a:pathLst>
                <a:path w="56056" h="294291">
                  <a:moveTo>
                    <a:pt x="0" y="0"/>
                  </a:moveTo>
                  <a:lnTo>
                    <a:pt x="4152" y="56825"/>
                  </a:lnTo>
                  <a:lnTo>
                    <a:pt x="19505" y="119701"/>
                  </a:lnTo>
                  <a:lnTo>
                    <a:pt x="32942" y="173702"/>
                  </a:lnTo>
                  <a:lnTo>
                    <a:pt x="49875" y="236560"/>
                  </a:lnTo>
                  <a:lnTo>
                    <a:pt x="56055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6520201" y="9930524"/>
              <a:ext cx="189541" cy="278140"/>
            </a:xfrm>
            <a:custGeom>
              <a:avLst/>
              <a:gdLst/>
              <a:ahLst/>
              <a:cxnLst/>
              <a:rect l="0" t="0" r="0" b="0"/>
              <a:pathLst>
                <a:path w="189541" h="278140">
                  <a:moveTo>
                    <a:pt x="24241" y="0"/>
                  </a:moveTo>
                  <a:lnTo>
                    <a:pt x="8997" y="56825"/>
                  </a:lnTo>
                  <a:lnTo>
                    <a:pt x="0" y="102477"/>
                  </a:lnTo>
                  <a:lnTo>
                    <a:pt x="1488" y="151297"/>
                  </a:lnTo>
                  <a:lnTo>
                    <a:pt x="9457" y="180911"/>
                  </a:lnTo>
                  <a:lnTo>
                    <a:pt x="39947" y="233832"/>
                  </a:lnTo>
                  <a:lnTo>
                    <a:pt x="60806" y="254963"/>
                  </a:lnTo>
                  <a:lnTo>
                    <a:pt x="90837" y="274735"/>
                  </a:lnTo>
                  <a:lnTo>
                    <a:pt x="106008" y="278139"/>
                  </a:lnTo>
                  <a:lnTo>
                    <a:pt x="135322" y="273617"/>
                  </a:lnTo>
                  <a:lnTo>
                    <a:pt x="159769" y="257074"/>
                  </a:lnTo>
                  <a:lnTo>
                    <a:pt x="170648" y="246123"/>
                  </a:lnTo>
                  <a:lnTo>
                    <a:pt x="182736" y="217346"/>
                  </a:lnTo>
                  <a:lnTo>
                    <a:pt x="189540" y="166129"/>
                  </a:lnTo>
                  <a:lnTo>
                    <a:pt x="188018" y="131447"/>
                  </a:lnTo>
                  <a:lnTo>
                    <a:pt x="161666" y="71120"/>
                  </a:lnTo>
                  <a:lnTo>
                    <a:pt x="142930" y="44066"/>
                  </a:lnTo>
                  <a:lnTo>
                    <a:pt x="119033" y="21662"/>
                  </a:lnTo>
                  <a:lnTo>
                    <a:pt x="88689" y="9627"/>
                  </a:lnTo>
                  <a:lnTo>
                    <a:pt x="71877" y="6418"/>
                  </a:lnTo>
                  <a:lnTo>
                    <a:pt x="44894" y="11157"/>
                  </a:lnTo>
                  <a:lnTo>
                    <a:pt x="33338" y="16780"/>
                  </a:lnTo>
                  <a:lnTo>
                    <a:pt x="25634" y="28315"/>
                  </a:lnTo>
                  <a:lnTo>
                    <a:pt x="17075" y="61892"/>
                  </a:lnTo>
                  <a:lnTo>
                    <a:pt x="19696" y="109688"/>
                  </a:lnTo>
                  <a:lnTo>
                    <a:pt x="38254" y="15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698593" y="9762358"/>
              <a:ext cx="139303" cy="546539"/>
            </a:xfrm>
            <a:custGeom>
              <a:avLst/>
              <a:gdLst/>
              <a:ahLst/>
              <a:cxnLst/>
              <a:rect l="0" t="0" r="0" b="0"/>
              <a:pathLst>
                <a:path w="139303" h="546539">
                  <a:moveTo>
                    <a:pt x="0" y="0"/>
                  </a:moveTo>
                  <a:lnTo>
                    <a:pt x="39010" y="46451"/>
                  </a:lnTo>
                  <a:lnTo>
                    <a:pt x="73207" y="108539"/>
                  </a:lnTo>
                  <a:lnTo>
                    <a:pt x="94875" y="143233"/>
                  </a:lnTo>
                  <a:lnTo>
                    <a:pt x="116145" y="196805"/>
                  </a:lnTo>
                  <a:lnTo>
                    <a:pt x="133785" y="255484"/>
                  </a:lnTo>
                  <a:lnTo>
                    <a:pt x="138256" y="316702"/>
                  </a:lnTo>
                  <a:lnTo>
                    <a:pt x="139302" y="361344"/>
                  </a:lnTo>
                  <a:lnTo>
                    <a:pt x="132451" y="415369"/>
                  </a:lnTo>
                  <a:lnTo>
                    <a:pt x="116186" y="475473"/>
                  </a:lnTo>
                  <a:lnTo>
                    <a:pt x="97979" y="524023"/>
                  </a:lnTo>
                  <a:lnTo>
                    <a:pt x="84083" y="546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6894786" y="10056648"/>
              <a:ext cx="154153" cy="1"/>
            </a:xfrm>
            <a:custGeom>
              <a:avLst/>
              <a:gdLst/>
              <a:ahLst/>
              <a:cxnLst/>
              <a:rect l="0" t="0" r="0" b="0"/>
              <a:pathLst>
                <a:path w="154153" h="1">
                  <a:moveTo>
                    <a:pt x="0" y="0"/>
                  </a:moveTo>
                  <a:lnTo>
                    <a:pt x="60977" y="0"/>
                  </a:lnTo>
                  <a:lnTo>
                    <a:pt x="109416" y="0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7129143" y="9924302"/>
              <a:ext cx="200072" cy="370582"/>
            </a:xfrm>
            <a:custGeom>
              <a:avLst/>
              <a:gdLst/>
              <a:ahLst/>
              <a:cxnLst/>
              <a:rect l="0" t="0" r="0" b="0"/>
              <a:pathLst>
                <a:path w="200072" h="370582">
                  <a:moveTo>
                    <a:pt x="144015" y="48264"/>
                  </a:moveTo>
                  <a:lnTo>
                    <a:pt x="144015" y="18506"/>
                  </a:lnTo>
                  <a:lnTo>
                    <a:pt x="137787" y="9740"/>
                  </a:lnTo>
                  <a:lnTo>
                    <a:pt x="127406" y="3896"/>
                  </a:lnTo>
                  <a:lnTo>
                    <a:pt x="114258" y="0"/>
                  </a:lnTo>
                  <a:lnTo>
                    <a:pt x="83039" y="3976"/>
                  </a:lnTo>
                  <a:lnTo>
                    <a:pt x="51517" y="16124"/>
                  </a:lnTo>
                  <a:lnTo>
                    <a:pt x="27127" y="31903"/>
                  </a:lnTo>
                  <a:lnTo>
                    <a:pt x="10058" y="53449"/>
                  </a:lnTo>
                  <a:lnTo>
                    <a:pt x="3326" y="65735"/>
                  </a:lnTo>
                  <a:lnTo>
                    <a:pt x="0" y="95994"/>
                  </a:lnTo>
                  <a:lnTo>
                    <a:pt x="5268" y="127089"/>
                  </a:lnTo>
                  <a:lnTo>
                    <a:pt x="17991" y="151290"/>
                  </a:lnTo>
                  <a:lnTo>
                    <a:pt x="28857" y="158990"/>
                  </a:lnTo>
                  <a:lnTo>
                    <a:pt x="57540" y="167544"/>
                  </a:lnTo>
                  <a:lnTo>
                    <a:pt x="70794" y="166711"/>
                  </a:lnTo>
                  <a:lnTo>
                    <a:pt x="93826" y="157481"/>
                  </a:lnTo>
                  <a:lnTo>
                    <a:pt x="124300" y="134776"/>
                  </a:lnTo>
                  <a:lnTo>
                    <a:pt x="145613" y="100886"/>
                  </a:lnTo>
                  <a:lnTo>
                    <a:pt x="161789" y="61260"/>
                  </a:lnTo>
                  <a:lnTo>
                    <a:pt x="166764" y="56928"/>
                  </a:lnTo>
                  <a:lnTo>
                    <a:pt x="171638" y="58711"/>
                  </a:lnTo>
                  <a:lnTo>
                    <a:pt x="176444" y="64571"/>
                  </a:lnTo>
                  <a:lnTo>
                    <a:pt x="183208" y="110016"/>
                  </a:lnTo>
                  <a:lnTo>
                    <a:pt x="185213" y="165349"/>
                  </a:lnTo>
                  <a:lnTo>
                    <a:pt x="185807" y="221190"/>
                  </a:lnTo>
                  <a:lnTo>
                    <a:pt x="193422" y="277182"/>
                  </a:lnTo>
                  <a:lnTo>
                    <a:pt x="198100" y="333218"/>
                  </a:lnTo>
                  <a:lnTo>
                    <a:pt x="200071" y="3705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479393" y="10491076"/>
              <a:ext cx="112111" cy="14015"/>
            </a:xfrm>
            <a:custGeom>
              <a:avLst/>
              <a:gdLst/>
              <a:ahLst/>
              <a:cxnLst/>
              <a:rect l="0" t="0" r="0" b="0"/>
              <a:pathLst>
                <a:path w="112111" h="14015">
                  <a:moveTo>
                    <a:pt x="0" y="14014"/>
                  </a:moveTo>
                  <a:lnTo>
                    <a:pt x="52826" y="12457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409324" y="10575159"/>
              <a:ext cx="224222" cy="8074"/>
            </a:xfrm>
            <a:custGeom>
              <a:avLst/>
              <a:gdLst/>
              <a:ahLst/>
              <a:cxnLst/>
              <a:rect l="0" t="0" r="0" b="0"/>
              <a:pathLst>
                <a:path w="224222" h="8074">
                  <a:moveTo>
                    <a:pt x="0" y="0"/>
                  </a:moveTo>
                  <a:lnTo>
                    <a:pt x="43195" y="8073"/>
                  </a:lnTo>
                  <a:lnTo>
                    <a:pt x="106629" y="2056"/>
                  </a:lnTo>
                  <a:lnTo>
                    <a:pt x="166542" y="609"/>
                  </a:lnTo>
                  <a:lnTo>
                    <a:pt x="2242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843751" y="10477062"/>
              <a:ext cx="42043" cy="406401"/>
            </a:xfrm>
            <a:custGeom>
              <a:avLst/>
              <a:gdLst/>
              <a:ahLst/>
              <a:cxnLst/>
              <a:rect l="0" t="0" r="0" b="0"/>
              <a:pathLst>
                <a:path w="42043" h="406401">
                  <a:moveTo>
                    <a:pt x="1" y="0"/>
                  </a:moveTo>
                  <a:lnTo>
                    <a:pt x="0" y="44636"/>
                  </a:lnTo>
                  <a:lnTo>
                    <a:pt x="7440" y="102153"/>
                  </a:lnTo>
                  <a:lnTo>
                    <a:pt x="12066" y="158641"/>
                  </a:lnTo>
                  <a:lnTo>
                    <a:pt x="20877" y="214824"/>
                  </a:lnTo>
                  <a:lnTo>
                    <a:pt x="25909" y="270918"/>
                  </a:lnTo>
                  <a:lnTo>
                    <a:pt x="34840" y="319545"/>
                  </a:lnTo>
                  <a:lnTo>
                    <a:pt x="40620" y="382784"/>
                  </a:lnTo>
                  <a:lnTo>
                    <a:pt x="42042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6031298" y="10473044"/>
              <a:ext cx="229041" cy="354364"/>
            </a:xfrm>
            <a:custGeom>
              <a:avLst/>
              <a:gdLst/>
              <a:ahLst/>
              <a:cxnLst/>
              <a:rect l="0" t="0" r="0" b="0"/>
              <a:pathLst>
                <a:path w="229041" h="354364">
                  <a:moveTo>
                    <a:pt x="134771" y="18032"/>
                  </a:moveTo>
                  <a:lnTo>
                    <a:pt x="112453" y="3153"/>
                  </a:lnTo>
                  <a:lnTo>
                    <a:pt x="89039" y="0"/>
                  </a:lnTo>
                  <a:lnTo>
                    <a:pt x="76255" y="1340"/>
                  </a:lnTo>
                  <a:lnTo>
                    <a:pt x="53746" y="11132"/>
                  </a:lnTo>
                  <a:lnTo>
                    <a:pt x="13922" y="42793"/>
                  </a:lnTo>
                  <a:lnTo>
                    <a:pt x="3206" y="69002"/>
                  </a:lnTo>
                  <a:lnTo>
                    <a:pt x="0" y="99855"/>
                  </a:lnTo>
                  <a:lnTo>
                    <a:pt x="3766" y="129138"/>
                  </a:lnTo>
                  <a:lnTo>
                    <a:pt x="6950" y="134144"/>
                  </a:lnTo>
                  <a:lnTo>
                    <a:pt x="10630" y="132810"/>
                  </a:lnTo>
                  <a:lnTo>
                    <a:pt x="14640" y="127249"/>
                  </a:lnTo>
                  <a:lnTo>
                    <a:pt x="42603" y="111984"/>
                  </a:lnTo>
                  <a:lnTo>
                    <a:pt x="67337" y="110653"/>
                  </a:lnTo>
                  <a:lnTo>
                    <a:pt x="93901" y="116809"/>
                  </a:lnTo>
                  <a:lnTo>
                    <a:pt x="149016" y="146136"/>
                  </a:lnTo>
                  <a:lnTo>
                    <a:pt x="197446" y="181917"/>
                  </a:lnTo>
                  <a:lnTo>
                    <a:pt x="219950" y="217109"/>
                  </a:lnTo>
                  <a:lnTo>
                    <a:pt x="229040" y="264560"/>
                  </a:lnTo>
                  <a:lnTo>
                    <a:pt x="222862" y="291613"/>
                  </a:lnTo>
                  <a:lnTo>
                    <a:pt x="208179" y="314018"/>
                  </a:lnTo>
                  <a:lnTo>
                    <a:pt x="186082" y="334355"/>
                  </a:lnTo>
                  <a:lnTo>
                    <a:pt x="152386" y="345471"/>
                  </a:lnTo>
                  <a:lnTo>
                    <a:pt x="114572" y="348854"/>
                  </a:lnTo>
                  <a:lnTo>
                    <a:pt x="82196" y="345167"/>
                  </a:lnTo>
                  <a:lnTo>
                    <a:pt x="37706" y="326898"/>
                  </a:lnTo>
                  <a:lnTo>
                    <a:pt x="32690" y="323596"/>
                  </a:lnTo>
                  <a:lnTo>
                    <a:pt x="34019" y="322951"/>
                  </a:lnTo>
                  <a:lnTo>
                    <a:pt x="39575" y="324080"/>
                  </a:lnTo>
                  <a:lnTo>
                    <a:pt x="92730" y="3543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321087" y="10525537"/>
              <a:ext cx="163378" cy="295455"/>
            </a:xfrm>
            <a:custGeom>
              <a:avLst/>
              <a:gdLst/>
              <a:ahLst/>
              <a:cxnLst/>
              <a:rect l="0" t="0" r="0" b="0"/>
              <a:pathLst>
                <a:path w="163378" h="295455">
                  <a:moveTo>
                    <a:pt x="13147" y="35608"/>
                  </a:moveTo>
                  <a:lnTo>
                    <a:pt x="2056" y="85492"/>
                  </a:lnTo>
                  <a:lnTo>
                    <a:pt x="0" y="136029"/>
                  </a:lnTo>
                  <a:lnTo>
                    <a:pt x="3542" y="186296"/>
                  </a:lnTo>
                  <a:lnTo>
                    <a:pt x="18606" y="230775"/>
                  </a:lnTo>
                  <a:lnTo>
                    <a:pt x="51596" y="280214"/>
                  </a:lnTo>
                  <a:lnTo>
                    <a:pt x="77986" y="292245"/>
                  </a:lnTo>
                  <a:lnTo>
                    <a:pt x="93744" y="295454"/>
                  </a:lnTo>
                  <a:lnTo>
                    <a:pt x="107362" y="294479"/>
                  </a:lnTo>
                  <a:lnTo>
                    <a:pt x="130799" y="285090"/>
                  </a:lnTo>
                  <a:lnTo>
                    <a:pt x="147444" y="266384"/>
                  </a:lnTo>
                  <a:lnTo>
                    <a:pt x="154062" y="254857"/>
                  </a:lnTo>
                  <a:lnTo>
                    <a:pt x="163377" y="201435"/>
                  </a:lnTo>
                  <a:lnTo>
                    <a:pt x="158698" y="143738"/>
                  </a:lnTo>
                  <a:lnTo>
                    <a:pt x="147450" y="94636"/>
                  </a:lnTo>
                  <a:lnTo>
                    <a:pt x="118511" y="37752"/>
                  </a:lnTo>
                  <a:lnTo>
                    <a:pt x="100979" y="15281"/>
                  </a:lnTo>
                  <a:lnTo>
                    <a:pt x="74502" y="3218"/>
                  </a:lnTo>
                  <a:lnTo>
                    <a:pt x="58722" y="0"/>
                  </a:lnTo>
                  <a:lnTo>
                    <a:pt x="45088" y="2527"/>
                  </a:lnTo>
                  <a:lnTo>
                    <a:pt x="21634" y="17791"/>
                  </a:lnTo>
                  <a:lnTo>
                    <a:pt x="9133" y="44298"/>
                  </a:lnTo>
                  <a:lnTo>
                    <a:pt x="5135" y="75283"/>
                  </a:lnTo>
                  <a:lnTo>
                    <a:pt x="15256" y="133237"/>
                  </a:lnTo>
                  <a:lnTo>
                    <a:pt x="32249" y="189667"/>
                  </a:lnTo>
                  <a:lnTo>
                    <a:pt x="41175" y="2177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558455" y="10645228"/>
              <a:ext cx="112112" cy="14014"/>
            </a:xfrm>
            <a:custGeom>
              <a:avLst/>
              <a:gdLst/>
              <a:ahLst/>
              <a:cxnLst/>
              <a:rect l="0" t="0" r="0" b="0"/>
              <a:pathLst>
                <a:path w="112112" h="14014">
                  <a:moveTo>
                    <a:pt x="0" y="0"/>
                  </a:moveTo>
                  <a:lnTo>
                    <a:pt x="49884" y="11091"/>
                  </a:lnTo>
                  <a:lnTo>
                    <a:pt x="112111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6750486" y="10518499"/>
              <a:ext cx="186343" cy="350950"/>
            </a:xfrm>
            <a:custGeom>
              <a:avLst/>
              <a:gdLst/>
              <a:ahLst/>
              <a:cxnLst/>
              <a:rect l="0" t="0" r="0" b="0"/>
              <a:pathLst>
                <a:path w="186343" h="350950">
                  <a:moveTo>
                    <a:pt x="130286" y="84687"/>
                  </a:moveTo>
                  <a:lnTo>
                    <a:pt x="145165" y="69809"/>
                  </a:lnTo>
                  <a:lnTo>
                    <a:pt x="147991" y="60754"/>
                  </a:lnTo>
                  <a:lnTo>
                    <a:pt x="146978" y="38237"/>
                  </a:lnTo>
                  <a:lnTo>
                    <a:pt x="137186" y="16811"/>
                  </a:lnTo>
                  <a:lnTo>
                    <a:pt x="130215" y="6738"/>
                  </a:lnTo>
                  <a:lnTo>
                    <a:pt x="120896" y="1579"/>
                  </a:lnTo>
                  <a:lnTo>
                    <a:pt x="98085" y="0"/>
                  </a:lnTo>
                  <a:lnTo>
                    <a:pt x="58981" y="7865"/>
                  </a:lnTo>
                  <a:lnTo>
                    <a:pt x="35793" y="24073"/>
                  </a:lnTo>
                  <a:lnTo>
                    <a:pt x="16663" y="46848"/>
                  </a:lnTo>
                  <a:lnTo>
                    <a:pt x="2971" y="72541"/>
                  </a:lnTo>
                  <a:lnTo>
                    <a:pt x="0" y="103684"/>
                  </a:lnTo>
                  <a:lnTo>
                    <a:pt x="1387" y="120708"/>
                  </a:lnTo>
                  <a:lnTo>
                    <a:pt x="15386" y="147928"/>
                  </a:lnTo>
                  <a:lnTo>
                    <a:pt x="25659" y="159547"/>
                  </a:lnTo>
                  <a:lnTo>
                    <a:pt x="38735" y="165736"/>
                  </a:lnTo>
                  <a:lnTo>
                    <a:pt x="69874" y="168459"/>
                  </a:lnTo>
                  <a:lnTo>
                    <a:pt x="96169" y="160327"/>
                  </a:lnTo>
                  <a:lnTo>
                    <a:pt x="107542" y="153798"/>
                  </a:lnTo>
                  <a:lnTo>
                    <a:pt x="124329" y="134088"/>
                  </a:lnTo>
                  <a:lnTo>
                    <a:pt x="147795" y="83373"/>
                  </a:lnTo>
                  <a:lnTo>
                    <a:pt x="152859" y="80697"/>
                  </a:lnTo>
                  <a:lnTo>
                    <a:pt x="157791" y="85141"/>
                  </a:lnTo>
                  <a:lnTo>
                    <a:pt x="162637" y="94332"/>
                  </a:lnTo>
                  <a:lnTo>
                    <a:pt x="169457" y="144466"/>
                  </a:lnTo>
                  <a:lnTo>
                    <a:pt x="171052" y="186514"/>
                  </a:lnTo>
                  <a:lnTo>
                    <a:pt x="171950" y="249806"/>
                  </a:lnTo>
                  <a:lnTo>
                    <a:pt x="176369" y="303853"/>
                  </a:lnTo>
                  <a:lnTo>
                    <a:pt x="186342" y="3509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451366" y="11107683"/>
              <a:ext cx="168166" cy="28028"/>
            </a:xfrm>
            <a:custGeom>
              <a:avLst/>
              <a:gdLst/>
              <a:ahLst/>
              <a:cxnLst/>
              <a:rect l="0" t="0" r="0" b="0"/>
              <a:pathLst>
                <a:path w="168166" h="28028">
                  <a:moveTo>
                    <a:pt x="0" y="0"/>
                  </a:moveTo>
                  <a:lnTo>
                    <a:pt x="49884" y="11091"/>
                  </a:lnTo>
                  <a:lnTo>
                    <a:pt x="110891" y="20876"/>
                  </a:lnTo>
                  <a:lnTo>
                    <a:pt x="168165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437352" y="11219793"/>
              <a:ext cx="154152" cy="14015"/>
            </a:xfrm>
            <a:custGeom>
              <a:avLst/>
              <a:gdLst/>
              <a:ahLst/>
              <a:cxnLst/>
              <a:rect l="0" t="0" r="0" b="0"/>
              <a:pathLst>
                <a:path w="154152" h="14015">
                  <a:moveTo>
                    <a:pt x="0" y="0"/>
                  </a:moveTo>
                  <a:lnTo>
                    <a:pt x="49884" y="11092"/>
                  </a:lnTo>
                  <a:lnTo>
                    <a:pt x="100420" y="13148"/>
                  </a:lnTo>
                  <a:lnTo>
                    <a:pt x="154151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5857766" y="11093669"/>
              <a:ext cx="42042" cy="364360"/>
            </a:xfrm>
            <a:custGeom>
              <a:avLst/>
              <a:gdLst/>
              <a:ahLst/>
              <a:cxnLst/>
              <a:rect l="0" t="0" r="0" b="0"/>
              <a:pathLst>
                <a:path w="42042" h="364360">
                  <a:moveTo>
                    <a:pt x="0" y="0"/>
                  </a:moveTo>
                  <a:lnTo>
                    <a:pt x="4151" y="56824"/>
                  </a:lnTo>
                  <a:lnTo>
                    <a:pt x="12065" y="119702"/>
                  </a:lnTo>
                  <a:lnTo>
                    <a:pt x="23260" y="182468"/>
                  </a:lnTo>
                  <a:lnTo>
                    <a:pt x="28172" y="233475"/>
                  </a:lnTo>
                  <a:lnTo>
                    <a:pt x="37239" y="280423"/>
                  </a:lnTo>
                  <a:lnTo>
                    <a:pt x="41092" y="338840"/>
                  </a:lnTo>
                  <a:lnTo>
                    <a:pt x="42041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6018492" y="11205780"/>
              <a:ext cx="231661" cy="98097"/>
            </a:xfrm>
            <a:custGeom>
              <a:avLst/>
              <a:gdLst/>
              <a:ahLst/>
              <a:cxnLst/>
              <a:rect l="0" t="0" r="0" b="0"/>
              <a:pathLst>
                <a:path w="231661" h="98097">
                  <a:moveTo>
                    <a:pt x="7439" y="0"/>
                  </a:moveTo>
                  <a:lnTo>
                    <a:pt x="0" y="22318"/>
                  </a:lnTo>
                  <a:lnTo>
                    <a:pt x="2479" y="30449"/>
                  </a:lnTo>
                  <a:lnTo>
                    <a:pt x="8804" y="37427"/>
                  </a:lnTo>
                  <a:lnTo>
                    <a:pt x="52518" y="59815"/>
                  </a:lnTo>
                  <a:lnTo>
                    <a:pt x="99861" y="74469"/>
                  </a:lnTo>
                  <a:lnTo>
                    <a:pt x="153335" y="88673"/>
                  </a:lnTo>
                  <a:lnTo>
                    <a:pt x="185949" y="93908"/>
                  </a:lnTo>
                  <a:lnTo>
                    <a:pt x="231660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6152055" y="11149724"/>
              <a:ext cx="56056" cy="294291"/>
            </a:xfrm>
            <a:custGeom>
              <a:avLst/>
              <a:gdLst/>
              <a:ahLst/>
              <a:cxnLst/>
              <a:rect l="0" t="0" r="0" b="0"/>
              <a:pathLst>
                <a:path w="56056" h="294291">
                  <a:moveTo>
                    <a:pt x="0" y="0"/>
                  </a:moveTo>
                  <a:lnTo>
                    <a:pt x="1557" y="55939"/>
                  </a:lnTo>
                  <a:lnTo>
                    <a:pt x="11188" y="116402"/>
                  </a:lnTo>
                  <a:lnTo>
                    <a:pt x="23903" y="165285"/>
                  </a:lnTo>
                  <a:lnTo>
                    <a:pt x="42149" y="223652"/>
                  </a:lnTo>
                  <a:lnTo>
                    <a:pt x="51935" y="261941"/>
                  </a:lnTo>
                  <a:lnTo>
                    <a:pt x="56055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6334234" y="11107683"/>
              <a:ext cx="42043" cy="364359"/>
            </a:xfrm>
            <a:custGeom>
              <a:avLst/>
              <a:gdLst/>
              <a:ahLst/>
              <a:cxnLst/>
              <a:rect l="0" t="0" r="0" b="0"/>
              <a:pathLst>
                <a:path w="42043" h="364359">
                  <a:moveTo>
                    <a:pt x="0" y="0"/>
                  </a:moveTo>
                  <a:lnTo>
                    <a:pt x="1" y="46309"/>
                  </a:lnTo>
                  <a:lnTo>
                    <a:pt x="1558" y="105243"/>
                  </a:lnTo>
                  <a:lnTo>
                    <a:pt x="11188" y="161287"/>
                  </a:lnTo>
                  <a:lnTo>
                    <a:pt x="22346" y="209725"/>
                  </a:lnTo>
                  <a:lnTo>
                    <a:pt x="27902" y="261275"/>
                  </a:lnTo>
                  <a:lnTo>
                    <a:pt x="38787" y="321332"/>
                  </a:lnTo>
                  <a:lnTo>
                    <a:pt x="42042" y="364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496909" y="11077404"/>
              <a:ext cx="124988" cy="150112"/>
            </a:xfrm>
            <a:custGeom>
              <a:avLst/>
              <a:gdLst/>
              <a:ahLst/>
              <a:cxnLst/>
              <a:rect l="0" t="0" r="0" b="0"/>
              <a:pathLst>
                <a:path w="124988" h="150112">
                  <a:moveTo>
                    <a:pt x="19505" y="2251"/>
                  </a:moveTo>
                  <a:lnTo>
                    <a:pt x="0" y="60767"/>
                  </a:lnTo>
                  <a:lnTo>
                    <a:pt x="3569" y="87428"/>
                  </a:lnTo>
                  <a:lnTo>
                    <a:pt x="23088" y="124547"/>
                  </a:lnTo>
                  <a:lnTo>
                    <a:pt x="31236" y="135166"/>
                  </a:lnTo>
                  <a:lnTo>
                    <a:pt x="56899" y="146964"/>
                  </a:lnTo>
                  <a:lnTo>
                    <a:pt x="72461" y="150111"/>
                  </a:lnTo>
                  <a:lnTo>
                    <a:pt x="85951" y="149094"/>
                  </a:lnTo>
                  <a:lnTo>
                    <a:pt x="109244" y="139659"/>
                  </a:lnTo>
                  <a:lnTo>
                    <a:pt x="116701" y="129670"/>
                  </a:lnTo>
                  <a:lnTo>
                    <a:pt x="124987" y="101962"/>
                  </a:lnTo>
                  <a:lnTo>
                    <a:pt x="120365" y="73038"/>
                  </a:lnTo>
                  <a:lnTo>
                    <a:pt x="100254" y="34644"/>
                  </a:lnTo>
                  <a:lnTo>
                    <a:pt x="92022" y="23846"/>
                  </a:lnTo>
                  <a:lnTo>
                    <a:pt x="66267" y="7697"/>
                  </a:lnTo>
                  <a:lnTo>
                    <a:pt x="50680" y="1210"/>
                  </a:lnTo>
                  <a:lnTo>
                    <a:pt x="38731" y="0"/>
                  </a:lnTo>
                  <a:lnTo>
                    <a:pt x="29208" y="2307"/>
                  </a:lnTo>
                  <a:lnTo>
                    <a:pt x="5491" y="162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661420" y="10926146"/>
              <a:ext cx="1218654" cy="809405"/>
            </a:xfrm>
            <a:custGeom>
              <a:avLst/>
              <a:gdLst/>
              <a:ahLst/>
              <a:cxnLst/>
              <a:rect l="0" t="0" r="0" b="0"/>
              <a:pathLst>
                <a:path w="1218654" h="809405">
                  <a:moveTo>
                    <a:pt x="1149284" y="41399"/>
                  </a:moveTo>
                  <a:lnTo>
                    <a:pt x="1092459" y="26155"/>
                  </a:lnTo>
                  <a:lnTo>
                    <a:pt x="1038503" y="17158"/>
                  </a:lnTo>
                  <a:lnTo>
                    <a:pt x="975803" y="10341"/>
                  </a:lnTo>
                  <a:lnTo>
                    <a:pt x="919335" y="2612"/>
                  </a:lnTo>
                  <a:lnTo>
                    <a:pt x="874248" y="804"/>
                  </a:lnTo>
                  <a:lnTo>
                    <a:pt x="823067" y="0"/>
                  </a:lnTo>
                  <a:lnTo>
                    <a:pt x="764046" y="6987"/>
                  </a:lnTo>
                  <a:lnTo>
                    <a:pt x="719590" y="10534"/>
                  </a:lnTo>
                  <a:lnTo>
                    <a:pt x="671804" y="12110"/>
                  </a:lnTo>
                  <a:lnTo>
                    <a:pt x="629805" y="12810"/>
                  </a:lnTo>
                  <a:lnTo>
                    <a:pt x="577921" y="13122"/>
                  </a:lnTo>
                  <a:lnTo>
                    <a:pt x="520086" y="14817"/>
                  </a:lnTo>
                  <a:lnTo>
                    <a:pt x="463240" y="20762"/>
                  </a:lnTo>
                  <a:lnTo>
                    <a:pt x="406833" y="24441"/>
                  </a:lnTo>
                  <a:lnTo>
                    <a:pt x="355293" y="27634"/>
                  </a:lnTo>
                  <a:lnTo>
                    <a:pt x="295344" y="36628"/>
                  </a:lnTo>
                  <a:lnTo>
                    <a:pt x="246573" y="39278"/>
                  </a:lnTo>
                  <a:lnTo>
                    <a:pt x="188910" y="48210"/>
                  </a:lnTo>
                  <a:lnTo>
                    <a:pt x="134800" y="53278"/>
                  </a:lnTo>
                  <a:lnTo>
                    <a:pt x="71905" y="66178"/>
                  </a:lnTo>
                  <a:lnTo>
                    <a:pt x="30236" y="80748"/>
                  </a:lnTo>
                  <a:lnTo>
                    <a:pt x="7813" y="95739"/>
                  </a:lnTo>
                  <a:lnTo>
                    <a:pt x="2146" y="105653"/>
                  </a:lnTo>
                  <a:lnTo>
                    <a:pt x="0" y="129126"/>
                  </a:lnTo>
                  <a:lnTo>
                    <a:pt x="22498" y="183814"/>
                  </a:lnTo>
                  <a:lnTo>
                    <a:pt x="47950" y="234979"/>
                  </a:lnTo>
                  <a:lnTo>
                    <a:pt x="73657" y="288029"/>
                  </a:lnTo>
                  <a:lnTo>
                    <a:pt x="93385" y="337139"/>
                  </a:lnTo>
                  <a:lnTo>
                    <a:pt x="116704" y="399612"/>
                  </a:lnTo>
                  <a:lnTo>
                    <a:pt x="128770" y="444548"/>
                  </a:lnTo>
                  <a:lnTo>
                    <a:pt x="139322" y="490472"/>
                  </a:lnTo>
                  <a:lnTo>
                    <a:pt x="147646" y="536834"/>
                  </a:lnTo>
                  <a:lnTo>
                    <a:pt x="151345" y="583390"/>
                  </a:lnTo>
                  <a:lnTo>
                    <a:pt x="160867" y="645932"/>
                  </a:lnTo>
                  <a:lnTo>
                    <a:pt x="166110" y="703909"/>
                  </a:lnTo>
                  <a:lnTo>
                    <a:pt x="175103" y="753095"/>
                  </a:lnTo>
                  <a:lnTo>
                    <a:pt x="195069" y="789813"/>
                  </a:lnTo>
                  <a:lnTo>
                    <a:pt x="203280" y="794146"/>
                  </a:lnTo>
                  <a:lnTo>
                    <a:pt x="211868" y="793922"/>
                  </a:lnTo>
                  <a:lnTo>
                    <a:pt x="229715" y="785368"/>
                  </a:lnTo>
                  <a:lnTo>
                    <a:pt x="283285" y="753132"/>
                  </a:lnTo>
                  <a:lnTo>
                    <a:pt x="330755" y="737921"/>
                  </a:lnTo>
                  <a:lnTo>
                    <a:pt x="391707" y="730992"/>
                  </a:lnTo>
                  <a:lnTo>
                    <a:pt x="440439" y="725220"/>
                  </a:lnTo>
                  <a:lnTo>
                    <a:pt x="494796" y="720577"/>
                  </a:lnTo>
                  <a:lnTo>
                    <a:pt x="555287" y="723704"/>
                  </a:lnTo>
                  <a:lnTo>
                    <a:pt x="618504" y="726133"/>
                  </a:lnTo>
                  <a:lnTo>
                    <a:pt x="678261" y="727212"/>
                  </a:lnTo>
                  <a:lnTo>
                    <a:pt x="725581" y="727692"/>
                  </a:lnTo>
                  <a:lnTo>
                    <a:pt x="787237" y="735400"/>
                  </a:lnTo>
                  <a:lnTo>
                    <a:pt x="837513" y="747546"/>
                  </a:lnTo>
                  <a:lnTo>
                    <a:pt x="889433" y="753567"/>
                  </a:lnTo>
                  <a:lnTo>
                    <a:pt x="951589" y="766789"/>
                  </a:lnTo>
                  <a:lnTo>
                    <a:pt x="999358" y="779857"/>
                  </a:lnTo>
                  <a:lnTo>
                    <a:pt x="1045280" y="788978"/>
                  </a:lnTo>
                  <a:lnTo>
                    <a:pt x="1108779" y="802868"/>
                  </a:lnTo>
                  <a:lnTo>
                    <a:pt x="1167040" y="809404"/>
                  </a:lnTo>
                  <a:lnTo>
                    <a:pt x="1181363" y="805651"/>
                  </a:lnTo>
                  <a:lnTo>
                    <a:pt x="1192469" y="798477"/>
                  </a:lnTo>
                  <a:lnTo>
                    <a:pt x="1201430" y="789023"/>
                  </a:lnTo>
                  <a:lnTo>
                    <a:pt x="1211386" y="761911"/>
                  </a:lnTo>
                  <a:lnTo>
                    <a:pt x="1216992" y="711630"/>
                  </a:lnTo>
                  <a:lnTo>
                    <a:pt x="1218653" y="657285"/>
                  </a:lnTo>
                  <a:lnTo>
                    <a:pt x="1214993" y="605890"/>
                  </a:lnTo>
                  <a:lnTo>
                    <a:pt x="1208199" y="556924"/>
                  </a:lnTo>
                  <a:lnTo>
                    <a:pt x="1202034" y="494665"/>
                  </a:lnTo>
                  <a:lnTo>
                    <a:pt x="1196084" y="445272"/>
                  </a:lnTo>
                  <a:lnTo>
                    <a:pt x="1193439" y="397368"/>
                  </a:lnTo>
                  <a:lnTo>
                    <a:pt x="1184513" y="341507"/>
                  </a:lnTo>
                  <a:lnTo>
                    <a:pt x="1172006" y="280492"/>
                  </a:lnTo>
                  <a:lnTo>
                    <a:pt x="1163016" y="235897"/>
                  </a:lnTo>
                  <a:lnTo>
                    <a:pt x="1155387" y="191683"/>
                  </a:lnTo>
                  <a:lnTo>
                    <a:pt x="1149535" y="131775"/>
                  </a:lnTo>
                  <a:lnTo>
                    <a:pt x="1140188" y="76135"/>
                  </a:lnTo>
                  <a:lnTo>
                    <a:pt x="1135270" y="133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629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0" y="4946650"/>
            <a:ext cx="5316093" cy="54775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6153150"/>
            <a:ext cx="1714500" cy="180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50" y="1250950"/>
            <a:ext cx="4590288" cy="54965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450" y="2000250"/>
            <a:ext cx="2917317" cy="18670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712200"/>
            <a:ext cx="9564624" cy="49009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9982200"/>
            <a:ext cx="3390900" cy="2514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9328150"/>
            <a:ext cx="1727200" cy="482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8407400"/>
            <a:ext cx="5676900" cy="6146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3086100" y="317500"/>
            <a:ext cx="314270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Quiz 2 Review Page 4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6000" y="2171700"/>
            <a:ext cx="52809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11.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93800" y="5702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12.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4200" y="94488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5087007" y="1851440"/>
            <a:ext cx="2310141" cy="1644565"/>
            <a:chOff x="5087007" y="1851440"/>
            <a:chExt cx="2310141" cy="1644565"/>
          </a:xfrm>
        </p:grpSpPr>
        <p:sp>
          <p:nvSpPr>
            <p:cNvPr id="14" name="Freeform 13"/>
            <p:cNvSpPr/>
            <p:nvPr/>
          </p:nvSpPr>
          <p:spPr>
            <a:xfrm>
              <a:off x="5122241" y="1851440"/>
              <a:ext cx="132932" cy="551489"/>
            </a:xfrm>
            <a:custGeom>
              <a:avLst/>
              <a:gdLst/>
              <a:ahLst/>
              <a:cxnLst/>
              <a:rect l="0" t="0" r="0" b="0"/>
              <a:pathLst>
                <a:path w="132932" h="551489">
                  <a:moveTo>
                    <a:pt x="62862" y="117060"/>
                  </a:moveTo>
                  <a:lnTo>
                    <a:pt x="55423" y="161697"/>
                  </a:lnTo>
                  <a:lnTo>
                    <a:pt x="51770" y="204372"/>
                  </a:lnTo>
                  <a:lnTo>
                    <a:pt x="48590" y="247734"/>
                  </a:lnTo>
                  <a:lnTo>
                    <a:pt x="39602" y="308719"/>
                  </a:lnTo>
                  <a:lnTo>
                    <a:pt x="36954" y="352760"/>
                  </a:lnTo>
                  <a:lnTo>
                    <a:pt x="28023" y="406446"/>
                  </a:lnTo>
                  <a:lnTo>
                    <a:pt x="22955" y="466817"/>
                  </a:lnTo>
                  <a:lnTo>
                    <a:pt x="14014" y="526573"/>
                  </a:lnTo>
                  <a:lnTo>
                    <a:pt x="11612" y="531764"/>
                  </a:lnTo>
                  <a:lnTo>
                    <a:pt x="10010" y="527439"/>
                  </a:lnTo>
                  <a:lnTo>
                    <a:pt x="0" y="479437"/>
                  </a:lnTo>
                  <a:lnTo>
                    <a:pt x="2368" y="423911"/>
                  </a:lnTo>
                  <a:lnTo>
                    <a:pt x="4834" y="376448"/>
                  </a:lnTo>
                  <a:lnTo>
                    <a:pt x="5930" y="324212"/>
                  </a:lnTo>
                  <a:lnTo>
                    <a:pt x="6417" y="269854"/>
                  </a:lnTo>
                  <a:lnTo>
                    <a:pt x="10786" y="214553"/>
                  </a:lnTo>
                  <a:lnTo>
                    <a:pt x="17918" y="160390"/>
                  </a:lnTo>
                  <a:lnTo>
                    <a:pt x="26278" y="110367"/>
                  </a:lnTo>
                  <a:lnTo>
                    <a:pt x="35184" y="66334"/>
                  </a:lnTo>
                  <a:lnTo>
                    <a:pt x="45890" y="29117"/>
                  </a:lnTo>
                  <a:lnTo>
                    <a:pt x="61028" y="2196"/>
                  </a:lnTo>
                  <a:lnTo>
                    <a:pt x="69425" y="0"/>
                  </a:lnTo>
                  <a:lnTo>
                    <a:pt x="78137" y="4764"/>
                  </a:lnTo>
                  <a:lnTo>
                    <a:pt x="87059" y="14168"/>
                  </a:lnTo>
                  <a:lnTo>
                    <a:pt x="96973" y="49531"/>
                  </a:lnTo>
                  <a:lnTo>
                    <a:pt x="101379" y="97947"/>
                  </a:lnTo>
                  <a:lnTo>
                    <a:pt x="103337" y="155797"/>
                  </a:lnTo>
                  <a:lnTo>
                    <a:pt x="104207" y="213688"/>
                  </a:lnTo>
                  <a:lnTo>
                    <a:pt x="104594" y="267445"/>
                  </a:lnTo>
                  <a:lnTo>
                    <a:pt x="104766" y="312098"/>
                  </a:lnTo>
                  <a:lnTo>
                    <a:pt x="104843" y="356857"/>
                  </a:lnTo>
                  <a:lnTo>
                    <a:pt x="109038" y="417522"/>
                  </a:lnTo>
                  <a:lnTo>
                    <a:pt x="115990" y="469234"/>
                  </a:lnTo>
                  <a:lnTo>
                    <a:pt x="122203" y="515697"/>
                  </a:lnTo>
                  <a:lnTo>
                    <a:pt x="132931" y="5514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087007" y="2220748"/>
              <a:ext cx="140139" cy="1"/>
            </a:xfrm>
            <a:custGeom>
              <a:avLst/>
              <a:gdLst/>
              <a:ahLst/>
              <a:cxnLst/>
              <a:rect l="0" t="0" r="0" b="0"/>
              <a:pathLst>
                <a:path w="140139" h="1">
                  <a:moveTo>
                    <a:pt x="0" y="0"/>
                  </a:moveTo>
                  <a:lnTo>
                    <a:pt x="60976" y="0"/>
                  </a:lnTo>
                  <a:lnTo>
                    <a:pt x="105264" y="0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325241" y="2122652"/>
              <a:ext cx="98098" cy="14015"/>
            </a:xfrm>
            <a:custGeom>
              <a:avLst/>
              <a:gdLst/>
              <a:ahLst/>
              <a:cxnLst/>
              <a:rect l="0" t="0" r="0" b="0"/>
              <a:pathLst>
                <a:path w="98098" h="14015">
                  <a:moveTo>
                    <a:pt x="0" y="0"/>
                  </a:moveTo>
                  <a:lnTo>
                    <a:pt x="56825" y="4152"/>
                  </a:lnTo>
                  <a:lnTo>
                    <a:pt x="98097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67283" y="2234762"/>
              <a:ext cx="84084" cy="14015"/>
            </a:xfrm>
            <a:custGeom>
              <a:avLst/>
              <a:gdLst/>
              <a:ahLst/>
              <a:cxnLst/>
              <a:rect l="0" t="0" r="0" b="0"/>
              <a:pathLst>
                <a:path w="84084" h="14015">
                  <a:moveTo>
                    <a:pt x="0" y="14014"/>
                  </a:moveTo>
                  <a:lnTo>
                    <a:pt x="41637" y="12457"/>
                  </a:lnTo>
                  <a:lnTo>
                    <a:pt x="8408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53571" y="1912445"/>
              <a:ext cx="203413" cy="442060"/>
            </a:xfrm>
            <a:custGeom>
              <a:avLst/>
              <a:gdLst/>
              <a:ahLst/>
              <a:cxnLst/>
              <a:rect l="0" t="0" r="0" b="0"/>
              <a:pathLst>
                <a:path w="203413" h="442060">
                  <a:moveTo>
                    <a:pt x="65960" y="0"/>
                  </a:moveTo>
                  <a:lnTo>
                    <a:pt x="88278" y="7439"/>
                  </a:lnTo>
                  <a:lnTo>
                    <a:pt x="124476" y="34384"/>
                  </a:lnTo>
                  <a:lnTo>
                    <a:pt x="167368" y="96526"/>
                  </a:lnTo>
                  <a:lnTo>
                    <a:pt x="193239" y="151956"/>
                  </a:lnTo>
                  <a:lnTo>
                    <a:pt x="202288" y="215438"/>
                  </a:lnTo>
                  <a:lnTo>
                    <a:pt x="203412" y="272829"/>
                  </a:lnTo>
                  <a:lnTo>
                    <a:pt x="190631" y="334860"/>
                  </a:lnTo>
                  <a:lnTo>
                    <a:pt x="178981" y="363705"/>
                  </a:lnTo>
                  <a:lnTo>
                    <a:pt x="127729" y="426902"/>
                  </a:lnTo>
                  <a:lnTo>
                    <a:pt x="96008" y="438868"/>
                  </a:lnTo>
                  <a:lnTo>
                    <a:pt x="76649" y="442059"/>
                  </a:lnTo>
                  <a:lnTo>
                    <a:pt x="46836" y="437300"/>
                  </a:lnTo>
                  <a:lnTo>
                    <a:pt x="34525" y="431671"/>
                  </a:lnTo>
                  <a:lnTo>
                    <a:pt x="16695" y="412960"/>
                  </a:lnTo>
                  <a:lnTo>
                    <a:pt x="5137" y="387516"/>
                  </a:lnTo>
                  <a:lnTo>
                    <a:pt x="0" y="355447"/>
                  </a:lnTo>
                  <a:lnTo>
                    <a:pt x="6022" y="328737"/>
                  </a:lnTo>
                  <a:lnTo>
                    <a:pt x="11988" y="317254"/>
                  </a:lnTo>
                  <a:lnTo>
                    <a:pt x="35225" y="300344"/>
                  </a:lnTo>
                  <a:lnTo>
                    <a:pt x="50141" y="293655"/>
                  </a:lnTo>
                  <a:lnTo>
                    <a:pt x="64757" y="292309"/>
                  </a:lnTo>
                  <a:lnTo>
                    <a:pt x="93453" y="299118"/>
                  </a:lnTo>
                  <a:lnTo>
                    <a:pt x="128431" y="320461"/>
                  </a:lnTo>
                  <a:lnTo>
                    <a:pt x="166593" y="365203"/>
                  </a:lnTo>
                  <a:lnTo>
                    <a:pt x="192084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801710" y="1968500"/>
              <a:ext cx="186090" cy="367420"/>
            </a:xfrm>
            <a:custGeom>
              <a:avLst/>
              <a:gdLst/>
              <a:ahLst/>
              <a:cxnLst/>
              <a:rect l="0" t="0" r="0" b="0"/>
              <a:pathLst>
                <a:path w="186090" h="367420">
                  <a:moveTo>
                    <a:pt x="0" y="0"/>
                  </a:moveTo>
                  <a:lnTo>
                    <a:pt x="15244" y="54037"/>
                  </a:lnTo>
                  <a:lnTo>
                    <a:pt x="24241" y="115664"/>
                  </a:lnTo>
                  <a:lnTo>
                    <a:pt x="26345" y="160403"/>
                  </a:lnTo>
                  <a:lnTo>
                    <a:pt x="27280" y="206238"/>
                  </a:lnTo>
                  <a:lnTo>
                    <a:pt x="35245" y="260934"/>
                  </a:lnTo>
                  <a:lnTo>
                    <a:pt x="40028" y="314164"/>
                  </a:lnTo>
                  <a:lnTo>
                    <a:pt x="49717" y="367419"/>
                  </a:lnTo>
                  <a:lnTo>
                    <a:pt x="48716" y="366399"/>
                  </a:lnTo>
                  <a:lnTo>
                    <a:pt x="33290" y="317338"/>
                  </a:lnTo>
                  <a:lnTo>
                    <a:pt x="29587" y="268074"/>
                  </a:lnTo>
                  <a:lnTo>
                    <a:pt x="31604" y="215588"/>
                  </a:lnTo>
                  <a:lnTo>
                    <a:pt x="43112" y="184571"/>
                  </a:lnTo>
                  <a:lnTo>
                    <a:pt x="62760" y="163519"/>
                  </a:lnTo>
                  <a:lnTo>
                    <a:pt x="74539" y="155725"/>
                  </a:lnTo>
                  <a:lnTo>
                    <a:pt x="88620" y="153644"/>
                  </a:lnTo>
                  <a:lnTo>
                    <a:pt x="120874" y="159635"/>
                  </a:lnTo>
                  <a:lnTo>
                    <a:pt x="159171" y="180517"/>
                  </a:lnTo>
                  <a:lnTo>
                    <a:pt x="176105" y="201683"/>
                  </a:lnTo>
                  <a:lnTo>
                    <a:pt x="182801" y="213867"/>
                  </a:lnTo>
                  <a:lnTo>
                    <a:pt x="186089" y="239861"/>
                  </a:lnTo>
                  <a:lnTo>
                    <a:pt x="180803" y="268542"/>
                  </a:lnTo>
                  <a:lnTo>
                    <a:pt x="168073" y="302050"/>
                  </a:lnTo>
                  <a:lnTo>
                    <a:pt x="147882" y="325248"/>
                  </a:lnTo>
                  <a:lnTo>
                    <a:pt x="96859" y="352827"/>
                  </a:lnTo>
                  <a:lnTo>
                    <a:pt x="69519" y="355081"/>
                  </a:lnTo>
                  <a:lnTo>
                    <a:pt x="28028" y="350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180083" y="2052583"/>
              <a:ext cx="14015" cy="252249"/>
            </a:xfrm>
            <a:custGeom>
              <a:avLst/>
              <a:gdLst/>
              <a:ahLst/>
              <a:cxnLst/>
              <a:rect l="0" t="0" r="0" b="0"/>
              <a:pathLst>
                <a:path w="14015" h="252249">
                  <a:moveTo>
                    <a:pt x="0" y="0"/>
                  </a:moveTo>
                  <a:lnTo>
                    <a:pt x="0" y="54383"/>
                  </a:lnTo>
                  <a:lnTo>
                    <a:pt x="0" y="108328"/>
                  </a:lnTo>
                  <a:lnTo>
                    <a:pt x="0" y="163757"/>
                  </a:lnTo>
                  <a:lnTo>
                    <a:pt x="1557" y="214956"/>
                  </a:lnTo>
                  <a:lnTo>
                    <a:pt x="14014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6053959" y="2108638"/>
              <a:ext cx="210208" cy="42042"/>
            </a:xfrm>
            <a:custGeom>
              <a:avLst/>
              <a:gdLst/>
              <a:ahLst/>
              <a:cxnLst/>
              <a:rect l="0" t="0" r="0" b="0"/>
              <a:pathLst>
                <a:path w="210208" h="42042">
                  <a:moveTo>
                    <a:pt x="0" y="42041"/>
                  </a:moveTo>
                  <a:lnTo>
                    <a:pt x="56824" y="37889"/>
                  </a:lnTo>
                  <a:lnTo>
                    <a:pt x="112262" y="22536"/>
                  </a:lnTo>
                  <a:lnTo>
                    <a:pt x="174712" y="6066"/>
                  </a:lnTo>
                  <a:lnTo>
                    <a:pt x="2102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6327109" y="1912445"/>
              <a:ext cx="203320" cy="392387"/>
            </a:xfrm>
            <a:custGeom>
              <a:avLst/>
              <a:gdLst/>
              <a:ahLst/>
              <a:cxnLst/>
              <a:rect l="0" t="0" r="0" b="0"/>
              <a:pathLst>
                <a:path w="203320" h="392387">
                  <a:moveTo>
                    <a:pt x="77194" y="0"/>
                  </a:moveTo>
                  <a:lnTo>
                    <a:pt x="128271" y="39010"/>
                  </a:lnTo>
                  <a:lnTo>
                    <a:pt x="156515" y="80762"/>
                  </a:lnTo>
                  <a:lnTo>
                    <a:pt x="177167" y="132580"/>
                  </a:lnTo>
                  <a:lnTo>
                    <a:pt x="185709" y="194818"/>
                  </a:lnTo>
                  <a:lnTo>
                    <a:pt x="180800" y="255128"/>
                  </a:lnTo>
                  <a:lnTo>
                    <a:pt x="169484" y="312444"/>
                  </a:lnTo>
                  <a:lnTo>
                    <a:pt x="152468" y="341804"/>
                  </a:lnTo>
                  <a:lnTo>
                    <a:pt x="129335" y="363677"/>
                  </a:lnTo>
                  <a:lnTo>
                    <a:pt x="103482" y="378588"/>
                  </a:lnTo>
                  <a:lnTo>
                    <a:pt x="72269" y="382101"/>
                  </a:lnTo>
                  <a:lnTo>
                    <a:pt x="40750" y="376915"/>
                  </a:lnTo>
                  <a:lnTo>
                    <a:pt x="16360" y="364230"/>
                  </a:lnTo>
                  <a:lnTo>
                    <a:pt x="8610" y="353373"/>
                  </a:lnTo>
                  <a:lnTo>
                    <a:pt x="0" y="324701"/>
                  </a:lnTo>
                  <a:lnTo>
                    <a:pt x="818" y="311450"/>
                  </a:lnTo>
                  <a:lnTo>
                    <a:pt x="10032" y="288422"/>
                  </a:lnTo>
                  <a:lnTo>
                    <a:pt x="28660" y="271958"/>
                  </a:lnTo>
                  <a:lnTo>
                    <a:pt x="40167" y="265388"/>
                  </a:lnTo>
                  <a:lnTo>
                    <a:pt x="69561" y="262240"/>
                  </a:lnTo>
                  <a:lnTo>
                    <a:pt x="100272" y="267589"/>
                  </a:lnTo>
                  <a:lnTo>
                    <a:pt x="124302" y="280347"/>
                  </a:lnTo>
                  <a:lnTo>
                    <a:pt x="155339" y="312477"/>
                  </a:lnTo>
                  <a:lnTo>
                    <a:pt x="187907" y="370617"/>
                  </a:lnTo>
                  <a:lnTo>
                    <a:pt x="203319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572469" y="1912445"/>
              <a:ext cx="168166" cy="434428"/>
            </a:xfrm>
            <a:custGeom>
              <a:avLst/>
              <a:gdLst/>
              <a:ahLst/>
              <a:cxnLst/>
              <a:rect l="0" t="0" r="0" b="0"/>
              <a:pathLst>
                <a:path w="168166" h="434428">
                  <a:moveTo>
                    <a:pt x="0" y="0"/>
                  </a:moveTo>
                  <a:lnTo>
                    <a:pt x="11091" y="60976"/>
                  </a:lnTo>
                  <a:lnTo>
                    <a:pt x="13148" y="117720"/>
                  </a:lnTo>
                  <a:lnTo>
                    <a:pt x="15185" y="162873"/>
                  </a:lnTo>
                  <a:lnTo>
                    <a:pt x="21282" y="214083"/>
                  </a:lnTo>
                  <a:lnTo>
                    <a:pt x="25029" y="263832"/>
                  </a:lnTo>
                  <a:lnTo>
                    <a:pt x="26695" y="310338"/>
                  </a:lnTo>
                  <a:lnTo>
                    <a:pt x="27633" y="371536"/>
                  </a:lnTo>
                  <a:lnTo>
                    <a:pt x="27910" y="416658"/>
                  </a:lnTo>
                  <a:lnTo>
                    <a:pt x="26436" y="397675"/>
                  </a:lnTo>
                  <a:lnTo>
                    <a:pt x="16929" y="344469"/>
                  </a:lnTo>
                  <a:lnTo>
                    <a:pt x="19029" y="296701"/>
                  </a:lnTo>
                  <a:lnTo>
                    <a:pt x="33690" y="238711"/>
                  </a:lnTo>
                  <a:lnTo>
                    <a:pt x="42702" y="229209"/>
                  </a:lnTo>
                  <a:lnTo>
                    <a:pt x="69324" y="218652"/>
                  </a:lnTo>
                  <a:lnTo>
                    <a:pt x="82029" y="222066"/>
                  </a:lnTo>
                  <a:lnTo>
                    <a:pt x="104451" y="242467"/>
                  </a:lnTo>
                  <a:lnTo>
                    <a:pt x="127141" y="281530"/>
                  </a:lnTo>
                  <a:lnTo>
                    <a:pt x="143726" y="330128"/>
                  </a:lnTo>
                  <a:lnTo>
                    <a:pt x="161723" y="389604"/>
                  </a:lnTo>
                  <a:lnTo>
                    <a:pt x="168165" y="43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25241" y="2641162"/>
              <a:ext cx="140139" cy="42042"/>
            </a:xfrm>
            <a:custGeom>
              <a:avLst/>
              <a:gdLst/>
              <a:ahLst/>
              <a:cxnLst/>
              <a:rect l="0" t="0" r="0" b="0"/>
              <a:pathLst>
                <a:path w="140139" h="42042">
                  <a:moveTo>
                    <a:pt x="0" y="0"/>
                  </a:moveTo>
                  <a:lnTo>
                    <a:pt x="58516" y="31571"/>
                  </a:lnTo>
                  <a:lnTo>
                    <a:pt x="117556" y="39973"/>
                  </a:lnTo>
                  <a:lnTo>
                    <a:pt x="140138" y="42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297214" y="2767286"/>
              <a:ext cx="112111" cy="1"/>
            </a:xfrm>
            <a:custGeom>
              <a:avLst/>
              <a:gdLst/>
              <a:ahLst/>
              <a:cxnLst/>
              <a:rect l="0" t="0" r="0" b="0"/>
              <a:pathLst>
                <a:path w="112111" h="1">
                  <a:moveTo>
                    <a:pt x="0" y="0"/>
                  </a:moveTo>
                  <a:lnTo>
                    <a:pt x="60976" y="0"/>
                  </a:lnTo>
                  <a:lnTo>
                    <a:pt x="11211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499741" y="2571093"/>
              <a:ext cx="229172" cy="369308"/>
            </a:xfrm>
            <a:custGeom>
              <a:avLst/>
              <a:gdLst/>
              <a:ahLst/>
              <a:cxnLst/>
              <a:rect l="0" t="0" r="0" b="0"/>
              <a:pathLst>
                <a:path w="229172" h="369308">
                  <a:moveTo>
                    <a:pt x="119790" y="0"/>
                  </a:moveTo>
                  <a:lnTo>
                    <a:pt x="178306" y="26945"/>
                  </a:lnTo>
                  <a:lnTo>
                    <a:pt x="211176" y="67326"/>
                  </a:lnTo>
                  <a:lnTo>
                    <a:pt x="222690" y="101030"/>
                  </a:lnTo>
                  <a:lnTo>
                    <a:pt x="229171" y="155021"/>
                  </a:lnTo>
                  <a:lnTo>
                    <a:pt x="227573" y="191908"/>
                  </a:lnTo>
                  <a:lnTo>
                    <a:pt x="209165" y="246134"/>
                  </a:lnTo>
                  <a:lnTo>
                    <a:pt x="175045" y="307096"/>
                  </a:lnTo>
                  <a:lnTo>
                    <a:pt x="155248" y="332680"/>
                  </a:lnTo>
                  <a:lnTo>
                    <a:pt x="117839" y="355837"/>
                  </a:lnTo>
                  <a:lnTo>
                    <a:pt x="90895" y="367319"/>
                  </a:lnTo>
                  <a:lnTo>
                    <a:pt x="63349" y="369307"/>
                  </a:lnTo>
                  <a:lnTo>
                    <a:pt x="37093" y="363444"/>
                  </a:lnTo>
                  <a:lnTo>
                    <a:pt x="15043" y="350457"/>
                  </a:lnTo>
                  <a:lnTo>
                    <a:pt x="7917" y="339520"/>
                  </a:lnTo>
                  <a:lnTo>
                    <a:pt x="0" y="310759"/>
                  </a:lnTo>
                  <a:lnTo>
                    <a:pt x="4785" y="281367"/>
                  </a:lnTo>
                  <a:lnTo>
                    <a:pt x="18850" y="254290"/>
                  </a:lnTo>
                  <a:lnTo>
                    <a:pt x="40672" y="231876"/>
                  </a:lnTo>
                  <a:lnTo>
                    <a:pt x="70093" y="219838"/>
                  </a:lnTo>
                  <a:lnTo>
                    <a:pt x="86659" y="216627"/>
                  </a:lnTo>
                  <a:lnTo>
                    <a:pt x="113369" y="221365"/>
                  </a:lnTo>
                  <a:lnTo>
                    <a:pt x="145916" y="241541"/>
                  </a:lnTo>
                  <a:lnTo>
                    <a:pt x="164100" y="259946"/>
                  </a:lnTo>
                  <a:lnTo>
                    <a:pt x="193599" y="323331"/>
                  </a:lnTo>
                  <a:lnTo>
                    <a:pt x="203873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791817" y="2501024"/>
              <a:ext cx="122005" cy="462456"/>
            </a:xfrm>
            <a:custGeom>
              <a:avLst/>
              <a:gdLst/>
              <a:ahLst/>
              <a:cxnLst/>
              <a:rect l="0" t="0" r="0" b="0"/>
              <a:pathLst>
                <a:path w="122005" h="462456">
                  <a:moveTo>
                    <a:pt x="51935" y="0"/>
                  </a:moveTo>
                  <a:lnTo>
                    <a:pt x="36691" y="49885"/>
                  </a:lnTo>
                  <a:lnTo>
                    <a:pt x="23543" y="104573"/>
                  </a:lnTo>
                  <a:lnTo>
                    <a:pt x="9786" y="161780"/>
                  </a:lnTo>
                  <a:lnTo>
                    <a:pt x="0" y="212467"/>
                  </a:lnTo>
                  <a:lnTo>
                    <a:pt x="1253" y="262780"/>
                  </a:lnTo>
                  <a:lnTo>
                    <a:pt x="15626" y="321629"/>
                  </a:lnTo>
                  <a:lnTo>
                    <a:pt x="36332" y="371594"/>
                  </a:lnTo>
                  <a:lnTo>
                    <a:pt x="80368" y="432305"/>
                  </a:lnTo>
                  <a:lnTo>
                    <a:pt x="97270" y="449055"/>
                  </a:lnTo>
                  <a:lnTo>
                    <a:pt x="122004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927834" y="2657124"/>
              <a:ext cx="119408" cy="250301"/>
            </a:xfrm>
            <a:custGeom>
              <a:avLst/>
              <a:gdLst/>
              <a:ahLst/>
              <a:cxnLst/>
              <a:rect l="0" t="0" r="0" b="0"/>
              <a:pathLst>
                <a:path w="119408" h="250301">
                  <a:moveTo>
                    <a:pt x="0" y="12066"/>
                  </a:moveTo>
                  <a:lnTo>
                    <a:pt x="49885" y="974"/>
                  </a:lnTo>
                  <a:lnTo>
                    <a:pt x="65956" y="0"/>
                  </a:lnTo>
                  <a:lnTo>
                    <a:pt x="92116" y="7222"/>
                  </a:lnTo>
                  <a:lnTo>
                    <a:pt x="103453" y="13508"/>
                  </a:lnTo>
                  <a:lnTo>
                    <a:pt x="111010" y="25484"/>
                  </a:lnTo>
                  <a:lnTo>
                    <a:pt x="119407" y="59552"/>
                  </a:lnTo>
                  <a:lnTo>
                    <a:pt x="116695" y="115063"/>
                  </a:lnTo>
                  <a:lnTo>
                    <a:pt x="106029" y="163517"/>
                  </a:lnTo>
                  <a:lnTo>
                    <a:pt x="99664" y="226699"/>
                  </a:lnTo>
                  <a:lnTo>
                    <a:pt x="98097" y="250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081986" y="2487010"/>
              <a:ext cx="173847" cy="518512"/>
            </a:xfrm>
            <a:custGeom>
              <a:avLst/>
              <a:gdLst/>
              <a:ahLst/>
              <a:cxnLst/>
              <a:rect l="0" t="0" r="0" b="0"/>
              <a:pathLst>
                <a:path w="173847" h="518512">
                  <a:moveTo>
                    <a:pt x="0" y="0"/>
                  </a:moveTo>
                  <a:lnTo>
                    <a:pt x="32007" y="23933"/>
                  </a:lnTo>
                  <a:lnTo>
                    <a:pt x="79321" y="77950"/>
                  </a:lnTo>
                  <a:lnTo>
                    <a:pt x="116764" y="121165"/>
                  </a:lnTo>
                  <a:lnTo>
                    <a:pt x="143247" y="178288"/>
                  </a:lnTo>
                  <a:lnTo>
                    <a:pt x="156053" y="221972"/>
                  </a:lnTo>
                  <a:lnTo>
                    <a:pt x="166934" y="267339"/>
                  </a:lnTo>
                  <a:lnTo>
                    <a:pt x="173846" y="311896"/>
                  </a:lnTo>
                  <a:lnTo>
                    <a:pt x="168984" y="373555"/>
                  </a:lnTo>
                  <a:lnTo>
                    <a:pt x="161782" y="417754"/>
                  </a:lnTo>
                  <a:lnTo>
                    <a:pt x="141534" y="471529"/>
                  </a:lnTo>
                  <a:lnTo>
                    <a:pt x="126124" y="5185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418317" y="2571093"/>
              <a:ext cx="8075" cy="322318"/>
            </a:xfrm>
            <a:custGeom>
              <a:avLst/>
              <a:gdLst/>
              <a:ahLst/>
              <a:cxnLst/>
              <a:rect l="0" t="0" r="0" b="0"/>
              <a:pathLst>
                <a:path w="8075" h="322318">
                  <a:moveTo>
                    <a:pt x="0" y="0"/>
                  </a:moveTo>
                  <a:lnTo>
                    <a:pt x="8074" y="46309"/>
                  </a:lnTo>
                  <a:lnTo>
                    <a:pt x="3084" y="105243"/>
                  </a:lnTo>
                  <a:lnTo>
                    <a:pt x="914" y="162844"/>
                  </a:lnTo>
                  <a:lnTo>
                    <a:pt x="271" y="220914"/>
                  </a:lnTo>
                  <a:lnTo>
                    <a:pt x="80" y="280507"/>
                  </a:lnTo>
                  <a:lnTo>
                    <a:pt x="0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292193" y="2725245"/>
              <a:ext cx="224222" cy="28028"/>
            </a:xfrm>
            <a:custGeom>
              <a:avLst/>
              <a:gdLst/>
              <a:ahLst/>
              <a:cxnLst/>
              <a:rect l="0" t="0" r="0" b="0"/>
              <a:pathLst>
                <a:path w="224222" h="28028">
                  <a:moveTo>
                    <a:pt x="0" y="28027"/>
                  </a:moveTo>
                  <a:lnTo>
                    <a:pt x="54037" y="12783"/>
                  </a:lnTo>
                  <a:lnTo>
                    <a:pt x="115665" y="3788"/>
                  </a:lnTo>
                  <a:lnTo>
                    <a:pt x="174928" y="1122"/>
                  </a:lnTo>
                  <a:lnTo>
                    <a:pt x="22422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567240" y="2529052"/>
              <a:ext cx="187409" cy="317845"/>
            </a:xfrm>
            <a:custGeom>
              <a:avLst/>
              <a:gdLst/>
              <a:ahLst/>
              <a:cxnLst/>
              <a:rect l="0" t="0" r="0" b="0"/>
              <a:pathLst>
                <a:path w="187409" h="317845">
                  <a:moveTo>
                    <a:pt x="75298" y="0"/>
                  </a:moveTo>
                  <a:lnTo>
                    <a:pt x="116936" y="23933"/>
                  </a:lnTo>
                  <a:lnTo>
                    <a:pt x="146977" y="58994"/>
                  </a:lnTo>
                  <a:lnTo>
                    <a:pt x="171867" y="116843"/>
                  </a:lnTo>
                  <a:lnTo>
                    <a:pt x="178944" y="151584"/>
                  </a:lnTo>
                  <a:lnTo>
                    <a:pt x="174173" y="204601"/>
                  </a:lnTo>
                  <a:lnTo>
                    <a:pt x="161342" y="250587"/>
                  </a:lnTo>
                  <a:lnTo>
                    <a:pt x="146757" y="279538"/>
                  </a:lnTo>
                  <a:lnTo>
                    <a:pt x="125743" y="299671"/>
                  </a:lnTo>
                  <a:lnTo>
                    <a:pt x="99275" y="312252"/>
                  </a:lnTo>
                  <a:lnTo>
                    <a:pt x="66750" y="317844"/>
                  </a:lnTo>
                  <a:lnTo>
                    <a:pt x="35686" y="312024"/>
                  </a:lnTo>
                  <a:lnTo>
                    <a:pt x="20863" y="306113"/>
                  </a:lnTo>
                  <a:lnTo>
                    <a:pt x="10980" y="295943"/>
                  </a:lnTo>
                  <a:lnTo>
                    <a:pt x="0" y="268035"/>
                  </a:lnTo>
                  <a:lnTo>
                    <a:pt x="1743" y="256544"/>
                  </a:lnTo>
                  <a:lnTo>
                    <a:pt x="7577" y="247327"/>
                  </a:lnTo>
                  <a:lnTo>
                    <a:pt x="16136" y="239625"/>
                  </a:lnTo>
                  <a:lnTo>
                    <a:pt x="46409" y="231067"/>
                  </a:lnTo>
                  <a:lnTo>
                    <a:pt x="81143" y="230377"/>
                  </a:lnTo>
                  <a:lnTo>
                    <a:pt x="132969" y="251157"/>
                  </a:lnTo>
                  <a:lnTo>
                    <a:pt x="187408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883297" y="2430955"/>
              <a:ext cx="81559" cy="420415"/>
            </a:xfrm>
            <a:custGeom>
              <a:avLst/>
              <a:gdLst/>
              <a:ahLst/>
              <a:cxnLst/>
              <a:rect l="0" t="0" r="0" b="0"/>
              <a:pathLst>
                <a:path w="81559" h="420415">
                  <a:moveTo>
                    <a:pt x="25503" y="0"/>
                  </a:moveTo>
                  <a:lnTo>
                    <a:pt x="21351" y="60976"/>
                  </a:lnTo>
                  <a:lnTo>
                    <a:pt x="10259" y="117721"/>
                  </a:lnTo>
                  <a:lnTo>
                    <a:pt x="3157" y="161317"/>
                  </a:lnTo>
                  <a:lnTo>
                    <a:pt x="0" y="206644"/>
                  </a:lnTo>
                  <a:lnTo>
                    <a:pt x="5662" y="268494"/>
                  </a:lnTo>
                  <a:lnTo>
                    <a:pt x="17202" y="326266"/>
                  </a:lnTo>
                  <a:lnTo>
                    <a:pt x="37922" y="367951"/>
                  </a:lnTo>
                  <a:lnTo>
                    <a:pt x="81558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042869" y="2571093"/>
              <a:ext cx="188250" cy="140139"/>
            </a:xfrm>
            <a:custGeom>
              <a:avLst/>
              <a:gdLst/>
              <a:ahLst/>
              <a:cxnLst/>
              <a:rect l="0" t="0" r="0" b="0"/>
              <a:pathLst>
                <a:path w="188250" h="140139">
                  <a:moveTo>
                    <a:pt x="6069" y="0"/>
                  </a:moveTo>
                  <a:lnTo>
                    <a:pt x="13508" y="22318"/>
                  </a:lnTo>
                  <a:lnTo>
                    <a:pt x="13008" y="45733"/>
                  </a:lnTo>
                  <a:lnTo>
                    <a:pt x="0" y="98826"/>
                  </a:lnTo>
                  <a:lnTo>
                    <a:pt x="5137" y="107925"/>
                  </a:lnTo>
                  <a:lnTo>
                    <a:pt x="16348" y="113992"/>
                  </a:lnTo>
                  <a:lnTo>
                    <a:pt x="75400" y="131167"/>
                  </a:lnTo>
                  <a:lnTo>
                    <a:pt x="125400" y="137480"/>
                  </a:lnTo>
                  <a:lnTo>
                    <a:pt x="188249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189076" y="2487010"/>
              <a:ext cx="11159" cy="364360"/>
            </a:xfrm>
            <a:custGeom>
              <a:avLst/>
              <a:gdLst/>
              <a:ahLst/>
              <a:cxnLst/>
              <a:rect l="0" t="0" r="0" b="0"/>
              <a:pathLst>
                <a:path w="11159" h="364360">
                  <a:moveTo>
                    <a:pt x="0" y="0"/>
                  </a:moveTo>
                  <a:lnTo>
                    <a:pt x="0" y="54383"/>
                  </a:lnTo>
                  <a:lnTo>
                    <a:pt x="0" y="108328"/>
                  </a:lnTo>
                  <a:lnTo>
                    <a:pt x="1557" y="163758"/>
                  </a:lnTo>
                  <a:lnTo>
                    <a:pt x="9630" y="221185"/>
                  </a:lnTo>
                  <a:lnTo>
                    <a:pt x="11158" y="283702"/>
                  </a:lnTo>
                  <a:lnTo>
                    <a:pt x="2665" y="339949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231118" y="2360886"/>
              <a:ext cx="166030" cy="588581"/>
            </a:xfrm>
            <a:custGeom>
              <a:avLst/>
              <a:gdLst/>
              <a:ahLst/>
              <a:cxnLst/>
              <a:rect l="0" t="0" r="0" b="0"/>
              <a:pathLst>
                <a:path w="166030" h="588581">
                  <a:moveTo>
                    <a:pt x="0" y="0"/>
                  </a:moveTo>
                  <a:lnTo>
                    <a:pt x="33563" y="25490"/>
                  </a:lnTo>
                  <a:lnTo>
                    <a:pt x="81023" y="83120"/>
                  </a:lnTo>
                  <a:lnTo>
                    <a:pt x="113409" y="139948"/>
                  </a:lnTo>
                  <a:lnTo>
                    <a:pt x="136357" y="199270"/>
                  </a:lnTo>
                  <a:lnTo>
                    <a:pt x="157356" y="262157"/>
                  </a:lnTo>
                  <a:lnTo>
                    <a:pt x="163361" y="312707"/>
                  </a:lnTo>
                  <a:lnTo>
                    <a:pt x="166029" y="362164"/>
                  </a:lnTo>
                  <a:lnTo>
                    <a:pt x="164101" y="408539"/>
                  </a:lnTo>
                  <a:lnTo>
                    <a:pt x="145508" y="468106"/>
                  </a:lnTo>
                  <a:lnTo>
                    <a:pt x="115477" y="530872"/>
                  </a:lnTo>
                  <a:lnTo>
                    <a:pt x="84082" y="5885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171090" y="3159672"/>
              <a:ext cx="196194" cy="1"/>
            </a:xfrm>
            <a:custGeom>
              <a:avLst/>
              <a:gdLst/>
              <a:ahLst/>
              <a:cxnLst/>
              <a:rect l="0" t="0" r="0" b="0"/>
              <a:pathLst>
                <a:path w="196194" h="1">
                  <a:moveTo>
                    <a:pt x="0" y="0"/>
                  </a:moveTo>
                  <a:lnTo>
                    <a:pt x="54383" y="0"/>
                  </a:lnTo>
                  <a:lnTo>
                    <a:pt x="108327" y="0"/>
                  </a:lnTo>
                  <a:lnTo>
                    <a:pt x="169898" y="0"/>
                  </a:lnTo>
                  <a:lnTo>
                    <a:pt x="1961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99117" y="3271783"/>
              <a:ext cx="154153" cy="14014"/>
            </a:xfrm>
            <a:custGeom>
              <a:avLst/>
              <a:gdLst/>
              <a:ahLst/>
              <a:cxnLst/>
              <a:rect l="0" t="0" r="0" b="0"/>
              <a:pathLst>
                <a:path w="154153" h="14014">
                  <a:moveTo>
                    <a:pt x="0" y="0"/>
                  </a:moveTo>
                  <a:lnTo>
                    <a:pt x="60976" y="0"/>
                  </a:lnTo>
                  <a:lnTo>
                    <a:pt x="124328" y="7439"/>
                  </a:lnTo>
                  <a:lnTo>
                    <a:pt x="154152" y="140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577490" y="3131645"/>
              <a:ext cx="21454" cy="364360"/>
            </a:xfrm>
            <a:custGeom>
              <a:avLst/>
              <a:gdLst/>
              <a:ahLst/>
              <a:cxnLst/>
              <a:rect l="0" t="0" r="0" b="0"/>
              <a:pathLst>
                <a:path w="21454" h="364360">
                  <a:moveTo>
                    <a:pt x="14013" y="0"/>
                  </a:moveTo>
                  <a:lnTo>
                    <a:pt x="21453" y="22318"/>
                  </a:lnTo>
                  <a:lnTo>
                    <a:pt x="17098" y="82897"/>
                  </a:lnTo>
                  <a:lnTo>
                    <a:pt x="14927" y="136499"/>
                  </a:lnTo>
                  <a:lnTo>
                    <a:pt x="14284" y="191828"/>
                  </a:lnTo>
                  <a:lnTo>
                    <a:pt x="12537" y="247668"/>
                  </a:lnTo>
                  <a:lnTo>
                    <a:pt x="4406" y="302102"/>
                  </a:lnTo>
                  <a:lnTo>
                    <a:pt x="0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691260" y="3159672"/>
              <a:ext cx="250589" cy="140139"/>
            </a:xfrm>
            <a:custGeom>
              <a:avLst/>
              <a:gdLst/>
              <a:ahLst/>
              <a:cxnLst/>
              <a:rect l="0" t="0" r="0" b="0"/>
              <a:pathLst>
                <a:path w="250589" h="140139">
                  <a:moveTo>
                    <a:pt x="40381" y="0"/>
                  </a:moveTo>
                  <a:lnTo>
                    <a:pt x="20876" y="58516"/>
                  </a:lnTo>
                  <a:lnTo>
                    <a:pt x="0" y="91387"/>
                  </a:lnTo>
                  <a:lnTo>
                    <a:pt x="1004" y="96738"/>
                  </a:lnTo>
                  <a:lnTo>
                    <a:pt x="7901" y="98748"/>
                  </a:lnTo>
                  <a:lnTo>
                    <a:pt x="63723" y="98226"/>
                  </a:lnTo>
                  <a:lnTo>
                    <a:pt x="125096" y="109310"/>
                  </a:lnTo>
                  <a:lnTo>
                    <a:pt x="175862" y="122008"/>
                  </a:lnTo>
                  <a:lnTo>
                    <a:pt x="227350" y="136095"/>
                  </a:lnTo>
                  <a:lnTo>
                    <a:pt x="250588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899807" y="3061576"/>
              <a:ext cx="28028" cy="420415"/>
            </a:xfrm>
            <a:custGeom>
              <a:avLst/>
              <a:gdLst/>
              <a:ahLst/>
              <a:cxnLst/>
              <a:rect l="0" t="0" r="0" b="0"/>
              <a:pathLst>
                <a:path w="28028" h="420415">
                  <a:moveTo>
                    <a:pt x="28027" y="0"/>
                  </a:moveTo>
                  <a:lnTo>
                    <a:pt x="18396" y="36678"/>
                  </a:lnTo>
                  <a:lnTo>
                    <a:pt x="15312" y="92528"/>
                  </a:lnTo>
                  <a:lnTo>
                    <a:pt x="14399" y="150772"/>
                  </a:lnTo>
                  <a:lnTo>
                    <a:pt x="14184" y="194172"/>
                  </a:lnTo>
                  <a:lnTo>
                    <a:pt x="14064" y="254937"/>
                  </a:lnTo>
                  <a:lnTo>
                    <a:pt x="9883" y="297560"/>
                  </a:lnTo>
                  <a:lnTo>
                    <a:pt x="4393" y="340899"/>
                  </a:lnTo>
                  <a:lnTo>
                    <a:pt x="867" y="402862"/>
                  </a:lnTo>
                  <a:lnTo>
                    <a:pt x="0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096000" y="3271783"/>
              <a:ext cx="140139" cy="28028"/>
            </a:xfrm>
            <a:custGeom>
              <a:avLst/>
              <a:gdLst/>
              <a:ahLst/>
              <a:cxnLst/>
              <a:rect l="0" t="0" r="0" b="0"/>
              <a:pathLst>
                <a:path w="140139" h="28028">
                  <a:moveTo>
                    <a:pt x="0" y="0"/>
                  </a:moveTo>
                  <a:lnTo>
                    <a:pt x="60976" y="4152"/>
                  </a:lnTo>
                  <a:lnTo>
                    <a:pt x="105264" y="15243"/>
                  </a:lnTo>
                  <a:lnTo>
                    <a:pt x="140138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6404313" y="3103617"/>
              <a:ext cx="154143" cy="342213"/>
            </a:xfrm>
            <a:custGeom>
              <a:avLst/>
              <a:gdLst/>
              <a:ahLst/>
              <a:cxnLst/>
              <a:rect l="0" t="0" r="0" b="0"/>
              <a:pathLst>
                <a:path w="154143" h="342213">
                  <a:moveTo>
                    <a:pt x="154142" y="42042"/>
                  </a:moveTo>
                  <a:lnTo>
                    <a:pt x="139264" y="27163"/>
                  </a:lnTo>
                  <a:lnTo>
                    <a:pt x="111198" y="19858"/>
                  </a:lnTo>
                  <a:lnTo>
                    <a:pt x="59930" y="19898"/>
                  </a:lnTo>
                  <a:lnTo>
                    <a:pt x="44622" y="22608"/>
                  </a:lnTo>
                  <a:lnTo>
                    <a:pt x="19307" y="38076"/>
                  </a:lnTo>
                  <a:lnTo>
                    <a:pt x="8197" y="48740"/>
                  </a:lnTo>
                  <a:lnTo>
                    <a:pt x="2347" y="60521"/>
                  </a:lnTo>
                  <a:lnTo>
                    <a:pt x="0" y="86068"/>
                  </a:lnTo>
                  <a:lnTo>
                    <a:pt x="14872" y="126713"/>
                  </a:lnTo>
                  <a:lnTo>
                    <a:pt x="57428" y="182296"/>
                  </a:lnTo>
                  <a:lnTo>
                    <a:pt x="106997" y="244824"/>
                  </a:lnTo>
                  <a:lnTo>
                    <a:pt x="127890" y="282229"/>
                  </a:lnTo>
                  <a:lnTo>
                    <a:pt x="130537" y="309172"/>
                  </a:lnTo>
                  <a:lnTo>
                    <a:pt x="129063" y="322896"/>
                  </a:lnTo>
                  <a:lnTo>
                    <a:pt x="121852" y="332046"/>
                  </a:lnTo>
                  <a:lnTo>
                    <a:pt x="97230" y="342212"/>
                  </a:lnTo>
                  <a:lnTo>
                    <a:pt x="69679" y="338426"/>
                  </a:lnTo>
                  <a:lnTo>
                    <a:pt x="55792" y="333056"/>
                  </a:lnTo>
                  <a:lnTo>
                    <a:pt x="46534" y="321691"/>
                  </a:lnTo>
                  <a:lnTo>
                    <a:pt x="36247" y="288302"/>
                  </a:lnTo>
                  <a:lnTo>
                    <a:pt x="37896" y="233174"/>
                  </a:lnTo>
                  <a:lnTo>
                    <a:pt x="55685" y="177393"/>
                  </a:lnTo>
                  <a:lnTo>
                    <a:pt x="73240" y="121419"/>
                  </a:lnTo>
                  <a:lnTo>
                    <a:pt x="95742" y="72827"/>
                  </a:lnTo>
                  <a:lnTo>
                    <a:pt x="126574" y="19230"/>
                  </a:lnTo>
                  <a:lnTo>
                    <a:pt x="127979" y="12820"/>
                  </a:lnTo>
                  <a:lnTo>
                    <a:pt x="1261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6124028" y="3159672"/>
              <a:ext cx="28028" cy="238236"/>
            </a:xfrm>
            <a:custGeom>
              <a:avLst/>
              <a:gdLst/>
              <a:ahLst/>
              <a:cxnLst/>
              <a:rect l="0" t="0" r="0" b="0"/>
              <a:pathLst>
                <a:path w="28028" h="238236">
                  <a:moveTo>
                    <a:pt x="28027" y="0"/>
                  </a:moveTo>
                  <a:lnTo>
                    <a:pt x="16935" y="49885"/>
                  </a:lnTo>
                  <a:lnTo>
                    <a:pt x="14879" y="100421"/>
                  </a:lnTo>
                  <a:lnTo>
                    <a:pt x="10117" y="150689"/>
                  </a:lnTo>
                  <a:lnTo>
                    <a:pt x="2998" y="195167"/>
                  </a:lnTo>
                  <a:lnTo>
                    <a:pt x="0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025931" y="3236316"/>
              <a:ext cx="210208" cy="7440"/>
            </a:xfrm>
            <a:custGeom>
              <a:avLst/>
              <a:gdLst/>
              <a:ahLst/>
              <a:cxnLst/>
              <a:rect l="0" t="0" r="0" b="0"/>
              <a:pathLst>
                <a:path w="210208" h="7440">
                  <a:moveTo>
                    <a:pt x="0" y="7439"/>
                  </a:moveTo>
                  <a:lnTo>
                    <a:pt x="60976" y="7439"/>
                  </a:lnTo>
                  <a:lnTo>
                    <a:pt x="124328" y="0"/>
                  </a:lnTo>
                  <a:lnTo>
                    <a:pt x="186784" y="4355"/>
                  </a:lnTo>
                  <a:lnTo>
                    <a:pt x="210207" y="74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129048" y="3762266"/>
            <a:ext cx="1499477" cy="380562"/>
            <a:chOff x="5129048" y="3762266"/>
            <a:chExt cx="1499477" cy="380562"/>
          </a:xfrm>
        </p:grpSpPr>
        <p:sp>
          <p:nvSpPr>
            <p:cNvPr id="47" name="Freeform 46"/>
            <p:cNvSpPr/>
            <p:nvPr/>
          </p:nvSpPr>
          <p:spPr>
            <a:xfrm>
              <a:off x="5129048" y="3930431"/>
              <a:ext cx="182181" cy="1"/>
            </a:xfrm>
            <a:custGeom>
              <a:avLst/>
              <a:gdLst/>
              <a:ahLst/>
              <a:cxnLst/>
              <a:rect l="0" t="0" r="0" b="0"/>
              <a:pathLst>
                <a:path w="182181" h="1">
                  <a:moveTo>
                    <a:pt x="0" y="0"/>
                  </a:moveTo>
                  <a:lnTo>
                    <a:pt x="60977" y="0"/>
                  </a:lnTo>
                  <a:lnTo>
                    <a:pt x="113569" y="0"/>
                  </a:lnTo>
                  <a:lnTo>
                    <a:pt x="156141" y="0"/>
                  </a:lnTo>
                  <a:lnTo>
                    <a:pt x="1821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171090" y="4014514"/>
              <a:ext cx="154152" cy="1"/>
            </a:xfrm>
            <a:custGeom>
              <a:avLst/>
              <a:gdLst/>
              <a:ahLst/>
              <a:cxnLst/>
              <a:rect l="0" t="0" r="0" b="0"/>
              <a:pathLst>
                <a:path w="154152" h="1">
                  <a:moveTo>
                    <a:pt x="0" y="0"/>
                  </a:moveTo>
                  <a:lnTo>
                    <a:pt x="60976" y="0"/>
                  </a:lnTo>
                  <a:lnTo>
                    <a:pt x="109416" y="0"/>
                  </a:lnTo>
                  <a:lnTo>
                    <a:pt x="15415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519139" y="3776280"/>
              <a:ext cx="254545" cy="366548"/>
            </a:xfrm>
            <a:custGeom>
              <a:avLst/>
              <a:gdLst/>
              <a:ahLst/>
              <a:cxnLst/>
              <a:rect l="0" t="0" r="0" b="0"/>
              <a:pathLst>
                <a:path w="254545" h="366548">
                  <a:moveTo>
                    <a:pt x="128420" y="0"/>
                  </a:moveTo>
                  <a:lnTo>
                    <a:pt x="150738" y="7439"/>
                  </a:lnTo>
                  <a:lnTo>
                    <a:pt x="170000" y="23548"/>
                  </a:lnTo>
                  <a:lnTo>
                    <a:pt x="207740" y="79391"/>
                  </a:lnTo>
                  <a:lnTo>
                    <a:pt x="220953" y="139612"/>
                  </a:lnTo>
                  <a:lnTo>
                    <a:pt x="219891" y="184022"/>
                  </a:lnTo>
                  <a:lnTo>
                    <a:pt x="212672" y="226596"/>
                  </a:lnTo>
                  <a:lnTo>
                    <a:pt x="191100" y="276827"/>
                  </a:lnTo>
                  <a:lnTo>
                    <a:pt x="163427" y="319738"/>
                  </a:lnTo>
                  <a:lnTo>
                    <a:pt x="126335" y="351310"/>
                  </a:lnTo>
                  <a:lnTo>
                    <a:pt x="99466" y="365306"/>
                  </a:lnTo>
                  <a:lnTo>
                    <a:pt x="85761" y="366547"/>
                  </a:lnTo>
                  <a:lnTo>
                    <a:pt x="58076" y="359622"/>
                  </a:lnTo>
                  <a:lnTo>
                    <a:pt x="23667" y="338214"/>
                  </a:lnTo>
                  <a:lnTo>
                    <a:pt x="7641" y="312773"/>
                  </a:lnTo>
                  <a:lnTo>
                    <a:pt x="1188" y="297269"/>
                  </a:lnTo>
                  <a:lnTo>
                    <a:pt x="0" y="283819"/>
                  </a:lnTo>
                  <a:lnTo>
                    <a:pt x="6985" y="260570"/>
                  </a:lnTo>
                  <a:lnTo>
                    <a:pt x="28425" y="229973"/>
                  </a:lnTo>
                  <a:lnTo>
                    <a:pt x="53874" y="214839"/>
                  </a:lnTo>
                  <a:lnTo>
                    <a:pt x="84388" y="206037"/>
                  </a:lnTo>
                  <a:lnTo>
                    <a:pt x="113521" y="207315"/>
                  </a:lnTo>
                  <a:lnTo>
                    <a:pt x="170286" y="230454"/>
                  </a:lnTo>
                  <a:lnTo>
                    <a:pt x="198411" y="241524"/>
                  </a:lnTo>
                  <a:lnTo>
                    <a:pt x="218177" y="259938"/>
                  </a:lnTo>
                  <a:lnTo>
                    <a:pt x="254544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802632" y="3762266"/>
              <a:ext cx="219482" cy="358343"/>
            </a:xfrm>
            <a:custGeom>
              <a:avLst/>
              <a:gdLst/>
              <a:ahLst/>
              <a:cxnLst/>
              <a:rect l="0" t="0" r="0" b="0"/>
              <a:pathLst>
                <a:path w="219482" h="358343">
                  <a:moveTo>
                    <a:pt x="83161" y="0"/>
                  </a:moveTo>
                  <a:lnTo>
                    <a:pt x="139986" y="19396"/>
                  </a:lnTo>
                  <a:lnTo>
                    <a:pt x="153743" y="26944"/>
                  </a:lnTo>
                  <a:lnTo>
                    <a:pt x="187984" y="67326"/>
                  </a:lnTo>
                  <a:lnTo>
                    <a:pt x="210413" y="111298"/>
                  </a:lnTo>
                  <a:lnTo>
                    <a:pt x="219481" y="161350"/>
                  </a:lnTo>
                  <a:lnTo>
                    <a:pt x="214728" y="215626"/>
                  </a:lnTo>
                  <a:lnTo>
                    <a:pt x="188579" y="271155"/>
                  </a:lnTo>
                  <a:lnTo>
                    <a:pt x="151248" y="312175"/>
                  </a:lnTo>
                  <a:lnTo>
                    <a:pt x="110601" y="344052"/>
                  </a:lnTo>
                  <a:lnTo>
                    <a:pt x="74595" y="355333"/>
                  </a:lnTo>
                  <a:lnTo>
                    <a:pt x="54094" y="358342"/>
                  </a:lnTo>
                  <a:lnTo>
                    <a:pt x="37313" y="355676"/>
                  </a:lnTo>
                  <a:lnTo>
                    <a:pt x="10362" y="340257"/>
                  </a:lnTo>
                  <a:lnTo>
                    <a:pt x="3487" y="329606"/>
                  </a:lnTo>
                  <a:lnTo>
                    <a:pt x="0" y="305314"/>
                  </a:lnTo>
                  <a:lnTo>
                    <a:pt x="11944" y="274795"/>
                  </a:lnTo>
                  <a:lnTo>
                    <a:pt x="32824" y="245141"/>
                  </a:lnTo>
                  <a:lnTo>
                    <a:pt x="57675" y="226771"/>
                  </a:lnTo>
                  <a:lnTo>
                    <a:pt x="105367" y="215114"/>
                  </a:lnTo>
                  <a:lnTo>
                    <a:pt x="132477" y="220692"/>
                  </a:lnTo>
                  <a:lnTo>
                    <a:pt x="144065" y="226539"/>
                  </a:lnTo>
                  <a:lnTo>
                    <a:pt x="161095" y="245493"/>
                  </a:lnTo>
                  <a:lnTo>
                    <a:pt x="184714" y="295723"/>
                  </a:lnTo>
                  <a:lnTo>
                    <a:pt x="195271" y="350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225046" y="3902404"/>
              <a:ext cx="11093" cy="224221"/>
            </a:xfrm>
            <a:custGeom>
              <a:avLst/>
              <a:gdLst/>
              <a:ahLst/>
              <a:cxnLst/>
              <a:rect l="0" t="0" r="0" b="0"/>
              <a:pathLst>
                <a:path w="11093" h="224221">
                  <a:moveTo>
                    <a:pt x="11092" y="0"/>
                  </a:moveTo>
                  <a:lnTo>
                    <a:pt x="6940" y="60976"/>
                  </a:lnTo>
                  <a:lnTo>
                    <a:pt x="0" y="113568"/>
                  </a:lnTo>
                  <a:lnTo>
                    <a:pt x="2096" y="164445"/>
                  </a:lnTo>
                  <a:lnTo>
                    <a:pt x="11092" y="224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194097" y="380430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348248" y="3873831"/>
              <a:ext cx="140139" cy="182725"/>
            </a:xfrm>
            <a:custGeom>
              <a:avLst/>
              <a:gdLst/>
              <a:ahLst/>
              <a:cxnLst/>
              <a:rect l="0" t="0" r="0" b="0"/>
              <a:pathLst>
                <a:path w="140139" h="182725">
                  <a:moveTo>
                    <a:pt x="0" y="56600"/>
                  </a:moveTo>
                  <a:lnTo>
                    <a:pt x="11092" y="106485"/>
                  </a:lnTo>
                  <a:lnTo>
                    <a:pt x="13148" y="157021"/>
                  </a:lnTo>
                  <a:lnTo>
                    <a:pt x="13629" y="180643"/>
                  </a:lnTo>
                  <a:lnTo>
                    <a:pt x="13963" y="129586"/>
                  </a:lnTo>
                  <a:lnTo>
                    <a:pt x="21438" y="78052"/>
                  </a:lnTo>
                  <a:lnTo>
                    <a:pt x="40954" y="30776"/>
                  </a:lnTo>
                  <a:lnTo>
                    <a:pt x="61800" y="9829"/>
                  </a:lnTo>
                  <a:lnTo>
                    <a:pt x="73899" y="2063"/>
                  </a:lnTo>
                  <a:lnTo>
                    <a:pt x="85079" y="0"/>
                  </a:lnTo>
                  <a:lnTo>
                    <a:pt x="95647" y="1739"/>
                  </a:lnTo>
                  <a:lnTo>
                    <a:pt x="105806" y="6012"/>
                  </a:lnTo>
                  <a:lnTo>
                    <a:pt x="112579" y="15089"/>
                  </a:lnTo>
                  <a:lnTo>
                    <a:pt x="127601" y="78562"/>
                  </a:lnTo>
                  <a:lnTo>
                    <a:pt x="136424" y="134733"/>
                  </a:lnTo>
                  <a:lnTo>
                    <a:pt x="140138" y="1827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614510" y="4014514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644255" y="5346513"/>
            <a:ext cx="1633428" cy="2045782"/>
            <a:chOff x="3644255" y="5346513"/>
            <a:chExt cx="1633428" cy="2045782"/>
          </a:xfrm>
        </p:grpSpPr>
        <p:sp>
          <p:nvSpPr>
            <p:cNvPr id="56" name="Freeform 55"/>
            <p:cNvSpPr/>
            <p:nvPr/>
          </p:nvSpPr>
          <p:spPr>
            <a:xfrm>
              <a:off x="4221121" y="5686534"/>
              <a:ext cx="169281" cy="336333"/>
            </a:xfrm>
            <a:custGeom>
              <a:avLst/>
              <a:gdLst/>
              <a:ahLst/>
              <a:cxnLst/>
              <a:rect l="0" t="0" r="0" b="0"/>
              <a:pathLst>
                <a:path w="169281" h="336333">
                  <a:moveTo>
                    <a:pt x="25058" y="0"/>
                  </a:moveTo>
                  <a:lnTo>
                    <a:pt x="15427" y="54383"/>
                  </a:lnTo>
                  <a:lnTo>
                    <a:pt x="10786" y="108328"/>
                  </a:lnTo>
                  <a:lnTo>
                    <a:pt x="1798" y="165315"/>
                  </a:lnTo>
                  <a:lnTo>
                    <a:pt x="0" y="227702"/>
                  </a:lnTo>
                  <a:lnTo>
                    <a:pt x="5098" y="261581"/>
                  </a:lnTo>
                  <a:lnTo>
                    <a:pt x="16706" y="288058"/>
                  </a:lnTo>
                  <a:lnTo>
                    <a:pt x="24161" y="299477"/>
                  </a:lnTo>
                  <a:lnTo>
                    <a:pt x="35360" y="307091"/>
                  </a:lnTo>
                  <a:lnTo>
                    <a:pt x="64412" y="315550"/>
                  </a:lnTo>
                  <a:lnTo>
                    <a:pt x="108345" y="312873"/>
                  </a:lnTo>
                  <a:lnTo>
                    <a:pt x="132662" y="302031"/>
                  </a:lnTo>
                  <a:lnTo>
                    <a:pt x="143507" y="294779"/>
                  </a:lnTo>
                  <a:lnTo>
                    <a:pt x="159709" y="274265"/>
                  </a:lnTo>
                  <a:lnTo>
                    <a:pt x="166209" y="262255"/>
                  </a:lnTo>
                  <a:lnTo>
                    <a:pt x="169280" y="236454"/>
                  </a:lnTo>
                  <a:lnTo>
                    <a:pt x="163897" y="210973"/>
                  </a:lnTo>
                  <a:lnTo>
                    <a:pt x="151124" y="189267"/>
                  </a:lnTo>
                  <a:lnTo>
                    <a:pt x="141801" y="185348"/>
                  </a:lnTo>
                  <a:lnTo>
                    <a:pt x="130915" y="185849"/>
                  </a:lnTo>
                  <a:lnTo>
                    <a:pt x="107919" y="194710"/>
                  </a:lnTo>
                  <a:lnTo>
                    <a:pt x="87318" y="209029"/>
                  </a:lnTo>
                  <a:lnTo>
                    <a:pt x="71933" y="229925"/>
                  </a:lnTo>
                  <a:lnTo>
                    <a:pt x="65651" y="242038"/>
                  </a:lnTo>
                  <a:lnTo>
                    <a:pt x="62823" y="272105"/>
                  </a:lnTo>
                  <a:lnTo>
                    <a:pt x="64248" y="288842"/>
                  </a:lnTo>
                  <a:lnTo>
                    <a:pt x="74137" y="311591"/>
                  </a:lnTo>
                  <a:lnTo>
                    <a:pt x="95127" y="336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4470400" y="598082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4554483" y="5760758"/>
              <a:ext cx="248992" cy="276123"/>
            </a:xfrm>
            <a:custGeom>
              <a:avLst/>
              <a:gdLst/>
              <a:ahLst/>
              <a:cxnLst/>
              <a:rect l="0" t="0" r="0" b="0"/>
              <a:pathLst>
                <a:path w="248992" h="276123">
                  <a:moveTo>
                    <a:pt x="0" y="23873"/>
                  </a:moveTo>
                  <a:lnTo>
                    <a:pt x="14878" y="8994"/>
                  </a:lnTo>
                  <a:lnTo>
                    <a:pt x="38792" y="1689"/>
                  </a:lnTo>
                  <a:lnTo>
                    <a:pt x="68625" y="0"/>
                  </a:lnTo>
                  <a:lnTo>
                    <a:pt x="97455" y="4439"/>
                  </a:lnTo>
                  <a:lnTo>
                    <a:pt x="121686" y="15755"/>
                  </a:lnTo>
                  <a:lnTo>
                    <a:pt x="132508" y="23132"/>
                  </a:lnTo>
                  <a:lnTo>
                    <a:pt x="148684" y="43785"/>
                  </a:lnTo>
                  <a:lnTo>
                    <a:pt x="155178" y="55833"/>
                  </a:lnTo>
                  <a:lnTo>
                    <a:pt x="156393" y="68536"/>
                  </a:lnTo>
                  <a:lnTo>
                    <a:pt x="149438" y="95107"/>
                  </a:lnTo>
                  <a:lnTo>
                    <a:pt x="131815" y="114183"/>
                  </a:lnTo>
                  <a:lnTo>
                    <a:pt x="120575" y="121450"/>
                  </a:lnTo>
                  <a:lnTo>
                    <a:pt x="119310" y="126295"/>
                  </a:lnTo>
                  <a:lnTo>
                    <a:pt x="124696" y="129524"/>
                  </a:lnTo>
                  <a:lnTo>
                    <a:pt x="183836" y="147878"/>
                  </a:lnTo>
                  <a:lnTo>
                    <a:pt x="223154" y="172380"/>
                  </a:lnTo>
                  <a:lnTo>
                    <a:pt x="245027" y="195758"/>
                  </a:lnTo>
                  <a:lnTo>
                    <a:pt x="248991" y="208532"/>
                  </a:lnTo>
                  <a:lnTo>
                    <a:pt x="245091" y="235182"/>
                  </a:lnTo>
                  <a:lnTo>
                    <a:pt x="238134" y="245714"/>
                  </a:lnTo>
                  <a:lnTo>
                    <a:pt x="217948" y="261569"/>
                  </a:lnTo>
                  <a:lnTo>
                    <a:pt x="172881" y="271809"/>
                  </a:lnTo>
                  <a:lnTo>
                    <a:pt x="112643" y="274844"/>
                  </a:lnTo>
                  <a:lnTo>
                    <a:pt x="80686" y="275554"/>
                  </a:lnTo>
                  <a:lnTo>
                    <a:pt x="42041" y="2761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996050" y="5630484"/>
              <a:ext cx="782654" cy="388848"/>
            </a:xfrm>
            <a:custGeom>
              <a:avLst/>
              <a:gdLst/>
              <a:ahLst/>
              <a:cxnLst/>
              <a:rect l="0" t="0" r="0" b="0"/>
              <a:pathLst>
                <a:path w="782654" h="388848">
                  <a:moveTo>
                    <a:pt x="25909" y="154147"/>
                  </a:moveTo>
                  <a:lnTo>
                    <a:pt x="25909" y="198783"/>
                  </a:lnTo>
                  <a:lnTo>
                    <a:pt x="25909" y="241460"/>
                  </a:lnTo>
                  <a:lnTo>
                    <a:pt x="25909" y="284821"/>
                  </a:lnTo>
                  <a:lnTo>
                    <a:pt x="25909" y="344249"/>
                  </a:lnTo>
                  <a:lnTo>
                    <a:pt x="25909" y="388847"/>
                  </a:lnTo>
                  <a:lnTo>
                    <a:pt x="25909" y="339052"/>
                  </a:lnTo>
                  <a:lnTo>
                    <a:pt x="18469" y="287654"/>
                  </a:lnTo>
                  <a:lnTo>
                    <a:pt x="13843" y="232977"/>
                  </a:lnTo>
                  <a:lnTo>
                    <a:pt x="5033" y="177331"/>
                  </a:lnTo>
                  <a:lnTo>
                    <a:pt x="0" y="121397"/>
                  </a:lnTo>
                  <a:lnTo>
                    <a:pt x="5948" y="72817"/>
                  </a:lnTo>
                  <a:lnTo>
                    <a:pt x="17556" y="47412"/>
                  </a:lnTo>
                  <a:lnTo>
                    <a:pt x="25012" y="36278"/>
                  </a:lnTo>
                  <a:lnTo>
                    <a:pt x="36210" y="28855"/>
                  </a:lnTo>
                  <a:lnTo>
                    <a:pt x="81729" y="18408"/>
                  </a:lnTo>
                  <a:lnTo>
                    <a:pt x="134662" y="15312"/>
                  </a:lnTo>
                  <a:lnTo>
                    <a:pt x="191349" y="14395"/>
                  </a:lnTo>
                  <a:lnTo>
                    <a:pt x="234386" y="14181"/>
                  </a:lnTo>
                  <a:lnTo>
                    <a:pt x="283616" y="9933"/>
                  </a:lnTo>
                  <a:lnTo>
                    <a:pt x="336639" y="4412"/>
                  </a:lnTo>
                  <a:lnTo>
                    <a:pt x="391345" y="1958"/>
                  </a:lnTo>
                  <a:lnTo>
                    <a:pt x="442649" y="868"/>
                  </a:lnTo>
                  <a:lnTo>
                    <a:pt x="491402" y="383"/>
                  </a:lnTo>
                  <a:lnTo>
                    <a:pt x="539022" y="168"/>
                  </a:lnTo>
                  <a:lnTo>
                    <a:pt x="602162" y="46"/>
                  </a:lnTo>
                  <a:lnTo>
                    <a:pt x="660317" y="11"/>
                  </a:lnTo>
                  <a:lnTo>
                    <a:pt x="716994" y="0"/>
                  </a:lnTo>
                  <a:lnTo>
                    <a:pt x="746205" y="4150"/>
                  </a:lnTo>
                  <a:lnTo>
                    <a:pt x="782653" y="140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644255" y="5784631"/>
              <a:ext cx="213583" cy="236475"/>
            </a:xfrm>
            <a:custGeom>
              <a:avLst/>
              <a:gdLst/>
              <a:ahLst/>
              <a:cxnLst/>
              <a:rect l="0" t="0" r="0" b="0"/>
              <a:pathLst>
                <a:path w="213583" h="236475">
                  <a:moveTo>
                    <a:pt x="27359" y="0"/>
                  </a:moveTo>
                  <a:lnTo>
                    <a:pt x="88335" y="4152"/>
                  </a:lnTo>
                  <a:lnTo>
                    <a:pt x="136775" y="19397"/>
                  </a:lnTo>
                  <a:lnTo>
                    <a:pt x="164742" y="36648"/>
                  </a:lnTo>
                  <a:lnTo>
                    <a:pt x="196438" y="72623"/>
                  </a:lnTo>
                  <a:lnTo>
                    <a:pt x="210463" y="99232"/>
                  </a:lnTo>
                  <a:lnTo>
                    <a:pt x="213582" y="130781"/>
                  </a:lnTo>
                  <a:lnTo>
                    <a:pt x="208221" y="162450"/>
                  </a:lnTo>
                  <a:lnTo>
                    <a:pt x="195458" y="186906"/>
                  </a:lnTo>
                  <a:lnTo>
                    <a:pt x="163325" y="218182"/>
                  </a:lnTo>
                  <a:lnTo>
                    <a:pt x="129311" y="229322"/>
                  </a:lnTo>
                  <a:lnTo>
                    <a:pt x="70543" y="235593"/>
                  </a:lnTo>
                  <a:lnTo>
                    <a:pt x="51477" y="236474"/>
                  </a:lnTo>
                  <a:lnTo>
                    <a:pt x="35652" y="232389"/>
                  </a:lnTo>
                  <a:lnTo>
                    <a:pt x="9764" y="215394"/>
                  </a:lnTo>
                  <a:lnTo>
                    <a:pt x="3172" y="204323"/>
                  </a:lnTo>
                  <a:lnTo>
                    <a:pt x="0" y="179565"/>
                  </a:lnTo>
                  <a:lnTo>
                    <a:pt x="7933" y="157142"/>
                  </a:lnTo>
                  <a:lnTo>
                    <a:pt x="14409" y="146803"/>
                  </a:lnTo>
                  <a:lnTo>
                    <a:pt x="23396" y="141467"/>
                  </a:lnTo>
                  <a:lnTo>
                    <a:pt x="45840" y="139691"/>
                  </a:lnTo>
                  <a:lnTo>
                    <a:pt x="84738" y="147445"/>
                  </a:lnTo>
                  <a:lnTo>
                    <a:pt x="142566" y="183757"/>
                  </a:lnTo>
                  <a:lnTo>
                    <a:pt x="195524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4092028" y="5370061"/>
              <a:ext cx="167729" cy="218378"/>
            </a:xfrm>
            <a:custGeom>
              <a:avLst/>
              <a:gdLst/>
              <a:ahLst/>
              <a:cxnLst/>
              <a:rect l="0" t="0" r="0" b="0"/>
              <a:pathLst>
                <a:path w="167729" h="218378">
                  <a:moveTo>
                    <a:pt x="0" y="22184"/>
                  </a:moveTo>
                  <a:lnTo>
                    <a:pt x="14879" y="7305"/>
                  </a:lnTo>
                  <a:lnTo>
                    <a:pt x="42944" y="0"/>
                  </a:lnTo>
                  <a:lnTo>
                    <a:pt x="94211" y="40"/>
                  </a:lnTo>
                  <a:lnTo>
                    <a:pt x="109520" y="2750"/>
                  </a:lnTo>
                  <a:lnTo>
                    <a:pt x="134835" y="18218"/>
                  </a:lnTo>
                  <a:lnTo>
                    <a:pt x="145945" y="28882"/>
                  </a:lnTo>
                  <a:lnTo>
                    <a:pt x="150237" y="40663"/>
                  </a:lnTo>
                  <a:lnTo>
                    <a:pt x="149985" y="53188"/>
                  </a:lnTo>
                  <a:lnTo>
                    <a:pt x="146702" y="66210"/>
                  </a:lnTo>
                  <a:lnTo>
                    <a:pt x="139843" y="76448"/>
                  </a:lnTo>
                  <a:lnTo>
                    <a:pt x="119765" y="91976"/>
                  </a:lnTo>
                  <a:lnTo>
                    <a:pt x="117213" y="98297"/>
                  </a:lnTo>
                  <a:lnTo>
                    <a:pt x="120183" y="104068"/>
                  </a:lnTo>
                  <a:lnTo>
                    <a:pt x="158514" y="131957"/>
                  </a:lnTo>
                  <a:lnTo>
                    <a:pt x="164845" y="143635"/>
                  </a:lnTo>
                  <a:lnTo>
                    <a:pt x="167728" y="173221"/>
                  </a:lnTo>
                  <a:lnTo>
                    <a:pt x="163202" y="185159"/>
                  </a:lnTo>
                  <a:lnTo>
                    <a:pt x="145717" y="202575"/>
                  </a:lnTo>
                  <a:lnTo>
                    <a:pt x="118223" y="211354"/>
                  </a:lnTo>
                  <a:lnTo>
                    <a:pt x="67728" y="216296"/>
                  </a:lnTo>
                  <a:lnTo>
                    <a:pt x="14013" y="2183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4232166" y="6064907"/>
              <a:ext cx="155212" cy="266263"/>
            </a:xfrm>
            <a:custGeom>
              <a:avLst/>
              <a:gdLst/>
              <a:ahLst/>
              <a:cxnLst/>
              <a:rect l="0" t="0" r="0" b="0"/>
              <a:pathLst>
                <a:path w="155212" h="266263">
                  <a:moveTo>
                    <a:pt x="0" y="0"/>
                  </a:moveTo>
                  <a:lnTo>
                    <a:pt x="11091" y="49884"/>
                  </a:lnTo>
                  <a:lnTo>
                    <a:pt x="8995" y="96268"/>
                  </a:lnTo>
                  <a:lnTo>
                    <a:pt x="2665" y="147900"/>
                  </a:lnTo>
                  <a:lnTo>
                    <a:pt x="4299" y="185629"/>
                  </a:lnTo>
                  <a:lnTo>
                    <a:pt x="15405" y="212778"/>
                  </a:lnTo>
                  <a:lnTo>
                    <a:pt x="34874" y="231073"/>
                  </a:lnTo>
                  <a:lnTo>
                    <a:pt x="46605" y="238132"/>
                  </a:lnTo>
                  <a:lnTo>
                    <a:pt x="72097" y="241822"/>
                  </a:lnTo>
                  <a:lnTo>
                    <a:pt x="98998" y="236715"/>
                  </a:lnTo>
                  <a:lnTo>
                    <a:pt x="126525" y="224065"/>
                  </a:lnTo>
                  <a:lnTo>
                    <a:pt x="146025" y="203909"/>
                  </a:lnTo>
                  <a:lnTo>
                    <a:pt x="153405" y="191994"/>
                  </a:lnTo>
                  <a:lnTo>
                    <a:pt x="155211" y="180937"/>
                  </a:lnTo>
                  <a:lnTo>
                    <a:pt x="153300" y="170452"/>
                  </a:lnTo>
                  <a:lnTo>
                    <a:pt x="148913" y="160347"/>
                  </a:lnTo>
                  <a:lnTo>
                    <a:pt x="141316" y="155168"/>
                  </a:lnTo>
                  <a:lnTo>
                    <a:pt x="120419" y="153565"/>
                  </a:lnTo>
                  <a:lnTo>
                    <a:pt x="82392" y="168857"/>
                  </a:lnTo>
                  <a:lnTo>
                    <a:pt x="48980" y="193111"/>
                  </a:lnTo>
                  <a:lnTo>
                    <a:pt x="37339" y="219217"/>
                  </a:lnTo>
                  <a:lnTo>
                    <a:pt x="28027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993931" y="6345183"/>
              <a:ext cx="966953" cy="28028"/>
            </a:xfrm>
            <a:custGeom>
              <a:avLst/>
              <a:gdLst/>
              <a:ahLst/>
              <a:cxnLst/>
              <a:rect l="0" t="0" r="0" b="0"/>
              <a:pathLst>
                <a:path w="966953" h="28028">
                  <a:moveTo>
                    <a:pt x="0" y="0"/>
                  </a:moveTo>
                  <a:lnTo>
                    <a:pt x="49885" y="11091"/>
                  </a:lnTo>
                  <a:lnTo>
                    <a:pt x="100421" y="13147"/>
                  </a:lnTo>
                  <a:lnTo>
                    <a:pt x="154841" y="17909"/>
                  </a:lnTo>
                  <a:lnTo>
                    <a:pt x="214563" y="25029"/>
                  </a:lnTo>
                  <a:lnTo>
                    <a:pt x="277414" y="27139"/>
                  </a:lnTo>
                  <a:lnTo>
                    <a:pt x="335483" y="27764"/>
                  </a:lnTo>
                  <a:lnTo>
                    <a:pt x="392135" y="27949"/>
                  </a:lnTo>
                  <a:lnTo>
                    <a:pt x="448367" y="28005"/>
                  </a:lnTo>
                  <a:lnTo>
                    <a:pt x="504475" y="28020"/>
                  </a:lnTo>
                  <a:lnTo>
                    <a:pt x="564698" y="28025"/>
                  </a:lnTo>
                  <a:lnTo>
                    <a:pt x="610664" y="28026"/>
                  </a:lnTo>
                  <a:lnTo>
                    <a:pt x="662235" y="28027"/>
                  </a:lnTo>
                  <a:lnTo>
                    <a:pt x="712145" y="28027"/>
                  </a:lnTo>
                  <a:lnTo>
                    <a:pt x="760279" y="28027"/>
                  </a:lnTo>
                  <a:lnTo>
                    <a:pt x="807623" y="28027"/>
                  </a:lnTo>
                  <a:lnTo>
                    <a:pt x="854616" y="28027"/>
                  </a:lnTo>
                  <a:lnTo>
                    <a:pt x="916539" y="28027"/>
                  </a:lnTo>
                  <a:lnTo>
                    <a:pt x="966952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300282" y="6453060"/>
              <a:ext cx="180333" cy="203448"/>
            </a:xfrm>
            <a:custGeom>
              <a:avLst/>
              <a:gdLst/>
              <a:ahLst/>
              <a:cxnLst/>
              <a:rect l="0" t="0" r="0" b="0"/>
              <a:pathLst>
                <a:path w="180333" h="203448">
                  <a:moveTo>
                    <a:pt x="43994" y="18247"/>
                  </a:moveTo>
                  <a:lnTo>
                    <a:pt x="24489" y="76762"/>
                  </a:lnTo>
                  <a:lnTo>
                    <a:pt x="25931" y="124511"/>
                  </a:lnTo>
                  <a:lnTo>
                    <a:pt x="43659" y="170667"/>
                  </a:lnTo>
                  <a:lnTo>
                    <a:pt x="64087" y="191351"/>
                  </a:lnTo>
                  <a:lnTo>
                    <a:pt x="76075" y="199048"/>
                  </a:lnTo>
                  <a:lnTo>
                    <a:pt x="101850" y="203447"/>
                  </a:lnTo>
                  <a:lnTo>
                    <a:pt x="115264" y="202440"/>
                  </a:lnTo>
                  <a:lnTo>
                    <a:pt x="138472" y="193017"/>
                  </a:lnTo>
                  <a:lnTo>
                    <a:pt x="149020" y="186143"/>
                  </a:lnTo>
                  <a:lnTo>
                    <a:pt x="164894" y="166051"/>
                  </a:lnTo>
                  <a:lnTo>
                    <a:pt x="171306" y="154153"/>
                  </a:lnTo>
                  <a:lnTo>
                    <a:pt x="180332" y="100211"/>
                  </a:lnTo>
                  <a:lnTo>
                    <a:pt x="174138" y="69727"/>
                  </a:lnTo>
                  <a:lnTo>
                    <a:pt x="153143" y="35057"/>
                  </a:lnTo>
                  <a:lnTo>
                    <a:pt x="134546" y="16376"/>
                  </a:lnTo>
                  <a:lnTo>
                    <a:pt x="110710" y="2883"/>
                  </a:lnTo>
                  <a:lnTo>
                    <a:pt x="80393" y="0"/>
                  </a:lnTo>
                  <a:lnTo>
                    <a:pt x="49272" y="5466"/>
                  </a:lnTo>
                  <a:lnTo>
                    <a:pt x="25059" y="18276"/>
                  </a:lnTo>
                  <a:lnTo>
                    <a:pt x="8070" y="38502"/>
                  </a:lnTo>
                  <a:lnTo>
                    <a:pt x="1360" y="50435"/>
                  </a:lnTo>
                  <a:lnTo>
                    <a:pt x="0" y="63062"/>
                  </a:lnTo>
                  <a:lnTo>
                    <a:pt x="6794" y="89548"/>
                  </a:lnTo>
                  <a:lnTo>
                    <a:pt x="16042" y="104434"/>
                  </a:lnTo>
                  <a:lnTo>
                    <a:pt x="29980" y="1163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4582510" y="6439588"/>
              <a:ext cx="199968" cy="240647"/>
            </a:xfrm>
            <a:custGeom>
              <a:avLst/>
              <a:gdLst/>
              <a:ahLst/>
              <a:cxnLst/>
              <a:rect l="0" t="0" r="0" b="0"/>
              <a:pathLst>
                <a:path w="199968" h="240647">
                  <a:moveTo>
                    <a:pt x="42042" y="17705"/>
                  </a:moveTo>
                  <a:lnTo>
                    <a:pt x="56920" y="2826"/>
                  </a:lnTo>
                  <a:lnTo>
                    <a:pt x="65975" y="0"/>
                  </a:lnTo>
                  <a:lnTo>
                    <a:pt x="88492" y="1013"/>
                  </a:lnTo>
                  <a:lnTo>
                    <a:pt x="127431" y="17776"/>
                  </a:lnTo>
                  <a:lnTo>
                    <a:pt x="136338" y="28652"/>
                  </a:lnTo>
                  <a:lnTo>
                    <a:pt x="146235" y="57345"/>
                  </a:lnTo>
                  <a:lnTo>
                    <a:pt x="144203" y="69045"/>
                  </a:lnTo>
                  <a:lnTo>
                    <a:pt x="138177" y="78403"/>
                  </a:lnTo>
                  <a:lnTo>
                    <a:pt x="129488" y="86197"/>
                  </a:lnTo>
                  <a:lnTo>
                    <a:pt x="128367" y="92951"/>
                  </a:lnTo>
                  <a:lnTo>
                    <a:pt x="132291" y="99011"/>
                  </a:lnTo>
                  <a:lnTo>
                    <a:pt x="181723" y="137524"/>
                  </a:lnTo>
                  <a:lnTo>
                    <a:pt x="196510" y="161269"/>
                  </a:lnTo>
                  <a:lnTo>
                    <a:pt x="199967" y="187393"/>
                  </a:lnTo>
                  <a:lnTo>
                    <a:pt x="198709" y="200899"/>
                  </a:lnTo>
                  <a:lnTo>
                    <a:pt x="193199" y="211460"/>
                  </a:lnTo>
                  <a:lnTo>
                    <a:pt x="174621" y="227348"/>
                  </a:lnTo>
                  <a:lnTo>
                    <a:pt x="123020" y="237606"/>
                  </a:lnTo>
                  <a:lnTo>
                    <a:pt x="65862" y="240646"/>
                  </a:lnTo>
                  <a:lnTo>
                    <a:pt x="36539" y="233053"/>
                  </a:lnTo>
                  <a:lnTo>
                    <a:pt x="0" y="2138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4400331" y="5560410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598472" y="5364217"/>
              <a:ext cx="26081" cy="224222"/>
            </a:xfrm>
            <a:custGeom>
              <a:avLst/>
              <a:gdLst/>
              <a:ahLst/>
              <a:cxnLst/>
              <a:rect l="0" t="0" r="0" b="0"/>
              <a:pathLst>
                <a:path w="26081" h="224222">
                  <a:moveTo>
                    <a:pt x="12066" y="0"/>
                  </a:moveTo>
                  <a:lnTo>
                    <a:pt x="7914" y="56824"/>
                  </a:lnTo>
                  <a:lnTo>
                    <a:pt x="0" y="119702"/>
                  </a:lnTo>
                  <a:lnTo>
                    <a:pt x="9625" y="179354"/>
                  </a:lnTo>
                  <a:lnTo>
                    <a:pt x="26080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4582510" y="6733552"/>
              <a:ext cx="238236" cy="176319"/>
            </a:xfrm>
            <a:custGeom>
              <a:avLst/>
              <a:gdLst/>
              <a:ahLst/>
              <a:cxnLst/>
              <a:rect l="0" t="0" r="0" b="0"/>
              <a:pathLst>
                <a:path w="238236" h="176319">
                  <a:moveTo>
                    <a:pt x="0" y="18031"/>
                  </a:moveTo>
                  <a:lnTo>
                    <a:pt x="22319" y="3152"/>
                  </a:lnTo>
                  <a:lnTo>
                    <a:pt x="49885" y="0"/>
                  </a:lnTo>
                  <a:lnTo>
                    <a:pt x="110892" y="10663"/>
                  </a:lnTo>
                  <a:lnTo>
                    <a:pt x="135444" y="27213"/>
                  </a:lnTo>
                  <a:lnTo>
                    <a:pt x="155180" y="50139"/>
                  </a:lnTo>
                  <a:lnTo>
                    <a:pt x="169142" y="75900"/>
                  </a:lnTo>
                  <a:lnTo>
                    <a:pt x="172233" y="102920"/>
                  </a:lnTo>
                  <a:lnTo>
                    <a:pt x="166859" y="128942"/>
                  </a:lnTo>
                  <a:lnTo>
                    <a:pt x="154090" y="150889"/>
                  </a:lnTo>
                  <a:lnTo>
                    <a:pt x="133883" y="166871"/>
                  </a:lnTo>
                  <a:lnTo>
                    <a:pt x="121954" y="173312"/>
                  </a:lnTo>
                  <a:lnTo>
                    <a:pt x="96244" y="176318"/>
                  </a:lnTo>
                  <a:lnTo>
                    <a:pt x="82847" y="174939"/>
                  </a:lnTo>
                  <a:lnTo>
                    <a:pt x="77031" y="170906"/>
                  </a:lnTo>
                  <a:lnTo>
                    <a:pt x="76268" y="165104"/>
                  </a:lnTo>
                  <a:lnTo>
                    <a:pt x="78873" y="158121"/>
                  </a:lnTo>
                  <a:lnTo>
                    <a:pt x="86838" y="153466"/>
                  </a:lnTo>
                  <a:lnTo>
                    <a:pt x="112297" y="148293"/>
                  </a:lnTo>
                  <a:lnTo>
                    <a:pt x="168203" y="156160"/>
                  </a:lnTo>
                  <a:lnTo>
                    <a:pt x="215924" y="168556"/>
                  </a:lnTo>
                  <a:lnTo>
                    <a:pt x="238235" y="1721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134069" y="6933762"/>
              <a:ext cx="840829" cy="98097"/>
            </a:xfrm>
            <a:custGeom>
              <a:avLst/>
              <a:gdLst/>
              <a:ahLst/>
              <a:cxnLst/>
              <a:rect l="0" t="0" r="0" b="0"/>
              <a:pathLst>
                <a:path w="840829" h="98097">
                  <a:moveTo>
                    <a:pt x="0" y="0"/>
                  </a:moveTo>
                  <a:lnTo>
                    <a:pt x="49885" y="11092"/>
                  </a:lnTo>
                  <a:lnTo>
                    <a:pt x="104573" y="13147"/>
                  </a:lnTo>
                  <a:lnTo>
                    <a:pt x="165932" y="17910"/>
                  </a:lnTo>
                  <a:lnTo>
                    <a:pt x="207657" y="23530"/>
                  </a:lnTo>
                  <a:lnTo>
                    <a:pt x="257343" y="26029"/>
                  </a:lnTo>
                  <a:lnTo>
                    <a:pt x="302263" y="31292"/>
                  </a:lnTo>
                  <a:lnTo>
                    <a:pt x="347661" y="37264"/>
                  </a:lnTo>
                  <a:lnTo>
                    <a:pt x="404169" y="39918"/>
                  </a:lnTo>
                  <a:lnTo>
                    <a:pt x="467504" y="48851"/>
                  </a:lnTo>
                  <a:lnTo>
                    <a:pt x="515854" y="61361"/>
                  </a:lnTo>
                  <a:lnTo>
                    <a:pt x="567204" y="67489"/>
                  </a:lnTo>
                  <a:lnTo>
                    <a:pt x="629305" y="76743"/>
                  </a:lnTo>
                  <a:lnTo>
                    <a:pt x="674153" y="80821"/>
                  </a:lnTo>
                  <a:lnTo>
                    <a:pt x="718481" y="84189"/>
                  </a:lnTo>
                  <a:lnTo>
                    <a:pt x="776895" y="93283"/>
                  </a:lnTo>
                  <a:lnTo>
                    <a:pt x="793534" y="94888"/>
                  </a:lnTo>
                  <a:lnTo>
                    <a:pt x="840828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778703" y="7087914"/>
              <a:ext cx="70070" cy="252249"/>
            </a:xfrm>
            <a:custGeom>
              <a:avLst/>
              <a:gdLst/>
              <a:ahLst/>
              <a:cxnLst/>
              <a:rect l="0" t="0" r="0" b="0"/>
              <a:pathLst>
                <a:path w="70070" h="252249">
                  <a:moveTo>
                    <a:pt x="0" y="0"/>
                  </a:moveTo>
                  <a:lnTo>
                    <a:pt x="4153" y="56824"/>
                  </a:lnTo>
                  <a:lnTo>
                    <a:pt x="19506" y="112261"/>
                  </a:lnTo>
                  <a:lnTo>
                    <a:pt x="37532" y="168195"/>
                  </a:lnTo>
                  <a:lnTo>
                    <a:pt x="56088" y="220074"/>
                  </a:lnTo>
                  <a:lnTo>
                    <a:pt x="70069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876800" y="5780278"/>
              <a:ext cx="275782" cy="247857"/>
            </a:xfrm>
            <a:custGeom>
              <a:avLst/>
              <a:gdLst/>
              <a:ahLst/>
              <a:cxnLst/>
              <a:rect l="0" t="0" r="0" b="0"/>
              <a:pathLst>
                <a:path w="275782" h="247857">
                  <a:moveTo>
                    <a:pt x="42041" y="4353"/>
                  </a:moveTo>
                  <a:lnTo>
                    <a:pt x="15706" y="61177"/>
                  </a:lnTo>
                  <a:lnTo>
                    <a:pt x="6980" y="91892"/>
                  </a:lnTo>
                  <a:lnTo>
                    <a:pt x="3103" y="131494"/>
                  </a:lnTo>
                  <a:lnTo>
                    <a:pt x="9684" y="162590"/>
                  </a:lnTo>
                  <a:lnTo>
                    <a:pt x="30897" y="197604"/>
                  </a:lnTo>
                  <a:lnTo>
                    <a:pt x="49545" y="216366"/>
                  </a:lnTo>
                  <a:lnTo>
                    <a:pt x="99579" y="241099"/>
                  </a:lnTo>
                  <a:lnTo>
                    <a:pt x="113099" y="246267"/>
                  </a:lnTo>
                  <a:lnTo>
                    <a:pt x="140577" y="247856"/>
                  </a:lnTo>
                  <a:lnTo>
                    <a:pt x="196280" y="236188"/>
                  </a:lnTo>
                  <a:lnTo>
                    <a:pt x="238260" y="215951"/>
                  </a:lnTo>
                  <a:lnTo>
                    <a:pt x="257969" y="194936"/>
                  </a:lnTo>
                  <a:lnTo>
                    <a:pt x="270362" y="168468"/>
                  </a:lnTo>
                  <a:lnTo>
                    <a:pt x="275781" y="120108"/>
                  </a:lnTo>
                  <a:lnTo>
                    <a:pt x="271531" y="90056"/>
                  </a:lnTo>
                  <a:lnTo>
                    <a:pt x="260299" y="65280"/>
                  </a:lnTo>
                  <a:lnTo>
                    <a:pt x="243370" y="43888"/>
                  </a:lnTo>
                  <a:lnTo>
                    <a:pt x="206019" y="15894"/>
                  </a:lnTo>
                  <a:lnTo>
                    <a:pt x="173571" y="2735"/>
                  </a:lnTo>
                  <a:lnTo>
                    <a:pt x="138388" y="0"/>
                  </a:lnTo>
                  <a:lnTo>
                    <a:pt x="87717" y="7216"/>
                  </a:lnTo>
                  <a:lnTo>
                    <a:pt x="72491" y="10933"/>
                  </a:lnTo>
                  <a:lnTo>
                    <a:pt x="47270" y="27520"/>
                  </a:lnTo>
                  <a:lnTo>
                    <a:pt x="27237" y="50462"/>
                  </a:lnTo>
                  <a:lnTo>
                    <a:pt x="13143" y="76230"/>
                  </a:lnTo>
                  <a:lnTo>
                    <a:pt x="2596" y="137351"/>
                  </a:lnTo>
                  <a:lnTo>
                    <a:pt x="0" y="172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030952" y="5994838"/>
              <a:ext cx="56056" cy="966953"/>
            </a:xfrm>
            <a:custGeom>
              <a:avLst/>
              <a:gdLst/>
              <a:ahLst/>
              <a:cxnLst/>
              <a:rect l="0" t="0" r="0" b="0"/>
              <a:pathLst>
                <a:path w="56056" h="966953">
                  <a:moveTo>
                    <a:pt x="0" y="0"/>
                  </a:moveTo>
                  <a:lnTo>
                    <a:pt x="4152" y="60976"/>
                  </a:lnTo>
                  <a:lnTo>
                    <a:pt x="11092" y="117721"/>
                  </a:lnTo>
                  <a:lnTo>
                    <a:pt x="17300" y="175537"/>
                  </a:lnTo>
                  <a:lnTo>
                    <a:pt x="29001" y="226404"/>
                  </a:lnTo>
                  <a:lnTo>
                    <a:pt x="42330" y="289227"/>
                  </a:lnTo>
                  <a:lnTo>
                    <a:pt x="49955" y="340309"/>
                  </a:lnTo>
                  <a:lnTo>
                    <a:pt x="53344" y="394154"/>
                  </a:lnTo>
                  <a:lnTo>
                    <a:pt x="54850" y="440923"/>
                  </a:lnTo>
                  <a:lnTo>
                    <a:pt x="55698" y="502269"/>
                  </a:lnTo>
                  <a:lnTo>
                    <a:pt x="55949" y="559891"/>
                  </a:lnTo>
                  <a:lnTo>
                    <a:pt x="56024" y="616411"/>
                  </a:lnTo>
                  <a:lnTo>
                    <a:pt x="56046" y="676756"/>
                  </a:lnTo>
                  <a:lnTo>
                    <a:pt x="56052" y="739792"/>
                  </a:lnTo>
                  <a:lnTo>
                    <a:pt x="56054" y="797916"/>
                  </a:lnTo>
                  <a:lnTo>
                    <a:pt x="56055" y="858736"/>
                  </a:lnTo>
                  <a:lnTo>
                    <a:pt x="56055" y="917760"/>
                  </a:lnTo>
                  <a:lnTo>
                    <a:pt x="56055" y="9669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034827" y="7093784"/>
              <a:ext cx="242856" cy="298511"/>
            </a:xfrm>
            <a:custGeom>
              <a:avLst/>
              <a:gdLst/>
              <a:ahLst/>
              <a:cxnLst/>
              <a:rect l="0" t="0" r="0" b="0"/>
              <a:pathLst>
                <a:path w="242856" h="298511">
                  <a:moveTo>
                    <a:pt x="52180" y="78212"/>
                  </a:moveTo>
                  <a:lnTo>
                    <a:pt x="31361" y="102146"/>
                  </a:lnTo>
                  <a:lnTo>
                    <a:pt x="20609" y="124662"/>
                  </a:lnTo>
                  <a:lnTo>
                    <a:pt x="20680" y="178480"/>
                  </a:lnTo>
                  <a:lnTo>
                    <a:pt x="38002" y="228855"/>
                  </a:lnTo>
                  <a:lnTo>
                    <a:pt x="70297" y="265927"/>
                  </a:lnTo>
                  <a:lnTo>
                    <a:pt x="109451" y="289194"/>
                  </a:lnTo>
                  <a:lnTo>
                    <a:pt x="158076" y="298510"/>
                  </a:lnTo>
                  <a:lnTo>
                    <a:pt x="185404" y="292385"/>
                  </a:lnTo>
                  <a:lnTo>
                    <a:pt x="207930" y="277725"/>
                  </a:lnTo>
                  <a:lnTo>
                    <a:pt x="228322" y="255639"/>
                  </a:lnTo>
                  <a:lnTo>
                    <a:pt x="239462" y="226100"/>
                  </a:lnTo>
                  <a:lnTo>
                    <a:pt x="242855" y="190653"/>
                  </a:lnTo>
                  <a:lnTo>
                    <a:pt x="234454" y="130040"/>
                  </a:lnTo>
                  <a:lnTo>
                    <a:pt x="212934" y="81112"/>
                  </a:lnTo>
                  <a:lnTo>
                    <a:pt x="185278" y="38588"/>
                  </a:lnTo>
                  <a:lnTo>
                    <a:pt x="161161" y="15965"/>
                  </a:lnTo>
                  <a:lnTo>
                    <a:pt x="130720" y="3834"/>
                  </a:lnTo>
                  <a:lnTo>
                    <a:pt x="97986" y="0"/>
                  </a:lnTo>
                  <a:lnTo>
                    <a:pt x="67867" y="3486"/>
                  </a:lnTo>
                  <a:lnTo>
                    <a:pt x="43062" y="14378"/>
                  </a:lnTo>
                  <a:lnTo>
                    <a:pt x="32088" y="21643"/>
                  </a:lnTo>
                  <a:lnTo>
                    <a:pt x="15741" y="42171"/>
                  </a:lnTo>
                  <a:lnTo>
                    <a:pt x="9203" y="54185"/>
                  </a:lnTo>
                  <a:lnTo>
                    <a:pt x="0" y="108290"/>
                  </a:lnTo>
                  <a:lnTo>
                    <a:pt x="1999" y="138813"/>
                  </a:lnTo>
                  <a:lnTo>
                    <a:pt x="10139" y="1763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4694621" y="5346513"/>
              <a:ext cx="225058" cy="224740"/>
            </a:xfrm>
            <a:custGeom>
              <a:avLst/>
              <a:gdLst/>
              <a:ahLst/>
              <a:cxnLst/>
              <a:rect l="0" t="0" r="0" b="0"/>
              <a:pathLst>
                <a:path w="225058" h="224740">
                  <a:moveTo>
                    <a:pt x="182179" y="17704"/>
                  </a:moveTo>
                  <a:lnTo>
                    <a:pt x="167300" y="2826"/>
                  </a:lnTo>
                  <a:lnTo>
                    <a:pt x="158246" y="0"/>
                  </a:lnTo>
                  <a:lnTo>
                    <a:pt x="135729" y="1012"/>
                  </a:lnTo>
                  <a:lnTo>
                    <a:pt x="114303" y="10805"/>
                  </a:lnTo>
                  <a:lnTo>
                    <a:pt x="75173" y="42466"/>
                  </a:lnTo>
                  <a:lnTo>
                    <a:pt x="64552" y="68675"/>
                  </a:lnTo>
                  <a:lnTo>
                    <a:pt x="61719" y="84383"/>
                  </a:lnTo>
                  <a:lnTo>
                    <a:pt x="66877" y="110142"/>
                  </a:lnTo>
                  <a:lnTo>
                    <a:pt x="72612" y="121371"/>
                  </a:lnTo>
                  <a:lnTo>
                    <a:pt x="77993" y="124186"/>
                  </a:lnTo>
                  <a:lnTo>
                    <a:pt x="83137" y="121390"/>
                  </a:lnTo>
                  <a:lnTo>
                    <a:pt x="88123" y="114856"/>
                  </a:lnTo>
                  <a:lnTo>
                    <a:pt x="117460" y="98220"/>
                  </a:lnTo>
                  <a:lnTo>
                    <a:pt x="142515" y="96568"/>
                  </a:lnTo>
                  <a:lnTo>
                    <a:pt x="167665" y="102582"/>
                  </a:lnTo>
                  <a:lnTo>
                    <a:pt x="209185" y="131817"/>
                  </a:lnTo>
                  <a:lnTo>
                    <a:pt x="218868" y="140492"/>
                  </a:lnTo>
                  <a:lnTo>
                    <a:pt x="223766" y="150947"/>
                  </a:lnTo>
                  <a:lnTo>
                    <a:pt x="225057" y="175020"/>
                  </a:lnTo>
                  <a:lnTo>
                    <a:pt x="220107" y="184864"/>
                  </a:lnTo>
                  <a:lnTo>
                    <a:pt x="202150" y="199956"/>
                  </a:lnTo>
                  <a:lnTo>
                    <a:pt x="165778" y="217206"/>
                  </a:lnTo>
                  <a:lnTo>
                    <a:pt x="117977" y="224739"/>
                  </a:lnTo>
                  <a:lnTo>
                    <a:pt x="57214" y="217654"/>
                  </a:lnTo>
                  <a:lnTo>
                    <a:pt x="0" y="2138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797738" y="7505270"/>
            <a:ext cx="1387366" cy="436618"/>
            <a:chOff x="3797738" y="7505270"/>
            <a:chExt cx="1387366" cy="436618"/>
          </a:xfrm>
        </p:grpSpPr>
        <p:sp>
          <p:nvSpPr>
            <p:cNvPr id="76" name="Freeform 75"/>
            <p:cNvSpPr/>
            <p:nvPr/>
          </p:nvSpPr>
          <p:spPr>
            <a:xfrm>
              <a:off x="3797812" y="7505270"/>
              <a:ext cx="192516" cy="436618"/>
            </a:xfrm>
            <a:custGeom>
              <a:avLst/>
              <a:gdLst/>
              <a:ahLst/>
              <a:cxnLst/>
              <a:rect l="0" t="0" r="0" b="0"/>
              <a:pathLst>
                <a:path w="192516" h="436618">
                  <a:moveTo>
                    <a:pt x="13940" y="115168"/>
                  </a:moveTo>
                  <a:lnTo>
                    <a:pt x="12383" y="161477"/>
                  </a:lnTo>
                  <a:lnTo>
                    <a:pt x="4309" y="221968"/>
                  </a:lnTo>
                  <a:lnTo>
                    <a:pt x="1874" y="266441"/>
                  </a:lnTo>
                  <a:lnTo>
                    <a:pt x="7943" y="320369"/>
                  </a:lnTo>
                  <a:lnTo>
                    <a:pt x="12163" y="373372"/>
                  </a:lnTo>
                  <a:lnTo>
                    <a:pt x="12032" y="436182"/>
                  </a:lnTo>
                  <a:lnTo>
                    <a:pt x="9554" y="436617"/>
                  </a:lnTo>
                  <a:lnTo>
                    <a:pt x="6344" y="432235"/>
                  </a:lnTo>
                  <a:lnTo>
                    <a:pt x="1827" y="381432"/>
                  </a:lnTo>
                  <a:lnTo>
                    <a:pt x="489" y="322088"/>
                  </a:lnTo>
                  <a:lnTo>
                    <a:pt x="176" y="279797"/>
                  </a:lnTo>
                  <a:lnTo>
                    <a:pt x="0" y="216369"/>
                  </a:lnTo>
                  <a:lnTo>
                    <a:pt x="4100" y="153976"/>
                  </a:lnTo>
                  <a:lnTo>
                    <a:pt x="15177" y="94486"/>
                  </a:lnTo>
                  <a:lnTo>
                    <a:pt x="32472" y="47276"/>
                  </a:lnTo>
                  <a:lnTo>
                    <a:pt x="40309" y="32537"/>
                  </a:lnTo>
                  <a:lnTo>
                    <a:pt x="61472" y="12007"/>
                  </a:lnTo>
                  <a:lnTo>
                    <a:pt x="73656" y="4352"/>
                  </a:lnTo>
                  <a:lnTo>
                    <a:pt x="99649" y="0"/>
                  </a:lnTo>
                  <a:lnTo>
                    <a:pt x="113121" y="1019"/>
                  </a:lnTo>
                  <a:lnTo>
                    <a:pt x="123659" y="6370"/>
                  </a:lnTo>
                  <a:lnTo>
                    <a:pt x="139520" y="24772"/>
                  </a:lnTo>
                  <a:lnTo>
                    <a:pt x="157204" y="68834"/>
                  </a:lnTo>
                  <a:lnTo>
                    <a:pt x="164866" y="128775"/>
                  </a:lnTo>
                  <a:lnTo>
                    <a:pt x="170810" y="173118"/>
                  </a:lnTo>
                  <a:lnTo>
                    <a:pt x="177085" y="218778"/>
                  </a:lnTo>
                  <a:lnTo>
                    <a:pt x="179874" y="265022"/>
                  </a:lnTo>
                  <a:lnTo>
                    <a:pt x="181444" y="327389"/>
                  </a:lnTo>
                  <a:lnTo>
                    <a:pt x="189349" y="385313"/>
                  </a:lnTo>
                  <a:lnTo>
                    <a:pt x="192515" y="3978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797738" y="7760576"/>
              <a:ext cx="168166" cy="14015"/>
            </a:xfrm>
            <a:custGeom>
              <a:avLst/>
              <a:gdLst/>
              <a:ahLst/>
              <a:cxnLst/>
              <a:rect l="0" t="0" r="0" b="0"/>
              <a:pathLst>
                <a:path w="168166" h="14015">
                  <a:moveTo>
                    <a:pt x="0" y="14014"/>
                  </a:moveTo>
                  <a:lnTo>
                    <a:pt x="56824" y="9861"/>
                  </a:lnTo>
                  <a:lnTo>
                    <a:pt x="119702" y="1948"/>
                  </a:lnTo>
                  <a:lnTo>
                    <a:pt x="168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049986" y="7718534"/>
              <a:ext cx="126125" cy="14015"/>
            </a:xfrm>
            <a:custGeom>
              <a:avLst/>
              <a:gdLst/>
              <a:ahLst/>
              <a:cxnLst/>
              <a:rect l="0" t="0" r="0" b="0"/>
              <a:pathLst>
                <a:path w="126125" h="14015">
                  <a:moveTo>
                    <a:pt x="0" y="0"/>
                  </a:moveTo>
                  <a:lnTo>
                    <a:pt x="49885" y="11093"/>
                  </a:lnTo>
                  <a:lnTo>
                    <a:pt x="92116" y="13148"/>
                  </a:lnTo>
                  <a:lnTo>
                    <a:pt x="126124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064000" y="7830645"/>
              <a:ext cx="196194" cy="28028"/>
            </a:xfrm>
            <a:custGeom>
              <a:avLst/>
              <a:gdLst/>
              <a:ahLst/>
              <a:cxnLst/>
              <a:rect l="0" t="0" r="0" b="0"/>
              <a:pathLst>
                <a:path w="196194" h="28028">
                  <a:moveTo>
                    <a:pt x="0" y="0"/>
                  </a:moveTo>
                  <a:lnTo>
                    <a:pt x="56824" y="4152"/>
                  </a:lnTo>
                  <a:lnTo>
                    <a:pt x="119702" y="12065"/>
                  </a:lnTo>
                  <a:lnTo>
                    <a:pt x="182890" y="24848"/>
                  </a:lnTo>
                  <a:lnTo>
                    <a:pt x="196193" y="280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372303" y="7662480"/>
              <a:ext cx="110028" cy="224222"/>
            </a:xfrm>
            <a:custGeom>
              <a:avLst/>
              <a:gdLst/>
              <a:ahLst/>
              <a:cxnLst/>
              <a:rect l="0" t="0" r="0" b="0"/>
              <a:pathLst>
                <a:path w="110028" h="224222">
                  <a:moveTo>
                    <a:pt x="0" y="0"/>
                  </a:moveTo>
                  <a:lnTo>
                    <a:pt x="22319" y="14879"/>
                  </a:lnTo>
                  <a:lnTo>
                    <a:pt x="37428" y="34640"/>
                  </a:lnTo>
                  <a:lnTo>
                    <a:pt x="67255" y="85389"/>
                  </a:lnTo>
                  <a:lnTo>
                    <a:pt x="86536" y="133950"/>
                  </a:lnTo>
                  <a:lnTo>
                    <a:pt x="105445" y="193413"/>
                  </a:lnTo>
                  <a:lnTo>
                    <a:pt x="110027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498428" y="7676493"/>
              <a:ext cx="126125" cy="210208"/>
            </a:xfrm>
            <a:custGeom>
              <a:avLst/>
              <a:gdLst/>
              <a:ahLst/>
              <a:cxnLst/>
              <a:rect l="0" t="0" r="0" b="0"/>
              <a:pathLst>
                <a:path w="126125" h="210208">
                  <a:moveTo>
                    <a:pt x="0" y="0"/>
                  </a:moveTo>
                  <a:lnTo>
                    <a:pt x="41638" y="12745"/>
                  </a:lnTo>
                  <a:lnTo>
                    <a:pt x="63142" y="26945"/>
                  </a:lnTo>
                  <a:lnTo>
                    <a:pt x="78928" y="47789"/>
                  </a:lnTo>
                  <a:lnTo>
                    <a:pt x="101749" y="99232"/>
                  </a:lnTo>
                  <a:lnTo>
                    <a:pt x="119694" y="162449"/>
                  </a:lnTo>
                  <a:lnTo>
                    <a:pt x="126124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330262" y="7609868"/>
              <a:ext cx="364360" cy="82394"/>
            </a:xfrm>
            <a:custGeom>
              <a:avLst/>
              <a:gdLst/>
              <a:ahLst/>
              <a:cxnLst/>
              <a:rect l="0" t="0" r="0" b="0"/>
              <a:pathLst>
                <a:path w="364360" h="82394">
                  <a:moveTo>
                    <a:pt x="0" y="66625"/>
                  </a:moveTo>
                  <a:lnTo>
                    <a:pt x="49363" y="20376"/>
                  </a:lnTo>
                  <a:lnTo>
                    <a:pt x="73323" y="8181"/>
                  </a:lnTo>
                  <a:lnTo>
                    <a:pt x="120514" y="0"/>
                  </a:lnTo>
                  <a:lnTo>
                    <a:pt x="166503" y="5016"/>
                  </a:lnTo>
                  <a:lnTo>
                    <a:pt x="191302" y="16406"/>
                  </a:lnTo>
                  <a:lnTo>
                    <a:pt x="202275" y="23803"/>
                  </a:lnTo>
                  <a:lnTo>
                    <a:pt x="218619" y="44479"/>
                  </a:lnTo>
                  <a:lnTo>
                    <a:pt x="225158" y="56532"/>
                  </a:lnTo>
                  <a:lnTo>
                    <a:pt x="244879" y="74077"/>
                  </a:lnTo>
                  <a:lnTo>
                    <a:pt x="256678" y="80935"/>
                  </a:lnTo>
                  <a:lnTo>
                    <a:pt x="267658" y="82393"/>
                  </a:lnTo>
                  <a:lnTo>
                    <a:pt x="324654" y="61878"/>
                  </a:lnTo>
                  <a:lnTo>
                    <a:pt x="364359" y="385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750676" y="7704316"/>
              <a:ext cx="154153" cy="173144"/>
            </a:xfrm>
            <a:custGeom>
              <a:avLst/>
              <a:gdLst/>
              <a:ahLst/>
              <a:cxnLst/>
              <a:rect l="0" t="0" r="0" b="0"/>
              <a:pathLst>
                <a:path w="154153" h="173144">
                  <a:moveTo>
                    <a:pt x="0" y="56260"/>
                  </a:moveTo>
                  <a:lnTo>
                    <a:pt x="0" y="86018"/>
                  </a:lnTo>
                  <a:lnTo>
                    <a:pt x="20818" y="140684"/>
                  </a:lnTo>
                  <a:lnTo>
                    <a:pt x="33504" y="173143"/>
                  </a:lnTo>
                  <a:lnTo>
                    <a:pt x="20639" y="113425"/>
                  </a:lnTo>
                  <a:lnTo>
                    <a:pt x="30259" y="56479"/>
                  </a:lnTo>
                  <a:lnTo>
                    <a:pt x="39919" y="29887"/>
                  </a:lnTo>
                  <a:lnTo>
                    <a:pt x="54593" y="7688"/>
                  </a:lnTo>
                  <a:lnTo>
                    <a:pt x="64423" y="2080"/>
                  </a:lnTo>
                  <a:lnTo>
                    <a:pt x="87802" y="0"/>
                  </a:lnTo>
                  <a:lnTo>
                    <a:pt x="142185" y="11270"/>
                  </a:lnTo>
                  <a:lnTo>
                    <a:pt x="154152" y="142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016938" y="7564383"/>
              <a:ext cx="168166" cy="168166"/>
            </a:xfrm>
            <a:custGeom>
              <a:avLst/>
              <a:gdLst/>
              <a:ahLst/>
              <a:cxnLst/>
              <a:rect l="0" t="0" r="0" b="0"/>
              <a:pathLst>
                <a:path w="168166" h="168166">
                  <a:moveTo>
                    <a:pt x="0" y="0"/>
                  </a:moveTo>
                  <a:lnTo>
                    <a:pt x="32007" y="12744"/>
                  </a:lnTo>
                  <a:lnTo>
                    <a:pt x="60521" y="36648"/>
                  </a:lnTo>
                  <a:lnTo>
                    <a:pt x="87136" y="72623"/>
                  </a:lnTo>
                  <a:lnTo>
                    <a:pt x="99973" y="99232"/>
                  </a:lnTo>
                  <a:lnTo>
                    <a:pt x="102563" y="126629"/>
                  </a:lnTo>
                  <a:lnTo>
                    <a:pt x="101074" y="140475"/>
                  </a:lnTo>
                  <a:lnTo>
                    <a:pt x="93853" y="149705"/>
                  </a:lnTo>
                  <a:lnTo>
                    <a:pt x="69221" y="159961"/>
                  </a:lnTo>
                  <a:lnTo>
                    <a:pt x="57047" y="159581"/>
                  </a:lnTo>
                  <a:lnTo>
                    <a:pt x="35216" y="150855"/>
                  </a:lnTo>
                  <a:lnTo>
                    <a:pt x="31262" y="144169"/>
                  </a:lnTo>
                  <a:lnTo>
                    <a:pt x="31741" y="136597"/>
                  </a:lnTo>
                  <a:lnTo>
                    <a:pt x="35175" y="128434"/>
                  </a:lnTo>
                  <a:lnTo>
                    <a:pt x="45249" y="122993"/>
                  </a:lnTo>
                  <a:lnTo>
                    <a:pt x="77204" y="116947"/>
                  </a:lnTo>
                  <a:lnTo>
                    <a:pt x="109053" y="122564"/>
                  </a:lnTo>
                  <a:lnTo>
                    <a:pt x="135665" y="135442"/>
                  </a:lnTo>
                  <a:lnTo>
                    <a:pt x="168165" y="168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148083" y="8124934"/>
            <a:ext cx="1667642" cy="439601"/>
            <a:chOff x="4148083" y="8124934"/>
            <a:chExt cx="1667642" cy="439601"/>
          </a:xfrm>
        </p:grpSpPr>
        <p:sp>
          <p:nvSpPr>
            <p:cNvPr id="86" name="Freeform 85"/>
            <p:cNvSpPr/>
            <p:nvPr/>
          </p:nvSpPr>
          <p:spPr>
            <a:xfrm>
              <a:off x="4148083" y="8321128"/>
              <a:ext cx="168166" cy="14014"/>
            </a:xfrm>
            <a:custGeom>
              <a:avLst/>
              <a:gdLst/>
              <a:ahLst/>
              <a:cxnLst/>
              <a:rect l="0" t="0" r="0" b="0"/>
              <a:pathLst>
                <a:path w="168166" h="14014">
                  <a:moveTo>
                    <a:pt x="0" y="14013"/>
                  </a:moveTo>
                  <a:lnTo>
                    <a:pt x="49884" y="2922"/>
                  </a:lnTo>
                  <a:lnTo>
                    <a:pt x="100420" y="866"/>
                  </a:lnTo>
                  <a:lnTo>
                    <a:pt x="142383" y="256"/>
                  </a:lnTo>
                  <a:lnTo>
                    <a:pt x="168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148083" y="8391196"/>
              <a:ext cx="154152" cy="14015"/>
            </a:xfrm>
            <a:custGeom>
              <a:avLst/>
              <a:gdLst/>
              <a:ahLst/>
              <a:cxnLst/>
              <a:rect l="0" t="0" r="0" b="0"/>
              <a:pathLst>
                <a:path w="154152" h="14015">
                  <a:moveTo>
                    <a:pt x="0" y="0"/>
                  </a:moveTo>
                  <a:lnTo>
                    <a:pt x="49884" y="11092"/>
                  </a:lnTo>
                  <a:lnTo>
                    <a:pt x="100420" y="13148"/>
                  </a:lnTo>
                  <a:lnTo>
                    <a:pt x="154151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470400" y="8321128"/>
              <a:ext cx="98098" cy="224221"/>
            </a:xfrm>
            <a:custGeom>
              <a:avLst/>
              <a:gdLst/>
              <a:ahLst/>
              <a:cxnLst/>
              <a:rect l="0" t="0" r="0" b="0"/>
              <a:pathLst>
                <a:path w="98098" h="224221">
                  <a:moveTo>
                    <a:pt x="0" y="0"/>
                  </a:moveTo>
                  <a:lnTo>
                    <a:pt x="32007" y="23933"/>
                  </a:lnTo>
                  <a:lnTo>
                    <a:pt x="58964" y="58994"/>
                  </a:lnTo>
                  <a:lnTo>
                    <a:pt x="82812" y="116842"/>
                  </a:lnTo>
                  <a:lnTo>
                    <a:pt x="93568" y="169568"/>
                  </a:lnTo>
                  <a:lnTo>
                    <a:pt x="98097" y="224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638566" y="8321128"/>
              <a:ext cx="112111" cy="224221"/>
            </a:xfrm>
            <a:custGeom>
              <a:avLst/>
              <a:gdLst/>
              <a:ahLst/>
              <a:cxnLst/>
              <a:rect l="0" t="0" r="0" b="0"/>
              <a:pathLst>
                <a:path w="112111" h="224221">
                  <a:moveTo>
                    <a:pt x="0" y="0"/>
                  </a:moveTo>
                  <a:lnTo>
                    <a:pt x="29757" y="0"/>
                  </a:lnTo>
                  <a:lnTo>
                    <a:pt x="52672" y="8305"/>
                  </a:lnTo>
                  <a:lnTo>
                    <a:pt x="63142" y="14879"/>
                  </a:lnTo>
                  <a:lnTo>
                    <a:pt x="78927" y="34640"/>
                  </a:lnTo>
                  <a:lnTo>
                    <a:pt x="96569" y="80333"/>
                  </a:lnTo>
                  <a:lnTo>
                    <a:pt x="107505" y="139027"/>
                  </a:lnTo>
                  <a:lnTo>
                    <a:pt x="110746" y="187559"/>
                  </a:lnTo>
                  <a:lnTo>
                    <a:pt x="112110" y="22422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414345" y="8274648"/>
              <a:ext cx="420415" cy="81184"/>
            </a:xfrm>
            <a:custGeom>
              <a:avLst/>
              <a:gdLst/>
              <a:ahLst/>
              <a:cxnLst/>
              <a:rect l="0" t="0" r="0" b="0"/>
              <a:pathLst>
                <a:path w="420415" h="81184">
                  <a:moveTo>
                    <a:pt x="0" y="74507"/>
                  </a:moveTo>
                  <a:lnTo>
                    <a:pt x="39010" y="23431"/>
                  </a:lnTo>
                  <a:lnTo>
                    <a:pt x="80762" y="2626"/>
                  </a:lnTo>
                  <a:lnTo>
                    <a:pt x="110635" y="0"/>
                  </a:lnTo>
                  <a:lnTo>
                    <a:pt x="137925" y="5579"/>
                  </a:lnTo>
                  <a:lnTo>
                    <a:pt x="160435" y="18440"/>
                  </a:lnTo>
                  <a:lnTo>
                    <a:pt x="176667" y="38690"/>
                  </a:lnTo>
                  <a:lnTo>
                    <a:pt x="183176" y="50629"/>
                  </a:lnTo>
                  <a:lnTo>
                    <a:pt x="193743" y="58588"/>
                  </a:lnTo>
                  <a:lnTo>
                    <a:pt x="251303" y="75515"/>
                  </a:lnTo>
                  <a:lnTo>
                    <a:pt x="279855" y="81183"/>
                  </a:lnTo>
                  <a:lnTo>
                    <a:pt x="336248" y="72136"/>
                  </a:lnTo>
                  <a:lnTo>
                    <a:pt x="392370" y="55354"/>
                  </a:lnTo>
                  <a:lnTo>
                    <a:pt x="420414" y="464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974897" y="8215592"/>
              <a:ext cx="242437" cy="295455"/>
            </a:xfrm>
            <a:custGeom>
              <a:avLst/>
              <a:gdLst/>
              <a:ahLst/>
              <a:cxnLst/>
              <a:rect l="0" t="0" r="0" b="0"/>
              <a:pathLst>
                <a:path w="242437" h="295455">
                  <a:moveTo>
                    <a:pt x="0" y="7439"/>
                  </a:moveTo>
                  <a:lnTo>
                    <a:pt x="22318" y="0"/>
                  </a:lnTo>
                  <a:lnTo>
                    <a:pt x="65955" y="2813"/>
                  </a:lnTo>
                  <a:lnTo>
                    <a:pt x="110891" y="20947"/>
                  </a:lnTo>
                  <a:lnTo>
                    <a:pt x="146350" y="46043"/>
                  </a:lnTo>
                  <a:lnTo>
                    <a:pt x="152065" y="58089"/>
                  </a:lnTo>
                  <a:lnTo>
                    <a:pt x="154262" y="88081"/>
                  </a:lnTo>
                  <a:lnTo>
                    <a:pt x="149554" y="100128"/>
                  </a:lnTo>
                  <a:lnTo>
                    <a:pt x="131866" y="117665"/>
                  </a:lnTo>
                  <a:lnTo>
                    <a:pt x="131509" y="122965"/>
                  </a:lnTo>
                  <a:lnTo>
                    <a:pt x="137499" y="126498"/>
                  </a:lnTo>
                  <a:lnTo>
                    <a:pt x="159207" y="133538"/>
                  </a:lnTo>
                  <a:lnTo>
                    <a:pt x="207053" y="163431"/>
                  </a:lnTo>
                  <a:lnTo>
                    <a:pt x="225933" y="182651"/>
                  </a:lnTo>
                  <a:lnTo>
                    <a:pt x="239514" y="206764"/>
                  </a:lnTo>
                  <a:lnTo>
                    <a:pt x="242436" y="233051"/>
                  </a:lnTo>
                  <a:lnTo>
                    <a:pt x="241035" y="246601"/>
                  </a:lnTo>
                  <a:lnTo>
                    <a:pt x="227023" y="269961"/>
                  </a:lnTo>
                  <a:lnTo>
                    <a:pt x="216746" y="280550"/>
                  </a:lnTo>
                  <a:lnTo>
                    <a:pt x="188718" y="292316"/>
                  </a:lnTo>
                  <a:lnTo>
                    <a:pt x="172525" y="295454"/>
                  </a:lnTo>
                  <a:lnTo>
                    <a:pt x="146228" y="290635"/>
                  </a:lnTo>
                  <a:lnTo>
                    <a:pt x="98096" y="2596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311228" y="84892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381297" y="8251059"/>
              <a:ext cx="42042" cy="308304"/>
            </a:xfrm>
            <a:custGeom>
              <a:avLst/>
              <a:gdLst/>
              <a:ahLst/>
              <a:cxnLst/>
              <a:rect l="0" t="0" r="0" b="0"/>
              <a:pathLst>
                <a:path w="42042" h="308304">
                  <a:moveTo>
                    <a:pt x="0" y="0"/>
                  </a:moveTo>
                  <a:lnTo>
                    <a:pt x="0" y="46309"/>
                  </a:lnTo>
                  <a:lnTo>
                    <a:pt x="1557" y="103686"/>
                  </a:lnTo>
                  <a:lnTo>
                    <a:pt x="15243" y="166502"/>
                  </a:lnTo>
                  <a:lnTo>
                    <a:pt x="24239" y="213866"/>
                  </a:lnTo>
                  <a:lnTo>
                    <a:pt x="31057" y="263193"/>
                  </a:lnTo>
                  <a:lnTo>
                    <a:pt x="42041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5511036" y="8271647"/>
              <a:ext cx="214787" cy="292888"/>
            </a:xfrm>
            <a:custGeom>
              <a:avLst/>
              <a:gdLst/>
              <a:ahLst/>
              <a:cxnLst/>
              <a:rect l="0" t="0" r="0" b="0"/>
              <a:pathLst>
                <a:path w="214787" h="292888">
                  <a:moveTo>
                    <a:pt x="80467" y="7439"/>
                  </a:moveTo>
                  <a:lnTo>
                    <a:pt x="58149" y="0"/>
                  </a:lnTo>
                  <a:lnTo>
                    <a:pt x="48461" y="922"/>
                  </a:lnTo>
                  <a:lnTo>
                    <a:pt x="29391" y="10252"/>
                  </a:lnTo>
                  <a:lnTo>
                    <a:pt x="14687" y="28932"/>
                  </a:lnTo>
                  <a:lnTo>
                    <a:pt x="4519" y="54361"/>
                  </a:lnTo>
                  <a:lnTo>
                    <a:pt x="0" y="86424"/>
                  </a:lnTo>
                  <a:lnTo>
                    <a:pt x="1909" y="94352"/>
                  </a:lnTo>
                  <a:lnTo>
                    <a:pt x="6296" y="96522"/>
                  </a:lnTo>
                  <a:lnTo>
                    <a:pt x="57148" y="84107"/>
                  </a:lnTo>
                  <a:lnTo>
                    <a:pt x="105046" y="91746"/>
                  </a:lnTo>
                  <a:lnTo>
                    <a:pt x="147957" y="113041"/>
                  </a:lnTo>
                  <a:lnTo>
                    <a:pt x="181087" y="140632"/>
                  </a:lnTo>
                  <a:lnTo>
                    <a:pt x="200965" y="164733"/>
                  </a:lnTo>
                  <a:lnTo>
                    <a:pt x="211876" y="195167"/>
                  </a:lnTo>
                  <a:lnTo>
                    <a:pt x="214786" y="212003"/>
                  </a:lnTo>
                  <a:lnTo>
                    <a:pt x="209714" y="239013"/>
                  </a:lnTo>
                  <a:lnTo>
                    <a:pt x="204002" y="250576"/>
                  </a:lnTo>
                  <a:lnTo>
                    <a:pt x="185198" y="267575"/>
                  </a:lnTo>
                  <a:lnTo>
                    <a:pt x="135065" y="291176"/>
                  </a:lnTo>
                  <a:lnTo>
                    <a:pt x="107847" y="292887"/>
                  </a:lnTo>
                  <a:lnTo>
                    <a:pt x="66454" y="287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5661572" y="8124934"/>
              <a:ext cx="154153" cy="126126"/>
            </a:xfrm>
            <a:custGeom>
              <a:avLst/>
              <a:gdLst/>
              <a:ahLst/>
              <a:cxnLst/>
              <a:rect l="0" t="0" r="0" b="0"/>
              <a:pathLst>
                <a:path w="154153" h="126126">
                  <a:moveTo>
                    <a:pt x="0" y="0"/>
                  </a:moveTo>
                  <a:lnTo>
                    <a:pt x="29758" y="0"/>
                  </a:lnTo>
                  <a:lnTo>
                    <a:pt x="52673" y="8304"/>
                  </a:lnTo>
                  <a:lnTo>
                    <a:pt x="92757" y="39011"/>
                  </a:lnTo>
                  <a:lnTo>
                    <a:pt x="113816" y="73324"/>
                  </a:lnTo>
                  <a:lnTo>
                    <a:pt x="113248" y="84696"/>
                  </a:lnTo>
                  <a:lnTo>
                    <a:pt x="108198" y="95391"/>
                  </a:lnTo>
                  <a:lnTo>
                    <a:pt x="100159" y="105636"/>
                  </a:lnTo>
                  <a:lnTo>
                    <a:pt x="74619" y="117019"/>
                  </a:lnTo>
                  <a:lnTo>
                    <a:pt x="59089" y="120054"/>
                  </a:lnTo>
                  <a:lnTo>
                    <a:pt x="51849" y="118964"/>
                  </a:lnTo>
                  <a:lnTo>
                    <a:pt x="50137" y="115123"/>
                  </a:lnTo>
                  <a:lnTo>
                    <a:pt x="52110" y="109448"/>
                  </a:lnTo>
                  <a:lnTo>
                    <a:pt x="59654" y="105664"/>
                  </a:lnTo>
                  <a:lnTo>
                    <a:pt x="84644" y="101461"/>
                  </a:lnTo>
                  <a:lnTo>
                    <a:pt x="108208" y="107897"/>
                  </a:lnTo>
                  <a:lnTo>
                    <a:pt x="134829" y="120724"/>
                  </a:lnTo>
                  <a:lnTo>
                    <a:pt x="154152" y="1261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675586" y="5434286"/>
            <a:ext cx="2060029" cy="2270235"/>
            <a:chOff x="5675586" y="5434286"/>
            <a:chExt cx="2060029" cy="2270235"/>
          </a:xfrm>
        </p:grpSpPr>
        <p:sp>
          <p:nvSpPr>
            <p:cNvPr id="97" name="Freeform 96"/>
            <p:cNvSpPr/>
            <p:nvPr/>
          </p:nvSpPr>
          <p:spPr>
            <a:xfrm>
              <a:off x="6264166" y="5471120"/>
              <a:ext cx="208259" cy="268297"/>
            </a:xfrm>
            <a:custGeom>
              <a:avLst/>
              <a:gdLst/>
              <a:ahLst/>
              <a:cxnLst/>
              <a:rect l="0" t="0" r="0" b="0"/>
              <a:pathLst>
                <a:path w="208259" h="268297">
                  <a:moveTo>
                    <a:pt x="0" y="33235"/>
                  </a:moveTo>
                  <a:lnTo>
                    <a:pt x="23933" y="12417"/>
                  </a:lnTo>
                  <a:lnTo>
                    <a:pt x="46450" y="1664"/>
                  </a:lnTo>
                  <a:lnTo>
                    <a:pt x="72028" y="0"/>
                  </a:lnTo>
                  <a:lnTo>
                    <a:pt x="98967" y="6007"/>
                  </a:lnTo>
                  <a:lnTo>
                    <a:pt x="126511" y="19058"/>
                  </a:lnTo>
                  <a:lnTo>
                    <a:pt x="146018" y="39391"/>
                  </a:lnTo>
                  <a:lnTo>
                    <a:pt x="153400" y="51353"/>
                  </a:lnTo>
                  <a:lnTo>
                    <a:pt x="155208" y="62441"/>
                  </a:lnTo>
                  <a:lnTo>
                    <a:pt x="153298" y="72948"/>
                  </a:lnTo>
                  <a:lnTo>
                    <a:pt x="142872" y="92927"/>
                  </a:lnTo>
                  <a:lnTo>
                    <a:pt x="127858" y="112187"/>
                  </a:lnTo>
                  <a:lnTo>
                    <a:pt x="94458" y="133099"/>
                  </a:lnTo>
                  <a:lnTo>
                    <a:pt x="92556" y="135624"/>
                  </a:lnTo>
                  <a:lnTo>
                    <a:pt x="142791" y="139644"/>
                  </a:lnTo>
                  <a:lnTo>
                    <a:pt x="175526" y="158535"/>
                  </a:lnTo>
                  <a:lnTo>
                    <a:pt x="204948" y="183855"/>
                  </a:lnTo>
                  <a:lnTo>
                    <a:pt x="208258" y="194375"/>
                  </a:lnTo>
                  <a:lnTo>
                    <a:pt x="203631" y="218520"/>
                  </a:lnTo>
                  <a:lnTo>
                    <a:pt x="196480" y="228385"/>
                  </a:lnTo>
                  <a:lnTo>
                    <a:pt x="176078" y="243497"/>
                  </a:lnTo>
                  <a:lnTo>
                    <a:pt x="138330" y="260759"/>
                  </a:lnTo>
                  <a:lnTo>
                    <a:pt x="90121" y="268296"/>
                  </a:lnTo>
                  <a:lnTo>
                    <a:pt x="43830" y="263090"/>
                  </a:lnTo>
                  <a:lnTo>
                    <a:pt x="23113" y="251655"/>
                  </a:lnTo>
                  <a:lnTo>
                    <a:pt x="0" y="2294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516414" y="5700548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0" y="0"/>
                  </a:moveTo>
                  <a:lnTo>
                    <a:pt x="140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698593" y="5448300"/>
              <a:ext cx="14015" cy="238235"/>
            </a:xfrm>
            <a:custGeom>
              <a:avLst/>
              <a:gdLst/>
              <a:ahLst/>
              <a:cxnLst/>
              <a:rect l="0" t="0" r="0" b="0"/>
              <a:pathLst>
                <a:path w="14015" h="238235">
                  <a:moveTo>
                    <a:pt x="0" y="0"/>
                  </a:moveTo>
                  <a:lnTo>
                    <a:pt x="0" y="60976"/>
                  </a:lnTo>
                  <a:lnTo>
                    <a:pt x="0" y="113569"/>
                  </a:lnTo>
                  <a:lnTo>
                    <a:pt x="4152" y="168598"/>
                  </a:lnTo>
                  <a:lnTo>
                    <a:pt x="11091" y="211892"/>
                  </a:lnTo>
                  <a:lnTo>
                    <a:pt x="14014" y="2382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862880" y="5434286"/>
              <a:ext cx="221707" cy="252249"/>
            </a:xfrm>
            <a:custGeom>
              <a:avLst/>
              <a:gdLst/>
              <a:ahLst/>
              <a:cxnLst/>
              <a:rect l="0" t="0" r="0" b="0"/>
              <a:pathLst>
                <a:path w="221707" h="252249">
                  <a:moveTo>
                    <a:pt x="144016" y="0"/>
                  </a:moveTo>
                  <a:lnTo>
                    <a:pt x="83040" y="4153"/>
                  </a:lnTo>
                  <a:lnTo>
                    <a:pt x="51518" y="12745"/>
                  </a:lnTo>
                  <a:lnTo>
                    <a:pt x="27127" y="26945"/>
                  </a:lnTo>
                  <a:lnTo>
                    <a:pt x="10059" y="47789"/>
                  </a:lnTo>
                  <a:lnTo>
                    <a:pt x="3327" y="59887"/>
                  </a:lnTo>
                  <a:lnTo>
                    <a:pt x="0" y="85786"/>
                  </a:lnTo>
                  <a:lnTo>
                    <a:pt x="1293" y="99232"/>
                  </a:lnTo>
                  <a:lnTo>
                    <a:pt x="3712" y="103525"/>
                  </a:lnTo>
                  <a:lnTo>
                    <a:pt x="6881" y="101716"/>
                  </a:lnTo>
                  <a:lnTo>
                    <a:pt x="10552" y="95838"/>
                  </a:lnTo>
                  <a:lnTo>
                    <a:pt x="38035" y="72687"/>
                  </a:lnTo>
                  <a:lnTo>
                    <a:pt x="66810" y="67600"/>
                  </a:lnTo>
                  <a:lnTo>
                    <a:pt x="128592" y="77021"/>
                  </a:lnTo>
                  <a:lnTo>
                    <a:pt x="171626" y="96869"/>
                  </a:lnTo>
                  <a:lnTo>
                    <a:pt x="206522" y="129913"/>
                  </a:lnTo>
                  <a:lnTo>
                    <a:pt x="218509" y="159988"/>
                  </a:lnTo>
                  <a:lnTo>
                    <a:pt x="221706" y="176728"/>
                  </a:lnTo>
                  <a:lnTo>
                    <a:pt x="216953" y="203632"/>
                  </a:lnTo>
                  <a:lnTo>
                    <a:pt x="211326" y="215166"/>
                  </a:lnTo>
                  <a:lnTo>
                    <a:pt x="192617" y="232134"/>
                  </a:lnTo>
                  <a:lnTo>
                    <a:pt x="167174" y="243309"/>
                  </a:lnTo>
                  <a:lnTo>
                    <a:pt x="117833" y="249600"/>
                  </a:lnTo>
                  <a:lnTo>
                    <a:pt x="65324" y="251463"/>
                  </a:lnTo>
                  <a:lnTo>
                    <a:pt x="3878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292193" y="5822330"/>
              <a:ext cx="234993" cy="238303"/>
            </a:xfrm>
            <a:custGeom>
              <a:avLst/>
              <a:gdLst/>
              <a:ahLst/>
              <a:cxnLst/>
              <a:rect l="0" t="0" r="0" b="0"/>
              <a:pathLst>
                <a:path w="234993" h="238303">
                  <a:moveTo>
                    <a:pt x="0" y="46384"/>
                  </a:moveTo>
                  <a:lnTo>
                    <a:pt x="14879" y="24065"/>
                  </a:lnTo>
                  <a:lnTo>
                    <a:pt x="38793" y="8956"/>
                  </a:lnTo>
                  <a:lnTo>
                    <a:pt x="53889" y="2747"/>
                  </a:lnTo>
                  <a:lnTo>
                    <a:pt x="87272" y="0"/>
                  </a:lnTo>
                  <a:lnTo>
                    <a:pt x="121313" y="5526"/>
                  </a:lnTo>
                  <a:lnTo>
                    <a:pt x="152013" y="18363"/>
                  </a:lnTo>
                  <a:lnTo>
                    <a:pt x="160512" y="27704"/>
                  </a:lnTo>
                  <a:lnTo>
                    <a:pt x="164620" y="38601"/>
                  </a:lnTo>
                  <a:lnTo>
                    <a:pt x="165802" y="50538"/>
                  </a:lnTo>
                  <a:lnTo>
                    <a:pt x="161918" y="60053"/>
                  </a:lnTo>
                  <a:lnTo>
                    <a:pt x="145147" y="74777"/>
                  </a:lnTo>
                  <a:lnTo>
                    <a:pt x="109442" y="91821"/>
                  </a:lnTo>
                  <a:lnTo>
                    <a:pt x="107218" y="95360"/>
                  </a:lnTo>
                  <a:lnTo>
                    <a:pt x="111963" y="97720"/>
                  </a:lnTo>
                  <a:lnTo>
                    <a:pt x="132287" y="103456"/>
                  </a:lnTo>
                  <a:lnTo>
                    <a:pt x="183397" y="128361"/>
                  </a:lnTo>
                  <a:lnTo>
                    <a:pt x="209191" y="141987"/>
                  </a:lnTo>
                  <a:lnTo>
                    <a:pt x="231036" y="163614"/>
                  </a:lnTo>
                  <a:lnTo>
                    <a:pt x="234992" y="175921"/>
                  </a:lnTo>
                  <a:lnTo>
                    <a:pt x="231085" y="202053"/>
                  </a:lnTo>
                  <a:lnTo>
                    <a:pt x="224126" y="212447"/>
                  </a:lnTo>
                  <a:lnTo>
                    <a:pt x="203936" y="228148"/>
                  </a:lnTo>
                  <a:lnTo>
                    <a:pt x="158868" y="238302"/>
                  </a:lnTo>
                  <a:lnTo>
                    <a:pt x="113507" y="233870"/>
                  </a:lnTo>
                  <a:lnTo>
                    <a:pt x="70069" y="2145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6586482" y="603688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754648" y="5812658"/>
              <a:ext cx="42043" cy="294291"/>
            </a:xfrm>
            <a:custGeom>
              <a:avLst/>
              <a:gdLst/>
              <a:ahLst/>
              <a:cxnLst/>
              <a:rect l="0" t="0" r="0" b="0"/>
              <a:pathLst>
                <a:path w="42043" h="294291">
                  <a:moveTo>
                    <a:pt x="0" y="0"/>
                  </a:moveTo>
                  <a:lnTo>
                    <a:pt x="11092" y="60977"/>
                  </a:lnTo>
                  <a:lnTo>
                    <a:pt x="13147" y="113569"/>
                  </a:lnTo>
                  <a:lnTo>
                    <a:pt x="17909" y="164446"/>
                  </a:lnTo>
                  <a:lnTo>
                    <a:pt x="25030" y="213258"/>
                  </a:lnTo>
                  <a:lnTo>
                    <a:pt x="31291" y="258862"/>
                  </a:lnTo>
                  <a:lnTo>
                    <a:pt x="42042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927057" y="5811563"/>
              <a:ext cx="222202" cy="211304"/>
            </a:xfrm>
            <a:custGeom>
              <a:avLst/>
              <a:gdLst/>
              <a:ahLst/>
              <a:cxnLst/>
              <a:rect l="0" t="0" r="0" b="0"/>
              <a:pathLst>
                <a:path w="222202" h="211304">
                  <a:moveTo>
                    <a:pt x="107867" y="29123"/>
                  </a:moveTo>
                  <a:lnTo>
                    <a:pt x="100428" y="6805"/>
                  </a:lnTo>
                  <a:lnTo>
                    <a:pt x="93565" y="1788"/>
                  </a:lnTo>
                  <a:lnTo>
                    <a:pt x="84319" y="0"/>
                  </a:lnTo>
                  <a:lnTo>
                    <a:pt x="73483" y="365"/>
                  </a:lnTo>
                  <a:lnTo>
                    <a:pt x="35915" y="15758"/>
                  </a:lnTo>
                  <a:lnTo>
                    <a:pt x="17238" y="35640"/>
                  </a:lnTo>
                  <a:lnTo>
                    <a:pt x="5304" y="61604"/>
                  </a:lnTo>
                  <a:lnTo>
                    <a:pt x="0" y="93905"/>
                  </a:lnTo>
                  <a:lnTo>
                    <a:pt x="5948" y="120718"/>
                  </a:lnTo>
                  <a:lnTo>
                    <a:pt x="11893" y="132228"/>
                  </a:lnTo>
                  <a:lnTo>
                    <a:pt x="18971" y="136787"/>
                  </a:lnTo>
                  <a:lnTo>
                    <a:pt x="26804" y="136712"/>
                  </a:lnTo>
                  <a:lnTo>
                    <a:pt x="35140" y="133548"/>
                  </a:lnTo>
                  <a:lnTo>
                    <a:pt x="48554" y="117576"/>
                  </a:lnTo>
                  <a:lnTo>
                    <a:pt x="77293" y="76699"/>
                  </a:lnTo>
                  <a:lnTo>
                    <a:pt x="103102" y="65839"/>
                  </a:lnTo>
                  <a:lnTo>
                    <a:pt x="133777" y="62569"/>
                  </a:lnTo>
                  <a:lnTo>
                    <a:pt x="162981" y="66307"/>
                  </a:lnTo>
                  <a:lnTo>
                    <a:pt x="187379" y="77310"/>
                  </a:lnTo>
                  <a:lnTo>
                    <a:pt x="198245" y="84604"/>
                  </a:lnTo>
                  <a:lnTo>
                    <a:pt x="214471" y="105165"/>
                  </a:lnTo>
                  <a:lnTo>
                    <a:pt x="220978" y="117188"/>
                  </a:lnTo>
                  <a:lnTo>
                    <a:pt x="222201" y="128317"/>
                  </a:lnTo>
                  <a:lnTo>
                    <a:pt x="215257" y="148988"/>
                  </a:lnTo>
                  <a:lnTo>
                    <a:pt x="193839" y="178133"/>
                  </a:lnTo>
                  <a:lnTo>
                    <a:pt x="160330" y="199052"/>
                  </a:lnTo>
                  <a:lnTo>
                    <a:pt x="97527" y="208883"/>
                  </a:lnTo>
                  <a:lnTo>
                    <a:pt x="37798" y="211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97903" y="6127533"/>
              <a:ext cx="1457436" cy="49485"/>
            </a:xfrm>
            <a:custGeom>
              <a:avLst/>
              <a:gdLst/>
              <a:ahLst/>
              <a:cxnLst/>
              <a:rect l="0" t="0" r="0" b="0"/>
              <a:pathLst>
                <a:path w="1457436" h="49485">
                  <a:moveTo>
                    <a:pt x="0" y="49484"/>
                  </a:moveTo>
                  <a:lnTo>
                    <a:pt x="46309" y="39853"/>
                  </a:lnTo>
                  <a:lnTo>
                    <a:pt x="108358" y="35212"/>
                  </a:lnTo>
                  <a:lnTo>
                    <a:pt x="158713" y="28608"/>
                  </a:lnTo>
                  <a:lnTo>
                    <a:pt x="203930" y="24635"/>
                  </a:lnTo>
                  <a:lnTo>
                    <a:pt x="264402" y="22399"/>
                  </a:lnTo>
                  <a:lnTo>
                    <a:pt x="321766" y="21736"/>
                  </a:lnTo>
                  <a:lnTo>
                    <a:pt x="382361" y="21539"/>
                  </a:lnTo>
                  <a:lnTo>
                    <a:pt x="426858" y="19936"/>
                  </a:lnTo>
                  <a:lnTo>
                    <a:pt x="472586" y="14034"/>
                  </a:lnTo>
                  <a:lnTo>
                    <a:pt x="518861" y="10372"/>
                  </a:lnTo>
                  <a:lnTo>
                    <a:pt x="565379" y="8744"/>
                  </a:lnTo>
                  <a:lnTo>
                    <a:pt x="612005" y="8022"/>
                  </a:lnTo>
                  <a:lnTo>
                    <a:pt x="658680" y="7700"/>
                  </a:lnTo>
                  <a:lnTo>
                    <a:pt x="706932" y="7557"/>
                  </a:lnTo>
                  <a:lnTo>
                    <a:pt x="759519" y="7494"/>
                  </a:lnTo>
                  <a:lnTo>
                    <a:pt x="809881" y="7465"/>
                  </a:lnTo>
                  <a:lnTo>
                    <a:pt x="858216" y="5896"/>
                  </a:lnTo>
                  <a:lnTo>
                    <a:pt x="905649" y="8"/>
                  </a:lnTo>
                  <a:lnTo>
                    <a:pt x="952683" y="505"/>
                  </a:lnTo>
                  <a:lnTo>
                    <a:pt x="997980" y="4359"/>
                  </a:lnTo>
                  <a:lnTo>
                    <a:pt x="1060055" y="6529"/>
                  </a:lnTo>
                  <a:lnTo>
                    <a:pt x="1104352" y="7037"/>
                  </a:lnTo>
                  <a:lnTo>
                    <a:pt x="1158296" y="7262"/>
                  </a:lnTo>
                  <a:lnTo>
                    <a:pt x="1213931" y="7363"/>
                  </a:lnTo>
                  <a:lnTo>
                    <a:pt x="1259418" y="7407"/>
                  </a:lnTo>
                  <a:lnTo>
                    <a:pt x="1320044" y="7432"/>
                  </a:lnTo>
                  <a:lnTo>
                    <a:pt x="1377453" y="0"/>
                  </a:lnTo>
                  <a:lnTo>
                    <a:pt x="1436792" y="4358"/>
                  </a:lnTo>
                  <a:lnTo>
                    <a:pt x="1457435" y="74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978869" y="6219058"/>
              <a:ext cx="304682" cy="235177"/>
            </a:xfrm>
            <a:custGeom>
              <a:avLst/>
              <a:gdLst/>
              <a:ahLst/>
              <a:cxnLst/>
              <a:rect l="0" t="0" r="0" b="0"/>
              <a:pathLst>
                <a:path w="304682" h="235177">
                  <a:moveTo>
                    <a:pt x="196193" y="0"/>
                  </a:moveTo>
                  <a:lnTo>
                    <a:pt x="141810" y="0"/>
                  </a:lnTo>
                  <a:lnTo>
                    <a:pt x="89423" y="1557"/>
                  </a:lnTo>
                  <a:lnTo>
                    <a:pt x="58429" y="7439"/>
                  </a:lnTo>
                  <a:lnTo>
                    <a:pt x="46738" y="14302"/>
                  </a:lnTo>
                  <a:lnTo>
                    <a:pt x="29595" y="34384"/>
                  </a:lnTo>
                  <a:lnTo>
                    <a:pt x="25958" y="46280"/>
                  </a:lnTo>
                  <a:lnTo>
                    <a:pt x="26069" y="71953"/>
                  </a:lnTo>
                  <a:lnTo>
                    <a:pt x="34887" y="112669"/>
                  </a:lnTo>
                  <a:lnTo>
                    <a:pt x="38829" y="117154"/>
                  </a:lnTo>
                  <a:lnTo>
                    <a:pt x="43014" y="115473"/>
                  </a:lnTo>
                  <a:lnTo>
                    <a:pt x="47361" y="109681"/>
                  </a:lnTo>
                  <a:lnTo>
                    <a:pt x="75797" y="94090"/>
                  </a:lnTo>
                  <a:lnTo>
                    <a:pt x="130370" y="76429"/>
                  </a:lnTo>
                  <a:lnTo>
                    <a:pt x="187763" y="73511"/>
                  </a:lnTo>
                  <a:lnTo>
                    <a:pt x="235736" y="83373"/>
                  </a:lnTo>
                  <a:lnTo>
                    <a:pt x="289644" y="113816"/>
                  </a:lnTo>
                  <a:lnTo>
                    <a:pt x="300535" y="122591"/>
                  </a:lnTo>
                  <a:lnTo>
                    <a:pt x="304681" y="133111"/>
                  </a:lnTo>
                  <a:lnTo>
                    <a:pt x="304331" y="144796"/>
                  </a:lnTo>
                  <a:lnTo>
                    <a:pt x="295638" y="168679"/>
                  </a:lnTo>
                  <a:lnTo>
                    <a:pt x="281394" y="189674"/>
                  </a:lnTo>
                  <a:lnTo>
                    <a:pt x="256379" y="205234"/>
                  </a:lnTo>
                  <a:lnTo>
                    <a:pt x="197008" y="227910"/>
                  </a:lnTo>
                  <a:lnTo>
                    <a:pt x="139514" y="235176"/>
                  </a:lnTo>
                  <a:lnTo>
                    <a:pt x="88050" y="229889"/>
                  </a:lnTo>
                  <a:lnTo>
                    <a:pt x="31926" y="214153"/>
                  </a:lnTo>
                  <a:lnTo>
                    <a:pt x="0" y="1961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656552" y="6233072"/>
              <a:ext cx="210207" cy="238236"/>
            </a:xfrm>
            <a:custGeom>
              <a:avLst/>
              <a:gdLst/>
              <a:ahLst/>
              <a:cxnLst/>
              <a:rect l="0" t="0" r="0" b="0"/>
              <a:pathLst>
                <a:path w="210207" h="238236">
                  <a:moveTo>
                    <a:pt x="0" y="0"/>
                  </a:moveTo>
                  <a:lnTo>
                    <a:pt x="56823" y="4152"/>
                  </a:lnTo>
                  <a:lnTo>
                    <a:pt x="119702" y="12066"/>
                  </a:lnTo>
                  <a:lnTo>
                    <a:pt x="166262" y="20876"/>
                  </a:lnTo>
                  <a:lnTo>
                    <a:pt x="176239" y="29489"/>
                  </a:lnTo>
                  <a:lnTo>
                    <a:pt x="187324" y="55667"/>
                  </a:lnTo>
                  <a:lnTo>
                    <a:pt x="188099" y="83910"/>
                  </a:lnTo>
                  <a:lnTo>
                    <a:pt x="186368" y="112034"/>
                  </a:lnTo>
                  <a:lnTo>
                    <a:pt x="193790" y="172303"/>
                  </a:lnTo>
                  <a:lnTo>
                    <a:pt x="196682" y="202704"/>
                  </a:lnTo>
                  <a:lnTo>
                    <a:pt x="210206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418317" y="6233072"/>
              <a:ext cx="213419" cy="235007"/>
            </a:xfrm>
            <a:custGeom>
              <a:avLst/>
              <a:gdLst/>
              <a:ahLst/>
              <a:cxnLst/>
              <a:rect l="0" t="0" r="0" b="0"/>
              <a:pathLst>
                <a:path w="213419" h="235007">
                  <a:moveTo>
                    <a:pt x="140138" y="0"/>
                  </a:moveTo>
                  <a:lnTo>
                    <a:pt x="87312" y="12745"/>
                  </a:lnTo>
                  <a:lnTo>
                    <a:pt x="57491" y="26945"/>
                  </a:lnTo>
                  <a:lnTo>
                    <a:pt x="21879" y="59887"/>
                  </a:lnTo>
                  <a:lnTo>
                    <a:pt x="16143" y="72624"/>
                  </a:lnTo>
                  <a:lnTo>
                    <a:pt x="13922" y="99232"/>
                  </a:lnTo>
                  <a:lnTo>
                    <a:pt x="17067" y="105082"/>
                  </a:lnTo>
                  <a:lnTo>
                    <a:pt x="22277" y="105868"/>
                  </a:lnTo>
                  <a:lnTo>
                    <a:pt x="36372" y="98436"/>
                  </a:lnTo>
                  <a:lnTo>
                    <a:pt x="53016" y="84753"/>
                  </a:lnTo>
                  <a:lnTo>
                    <a:pt x="79099" y="76596"/>
                  </a:lnTo>
                  <a:lnTo>
                    <a:pt x="94775" y="74421"/>
                  </a:lnTo>
                  <a:lnTo>
                    <a:pt x="124648" y="80308"/>
                  </a:lnTo>
                  <a:lnTo>
                    <a:pt x="181888" y="109462"/>
                  </a:lnTo>
                  <a:lnTo>
                    <a:pt x="201773" y="131176"/>
                  </a:lnTo>
                  <a:lnTo>
                    <a:pt x="209256" y="143506"/>
                  </a:lnTo>
                  <a:lnTo>
                    <a:pt x="213418" y="169663"/>
                  </a:lnTo>
                  <a:lnTo>
                    <a:pt x="212347" y="183178"/>
                  </a:lnTo>
                  <a:lnTo>
                    <a:pt x="206962" y="193745"/>
                  </a:lnTo>
                  <a:lnTo>
                    <a:pt x="188522" y="209638"/>
                  </a:lnTo>
                  <a:lnTo>
                    <a:pt x="144440" y="227339"/>
                  </a:lnTo>
                  <a:lnTo>
                    <a:pt x="84493" y="235006"/>
                  </a:lnTo>
                  <a:lnTo>
                    <a:pt x="21534" y="227967"/>
                  </a:lnTo>
                  <a:lnTo>
                    <a:pt x="0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138041" y="6247086"/>
              <a:ext cx="56057" cy="280277"/>
            </a:xfrm>
            <a:custGeom>
              <a:avLst/>
              <a:gdLst/>
              <a:ahLst/>
              <a:cxnLst/>
              <a:rect l="0" t="0" r="0" b="0"/>
              <a:pathLst>
                <a:path w="56057" h="280277">
                  <a:moveTo>
                    <a:pt x="0" y="0"/>
                  </a:moveTo>
                  <a:lnTo>
                    <a:pt x="11092" y="49885"/>
                  </a:lnTo>
                  <a:lnTo>
                    <a:pt x="20876" y="110892"/>
                  </a:lnTo>
                  <a:lnTo>
                    <a:pt x="33349" y="161230"/>
                  </a:lnTo>
                  <a:lnTo>
                    <a:pt x="39466" y="215592"/>
                  </a:lnTo>
                  <a:lnTo>
                    <a:pt x="45050" y="244261"/>
                  </a:lnTo>
                  <a:lnTo>
                    <a:pt x="56056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726620" y="6555390"/>
              <a:ext cx="255524" cy="276469"/>
            </a:xfrm>
            <a:custGeom>
              <a:avLst/>
              <a:gdLst/>
              <a:ahLst/>
              <a:cxnLst/>
              <a:rect l="0" t="0" r="0" b="0"/>
              <a:pathLst>
                <a:path w="255524" h="276469">
                  <a:moveTo>
                    <a:pt x="182180" y="0"/>
                  </a:moveTo>
                  <a:lnTo>
                    <a:pt x="125356" y="4151"/>
                  </a:lnTo>
                  <a:lnTo>
                    <a:pt x="111598" y="7439"/>
                  </a:lnTo>
                  <a:lnTo>
                    <a:pt x="88007" y="23548"/>
                  </a:lnTo>
                  <a:lnTo>
                    <a:pt x="77357" y="34384"/>
                  </a:lnTo>
                  <a:lnTo>
                    <a:pt x="65523" y="67184"/>
                  </a:lnTo>
                  <a:lnTo>
                    <a:pt x="63378" y="103042"/>
                  </a:lnTo>
                  <a:lnTo>
                    <a:pt x="72805" y="129361"/>
                  </a:lnTo>
                  <a:lnTo>
                    <a:pt x="76565" y="131396"/>
                  </a:lnTo>
                  <a:lnTo>
                    <a:pt x="79071" y="126525"/>
                  </a:lnTo>
                  <a:lnTo>
                    <a:pt x="80742" y="117048"/>
                  </a:lnTo>
                  <a:lnTo>
                    <a:pt x="86527" y="109174"/>
                  </a:lnTo>
                  <a:lnTo>
                    <a:pt x="105411" y="96272"/>
                  </a:lnTo>
                  <a:lnTo>
                    <a:pt x="129375" y="93652"/>
                  </a:lnTo>
                  <a:lnTo>
                    <a:pt x="155597" y="99235"/>
                  </a:lnTo>
                  <a:lnTo>
                    <a:pt x="210493" y="128194"/>
                  </a:lnTo>
                  <a:lnTo>
                    <a:pt x="235247" y="147286"/>
                  </a:lnTo>
                  <a:lnTo>
                    <a:pt x="251440" y="171343"/>
                  </a:lnTo>
                  <a:lnTo>
                    <a:pt x="255523" y="197605"/>
                  </a:lnTo>
                  <a:lnTo>
                    <a:pt x="254431" y="211148"/>
                  </a:lnTo>
                  <a:lnTo>
                    <a:pt x="240762" y="234500"/>
                  </a:lnTo>
                  <a:lnTo>
                    <a:pt x="230577" y="245087"/>
                  </a:lnTo>
                  <a:lnTo>
                    <a:pt x="179045" y="267427"/>
                  </a:lnTo>
                  <a:lnTo>
                    <a:pt x="121909" y="276468"/>
                  </a:lnTo>
                  <a:lnTo>
                    <a:pt x="72973" y="271708"/>
                  </a:lnTo>
                  <a:lnTo>
                    <a:pt x="12840" y="255887"/>
                  </a:lnTo>
                  <a:lnTo>
                    <a:pt x="0" y="2522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533350" y="6541376"/>
              <a:ext cx="39120" cy="280277"/>
            </a:xfrm>
            <a:custGeom>
              <a:avLst/>
              <a:gdLst/>
              <a:ahLst/>
              <a:cxnLst/>
              <a:rect l="0" t="0" r="0" b="0"/>
              <a:pathLst>
                <a:path w="39120" h="280277">
                  <a:moveTo>
                    <a:pt x="11092" y="0"/>
                  </a:moveTo>
                  <a:lnTo>
                    <a:pt x="0" y="49884"/>
                  </a:lnTo>
                  <a:lnTo>
                    <a:pt x="2096" y="96268"/>
                  </a:lnTo>
                  <a:lnTo>
                    <a:pt x="8427" y="143749"/>
                  </a:lnTo>
                  <a:lnTo>
                    <a:pt x="14454" y="193111"/>
                  </a:lnTo>
                  <a:lnTo>
                    <a:pt x="30441" y="251639"/>
                  </a:lnTo>
                  <a:lnTo>
                    <a:pt x="39119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124028" y="6575978"/>
              <a:ext cx="224515" cy="257197"/>
            </a:xfrm>
            <a:custGeom>
              <a:avLst/>
              <a:gdLst/>
              <a:ahLst/>
              <a:cxnLst/>
              <a:rect l="0" t="0" r="0" b="0"/>
              <a:pathLst>
                <a:path w="224515" h="257197">
                  <a:moveTo>
                    <a:pt x="42041" y="7439"/>
                  </a:moveTo>
                  <a:lnTo>
                    <a:pt x="64359" y="0"/>
                  </a:lnTo>
                  <a:lnTo>
                    <a:pt x="107996" y="2813"/>
                  </a:lnTo>
                  <a:lnTo>
                    <a:pt x="165795" y="19271"/>
                  </a:lnTo>
                  <a:lnTo>
                    <a:pt x="188392" y="33977"/>
                  </a:lnTo>
                  <a:lnTo>
                    <a:pt x="192550" y="43816"/>
                  </a:lnTo>
                  <a:lnTo>
                    <a:pt x="192207" y="55047"/>
                  </a:lnTo>
                  <a:lnTo>
                    <a:pt x="188864" y="67205"/>
                  </a:lnTo>
                  <a:lnTo>
                    <a:pt x="181964" y="76868"/>
                  </a:lnTo>
                  <a:lnTo>
                    <a:pt x="161841" y="91757"/>
                  </a:lnTo>
                  <a:lnTo>
                    <a:pt x="124250" y="108892"/>
                  </a:lnTo>
                  <a:lnTo>
                    <a:pt x="123317" y="114002"/>
                  </a:lnTo>
                  <a:lnTo>
                    <a:pt x="130482" y="118965"/>
                  </a:lnTo>
                  <a:lnTo>
                    <a:pt x="183040" y="138120"/>
                  </a:lnTo>
                  <a:lnTo>
                    <a:pt x="217036" y="159654"/>
                  </a:lnTo>
                  <a:lnTo>
                    <a:pt x="222545" y="169643"/>
                  </a:lnTo>
                  <a:lnTo>
                    <a:pt x="224514" y="193197"/>
                  </a:lnTo>
                  <a:lnTo>
                    <a:pt x="216046" y="215084"/>
                  </a:lnTo>
                  <a:lnTo>
                    <a:pt x="209428" y="225281"/>
                  </a:lnTo>
                  <a:lnTo>
                    <a:pt x="185466" y="240763"/>
                  </a:lnTo>
                  <a:lnTo>
                    <a:pt x="154055" y="251277"/>
                  </a:lnTo>
                  <a:lnTo>
                    <a:pt x="101355" y="257196"/>
                  </a:lnTo>
                  <a:lnTo>
                    <a:pt x="49408" y="255835"/>
                  </a:lnTo>
                  <a:lnTo>
                    <a:pt x="0" y="2316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474261" y="6908657"/>
              <a:ext cx="228309" cy="282603"/>
            </a:xfrm>
            <a:custGeom>
              <a:avLst/>
              <a:gdLst/>
              <a:ahLst/>
              <a:cxnLst/>
              <a:rect l="0" t="0" r="0" b="0"/>
              <a:pathLst>
                <a:path w="228309" h="282603">
                  <a:moveTo>
                    <a:pt x="154263" y="11091"/>
                  </a:moveTo>
                  <a:lnTo>
                    <a:pt x="104379" y="0"/>
                  </a:lnTo>
                  <a:lnTo>
                    <a:pt x="72923" y="1490"/>
                  </a:lnTo>
                  <a:lnTo>
                    <a:pt x="30509" y="19838"/>
                  </a:lnTo>
                  <a:lnTo>
                    <a:pt x="7912" y="36259"/>
                  </a:lnTo>
                  <a:lnTo>
                    <a:pt x="2198" y="46555"/>
                  </a:lnTo>
                  <a:lnTo>
                    <a:pt x="0" y="70452"/>
                  </a:lnTo>
                  <a:lnTo>
                    <a:pt x="7518" y="110167"/>
                  </a:lnTo>
                  <a:lnTo>
                    <a:pt x="12835" y="116068"/>
                  </a:lnTo>
                  <a:lnTo>
                    <a:pt x="19493" y="116889"/>
                  </a:lnTo>
                  <a:lnTo>
                    <a:pt x="75848" y="100571"/>
                  </a:lnTo>
                  <a:lnTo>
                    <a:pt x="114221" y="97573"/>
                  </a:lnTo>
                  <a:lnTo>
                    <a:pt x="148923" y="104544"/>
                  </a:lnTo>
                  <a:lnTo>
                    <a:pt x="190570" y="125978"/>
                  </a:lnTo>
                  <a:lnTo>
                    <a:pt x="210884" y="144678"/>
                  </a:lnTo>
                  <a:lnTo>
                    <a:pt x="225103" y="168560"/>
                  </a:lnTo>
                  <a:lnTo>
                    <a:pt x="228308" y="194745"/>
                  </a:lnTo>
                  <a:lnTo>
                    <a:pt x="226983" y="208267"/>
                  </a:lnTo>
                  <a:lnTo>
                    <a:pt x="213054" y="231596"/>
                  </a:lnTo>
                  <a:lnTo>
                    <a:pt x="191292" y="250788"/>
                  </a:lnTo>
                  <a:lnTo>
                    <a:pt x="139259" y="275797"/>
                  </a:lnTo>
                  <a:lnTo>
                    <a:pt x="125575" y="280987"/>
                  </a:lnTo>
                  <a:lnTo>
                    <a:pt x="93762" y="282602"/>
                  </a:lnTo>
                  <a:lnTo>
                    <a:pt x="44988" y="274756"/>
                  </a:lnTo>
                  <a:lnTo>
                    <a:pt x="20056" y="266856"/>
                  </a:lnTo>
                  <a:lnTo>
                    <a:pt x="111" y="249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153715" y="6905734"/>
              <a:ext cx="222562" cy="140139"/>
            </a:xfrm>
            <a:custGeom>
              <a:avLst/>
              <a:gdLst/>
              <a:ahLst/>
              <a:cxnLst/>
              <a:rect l="0" t="0" r="0" b="0"/>
              <a:pathLst>
                <a:path w="222562" h="140139">
                  <a:moveTo>
                    <a:pt x="40382" y="0"/>
                  </a:moveTo>
                  <a:lnTo>
                    <a:pt x="20877" y="58516"/>
                  </a:lnTo>
                  <a:lnTo>
                    <a:pt x="0" y="91386"/>
                  </a:lnTo>
                  <a:lnTo>
                    <a:pt x="1004" y="98294"/>
                  </a:lnTo>
                  <a:lnTo>
                    <a:pt x="7902" y="102899"/>
                  </a:lnTo>
                  <a:lnTo>
                    <a:pt x="63723" y="110290"/>
                  </a:lnTo>
                  <a:lnTo>
                    <a:pt x="116501" y="119011"/>
                  </a:lnTo>
                  <a:lnTo>
                    <a:pt x="171585" y="124017"/>
                  </a:lnTo>
                  <a:lnTo>
                    <a:pt x="196272" y="129340"/>
                  </a:lnTo>
                  <a:lnTo>
                    <a:pt x="222561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312645" y="6877707"/>
              <a:ext cx="35604" cy="322318"/>
            </a:xfrm>
            <a:custGeom>
              <a:avLst/>
              <a:gdLst/>
              <a:ahLst/>
              <a:cxnLst/>
              <a:rect l="0" t="0" r="0" b="0"/>
              <a:pathLst>
                <a:path w="35604" h="322318">
                  <a:moveTo>
                    <a:pt x="35603" y="0"/>
                  </a:moveTo>
                  <a:lnTo>
                    <a:pt x="20360" y="60976"/>
                  </a:lnTo>
                  <a:lnTo>
                    <a:pt x="11363" y="113568"/>
                  </a:lnTo>
                  <a:lnTo>
                    <a:pt x="4545" y="168597"/>
                  </a:lnTo>
                  <a:lnTo>
                    <a:pt x="0" y="204170"/>
                  </a:lnTo>
                  <a:lnTo>
                    <a:pt x="4639" y="252017"/>
                  </a:lnTo>
                  <a:lnTo>
                    <a:pt x="6996" y="306585"/>
                  </a:lnTo>
                  <a:lnTo>
                    <a:pt x="7576" y="322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836587" y="6861304"/>
              <a:ext cx="189345" cy="282666"/>
            </a:xfrm>
            <a:custGeom>
              <a:avLst/>
              <a:gdLst/>
              <a:ahLst/>
              <a:cxnLst/>
              <a:rect l="0" t="0" r="0" b="0"/>
              <a:pathLst>
                <a:path w="189345" h="282666">
                  <a:moveTo>
                    <a:pt x="175330" y="58444"/>
                  </a:moveTo>
                  <a:lnTo>
                    <a:pt x="125967" y="12195"/>
                  </a:lnTo>
                  <a:lnTo>
                    <a:pt x="102007" y="0"/>
                  </a:lnTo>
                  <a:lnTo>
                    <a:pt x="71635" y="1846"/>
                  </a:lnTo>
                  <a:lnTo>
                    <a:pt x="40490" y="13048"/>
                  </a:lnTo>
                  <a:lnTo>
                    <a:pt x="16267" y="28406"/>
                  </a:lnTo>
                  <a:lnTo>
                    <a:pt x="8561" y="39976"/>
                  </a:lnTo>
                  <a:lnTo>
                    <a:pt x="0" y="69440"/>
                  </a:lnTo>
                  <a:lnTo>
                    <a:pt x="831" y="82903"/>
                  </a:lnTo>
                  <a:lnTo>
                    <a:pt x="10059" y="106166"/>
                  </a:lnTo>
                  <a:lnTo>
                    <a:pt x="28693" y="122733"/>
                  </a:lnTo>
                  <a:lnTo>
                    <a:pt x="54103" y="133730"/>
                  </a:lnTo>
                  <a:lnTo>
                    <a:pt x="86157" y="138618"/>
                  </a:lnTo>
                  <a:lnTo>
                    <a:pt x="112861" y="132485"/>
                  </a:lnTo>
                  <a:lnTo>
                    <a:pt x="124341" y="126490"/>
                  </a:lnTo>
                  <a:lnTo>
                    <a:pt x="141250" y="107371"/>
                  </a:lnTo>
                  <a:lnTo>
                    <a:pt x="147938" y="95734"/>
                  </a:lnTo>
                  <a:lnTo>
                    <a:pt x="152397" y="94203"/>
                  </a:lnTo>
                  <a:lnTo>
                    <a:pt x="155371" y="99411"/>
                  </a:lnTo>
                  <a:lnTo>
                    <a:pt x="167581" y="152522"/>
                  </a:lnTo>
                  <a:lnTo>
                    <a:pt x="180474" y="204831"/>
                  </a:lnTo>
                  <a:lnTo>
                    <a:pt x="185401" y="237173"/>
                  </a:lnTo>
                  <a:lnTo>
                    <a:pt x="189344" y="2826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675586" y="7214038"/>
              <a:ext cx="2060029" cy="84083"/>
            </a:xfrm>
            <a:custGeom>
              <a:avLst/>
              <a:gdLst/>
              <a:ahLst/>
              <a:cxnLst/>
              <a:rect l="0" t="0" r="0" b="0"/>
              <a:pathLst>
                <a:path w="2060029" h="84083">
                  <a:moveTo>
                    <a:pt x="0" y="84082"/>
                  </a:moveTo>
                  <a:lnTo>
                    <a:pt x="55940" y="82526"/>
                  </a:lnTo>
                  <a:lnTo>
                    <a:pt x="97527" y="76643"/>
                  </a:lnTo>
                  <a:lnTo>
                    <a:pt x="141961" y="72992"/>
                  </a:lnTo>
                  <a:lnTo>
                    <a:pt x="187661" y="71368"/>
                  </a:lnTo>
                  <a:lnTo>
                    <a:pt x="233923" y="70647"/>
                  </a:lnTo>
                  <a:lnTo>
                    <a:pt x="288740" y="66173"/>
                  </a:lnTo>
                  <a:lnTo>
                    <a:pt x="347879" y="60552"/>
                  </a:lnTo>
                  <a:lnTo>
                    <a:pt x="405304" y="58053"/>
                  </a:lnTo>
                  <a:lnTo>
                    <a:pt x="453664" y="56943"/>
                  </a:lnTo>
                  <a:lnTo>
                    <a:pt x="515906" y="56318"/>
                  </a:lnTo>
                  <a:lnTo>
                    <a:pt x="560951" y="56172"/>
                  </a:lnTo>
                  <a:lnTo>
                    <a:pt x="622494" y="56107"/>
                  </a:lnTo>
                  <a:lnTo>
                    <a:pt x="674759" y="51925"/>
                  </a:lnTo>
                  <a:lnTo>
                    <a:pt x="718750" y="46434"/>
                  </a:lnTo>
                  <a:lnTo>
                    <a:pt x="778532" y="43343"/>
                  </a:lnTo>
                  <a:lnTo>
                    <a:pt x="835692" y="42427"/>
                  </a:lnTo>
                  <a:lnTo>
                    <a:pt x="893631" y="42156"/>
                  </a:lnTo>
                  <a:lnTo>
                    <a:pt x="936960" y="42093"/>
                  </a:lnTo>
                  <a:lnTo>
                    <a:pt x="997684" y="42056"/>
                  </a:lnTo>
                  <a:lnTo>
                    <a:pt x="1040299" y="42049"/>
                  </a:lnTo>
                  <a:lnTo>
                    <a:pt x="1083633" y="40487"/>
                  </a:lnTo>
                  <a:lnTo>
                    <a:pt x="1144604" y="32411"/>
                  </a:lnTo>
                  <a:lnTo>
                    <a:pt x="1188642" y="29976"/>
                  </a:lnTo>
                  <a:lnTo>
                    <a:pt x="1249765" y="28605"/>
                  </a:lnTo>
                  <a:lnTo>
                    <a:pt x="1292473" y="28284"/>
                  </a:lnTo>
                  <a:lnTo>
                    <a:pt x="1335849" y="28142"/>
                  </a:lnTo>
                  <a:lnTo>
                    <a:pt x="1396842" y="26504"/>
                  </a:lnTo>
                  <a:lnTo>
                    <a:pt x="1440885" y="20603"/>
                  </a:lnTo>
                  <a:lnTo>
                    <a:pt x="1502012" y="15966"/>
                  </a:lnTo>
                  <a:lnTo>
                    <a:pt x="1559569" y="14592"/>
                  </a:lnTo>
                  <a:lnTo>
                    <a:pt x="1609748" y="14270"/>
                  </a:lnTo>
                  <a:lnTo>
                    <a:pt x="1666825" y="14128"/>
                  </a:lnTo>
                  <a:lnTo>
                    <a:pt x="1723334" y="14064"/>
                  </a:lnTo>
                  <a:lnTo>
                    <a:pt x="1785354" y="6589"/>
                  </a:lnTo>
                  <a:lnTo>
                    <a:pt x="1848194" y="1953"/>
                  </a:lnTo>
                  <a:lnTo>
                    <a:pt x="1908681" y="578"/>
                  </a:lnTo>
                  <a:lnTo>
                    <a:pt x="1966049" y="171"/>
                  </a:lnTo>
                  <a:lnTo>
                    <a:pt x="2022494" y="51"/>
                  </a:lnTo>
                  <a:lnTo>
                    <a:pt x="206002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291041" y="7298120"/>
              <a:ext cx="280524" cy="294291"/>
            </a:xfrm>
            <a:custGeom>
              <a:avLst/>
              <a:gdLst/>
              <a:ahLst/>
              <a:cxnLst/>
              <a:rect l="0" t="0" r="0" b="0"/>
              <a:pathLst>
                <a:path w="280524" h="294291">
                  <a:moveTo>
                    <a:pt x="150283" y="0"/>
                  </a:moveTo>
                  <a:lnTo>
                    <a:pt x="97458" y="1558"/>
                  </a:lnTo>
                  <a:lnTo>
                    <a:pt x="54701" y="12745"/>
                  </a:lnTo>
                  <a:lnTo>
                    <a:pt x="32024" y="26945"/>
                  </a:lnTo>
                  <a:lnTo>
                    <a:pt x="15716" y="47789"/>
                  </a:lnTo>
                  <a:lnTo>
                    <a:pt x="4835" y="74181"/>
                  </a:lnTo>
                  <a:lnTo>
                    <a:pt x="0" y="106671"/>
                  </a:lnTo>
                  <a:lnTo>
                    <a:pt x="6155" y="133569"/>
                  </a:lnTo>
                  <a:lnTo>
                    <a:pt x="14600" y="148119"/>
                  </a:lnTo>
                  <a:lnTo>
                    <a:pt x="14672" y="145458"/>
                  </a:lnTo>
                  <a:lnTo>
                    <a:pt x="13163" y="139014"/>
                  </a:lnTo>
                  <a:lnTo>
                    <a:pt x="15271" y="131603"/>
                  </a:lnTo>
                  <a:lnTo>
                    <a:pt x="25918" y="115065"/>
                  </a:lnTo>
                  <a:lnTo>
                    <a:pt x="45183" y="101486"/>
                  </a:lnTo>
                  <a:lnTo>
                    <a:pt x="56860" y="95685"/>
                  </a:lnTo>
                  <a:lnTo>
                    <a:pt x="82292" y="93392"/>
                  </a:lnTo>
                  <a:lnTo>
                    <a:pt x="136680" y="104608"/>
                  </a:lnTo>
                  <a:lnTo>
                    <a:pt x="192406" y="123374"/>
                  </a:lnTo>
                  <a:lnTo>
                    <a:pt x="254965" y="164363"/>
                  </a:lnTo>
                  <a:lnTo>
                    <a:pt x="277493" y="199219"/>
                  </a:lnTo>
                  <a:lnTo>
                    <a:pt x="280523" y="225566"/>
                  </a:lnTo>
                  <a:lnTo>
                    <a:pt x="279151" y="239132"/>
                  </a:lnTo>
                  <a:lnTo>
                    <a:pt x="273565" y="249732"/>
                  </a:lnTo>
                  <a:lnTo>
                    <a:pt x="254902" y="265663"/>
                  </a:lnTo>
                  <a:lnTo>
                    <a:pt x="218132" y="283386"/>
                  </a:lnTo>
                  <a:lnTo>
                    <a:pt x="170214" y="291059"/>
                  </a:lnTo>
                  <a:lnTo>
                    <a:pt x="116570" y="293333"/>
                  </a:lnTo>
                  <a:lnTo>
                    <a:pt x="88068" y="293865"/>
                  </a:lnTo>
                  <a:lnTo>
                    <a:pt x="52187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866730" y="7354176"/>
              <a:ext cx="238264" cy="266263"/>
            </a:xfrm>
            <a:custGeom>
              <a:avLst/>
              <a:gdLst/>
              <a:ahLst/>
              <a:cxnLst/>
              <a:rect l="0" t="0" r="0" b="0"/>
              <a:pathLst>
                <a:path w="238264" h="266263">
                  <a:moveTo>
                    <a:pt x="42070" y="0"/>
                  </a:moveTo>
                  <a:lnTo>
                    <a:pt x="96453" y="12745"/>
                  </a:lnTo>
                  <a:lnTo>
                    <a:pt x="147284" y="36648"/>
                  </a:lnTo>
                  <a:lnTo>
                    <a:pt x="172395" y="59886"/>
                  </a:lnTo>
                  <a:lnTo>
                    <a:pt x="196601" y="99232"/>
                  </a:lnTo>
                  <a:lnTo>
                    <a:pt x="200023" y="126629"/>
                  </a:lnTo>
                  <a:lnTo>
                    <a:pt x="194797" y="152818"/>
                  </a:lnTo>
                  <a:lnTo>
                    <a:pt x="182094" y="174840"/>
                  </a:lnTo>
                  <a:lnTo>
                    <a:pt x="142555" y="204745"/>
                  </a:lnTo>
                  <a:lnTo>
                    <a:pt x="91393" y="218449"/>
                  </a:lnTo>
                  <a:lnTo>
                    <a:pt x="44227" y="215071"/>
                  </a:lnTo>
                  <a:lnTo>
                    <a:pt x="19154" y="204064"/>
                  </a:lnTo>
                  <a:lnTo>
                    <a:pt x="8107" y="196769"/>
                  </a:lnTo>
                  <a:lnTo>
                    <a:pt x="2300" y="187235"/>
                  </a:lnTo>
                  <a:lnTo>
                    <a:pt x="0" y="164184"/>
                  </a:lnTo>
                  <a:lnTo>
                    <a:pt x="7795" y="156169"/>
                  </a:lnTo>
                  <a:lnTo>
                    <a:pt x="37217" y="147263"/>
                  </a:lnTo>
                  <a:lnTo>
                    <a:pt x="90113" y="149688"/>
                  </a:lnTo>
                  <a:lnTo>
                    <a:pt x="137792" y="160268"/>
                  </a:lnTo>
                  <a:lnTo>
                    <a:pt x="174065" y="180704"/>
                  </a:lnTo>
                  <a:lnTo>
                    <a:pt x="204535" y="206482"/>
                  </a:lnTo>
                  <a:lnTo>
                    <a:pt x="238263" y="2662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549058" y="7354176"/>
              <a:ext cx="191577" cy="280277"/>
            </a:xfrm>
            <a:custGeom>
              <a:avLst/>
              <a:gdLst/>
              <a:ahLst/>
              <a:cxnLst/>
              <a:rect l="0" t="0" r="0" b="0"/>
              <a:pathLst>
                <a:path w="191577" h="280277">
                  <a:moveTo>
                    <a:pt x="37424" y="0"/>
                  </a:moveTo>
                  <a:lnTo>
                    <a:pt x="95940" y="26945"/>
                  </a:lnTo>
                  <a:lnTo>
                    <a:pt x="128811" y="52447"/>
                  </a:lnTo>
                  <a:lnTo>
                    <a:pt x="158273" y="94605"/>
                  </a:lnTo>
                  <a:lnTo>
                    <a:pt x="171847" y="146544"/>
                  </a:lnTo>
                  <a:lnTo>
                    <a:pt x="166718" y="178798"/>
                  </a:lnTo>
                  <a:lnTo>
                    <a:pt x="160991" y="193939"/>
                  </a:lnTo>
                  <a:lnTo>
                    <a:pt x="142170" y="214915"/>
                  </a:lnTo>
                  <a:lnTo>
                    <a:pt x="92025" y="241067"/>
                  </a:lnTo>
                  <a:lnTo>
                    <a:pt x="60654" y="243126"/>
                  </a:lnTo>
                  <a:lnTo>
                    <a:pt x="29065" y="237295"/>
                  </a:lnTo>
                  <a:lnTo>
                    <a:pt x="4644" y="224322"/>
                  </a:lnTo>
                  <a:lnTo>
                    <a:pt x="0" y="216503"/>
                  </a:lnTo>
                  <a:lnTo>
                    <a:pt x="18" y="208176"/>
                  </a:lnTo>
                  <a:lnTo>
                    <a:pt x="8343" y="190619"/>
                  </a:lnTo>
                  <a:lnTo>
                    <a:pt x="22424" y="172436"/>
                  </a:lnTo>
                  <a:lnTo>
                    <a:pt x="32095" y="167898"/>
                  </a:lnTo>
                  <a:lnTo>
                    <a:pt x="55299" y="167008"/>
                  </a:lnTo>
                  <a:lnTo>
                    <a:pt x="94623" y="175263"/>
                  </a:lnTo>
                  <a:lnTo>
                    <a:pt x="128420" y="195009"/>
                  </a:lnTo>
                  <a:lnTo>
                    <a:pt x="158158" y="220583"/>
                  </a:lnTo>
                  <a:lnTo>
                    <a:pt x="191576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6289804" y="7349834"/>
              <a:ext cx="136842" cy="270605"/>
            </a:xfrm>
            <a:custGeom>
              <a:avLst/>
              <a:gdLst/>
              <a:ahLst/>
              <a:cxnLst/>
              <a:rect l="0" t="0" r="0" b="0"/>
              <a:pathLst>
                <a:path w="136842" h="270605">
                  <a:moveTo>
                    <a:pt x="128513" y="46383"/>
                  </a:moveTo>
                  <a:lnTo>
                    <a:pt x="121074" y="24065"/>
                  </a:lnTo>
                  <a:lnTo>
                    <a:pt x="104964" y="8956"/>
                  </a:lnTo>
                  <a:lnTo>
                    <a:pt x="94129" y="2746"/>
                  </a:lnTo>
                  <a:lnTo>
                    <a:pt x="69633" y="0"/>
                  </a:lnTo>
                  <a:lnTo>
                    <a:pt x="44732" y="5526"/>
                  </a:lnTo>
                  <a:lnTo>
                    <a:pt x="23285" y="18363"/>
                  </a:lnTo>
                  <a:lnTo>
                    <a:pt x="7524" y="38601"/>
                  </a:lnTo>
                  <a:lnTo>
                    <a:pt x="1141" y="50538"/>
                  </a:lnTo>
                  <a:lnTo>
                    <a:pt x="0" y="61609"/>
                  </a:lnTo>
                  <a:lnTo>
                    <a:pt x="7036" y="82215"/>
                  </a:lnTo>
                  <a:lnTo>
                    <a:pt x="28506" y="111325"/>
                  </a:lnTo>
                  <a:lnTo>
                    <a:pt x="38486" y="116148"/>
                  </a:lnTo>
                  <a:lnTo>
                    <a:pt x="62030" y="117355"/>
                  </a:lnTo>
                  <a:lnTo>
                    <a:pt x="83914" y="108549"/>
                  </a:lnTo>
                  <a:lnTo>
                    <a:pt x="123336" y="77521"/>
                  </a:lnTo>
                  <a:lnTo>
                    <a:pt x="129733" y="78041"/>
                  </a:lnTo>
                  <a:lnTo>
                    <a:pt x="133998" y="84617"/>
                  </a:lnTo>
                  <a:lnTo>
                    <a:pt x="136841" y="95229"/>
                  </a:lnTo>
                  <a:lnTo>
                    <a:pt x="131773" y="147381"/>
                  </a:lnTo>
                  <a:lnTo>
                    <a:pt x="129479" y="198108"/>
                  </a:lnTo>
                  <a:lnTo>
                    <a:pt x="128704" y="254438"/>
                  </a:lnTo>
                  <a:lnTo>
                    <a:pt x="128513" y="270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990317" y="7331776"/>
              <a:ext cx="161739" cy="372745"/>
            </a:xfrm>
            <a:custGeom>
              <a:avLst/>
              <a:gdLst/>
              <a:ahLst/>
              <a:cxnLst/>
              <a:rect l="0" t="0" r="0" b="0"/>
              <a:pathLst>
                <a:path w="161739" h="372745">
                  <a:moveTo>
                    <a:pt x="161738" y="64441"/>
                  </a:moveTo>
                  <a:lnTo>
                    <a:pt x="148993" y="32434"/>
                  </a:lnTo>
                  <a:lnTo>
                    <a:pt x="134793" y="13365"/>
                  </a:lnTo>
                  <a:lnTo>
                    <a:pt x="109798" y="2814"/>
                  </a:lnTo>
                  <a:lnTo>
                    <a:pt x="94412" y="0"/>
                  </a:lnTo>
                  <a:lnTo>
                    <a:pt x="64861" y="5178"/>
                  </a:lnTo>
                  <a:lnTo>
                    <a:pt x="37713" y="19416"/>
                  </a:lnTo>
                  <a:lnTo>
                    <a:pt x="15267" y="41316"/>
                  </a:lnTo>
                  <a:lnTo>
                    <a:pt x="3214" y="70772"/>
                  </a:lnTo>
                  <a:lnTo>
                    <a:pt x="0" y="87347"/>
                  </a:lnTo>
                  <a:lnTo>
                    <a:pt x="4734" y="114067"/>
                  </a:lnTo>
                  <a:lnTo>
                    <a:pt x="18776" y="136324"/>
                  </a:lnTo>
                  <a:lnTo>
                    <a:pt x="40587" y="156597"/>
                  </a:lnTo>
                  <a:lnTo>
                    <a:pt x="52943" y="161691"/>
                  </a:lnTo>
                  <a:lnTo>
                    <a:pt x="79129" y="163200"/>
                  </a:lnTo>
                  <a:lnTo>
                    <a:pt x="120133" y="147855"/>
                  </a:lnTo>
                  <a:lnTo>
                    <a:pt x="139614" y="127984"/>
                  </a:lnTo>
                  <a:lnTo>
                    <a:pt x="146989" y="116145"/>
                  </a:lnTo>
                  <a:lnTo>
                    <a:pt x="151905" y="114482"/>
                  </a:lnTo>
                  <a:lnTo>
                    <a:pt x="155183" y="119600"/>
                  </a:lnTo>
                  <a:lnTo>
                    <a:pt x="160443" y="172569"/>
                  </a:lnTo>
                  <a:lnTo>
                    <a:pt x="161354" y="232292"/>
                  </a:lnTo>
                  <a:lnTo>
                    <a:pt x="161625" y="291856"/>
                  </a:lnTo>
                  <a:lnTo>
                    <a:pt x="152084" y="351922"/>
                  </a:lnTo>
                  <a:lnTo>
                    <a:pt x="147724" y="3727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6250152" y="7606424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0" y="0"/>
                  </a:moveTo>
                  <a:lnTo>
                    <a:pt x="140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236138" y="8020400"/>
            <a:ext cx="1663220" cy="356784"/>
            <a:chOff x="6236138" y="8020400"/>
            <a:chExt cx="1663220" cy="356784"/>
          </a:xfrm>
        </p:grpSpPr>
        <p:sp>
          <p:nvSpPr>
            <p:cNvPr id="125" name="Freeform 124"/>
            <p:cNvSpPr/>
            <p:nvPr/>
          </p:nvSpPr>
          <p:spPr>
            <a:xfrm>
              <a:off x="6236138" y="8166976"/>
              <a:ext cx="210208" cy="28029"/>
            </a:xfrm>
            <a:custGeom>
              <a:avLst/>
              <a:gdLst/>
              <a:ahLst/>
              <a:cxnLst/>
              <a:rect l="0" t="0" r="0" b="0"/>
              <a:pathLst>
                <a:path w="210208" h="28029">
                  <a:moveTo>
                    <a:pt x="0" y="0"/>
                  </a:moveTo>
                  <a:lnTo>
                    <a:pt x="60976" y="0"/>
                  </a:lnTo>
                  <a:lnTo>
                    <a:pt x="113569" y="4152"/>
                  </a:lnTo>
                  <a:lnTo>
                    <a:pt x="164445" y="15244"/>
                  </a:lnTo>
                  <a:lnTo>
                    <a:pt x="210207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264166" y="8265072"/>
              <a:ext cx="224221" cy="28029"/>
            </a:xfrm>
            <a:custGeom>
              <a:avLst/>
              <a:gdLst/>
              <a:ahLst/>
              <a:cxnLst/>
              <a:rect l="0" t="0" r="0" b="0"/>
              <a:pathLst>
                <a:path w="224221" h="28029">
                  <a:moveTo>
                    <a:pt x="0" y="0"/>
                  </a:moveTo>
                  <a:lnTo>
                    <a:pt x="60975" y="11092"/>
                  </a:lnTo>
                  <a:lnTo>
                    <a:pt x="113568" y="13148"/>
                  </a:lnTo>
                  <a:lnTo>
                    <a:pt x="164445" y="17910"/>
                  </a:lnTo>
                  <a:lnTo>
                    <a:pt x="224220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639758" y="8020400"/>
              <a:ext cx="173257" cy="328756"/>
            </a:xfrm>
            <a:custGeom>
              <a:avLst/>
              <a:gdLst/>
              <a:ahLst/>
              <a:cxnLst/>
              <a:rect l="0" t="0" r="0" b="0"/>
              <a:pathLst>
                <a:path w="173257" h="328756">
                  <a:moveTo>
                    <a:pt x="142918" y="76507"/>
                  </a:moveTo>
                  <a:lnTo>
                    <a:pt x="150357" y="54189"/>
                  </a:lnTo>
                  <a:lnTo>
                    <a:pt x="149858" y="30775"/>
                  </a:lnTo>
                  <a:lnTo>
                    <a:pt x="147544" y="17992"/>
                  </a:lnTo>
                  <a:lnTo>
                    <a:pt x="139774" y="9469"/>
                  </a:lnTo>
                  <a:lnTo>
                    <a:pt x="114531" y="0"/>
                  </a:lnTo>
                  <a:lnTo>
                    <a:pt x="102194" y="589"/>
                  </a:lnTo>
                  <a:lnTo>
                    <a:pt x="80182" y="9548"/>
                  </a:lnTo>
                  <a:lnTo>
                    <a:pt x="50282" y="32100"/>
                  </a:lnTo>
                  <a:lnTo>
                    <a:pt x="13836" y="88438"/>
                  </a:lnTo>
                  <a:lnTo>
                    <a:pt x="946" y="117623"/>
                  </a:lnTo>
                  <a:lnTo>
                    <a:pt x="0" y="131945"/>
                  </a:lnTo>
                  <a:lnTo>
                    <a:pt x="7254" y="160315"/>
                  </a:lnTo>
                  <a:lnTo>
                    <a:pt x="16662" y="169749"/>
                  </a:lnTo>
                  <a:lnTo>
                    <a:pt x="43725" y="180231"/>
                  </a:lnTo>
                  <a:lnTo>
                    <a:pt x="72362" y="176585"/>
                  </a:lnTo>
                  <a:lnTo>
                    <a:pt x="110594" y="157025"/>
                  </a:lnTo>
                  <a:lnTo>
                    <a:pt x="130109" y="138763"/>
                  </a:lnTo>
                  <a:lnTo>
                    <a:pt x="167971" y="82917"/>
                  </a:lnTo>
                  <a:lnTo>
                    <a:pt x="172077" y="82337"/>
                  </a:lnTo>
                  <a:lnTo>
                    <a:pt x="173256" y="88179"/>
                  </a:lnTo>
                  <a:lnTo>
                    <a:pt x="171402" y="149746"/>
                  </a:lnTo>
                  <a:lnTo>
                    <a:pt x="163641" y="206858"/>
                  </a:lnTo>
                  <a:lnTo>
                    <a:pt x="166359" y="255786"/>
                  </a:lnTo>
                  <a:lnTo>
                    <a:pt x="168907" y="285425"/>
                  </a:lnTo>
                  <a:lnTo>
                    <a:pt x="170946" y="3287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880772" y="8293100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7001923" y="8056380"/>
              <a:ext cx="164377" cy="320804"/>
            </a:xfrm>
            <a:custGeom>
              <a:avLst/>
              <a:gdLst/>
              <a:ahLst/>
              <a:cxnLst/>
              <a:rect l="0" t="0" r="0" b="0"/>
              <a:pathLst>
                <a:path w="164377" h="320804">
                  <a:moveTo>
                    <a:pt x="131097" y="110596"/>
                  </a:moveTo>
                  <a:lnTo>
                    <a:pt x="138537" y="88277"/>
                  </a:lnTo>
                  <a:lnTo>
                    <a:pt x="138037" y="64864"/>
                  </a:lnTo>
                  <a:lnTo>
                    <a:pt x="125029" y="11770"/>
                  </a:lnTo>
                  <a:lnTo>
                    <a:pt x="116152" y="4227"/>
                  </a:lnTo>
                  <a:lnTo>
                    <a:pt x="104006" y="756"/>
                  </a:lnTo>
                  <a:lnTo>
                    <a:pt x="89681" y="0"/>
                  </a:lnTo>
                  <a:lnTo>
                    <a:pt x="61306" y="7463"/>
                  </a:lnTo>
                  <a:lnTo>
                    <a:pt x="47200" y="13813"/>
                  </a:lnTo>
                  <a:lnTo>
                    <a:pt x="27374" y="33325"/>
                  </a:lnTo>
                  <a:lnTo>
                    <a:pt x="1959" y="83914"/>
                  </a:lnTo>
                  <a:lnTo>
                    <a:pt x="0" y="111194"/>
                  </a:lnTo>
                  <a:lnTo>
                    <a:pt x="5877" y="138889"/>
                  </a:lnTo>
                  <a:lnTo>
                    <a:pt x="18870" y="166769"/>
                  </a:lnTo>
                  <a:lnTo>
                    <a:pt x="39177" y="186426"/>
                  </a:lnTo>
                  <a:lnTo>
                    <a:pt x="51133" y="193848"/>
                  </a:lnTo>
                  <a:lnTo>
                    <a:pt x="76873" y="197943"/>
                  </a:lnTo>
                  <a:lnTo>
                    <a:pt x="90276" y="196855"/>
                  </a:lnTo>
                  <a:lnTo>
                    <a:pt x="113474" y="187342"/>
                  </a:lnTo>
                  <a:lnTo>
                    <a:pt x="124020" y="180445"/>
                  </a:lnTo>
                  <a:lnTo>
                    <a:pt x="139889" y="160325"/>
                  </a:lnTo>
                  <a:lnTo>
                    <a:pt x="162765" y="109346"/>
                  </a:lnTo>
                  <a:lnTo>
                    <a:pt x="164376" y="82013"/>
                  </a:lnTo>
                  <a:lnTo>
                    <a:pt x="162626" y="68185"/>
                  </a:lnTo>
                  <a:lnTo>
                    <a:pt x="161459" y="65194"/>
                  </a:lnTo>
                  <a:lnTo>
                    <a:pt x="159433" y="120976"/>
                  </a:lnTo>
                  <a:lnTo>
                    <a:pt x="159217" y="180453"/>
                  </a:lnTo>
                  <a:lnTo>
                    <a:pt x="159152" y="239944"/>
                  </a:lnTo>
                  <a:lnTo>
                    <a:pt x="159138" y="273967"/>
                  </a:lnTo>
                  <a:lnTo>
                    <a:pt x="159125" y="320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258812" y="8068880"/>
              <a:ext cx="168499" cy="271554"/>
            </a:xfrm>
            <a:custGeom>
              <a:avLst/>
              <a:gdLst/>
              <a:ahLst/>
              <a:cxnLst/>
              <a:rect l="0" t="0" r="0" b="0"/>
              <a:pathLst>
                <a:path w="168499" h="271554">
                  <a:moveTo>
                    <a:pt x="42374" y="0"/>
                  </a:moveTo>
                  <a:lnTo>
                    <a:pt x="93451" y="39010"/>
                  </a:lnTo>
                  <a:lnTo>
                    <a:pt x="104003" y="69240"/>
                  </a:lnTo>
                  <a:lnTo>
                    <a:pt x="109943" y="130030"/>
                  </a:lnTo>
                  <a:lnTo>
                    <a:pt x="108218" y="171458"/>
                  </a:lnTo>
                  <a:lnTo>
                    <a:pt x="89739" y="221043"/>
                  </a:lnTo>
                  <a:lnTo>
                    <a:pt x="73286" y="250836"/>
                  </a:lnTo>
                  <a:lnTo>
                    <a:pt x="61425" y="260650"/>
                  </a:lnTo>
                  <a:lnTo>
                    <a:pt x="31637" y="271553"/>
                  </a:lnTo>
                  <a:lnTo>
                    <a:pt x="19645" y="269789"/>
                  </a:lnTo>
                  <a:lnTo>
                    <a:pt x="10093" y="263942"/>
                  </a:lnTo>
                  <a:lnTo>
                    <a:pt x="2169" y="255372"/>
                  </a:lnTo>
                  <a:lnTo>
                    <a:pt x="0" y="244988"/>
                  </a:lnTo>
                  <a:lnTo>
                    <a:pt x="5894" y="220994"/>
                  </a:lnTo>
                  <a:lnTo>
                    <a:pt x="23047" y="203063"/>
                  </a:lnTo>
                  <a:lnTo>
                    <a:pt x="34160" y="196102"/>
                  </a:lnTo>
                  <a:lnTo>
                    <a:pt x="58965" y="192519"/>
                  </a:lnTo>
                  <a:lnTo>
                    <a:pt x="72120" y="193744"/>
                  </a:lnTo>
                  <a:lnTo>
                    <a:pt x="95041" y="203408"/>
                  </a:lnTo>
                  <a:lnTo>
                    <a:pt x="150035" y="248729"/>
                  </a:lnTo>
                  <a:lnTo>
                    <a:pt x="168498" y="2662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441324" y="8068880"/>
              <a:ext cx="196195" cy="280276"/>
            </a:xfrm>
            <a:custGeom>
              <a:avLst/>
              <a:gdLst/>
              <a:ahLst/>
              <a:cxnLst/>
              <a:rect l="0" t="0" r="0" b="0"/>
              <a:pathLst>
                <a:path w="196195" h="280276">
                  <a:moveTo>
                    <a:pt x="0" y="0"/>
                  </a:moveTo>
                  <a:lnTo>
                    <a:pt x="22319" y="7439"/>
                  </a:lnTo>
                  <a:lnTo>
                    <a:pt x="58516" y="34384"/>
                  </a:lnTo>
                  <a:lnTo>
                    <a:pt x="83947" y="71952"/>
                  </a:lnTo>
                  <a:lnTo>
                    <a:pt x="104932" y="128052"/>
                  </a:lnTo>
                  <a:lnTo>
                    <a:pt x="108427" y="177906"/>
                  </a:lnTo>
                  <a:lnTo>
                    <a:pt x="103726" y="208307"/>
                  </a:lnTo>
                  <a:lnTo>
                    <a:pt x="92294" y="233237"/>
                  </a:lnTo>
                  <a:lnTo>
                    <a:pt x="84886" y="244245"/>
                  </a:lnTo>
                  <a:lnTo>
                    <a:pt x="75276" y="250027"/>
                  </a:lnTo>
                  <a:lnTo>
                    <a:pt x="52141" y="252299"/>
                  </a:lnTo>
                  <a:lnTo>
                    <a:pt x="30440" y="243966"/>
                  </a:lnTo>
                  <a:lnTo>
                    <a:pt x="20293" y="237384"/>
                  </a:lnTo>
                  <a:lnTo>
                    <a:pt x="15086" y="228324"/>
                  </a:lnTo>
                  <a:lnTo>
                    <a:pt x="13453" y="205802"/>
                  </a:lnTo>
                  <a:lnTo>
                    <a:pt x="19868" y="197928"/>
                  </a:lnTo>
                  <a:lnTo>
                    <a:pt x="43605" y="189178"/>
                  </a:lnTo>
                  <a:lnTo>
                    <a:pt x="84547" y="191692"/>
                  </a:lnTo>
                  <a:lnTo>
                    <a:pt x="108165" y="202497"/>
                  </a:lnTo>
                  <a:lnTo>
                    <a:pt x="167819" y="252801"/>
                  </a:lnTo>
                  <a:lnTo>
                    <a:pt x="196194" y="2802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647577" y="8070828"/>
              <a:ext cx="251781" cy="283094"/>
            </a:xfrm>
            <a:custGeom>
              <a:avLst/>
              <a:gdLst/>
              <a:ahLst/>
              <a:cxnLst/>
              <a:rect l="0" t="0" r="0" b="0"/>
              <a:pathLst>
                <a:path w="251781" h="283094">
                  <a:moveTo>
                    <a:pt x="130078" y="12065"/>
                  </a:moveTo>
                  <a:lnTo>
                    <a:pt x="80194" y="974"/>
                  </a:lnTo>
                  <a:lnTo>
                    <a:pt x="64123" y="0"/>
                  </a:lnTo>
                  <a:lnTo>
                    <a:pt x="37962" y="7222"/>
                  </a:lnTo>
                  <a:lnTo>
                    <a:pt x="26627" y="13507"/>
                  </a:lnTo>
                  <a:lnTo>
                    <a:pt x="9879" y="32948"/>
                  </a:lnTo>
                  <a:lnTo>
                    <a:pt x="3233" y="44672"/>
                  </a:lnTo>
                  <a:lnTo>
                    <a:pt x="0" y="70156"/>
                  </a:lnTo>
                  <a:lnTo>
                    <a:pt x="1318" y="83491"/>
                  </a:lnTo>
                  <a:lnTo>
                    <a:pt x="8425" y="92381"/>
                  </a:lnTo>
                  <a:lnTo>
                    <a:pt x="32931" y="102259"/>
                  </a:lnTo>
                  <a:lnTo>
                    <a:pt x="81744" y="107820"/>
                  </a:lnTo>
                  <a:lnTo>
                    <a:pt x="142849" y="120887"/>
                  </a:lnTo>
                  <a:lnTo>
                    <a:pt x="199902" y="142615"/>
                  </a:lnTo>
                  <a:lnTo>
                    <a:pt x="213997" y="150482"/>
                  </a:lnTo>
                  <a:lnTo>
                    <a:pt x="233812" y="171680"/>
                  </a:lnTo>
                  <a:lnTo>
                    <a:pt x="246250" y="198229"/>
                  </a:lnTo>
                  <a:lnTo>
                    <a:pt x="251780" y="230791"/>
                  </a:lnTo>
                  <a:lnTo>
                    <a:pt x="248582" y="243522"/>
                  </a:lnTo>
                  <a:lnTo>
                    <a:pt x="241780" y="253566"/>
                  </a:lnTo>
                  <a:lnTo>
                    <a:pt x="221765" y="268880"/>
                  </a:lnTo>
                  <a:lnTo>
                    <a:pt x="197298" y="280875"/>
                  </a:lnTo>
                  <a:lnTo>
                    <a:pt x="170854" y="283093"/>
                  </a:lnTo>
                  <a:lnTo>
                    <a:pt x="115814" y="271829"/>
                  </a:lnTo>
                  <a:lnTo>
                    <a:pt x="100383" y="263501"/>
                  </a:lnTo>
                  <a:lnTo>
                    <a:pt x="88037" y="250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8001876" y="7830645"/>
            <a:ext cx="1037021" cy="574566"/>
            <a:chOff x="8001876" y="7830645"/>
            <a:chExt cx="1037021" cy="574566"/>
          </a:xfrm>
        </p:grpSpPr>
        <p:sp>
          <p:nvSpPr>
            <p:cNvPr id="134" name="Freeform 133"/>
            <p:cNvSpPr/>
            <p:nvPr/>
          </p:nvSpPr>
          <p:spPr>
            <a:xfrm>
              <a:off x="8015890" y="8124934"/>
              <a:ext cx="98097" cy="196195"/>
            </a:xfrm>
            <a:custGeom>
              <a:avLst/>
              <a:gdLst/>
              <a:ahLst/>
              <a:cxnLst/>
              <a:rect l="0" t="0" r="0" b="0"/>
              <a:pathLst>
                <a:path w="98097" h="196195">
                  <a:moveTo>
                    <a:pt x="0" y="0"/>
                  </a:moveTo>
                  <a:lnTo>
                    <a:pt x="58516" y="26945"/>
                  </a:lnTo>
                  <a:lnTo>
                    <a:pt x="76872" y="51941"/>
                  </a:lnTo>
                  <a:lnTo>
                    <a:pt x="88663" y="83812"/>
                  </a:lnTo>
                  <a:lnTo>
                    <a:pt x="95301" y="135214"/>
                  </a:lnTo>
                  <a:lnTo>
                    <a:pt x="98096" y="1961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142014" y="8145523"/>
              <a:ext cx="137598" cy="231661"/>
            </a:xfrm>
            <a:custGeom>
              <a:avLst/>
              <a:gdLst/>
              <a:ahLst/>
              <a:cxnLst/>
              <a:rect l="0" t="0" r="0" b="0"/>
              <a:pathLst>
                <a:path w="137598" h="231661">
                  <a:moveTo>
                    <a:pt x="0" y="7439"/>
                  </a:moveTo>
                  <a:lnTo>
                    <a:pt x="22319" y="0"/>
                  </a:lnTo>
                  <a:lnTo>
                    <a:pt x="45732" y="500"/>
                  </a:lnTo>
                  <a:lnTo>
                    <a:pt x="70152" y="7469"/>
                  </a:lnTo>
                  <a:lnTo>
                    <a:pt x="120848" y="46044"/>
                  </a:lnTo>
                  <a:lnTo>
                    <a:pt x="131565" y="72347"/>
                  </a:lnTo>
                  <a:lnTo>
                    <a:pt x="137597" y="122172"/>
                  </a:lnTo>
                  <a:lnTo>
                    <a:pt x="135233" y="172230"/>
                  </a:lnTo>
                  <a:lnTo>
                    <a:pt x="126124" y="23166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001876" y="8078711"/>
              <a:ext cx="336332" cy="88266"/>
            </a:xfrm>
            <a:custGeom>
              <a:avLst/>
              <a:gdLst/>
              <a:ahLst/>
              <a:cxnLst/>
              <a:rect l="0" t="0" r="0" b="0"/>
              <a:pathLst>
                <a:path w="336332" h="88266">
                  <a:moveTo>
                    <a:pt x="0" y="88265"/>
                  </a:moveTo>
                  <a:lnTo>
                    <a:pt x="0" y="58507"/>
                  </a:lnTo>
                  <a:lnTo>
                    <a:pt x="8305" y="35593"/>
                  </a:lnTo>
                  <a:lnTo>
                    <a:pt x="14879" y="25122"/>
                  </a:lnTo>
                  <a:lnTo>
                    <a:pt x="34640" y="9336"/>
                  </a:lnTo>
                  <a:lnTo>
                    <a:pt x="46450" y="2947"/>
                  </a:lnTo>
                  <a:lnTo>
                    <a:pt x="72028" y="0"/>
                  </a:lnTo>
                  <a:lnTo>
                    <a:pt x="85389" y="1394"/>
                  </a:lnTo>
                  <a:lnTo>
                    <a:pt x="94296" y="8552"/>
                  </a:lnTo>
                  <a:lnTo>
                    <a:pt x="116896" y="60639"/>
                  </a:lnTo>
                  <a:lnTo>
                    <a:pt x="124643" y="74519"/>
                  </a:lnTo>
                  <a:lnTo>
                    <a:pt x="136037" y="82215"/>
                  </a:lnTo>
                  <a:lnTo>
                    <a:pt x="165304" y="86615"/>
                  </a:lnTo>
                  <a:lnTo>
                    <a:pt x="225213" y="76751"/>
                  </a:lnTo>
                  <a:lnTo>
                    <a:pt x="275725" y="67379"/>
                  </a:lnTo>
                  <a:lnTo>
                    <a:pt x="336331" y="742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493161" y="8001727"/>
              <a:ext cx="153350" cy="403484"/>
            </a:xfrm>
            <a:custGeom>
              <a:avLst/>
              <a:gdLst/>
              <a:ahLst/>
              <a:cxnLst/>
              <a:rect l="0" t="0" r="0" b="0"/>
              <a:pathLst>
                <a:path w="153350" h="403484">
                  <a:moveTo>
                    <a:pt x="153349" y="95180"/>
                  </a:moveTo>
                  <a:lnTo>
                    <a:pt x="114339" y="36665"/>
                  </a:lnTo>
                  <a:lnTo>
                    <a:pt x="87466" y="3794"/>
                  </a:lnTo>
                  <a:lnTo>
                    <a:pt x="76728" y="0"/>
                  </a:lnTo>
                  <a:lnTo>
                    <a:pt x="52341" y="4089"/>
                  </a:lnTo>
                  <a:lnTo>
                    <a:pt x="19788" y="23899"/>
                  </a:lnTo>
                  <a:lnTo>
                    <a:pt x="8349" y="53119"/>
                  </a:lnTo>
                  <a:lnTo>
                    <a:pt x="1908" y="113340"/>
                  </a:lnTo>
                  <a:lnTo>
                    <a:pt x="0" y="176338"/>
                  </a:lnTo>
                  <a:lnTo>
                    <a:pt x="3588" y="234451"/>
                  </a:lnTo>
                  <a:lnTo>
                    <a:pt x="14512" y="286964"/>
                  </a:lnTo>
                  <a:lnTo>
                    <a:pt x="27610" y="336260"/>
                  </a:lnTo>
                  <a:lnTo>
                    <a:pt x="37200" y="377856"/>
                  </a:lnTo>
                  <a:lnTo>
                    <a:pt x="41239" y="403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8436304" y="8237045"/>
              <a:ext cx="168166" cy="42042"/>
            </a:xfrm>
            <a:custGeom>
              <a:avLst/>
              <a:gdLst/>
              <a:ahLst/>
              <a:cxnLst/>
              <a:rect l="0" t="0" r="0" b="0"/>
              <a:pathLst>
                <a:path w="168166" h="42042">
                  <a:moveTo>
                    <a:pt x="0" y="0"/>
                  </a:moveTo>
                  <a:lnTo>
                    <a:pt x="14879" y="14878"/>
                  </a:lnTo>
                  <a:lnTo>
                    <a:pt x="38792" y="22183"/>
                  </a:lnTo>
                  <a:lnTo>
                    <a:pt x="87272" y="30447"/>
                  </a:lnTo>
                  <a:lnTo>
                    <a:pt x="132778" y="38606"/>
                  </a:lnTo>
                  <a:lnTo>
                    <a:pt x="168165" y="420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8772634" y="8082893"/>
              <a:ext cx="28029" cy="294291"/>
            </a:xfrm>
            <a:custGeom>
              <a:avLst/>
              <a:gdLst/>
              <a:ahLst/>
              <a:cxnLst/>
              <a:rect l="0" t="0" r="0" b="0"/>
              <a:pathLst>
                <a:path w="28029" h="294291">
                  <a:moveTo>
                    <a:pt x="0" y="0"/>
                  </a:moveTo>
                  <a:lnTo>
                    <a:pt x="0" y="46309"/>
                  </a:lnTo>
                  <a:lnTo>
                    <a:pt x="0" y="106800"/>
                  </a:lnTo>
                  <a:lnTo>
                    <a:pt x="0" y="151273"/>
                  </a:lnTo>
                  <a:lnTo>
                    <a:pt x="7440" y="205202"/>
                  </a:lnTo>
                  <a:lnTo>
                    <a:pt x="22346" y="262159"/>
                  </a:lnTo>
                  <a:lnTo>
                    <a:pt x="28028" y="2942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674538" y="8223031"/>
              <a:ext cx="168167" cy="28029"/>
            </a:xfrm>
            <a:custGeom>
              <a:avLst/>
              <a:gdLst/>
              <a:ahLst/>
              <a:cxnLst/>
              <a:rect l="0" t="0" r="0" b="0"/>
              <a:pathLst>
                <a:path w="168167" h="28029">
                  <a:moveTo>
                    <a:pt x="0" y="0"/>
                  </a:moveTo>
                  <a:lnTo>
                    <a:pt x="49885" y="11092"/>
                  </a:lnTo>
                  <a:lnTo>
                    <a:pt x="100421" y="13148"/>
                  </a:lnTo>
                  <a:lnTo>
                    <a:pt x="131828" y="15186"/>
                  </a:lnTo>
                  <a:lnTo>
                    <a:pt x="168166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875147" y="7830645"/>
              <a:ext cx="163750" cy="196194"/>
            </a:xfrm>
            <a:custGeom>
              <a:avLst/>
              <a:gdLst/>
              <a:ahLst/>
              <a:cxnLst/>
              <a:rect l="0" t="0" r="0" b="0"/>
              <a:pathLst>
                <a:path w="163750" h="196194">
                  <a:moveTo>
                    <a:pt x="51639" y="0"/>
                  </a:moveTo>
                  <a:lnTo>
                    <a:pt x="108423" y="56784"/>
                  </a:lnTo>
                  <a:lnTo>
                    <a:pt x="117523" y="65884"/>
                  </a:lnTo>
                  <a:lnTo>
                    <a:pt x="127633" y="92603"/>
                  </a:lnTo>
                  <a:lnTo>
                    <a:pt x="130329" y="108448"/>
                  </a:lnTo>
                  <a:lnTo>
                    <a:pt x="125021" y="134358"/>
                  </a:lnTo>
                  <a:lnTo>
                    <a:pt x="119246" y="145627"/>
                  </a:lnTo>
                  <a:lnTo>
                    <a:pt x="100372" y="162300"/>
                  </a:lnTo>
                  <a:lnTo>
                    <a:pt x="74856" y="173344"/>
                  </a:lnTo>
                  <a:lnTo>
                    <a:pt x="42753" y="178253"/>
                  </a:lnTo>
                  <a:lnTo>
                    <a:pt x="16029" y="172130"/>
                  </a:lnTo>
                  <a:lnTo>
                    <a:pt x="4543" y="166137"/>
                  </a:lnTo>
                  <a:lnTo>
                    <a:pt x="0" y="159028"/>
                  </a:lnTo>
                  <a:lnTo>
                    <a:pt x="85" y="151174"/>
                  </a:lnTo>
                  <a:lnTo>
                    <a:pt x="3255" y="142824"/>
                  </a:lnTo>
                  <a:lnTo>
                    <a:pt x="11597" y="137257"/>
                  </a:lnTo>
                  <a:lnTo>
                    <a:pt x="37476" y="131071"/>
                  </a:lnTo>
                  <a:lnTo>
                    <a:pt x="65587" y="136627"/>
                  </a:lnTo>
                  <a:lnTo>
                    <a:pt x="103523" y="157264"/>
                  </a:lnTo>
                  <a:lnTo>
                    <a:pt x="163749" y="1961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Freeform 142"/>
          <p:cNvSpPr/>
          <p:nvPr/>
        </p:nvSpPr>
        <p:spPr>
          <a:xfrm>
            <a:off x="7017372" y="10839854"/>
            <a:ext cx="32093" cy="53697"/>
          </a:xfrm>
          <a:custGeom>
            <a:avLst/>
            <a:gdLst/>
            <a:ahLst/>
            <a:cxnLst/>
            <a:rect l="0" t="0" r="0" b="0"/>
            <a:pathLst>
              <a:path w="32093" h="53697">
                <a:moveTo>
                  <a:pt x="17552" y="691"/>
                </a:moveTo>
                <a:lnTo>
                  <a:pt x="10113" y="23009"/>
                </a:lnTo>
                <a:lnTo>
                  <a:pt x="12593" y="26469"/>
                </a:lnTo>
                <a:lnTo>
                  <a:pt x="18917" y="25662"/>
                </a:lnTo>
                <a:lnTo>
                  <a:pt x="27805" y="22009"/>
                </a:lnTo>
                <a:lnTo>
                  <a:pt x="30616" y="16460"/>
                </a:lnTo>
                <a:lnTo>
                  <a:pt x="29375" y="9647"/>
                </a:lnTo>
                <a:lnTo>
                  <a:pt x="25435" y="1990"/>
                </a:lnTo>
                <a:lnTo>
                  <a:pt x="19693" y="0"/>
                </a:lnTo>
                <a:lnTo>
                  <a:pt x="12751" y="1788"/>
                </a:lnTo>
                <a:lnTo>
                  <a:pt x="5009" y="6093"/>
                </a:lnTo>
                <a:lnTo>
                  <a:pt x="2962" y="12078"/>
                </a:lnTo>
                <a:lnTo>
                  <a:pt x="4711" y="19182"/>
                </a:lnTo>
                <a:lnTo>
                  <a:pt x="8991" y="27032"/>
                </a:lnTo>
                <a:lnTo>
                  <a:pt x="14959" y="29152"/>
                </a:lnTo>
                <a:lnTo>
                  <a:pt x="22052" y="27449"/>
                </a:lnTo>
                <a:lnTo>
                  <a:pt x="29894" y="23202"/>
                </a:lnTo>
                <a:lnTo>
                  <a:pt x="30451" y="21926"/>
                </a:lnTo>
                <a:lnTo>
                  <a:pt x="18614" y="24662"/>
                </a:lnTo>
                <a:lnTo>
                  <a:pt x="12031" y="30685"/>
                </a:lnTo>
                <a:lnTo>
                  <a:pt x="566" y="49835"/>
                </a:lnTo>
                <a:lnTo>
                  <a:pt x="0" y="53696"/>
                </a:lnTo>
                <a:lnTo>
                  <a:pt x="2736" y="53156"/>
                </a:lnTo>
                <a:lnTo>
                  <a:pt x="7675" y="49681"/>
                </a:lnTo>
                <a:lnTo>
                  <a:pt x="22065" y="22472"/>
                </a:lnTo>
                <a:lnTo>
                  <a:pt x="20561" y="18326"/>
                </a:lnTo>
                <a:lnTo>
                  <a:pt x="14886" y="18675"/>
                </a:lnTo>
                <a:lnTo>
                  <a:pt x="6433" y="22023"/>
                </a:lnTo>
                <a:lnTo>
                  <a:pt x="3910" y="27369"/>
                </a:lnTo>
                <a:lnTo>
                  <a:pt x="5344" y="34047"/>
                </a:lnTo>
                <a:lnTo>
                  <a:pt x="9413" y="41614"/>
                </a:lnTo>
                <a:lnTo>
                  <a:pt x="15241" y="43544"/>
                </a:lnTo>
                <a:lnTo>
                  <a:pt x="22239" y="41716"/>
                </a:lnTo>
                <a:lnTo>
                  <a:pt x="30019" y="37383"/>
                </a:lnTo>
                <a:lnTo>
                  <a:pt x="32092" y="31381"/>
                </a:lnTo>
                <a:lnTo>
                  <a:pt x="30360" y="24265"/>
                </a:lnTo>
                <a:lnTo>
                  <a:pt x="26090" y="16407"/>
                </a:lnTo>
                <a:lnTo>
                  <a:pt x="21687" y="15839"/>
                </a:lnTo>
                <a:lnTo>
                  <a:pt x="17195" y="20132"/>
                </a:lnTo>
                <a:lnTo>
                  <a:pt x="12642" y="27666"/>
                </a:lnTo>
                <a:lnTo>
                  <a:pt x="12722" y="29573"/>
                </a:lnTo>
                <a:lnTo>
                  <a:pt x="21115" y="23389"/>
                </a:lnTo>
                <a:lnTo>
                  <a:pt x="21484" y="22051"/>
                </a:lnTo>
                <a:lnTo>
                  <a:pt x="3538" y="28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7973885" y="11313201"/>
            <a:ext cx="19569" cy="29593"/>
          </a:xfrm>
          <a:custGeom>
            <a:avLst/>
            <a:gdLst/>
            <a:ahLst/>
            <a:cxnLst/>
            <a:rect l="0" t="0" r="0" b="0"/>
            <a:pathLst>
              <a:path w="19569" h="29593">
                <a:moveTo>
                  <a:pt x="13977" y="3813"/>
                </a:moveTo>
                <a:lnTo>
                  <a:pt x="6538" y="26132"/>
                </a:lnTo>
                <a:lnTo>
                  <a:pt x="7460" y="29592"/>
                </a:lnTo>
                <a:lnTo>
                  <a:pt x="11190" y="28784"/>
                </a:lnTo>
                <a:lnTo>
                  <a:pt x="16790" y="25132"/>
                </a:lnTo>
                <a:lnTo>
                  <a:pt x="15852" y="21140"/>
                </a:lnTo>
                <a:lnTo>
                  <a:pt x="2354" y="12552"/>
                </a:lnTo>
                <a:lnTo>
                  <a:pt x="0" y="12753"/>
                </a:lnTo>
                <a:lnTo>
                  <a:pt x="5689" y="21281"/>
                </a:lnTo>
                <a:lnTo>
                  <a:pt x="10008" y="20129"/>
                </a:lnTo>
                <a:lnTo>
                  <a:pt x="18960" y="6393"/>
                </a:lnTo>
                <a:lnTo>
                  <a:pt x="17299" y="2419"/>
                </a:lnTo>
                <a:lnTo>
                  <a:pt x="11521" y="1326"/>
                </a:lnTo>
                <a:lnTo>
                  <a:pt x="2997" y="2155"/>
                </a:lnTo>
                <a:lnTo>
                  <a:pt x="428" y="5822"/>
                </a:lnTo>
                <a:lnTo>
                  <a:pt x="1830" y="11381"/>
                </a:lnTo>
                <a:lnTo>
                  <a:pt x="5879" y="18200"/>
                </a:lnTo>
                <a:lnTo>
                  <a:pt x="7022" y="18076"/>
                </a:lnTo>
                <a:lnTo>
                  <a:pt x="4139" y="5481"/>
                </a:lnTo>
                <a:lnTo>
                  <a:pt x="5861" y="3368"/>
                </a:lnTo>
                <a:lnTo>
                  <a:pt x="10123" y="5073"/>
                </a:lnTo>
                <a:lnTo>
                  <a:pt x="16079" y="9324"/>
                </a:lnTo>
                <a:lnTo>
                  <a:pt x="16936" y="9044"/>
                </a:lnTo>
                <a:lnTo>
                  <a:pt x="9583" y="429"/>
                </a:lnTo>
                <a:lnTo>
                  <a:pt x="9490" y="0"/>
                </a:lnTo>
                <a:lnTo>
                  <a:pt x="17692" y="7827"/>
                </a:lnTo>
                <a:lnTo>
                  <a:pt x="19568" y="11160"/>
                </a:lnTo>
                <a:lnTo>
                  <a:pt x="19261" y="13383"/>
                </a:lnTo>
                <a:lnTo>
                  <a:pt x="13977" y="178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7494529" y="11722617"/>
            <a:ext cx="35069" cy="56853"/>
          </a:xfrm>
          <a:custGeom>
            <a:avLst/>
            <a:gdLst/>
            <a:ahLst/>
            <a:cxnLst/>
            <a:rect l="0" t="0" r="0" b="0"/>
            <a:pathLst>
              <a:path w="35069" h="56853">
                <a:moveTo>
                  <a:pt x="2851" y="42838"/>
                </a:moveTo>
                <a:lnTo>
                  <a:pt x="10925" y="18617"/>
                </a:lnTo>
                <a:lnTo>
                  <a:pt x="7477" y="28959"/>
                </a:lnTo>
                <a:lnTo>
                  <a:pt x="9049" y="36700"/>
                </a:lnTo>
                <a:lnTo>
                  <a:pt x="19100" y="53605"/>
                </a:lnTo>
                <a:lnTo>
                  <a:pt x="24583" y="54688"/>
                </a:lnTo>
                <a:lnTo>
                  <a:pt x="29795" y="50738"/>
                </a:lnTo>
                <a:lnTo>
                  <a:pt x="34828" y="43433"/>
                </a:lnTo>
                <a:lnTo>
                  <a:pt x="35068" y="35449"/>
                </a:lnTo>
                <a:lnTo>
                  <a:pt x="27031" y="18273"/>
                </a:lnTo>
                <a:lnTo>
                  <a:pt x="22085" y="17119"/>
                </a:lnTo>
                <a:lnTo>
                  <a:pt x="17231" y="21020"/>
                </a:lnTo>
                <a:lnTo>
                  <a:pt x="12438" y="28293"/>
                </a:lnTo>
                <a:lnTo>
                  <a:pt x="13913" y="31585"/>
                </a:lnTo>
                <a:lnTo>
                  <a:pt x="19568" y="32221"/>
                </a:lnTo>
                <a:lnTo>
                  <a:pt x="28010" y="31089"/>
                </a:lnTo>
                <a:lnTo>
                  <a:pt x="32080" y="25663"/>
                </a:lnTo>
                <a:lnTo>
                  <a:pt x="32450" y="7177"/>
                </a:lnTo>
                <a:lnTo>
                  <a:pt x="27255" y="1936"/>
                </a:lnTo>
                <a:lnTo>
                  <a:pt x="19119" y="0"/>
                </a:lnTo>
                <a:lnTo>
                  <a:pt x="9025" y="265"/>
                </a:lnTo>
                <a:lnTo>
                  <a:pt x="3853" y="5114"/>
                </a:lnTo>
                <a:lnTo>
                  <a:pt x="1961" y="13017"/>
                </a:lnTo>
                <a:lnTo>
                  <a:pt x="2258" y="22958"/>
                </a:lnTo>
                <a:lnTo>
                  <a:pt x="5570" y="26471"/>
                </a:lnTo>
                <a:lnTo>
                  <a:pt x="10891" y="25698"/>
                </a:lnTo>
                <a:lnTo>
                  <a:pt x="17554" y="22068"/>
                </a:lnTo>
                <a:lnTo>
                  <a:pt x="17323" y="21206"/>
                </a:lnTo>
                <a:lnTo>
                  <a:pt x="4612" y="24401"/>
                </a:lnTo>
                <a:lnTo>
                  <a:pt x="910" y="28990"/>
                </a:lnTo>
                <a:lnTo>
                  <a:pt x="0" y="35163"/>
                </a:lnTo>
                <a:lnTo>
                  <a:pt x="2851" y="5685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996105" y="10826531"/>
            <a:ext cx="52834" cy="81656"/>
          </a:xfrm>
          <a:custGeom>
            <a:avLst/>
            <a:gdLst/>
            <a:ahLst/>
            <a:cxnLst/>
            <a:rect l="0" t="0" r="0" b="0"/>
            <a:pathLst>
              <a:path w="52834" h="81656">
                <a:moveTo>
                  <a:pt x="0" y="81655"/>
                </a:moveTo>
                <a:lnTo>
                  <a:pt x="6292" y="74928"/>
                </a:lnTo>
                <a:lnTo>
                  <a:pt x="37611" y="21113"/>
                </a:lnTo>
                <a:lnTo>
                  <a:pt x="52833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/>
          <p:cNvGrpSpPr/>
          <p:nvPr/>
        </p:nvGrpSpPr>
        <p:grpSpPr>
          <a:xfrm>
            <a:off x="7090980" y="10854559"/>
            <a:ext cx="924911" cy="896883"/>
            <a:chOff x="7090980" y="10854559"/>
            <a:chExt cx="924911" cy="896883"/>
          </a:xfrm>
        </p:grpSpPr>
        <p:sp>
          <p:nvSpPr>
            <p:cNvPr id="147" name="Freeform 146"/>
            <p:cNvSpPr/>
            <p:nvPr/>
          </p:nvSpPr>
          <p:spPr>
            <a:xfrm>
              <a:off x="7090980" y="10854559"/>
              <a:ext cx="910897" cy="462456"/>
            </a:xfrm>
            <a:custGeom>
              <a:avLst/>
              <a:gdLst/>
              <a:ahLst/>
              <a:cxnLst/>
              <a:rect l="0" t="0" r="0" b="0"/>
              <a:pathLst>
                <a:path w="910897" h="462456">
                  <a:moveTo>
                    <a:pt x="0" y="0"/>
                  </a:moveTo>
                  <a:lnTo>
                    <a:pt x="58515" y="19505"/>
                  </a:lnTo>
                  <a:lnTo>
                    <a:pt x="115355" y="53241"/>
                  </a:lnTo>
                  <a:lnTo>
                    <a:pt x="168806" y="74184"/>
                  </a:lnTo>
                  <a:lnTo>
                    <a:pt x="227227" y="109115"/>
                  </a:lnTo>
                  <a:lnTo>
                    <a:pt x="280868" y="130204"/>
                  </a:lnTo>
                  <a:lnTo>
                    <a:pt x="336447" y="158994"/>
                  </a:lnTo>
                  <a:lnTo>
                    <a:pt x="392408" y="181291"/>
                  </a:lnTo>
                  <a:lnTo>
                    <a:pt x="418866" y="192684"/>
                  </a:lnTo>
                  <a:lnTo>
                    <a:pt x="478418" y="226892"/>
                  </a:lnTo>
                  <a:lnTo>
                    <a:pt x="531352" y="258370"/>
                  </a:lnTo>
                  <a:lnTo>
                    <a:pt x="577563" y="290424"/>
                  </a:lnTo>
                  <a:lnTo>
                    <a:pt x="613342" y="311310"/>
                  </a:lnTo>
                  <a:lnTo>
                    <a:pt x="647819" y="333070"/>
                  </a:lnTo>
                  <a:lnTo>
                    <a:pt x="701318" y="361811"/>
                  </a:lnTo>
                  <a:lnTo>
                    <a:pt x="756869" y="386288"/>
                  </a:lnTo>
                  <a:lnTo>
                    <a:pt x="808671" y="410270"/>
                  </a:lnTo>
                  <a:lnTo>
                    <a:pt x="843757" y="431422"/>
                  </a:lnTo>
                  <a:lnTo>
                    <a:pt x="879584" y="447551"/>
                  </a:lnTo>
                  <a:lnTo>
                    <a:pt x="910896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525407" y="11288986"/>
              <a:ext cx="490484" cy="462456"/>
            </a:xfrm>
            <a:custGeom>
              <a:avLst/>
              <a:gdLst/>
              <a:ahLst/>
              <a:cxnLst/>
              <a:rect l="0" t="0" r="0" b="0"/>
              <a:pathLst>
                <a:path w="490484" h="462456">
                  <a:moveTo>
                    <a:pt x="490483" y="0"/>
                  </a:moveTo>
                  <a:lnTo>
                    <a:pt x="458476" y="12745"/>
                  </a:lnTo>
                  <a:lnTo>
                    <a:pt x="429961" y="36648"/>
                  </a:lnTo>
                  <a:lnTo>
                    <a:pt x="383071" y="91792"/>
                  </a:lnTo>
                  <a:lnTo>
                    <a:pt x="326991" y="149338"/>
                  </a:lnTo>
                  <a:lnTo>
                    <a:pt x="270933" y="205524"/>
                  </a:lnTo>
                  <a:lnTo>
                    <a:pt x="214878" y="261590"/>
                  </a:lnTo>
                  <a:lnTo>
                    <a:pt x="158822" y="317646"/>
                  </a:lnTo>
                  <a:lnTo>
                    <a:pt x="102768" y="373701"/>
                  </a:lnTo>
                  <a:lnTo>
                    <a:pt x="63841" y="409514"/>
                  </a:lnTo>
                  <a:lnTo>
                    <a:pt x="29296" y="429468"/>
                  </a:lnTo>
                  <a:lnTo>
                    <a:pt x="0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498375" y="11726406"/>
              <a:ext cx="41046" cy="11023"/>
            </a:xfrm>
            <a:custGeom>
              <a:avLst/>
              <a:gdLst/>
              <a:ahLst/>
              <a:cxnLst/>
              <a:rect l="0" t="0" r="0" b="0"/>
              <a:pathLst>
                <a:path w="41046" h="11023">
                  <a:moveTo>
                    <a:pt x="0" y="0"/>
                  </a:moveTo>
                  <a:lnTo>
                    <a:pt x="8872" y="3940"/>
                  </a:lnTo>
                  <a:lnTo>
                    <a:pt x="41045" y="110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544442" y="10812517"/>
            <a:ext cx="952939" cy="924912"/>
            <a:chOff x="6544442" y="10812517"/>
            <a:chExt cx="952939" cy="924912"/>
          </a:xfrm>
        </p:grpSpPr>
        <p:sp>
          <p:nvSpPr>
            <p:cNvPr id="151" name="Freeform 150"/>
            <p:cNvSpPr/>
            <p:nvPr/>
          </p:nvSpPr>
          <p:spPr>
            <a:xfrm>
              <a:off x="6558455" y="11330442"/>
              <a:ext cx="39274" cy="44036"/>
            </a:xfrm>
            <a:custGeom>
              <a:avLst/>
              <a:gdLst/>
              <a:ahLst/>
              <a:cxnLst/>
              <a:rect l="0" t="0" r="0" b="0"/>
              <a:pathLst>
                <a:path w="39274" h="44036">
                  <a:moveTo>
                    <a:pt x="28027" y="586"/>
                  </a:moveTo>
                  <a:lnTo>
                    <a:pt x="5709" y="8025"/>
                  </a:lnTo>
                  <a:lnTo>
                    <a:pt x="3806" y="11773"/>
                  </a:lnTo>
                  <a:lnTo>
                    <a:pt x="7209" y="15830"/>
                  </a:lnTo>
                  <a:lnTo>
                    <a:pt x="14148" y="20091"/>
                  </a:lnTo>
                  <a:lnTo>
                    <a:pt x="14104" y="24489"/>
                  </a:lnTo>
                  <a:lnTo>
                    <a:pt x="9402" y="28978"/>
                  </a:lnTo>
                  <a:lnTo>
                    <a:pt x="1597" y="33527"/>
                  </a:lnTo>
                  <a:lnTo>
                    <a:pt x="2622" y="35003"/>
                  </a:lnTo>
                  <a:lnTo>
                    <a:pt x="20369" y="32492"/>
                  </a:lnTo>
                  <a:lnTo>
                    <a:pt x="22922" y="29642"/>
                  </a:lnTo>
                  <a:lnTo>
                    <a:pt x="19953" y="26185"/>
                  </a:lnTo>
                  <a:lnTo>
                    <a:pt x="13302" y="22323"/>
                  </a:lnTo>
                  <a:lnTo>
                    <a:pt x="10425" y="24420"/>
                  </a:lnTo>
                  <a:lnTo>
                    <a:pt x="11381" y="39206"/>
                  </a:lnTo>
                  <a:lnTo>
                    <a:pt x="16930" y="43461"/>
                  </a:lnTo>
                  <a:lnTo>
                    <a:pt x="35552" y="44035"/>
                  </a:lnTo>
                  <a:lnTo>
                    <a:pt x="39273" y="40452"/>
                  </a:lnTo>
                  <a:lnTo>
                    <a:pt x="38638" y="34948"/>
                  </a:lnTo>
                  <a:lnTo>
                    <a:pt x="35101" y="28165"/>
                  </a:lnTo>
                  <a:lnTo>
                    <a:pt x="29629" y="26757"/>
                  </a:lnTo>
                  <a:lnTo>
                    <a:pt x="22867" y="28933"/>
                  </a:lnTo>
                  <a:lnTo>
                    <a:pt x="15245" y="33498"/>
                  </a:lnTo>
                  <a:lnTo>
                    <a:pt x="14835" y="34984"/>
                  </a:lnTo>
                  <a:lnTo>
                    <a:pt x="26835" y="32483"/>
                  </a:lnTo>
                  <a:lnTo>
                    <a:pt x="30347" y="26522"/>
                  </a:lnTo>
                  <a:lnTo>
                    <a:pt x="30096" y="7442"/>
                  </a:lnTo>
                  <a:lnTo>
                    <a:pt x="24735" y="2042"/>
                  </a:lnTo>
                  <a:lnTo>
                    <a:pt x="16490" y="0"/>
                  </a:lnTo>
                  <a:lnTo>
                    <a:pt x="6323" y="195"/>
                  </a:lnTo>
                  <a:lnTo>
                    <a:pt x="2658" y="3440"/>
                  </a:lnTo>
                  <a:lnTo>
                    <a:pt x="3329" y="8717"/>
                  </a:lnTo>
                  <a:lnTo>
                    <a:pt x="7708" y="18213"/>
                  </a:lnTo>
                  <a:lnTo>
                    <a:pt x="6696" y="18566"/>
                  </a:lnTo>
                  <a:lnTo>
                    <a:pt x="0" y="145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6544442" y="11317014"/>
              <a:ext cx="952939" cy="420415"/>
            </a:xfrm>
            <a:custGeom>
              <a:avLst/>
              <a:gdLst/>
              <a:ahLst/>
              <a:cxnLst/>
              <a:rect l="0" t="0" r="0" b="0"/>
              <a:pathLst>
                <a:path w="952939" h="420415">
                  <a:moveTo>
                    <a:pt x="0" y="0"/>
                  </a:moveTo>
                  <a:lnTo>
                    <a:pt x="58515" y="19505"/>
                  </a:lnTo>
                  <a:lnTo>
                    <a:pt x="115355" y="53241"/>
                  </a:lnTo>
                  <a:lnTo>
                    <a:pt x="150960" y="73388"/>
                  </a:lnTo>
                  <a:lnTo>
                    <a:pt x="185385" y="94927"/>
                  </a:lnTo>
                  <a:lnTo>
                    <a:pt x="238867" y="116156"/>
                  </a:lnTo>
                  <a:lnTo>
                    <a:pt x="294413" y="144974"/>
                  </a:lnTo>
                  <a:lnTo>
                    <a:pt x="350369" y="167275"/>
                  </a:lnTo>
                  <a:lnTo>
                    <a:pt x="406404" y="186675"/>
                  </a:lnTo>
                  <a:lnTo>
                    <a:pt x="462455" y="205501"/>
                  </a:lnTo>
                  <a:lnTo>
                    <a:pt x="502939" y="221096"/>
                  </a:lnTo>
                  <a:lnTo>
                    <a:pt x="562499" y="254970"/>
                  </a:lnTo>
                  <a:lnTo>
                    <a:pt x="616991" y="275220"/>
                  </a:lnTo>
                  <a:lnTo>
                    <a:pt x="672738" y="298365"/>
                  </a:lnTo>
                  <a:lnTo>
                    <a:pt x="728731" y="325025"/>
                  </a:lnTo>
                  <a:lnTo>
                    <a:pt x="784775" y="345286"/>
                  </a:lnTo>
                  <a:lnTo>
                    <a:pt x="840827" y="364282"/>
                  </a:lnTo>
                  <a:lnTo>
                    <a:pt x="867298" y="375224"/>
                  </a:lnTo>
                  <a:lnTo>
                    <a:pt x="926858" y="409118"/>
                  </a:lnTo>
                  <a:lnTo>
                    <a:pt x="952938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558455" y="10812517"/>
              <a:ext cx="504498" cy="532525"/>
            </a:xfrm>
            <a:custGeom>
              <a:avLst/>
              <a:gdLst/>
              <a:ahLst/>
              <a:cxnLst/>
              <a:rect l="0" t="0" r="0" b="0"/>
              <a:pathLst>
                <a:path w="504498" h="532525">
                  <a:moveTo>
                    <a:pt x="504497" y="0"/>
                  </a:moveTo>
                  <a:lnTo>
                    <a:pt x="480563" y="20819"/>
                  </a:lnTo>
                  <a:lnTo>
                    <a:pt x="447059" y="39732"/>
                  </a:lnTo>
                  <a:lnTo>
                    <a:pt x="388005" y="101950"/>
                  </a:lnTo>
                  <a:lnTo>
                    <a:pt x="331685" y="160309"/>
                  </a:lnTo>
                  <a:lnTo>
                    <a:pt x="284951" y="217593"/>
                  </a:lnTo>
                  <a:lnTo>
                    <a:pt x="228893" y="275433"/>
                  </a:lnTo>
                  <a:lnTo>
                    <a:pt x="172837" y="331645"/>
                  </a:lnTo>
                  <a:lnTo>
                    <a:pt x="116782" y="387714"/>
                  </a:lnTo>
                  <a:lnTo>
                    <a:pt x="70069" y="445520"/>
                  </a:lnTo>
                  <a:lnTo>
                    <a:pt x="18166" y="504240"/>
                  </a:lnTo>
                  <a:lnTo>
                    <a:pt x="0" y="532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5" name="Freeform 154"/>
          <p:cNvSpPr/>
          <p:nvPr/>
        </p:nvSpPr>
        <p:spPr>
          <a:xfrm>
            <a:off x="7800691" y="10983461"/>
            <a:ext cx="45805" cy="53278"/>
          </a:xfrm>
          <a:custGeom>
            <a:avLst/>
            <a:gdLst/>
            <a:ahLst/>
            <a:cxnLst/>
            <a:rect l="0" t="0" r="0" b="0"/>
            <a:pathLst>
              <a:path w="45805" h="53278">
                <a:moveTo>
                  <a:pt x="19005" y="11235"/>
                </a:moveTo>
                <a:lnTo>
                  <a:pt x="11566" y="26114"/>
                </a:lnTo>
                <a:lnTo>
                  <a:pt x="14046" y="28940"/>
                </a:lnTo>
                <a:lnTo>
                  <a:pt x="29258" y="27928"/>
                </a:lnTo>
                <a:lnTo>
                  <a:pt x="33626" y="22363"/>
                </a:lnTo>
                <a:lnTo>
                  <a:pt x="34327" y="3725"/>
                </a:lnTo>
                <a:lnTo>
                  <a:pt x="30777" y="0"/>
                </a:lnTo>
                <a:lnTo>
                  <a:pt x="25296" y="631"/>
                </a:lnTo>
                <a:lnTo>
                  <a:pt x="18528" y="4165"/>
                </a:lnTo>
                <a:lnTo>
                  <a:pt x="17130" y="9636"/>
                </a:lnTo>
                <a:lnTo>
                  <a:pt x="19312" y="16398"/>
                </a:lnTo>
                <a:lnTo>
                  <a:pt x="23881" y="24019"/>
                </a:lnTo>
                <a:lnTo>
                  <a:pt x="30041" y="25986"/>
                </a:lnTo>
                <a:lnTo>
                  <a:pt x="37262" y="24183"/>
                </a:lnTo>
                <a:lnTo>
                  <a:pt x="45191" y="19867"/>
                </a:lnTo>
                <a:lnTo>
                  <a:pt x="45804" y="15433"/>
                </a:lnTo>
                <a:lnTo>
                  <a:pt x="41543" y="10920"/>
                </a:lnTo>
                <a:lnTo>
                  <a:pt x="34031" y="6354"/>
                </a:lnTo>
                <a:lnTo>
                  <a:pt x="25908" y="6424"/>
                </a:lnTo>
                <a:lnTo>
                  <a:pt x="8578" y="14806"/>
                </a:lnTo>
                <a:lnTo>
                  <a:pt x="8940" y="18288"/>
                </a:lnTo>
                <a:lnTo>
                  <a:pt x="25951" y="22155"/>
                </a:lnTo>
                <a:lnTo>
                  <a:pt x="28307" y="21629"/>
                </a:lnTo>
                <a:lnTo>
                  <a:pt x="18468" y="16893"/>
                </a:lnTo>
                <a:lnTo>
                  <a:pt x="15533" y="19678"/>
                </a:lnTo>
                <a:lnTo>
                  <a:pt x="16424" y="35231"/>
                </a:lnTo>
                <a:lnTo>
                  <a:pt x="20398" y="38132"/>
                </a:lnTo>
                <a:lnTo>
                  <a:pt x="26163" y="36952"/>
                </a:lnTo>
                <a:lnTo>
                  <a:pt x="33120" y="33051"/>
                </a:lnTo>
                <a:lnTo>
                  <a:pt x="33086" y="28893"/>
                </a:lnTo>
                <a:lnTo>
                  <a:pt x="28392" y="24565"/>
                </a:lnTo>
                <a:lnTo>
                  <a:pt x="20592" y="20122"/>
                </a:lnTo>
                <a:lnTo>
                  <a:pt x="13835" y="21831"/>
                </a:lnTo>
                <a:lnTo>
                  <a:pt x="7773" y="27641"/>
                </a:lnTo>
                <a:lnTo>
                  <a:pt x="0" y="41884"/>
                </a:lnTo>
                <a:lnTo>
                  <a:pt x="106" y="45681"/>
                </a:lnTo>
                <a:lnTo>
                  <a:pt x="4991" y="5327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8702566" y="11415110"/>
            <a:ext cx="81410" cy="60794"/>
          </a:xfrm>
          <a:custGeom>
            <a:avLst/>
            <a:gdLst/>
            <a:ahLst/>
            <a:cxnLst/>
            <a:rect l="0" t="0" r="0" b="0"/>
            <a:pathLst>
              <a:path w="81410" h="60794">
                <a:moveTo>
                  <a:pt x="70068" y="0"/>
                </a:moveTo>
                <a:lnTo>
                  <a:pt x="55189" y="14879"/>
                </a:lnTo>
                <a:lnTo>
                  <a:pt x="52364" y="23934"/>
                </a:lnTo>
                <a:lnTo>
                  <a:pt x="53376" y="46450"/>
                </a:lnTo>
                <a:lnTo>
                  <a:pt x="57383" y="51209"/>
                </a:lnTo>
                <a:lnTo>
                  <a:pt x="63169" y="51268"/>
                </a:lnTo>
                <a:lnTo>
                  <a:pt x="70140" y="48192"/>
                </a:lnTo>
                <a:lnTo>
                  <a:pt x="71674" y="41471"/>
                </a:lnTo>
                <a:lnTo>
                  <a:pt x="65072" y="21546"/>
                </a:lnTo>
                <a:lnTo>
                  <a:pt x="58953" y="17478"/>
                </a:lnTo>
                <a:lnTo>
                  <a:pt x="51758" y="17881"/>
                </a:lnTo>
                <a:lnTo>
                  <a:pt x="43847" y="21263"/>
                </a:lnTo>
                <a:lnTo>
                  <a:pt x="41689" y="26633"/>
                </a:lnTo>
                <a:lnTo>
                  <a:pt x="43363" y="33326"/>
                </a:lnTo>
                <a:lnTo>
                  <a:pt x="47594" y="40902"/>
                </a:lnTo>
                <a:lnTo>
                  <a:pt x="47300" y="42839"/>
                </a:lnTo>
                <a:lnTo>
                  <a:pt x="38669" y="36687"/>
                </a:lnTo>
                <a:lnTo>
                  <a:pt x="38236" y="38472"/>
                </a:lnTo>
                <a:lnTo>
                  <a:pt x="46059" y="52912"/>
                </a:lnTo>
                <a:lnTo>
                  <a:pt x="52505" y="55517"/>
                </a:lnTo>
                <a:lnTo>
                  <a:pt x="59916" y="54140"/>
                </a:lnTo>
                <a:lnTo>
                  <a:pt x="67972" y="50106"/>
                </a:lnTo>
                <a:lnTo>
                  <a:pt x="68671" y="45861"/>
                </a:lnTo>
                <a:lnTo>
                  <a:pt x="64466" y="41474"/>
                </a:lnTo>
                <a:lnTo>
                  <a:pt x="56991" y="36992"/>
                </a:lnTo>
                <a:lnTo>
                  <a:pt x="53565" y="38675"/>
                </a:lnTo>
                <a:lnTo>
                  <a:pt x="52838" y="44469"/>
                </a:lnTo>
                <a:lnTo>
                  <a:pt x="53910" y="53002"/>
                </a:lnTo>
                <a:lnTo>
                  <a:pt x="59296" y="57134"/>
                </a:lnTo>
                <a:lnTo>
                  <a:pt x="77737" y="57573"/>
                </a:lnTo>
                <a:lnTo>
                  <a:pt x="81409" y="53953"/>
                </a:lnTo>
                <a:lnTo>
                  <a:pt x="80743" y="48426"/>
                </a:lnTo>
                <a:lnTo>
                  <a:pt x="77185" y="41626"/>
                </a:lnTo>
                <a:lnTo>
                  <a:pt x="70141" y="40208"/>
                </a:lnTo>
                <a:lnTo>
                  <a:pt x="49859" y="46936"/>
                </a:lnTo>
                <a:lnTo>
                  <a:pt x="47253" y="51533"/>
                </a:lnTo>
                <a:lnTo>
                  <a:pt x="50187" y="56155"/>
                </a:lnTo>
                <a:lnTo>
                  <a:pt x="56814" y="60793"/>
                </a:lnTo>
                <a:lnTo>
                  <a:pt x="62790" y="59214"/>
                </a:lnTo>
                <a:lnTo>
                  <a:pt x="73581" y="45002"/>
                </a:lnTo>
                <a:lnTo>
                  <a:pt x="73967" y="36230"/>
                </a:lnTo>
                <a:lnTo>
                  <a:pt x="66092" y="18178"/>
                </a:lnTo>
                <a:lnTo>
                  <a:pt x="58074" y="13676"/>
                </a:lnTo>
                <a:lnTo>
                  <a:pt x="36711" y="12826"/>
                </a:lnTo>
                <a:lnTo>
                  <a:pt x="19949" y="17639"/>
                </a:lnTo>
                <a:lnTo>
                  <a:pt x="0" y="280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8240110" y="11877566"/>
            <a:ext cx="73554" cy="70010"/>
          </a:xfrm>
          <a:custGeom>
            <a:avLst/>
            <a:gdLst/>
            <a:ahLst/>
            <a:cxnLst/>
            <a:rect l="0" t="0" r="0" b="0"/>
            <a:pathLst>
              <a:path w="73554" h="70010">
                <a:moveTo>
                  <a:pt x="42042" y="0"/>
                </a:moveTo>
                <a:lnTo>
                  <a:pt x="56921" y="14879"/>
                </a:lnTo>
                <a:lnTo>
                  <a:pt x="56632" y="17704"/>
                </a:lnTo>
                <a:lnTo>
                  <a:pt x="51769" y="18030"/>
                </a:lnTo>
                <a:lnTo>
                  <a:pt x="43856" y="16692"/>
                </a:lnTo>
                <a:lnTo>
                  <a:pt x="41694" y="18913"/>
                </a:lnTo>
                <a:lnTo>
                  <a:pt x="43367" y="23508"/>
                </a:lnTo>
                <a:lnTo>
                  <a:pt x="47597" y="29685"/>
                </a:lnTo>
                <a:lnTo>
                  <a:pt x="45745" y="32247"/>
                </a:lnTo>
                <a:lnTo>
                  <a:pt x="31231" y="30940"/>
                </a:lnTo>
                <a:lnTo>
                  <a:pt x="28606" y="33084"/>
                </a:lnTo>
                <a:lnTo>
                  <a:pt x="29970" y="37626"/>
                </a:lnTo>
                <a:lnTo>
                  <a:pt x="33994" y="43769"/>
                </a:lnTo>
                <a:lnTo>
                  <a:pt x="39791" y="44750"/>
                </a:lnTo>
                <a:lnTo>
                  <a:pt x="54536" y="37535"/>
                </a:lnTo>
                <a:lnTo>
                  <a:pt x="53485" y="34366"/>
                </a:lnTo>
                <a:lnTo>
                  <a:pt x="35709" y="30844"/>
                </a:lnTo>
                <a:lnTo>
                  <a:pt x="31591" y="33019"/>
                </a:lnTo>
                <a:lnTo>
                  <a:pt x="31961" y="37583"/>
                </a:lnTo>
                <a:lnTo>
                  <a:pt x="35321" y="43740"/>
                </a:lnTo>
                <a:lnTo>
                  <a:pt x="42233" y="46288"/>
                </a:lnTo>
                <a:lnTo>
                  <a:pt x="62368" y="44967"/>
                </a:lnTo>
                <a:lnTo>
                  <a:pt x="66493" y="40877"/>
                </a:lnTo>
                <a:lnTo>
                  <a:pt x="66127" y="35037"/>
                </a:lnTo>
                <a:lnTo>
                  <a:pt x="62770" y="28029"/>
                </a:lnTo>
                <a:lnTo>
                  <a:pt x="57418" y="26471"/>
                </a:lnTo>
                <a:lnTo>
                  <a:pt x="50736" y="28548"/>
                </a:lnTo>
                <a:lnTo>
                  <a:pt x="43167" y="33046"/>
                </a:lnTo>
                <a:lnTo>
                  <a:pt x="39678" y="40715"/>
                </a:lnTo>
                <a:lnTo>
                  <a:pt x="39953" y="61694"/>
                </a:lnTo>
                <a:lnTo>
                  <a:pt x="45321" y="67599"/>
                </a:lnTo>
                <a:lnTo>
                  <a:pt x="53570" y="69980"/>
                </a:lnTo>
                <a:lnTo>
                  <a:pt x="63741" y="70009"/>
                </a:lnTo>
                <a:lnTo>
                  <a:pt x="68965" y="65358"/>
                </a:lnTo>
                <a:lnTo>
                  <a:pt x="70890" y="57585"/>
                </a:lnTo>
                <a:lnTo>
                  <a:pt x="70617" y="47732"/>
                </a:lnTo>
                <a:lnTo>
                  <a:pt x="65763" y="42721"/>
                </a:lnTo>
                <a:lnTo>
                  <a:pt x="57856" y="40938"/>
                </a:lnTo>
                <a:lnTo>
                  <a:pt x="47914" y="41306"/>
                </a:lnTo>
                <a:lnTo>
                  <a:pt x="42842" y="46222"/>
                </a:lnTo>
                <a:lnTo>
                  <a:pt x="41019" y="54171"/>
                </a:lnTo>
                <a:lnTo>
                  <a:pt x="41360" y="64142"/>
                </a:lnTo>
                <a:lnTo>
                  <a:pt x="44701" y="67674"/>
                </a:lnTo>
                <a:lnTo>
                  <a:pt x="50043" y="66915"/>
                </a:lnTo>
                <a:lnTo>
                  <a:pt x="56718" y="63295"/>
                </a:lnTo>
                <a:lnTo>
                  <a:pt x="68288" y="46816"/>
                </a:lnTo>
                <a:lnTo>
                  <a:pt x="73553" y="35882"/>
                </a:lnTo>
                <a:lnTo>
                  <a:pt x="70835" y="28593"/>
                </a:lnTo>
                <a:lnTo>
                  <a:pt x="62795" y="23732"/>
                </a:lnTo>
                <a:lnTo>
                  <a:pt x="51206" y="20493"/>
                </a:lnTo>
                <a:lnTo>
                  <a:pt x="40366" y="21447"/>
                </a:lnTo>
                <a:lnTo>
                  <a:pt x="0" y="4204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7321775" y="11429124"/>
            <a:ext cx="52312" cy="73464"/>
          </a:xfrm>
          <a:custGeom>
            <a:avLst/>
            <a:gdLst/>
            <a:ahLst/>
            <a:cxnLst/>
            <a:rect l="0" t="0" r="0" b="0"/>
            <a:pathLst>
              <a:path w="52312" h="73464">
                <a:moveTo>
                  <a:pt x="7439" y="0"/>
                </a:moveTo>
                <a:lnTo>
                  <a:pt x="0" y="22319"/>
                </a:lnTo>
                <a:lnTo>
                  <a:pt x="2479" y="30450"/>
                </a:lnTo>
                <a:lnTo>
                  <a:pt x="8804" y="37428"/>
                </a:lnTo>
                <a:lnTo>
                  <a:pt x="17692" y="43637"/>
                </a:lnTo>
                <a:lnTo>
                  <a:pt x="20502" y="44662"/>
                </a:lnTo>
                <a:lnTo>
                  <a:pt x="15321" y="37497"/>
                </a:lnTo>
                <a:lnTo>
                  <a:pt x="11136" y="39012"/>
                </a:lnTo>
                <a:lnTo>
                  <a:pt x="2335" y="53151"/>
                </a:lnTo>
                <a:lnTo>
                  <a:pt x="4036" y="57234"/>
                </a:lnTo>
                <a:lnTo>
                  <a:pt x="9842" y="58398"/>
                </a:lnTo>
                <a:lnTo>
                  <a:pt x="18383" y="57617"/>
                </a:lnTo>
                <a:lnTo>
                  <a:pt x="19406" y="55539"/>
                </a:lnTo>
                <a:lnTo>
                  <a:pt x="8086" y="49078"/>
                </a:lnTo>
                <a:lnTo>
                  <a:pt x="6313" y="49847"/>
                </a:lnTo>
                <a:lnTo>
                  <a:pt x="12648" y="59005"/>
                </a:lnTo>
                <a:lnTo>
                  <a:pt x="17140" y="58022"/>
                </a:lnTo>
                <a:lnTo>
                  <a:pt x="26283" y="44473"/>
                </a:lnTo>
                <a:lnTo>
                  <a:pt x="24673" y="40548"/>
                </a:lnTo>
                <a:lnTo>
                  <a:pt x="18928" y="39488"/>
                </a:lnTo>
                <a:lnTo>
                  <a:pt x="10427" y="40339"/>
                </a:lnTo>
                <a:lnTo>
                  <a:pt x="7874" y="44021"/>
                </a:lnTo>
                <a:lnTo>
                  <a:pt x="9286" y="49589"/>
                </a:lnTo>
                <a:lnTo>
                  <a:pt x="13342" y="56416"/>
                </a:lnTo>
                <a:lnTo>
                  <a:pt x="33929" y="73463"/>
                </a:lnTo>
                <a:lnTo>
                  <a:pt x="40669" y="72332"/>
                </a:lnTo>
                <a:lnTo>
                  <a:pt x="46721" y="66907"/>
                </a:lnTo>
                <a:lnTo>
                  <a:pt x="52311" y="58618"/>
                </a:lnTo>
                <a:lnTo>
                  <a:pt x="51368" y="51536"/>
                </a:lnTo>
                <a:lnTo>
                  <a:pt x="46068" y="45256"/>
                </a:lnTo>
                <a:lnTo>
                  <a:pt x="37863" y="39513"/>
                </a:lnTo>
                <a:lnTo>
                  <a:pt x="30836" y="38799"/>
                </a:lnTo>
                <a:lnTo>
                  <a:pt x="24594" y="41437"/>
                </a:lnTo>
                <a:lnTo>
                  <a:pt x="7439" y="5605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3" name="Group 162"/>
          <p:cNvGrpSpPr/>
          <p:nvPr/>
        </p:nvGrpSpPr>
        <p:grpSpPr>
          <a:xfrm>
            <a:off x="7343228" y="10966669"/>
            <a:ext cx="1457435" cy="994980"/>
            <a:chOff x="7343228" y="10966669"/>
            <a:chExt cx="1457435" cy="994980"/>
          </a:xfrm>
        </p:grpSpPr>
        <p:sp>
          <p:nvSpPr>
            <p:cNvPr id="159" name="Freeform 158"/>
            <p:cNvSpPr/>
            <p:nvPr/>
          </p:nvSpPr>
          <p:spPr>
            <a:xfrm>
              <a:off x="7343228" y="10980683"/>
              <a:ext cx="476469" cy="518511"/>
            </a:xfrm>
            <a:custGeom>
              <a:avLst/>
              <a:gdLst/>
              <a:ahLst/>
              <a:cxnLst/>
              <a:rect l="0" t="0" r="0" b="0"/>
              <a:pathLst>
                <a:path w="476469" h="518511">
                  <a:moveTo>
                    <a:pt x="476468" y="0"/>
                  </a:moveTo>
                  <a:lnTo>
                    <a:pt x="415947" y="47806"/>
                  </a:lnTo>
                  <a:lnTo>
                    <a:pt x="361616" y="93569"/>
                  </a:lnTo>
                  <a:lnTo>
                    <a:pt x="328944" y="121495"/>
                  </a:lnTo>
                  <a:lnTo>
                    <a:pt x="291625" y="183415"/>
                  </a:lnTo>
                  <a:lnTo>
                    <a:pt x="247226" y="241224"/>
                  </a:lnTo>
                  <a:lnTo>
                    <a:pt x="200818" y="296836"/>
                  </a:lnTo>
                  <a:lnTo>
                    <a:pt x="144805" y="359091"/>
                  </a:lnTo>
                  <a:lnTo>
                    <a:pt x="88753" y="415690"/>
                  </a:lnTo>
                  <a:lnTo>
                    <a:pt x="32699" y="471793"/>
                  </a:lnTo>
                  <a:lnTo>
                    <a:pt x="0" y="5185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8282152" y="11415110"/>
              <a:ext cx="504497" cy="546539"/>
            </a:xfrm>
            <a:custGeom>
              <a:avLst/>
              <a:gdLst/>
              <a:ahLst/>
              <a:cxnLst/>
              <a:rect l="0" t="0" r="0" b="0"/>
              <a:pathLst>
                <a:path w="504497" h="546539">
                  <a:moveTo>
                    <a:pt x="504496" y="0"/>
                  </a:moveTo>
                  <a:lnTo>
                    <a:pt x="472490" y="12745"/>
                  </a:lnTo>
                  <a:lnTo>
                    <a:pt x="415803" y="61436"/>
                  </a:lnTo>
                  <a:lnTo>
                    <a:pt x="359692" y="118402"/>
                  </a:lnTo>
                  <a:lnTo>
                    <a:pt x="322318" y="169408"/>
                  </a:lnTo>
                  <a:lnTo>
                    <a:pt x="284948" y="224466"/>
                  </a:lnTo>
                  <a:lnTo>
                    <a:pt x="247577" y="278768"/>
                  </a:lnTo>
                  <a:lnTo>
                    <a:pt x="191522" y="340461"/>
                  </a:lnTo>
                  <a:lnTo>
                    <a:pt x="133909" y="397011"/>
                  </a:lnTo>
                  <a:lnTo>
                    <a:pt x="76688" y="443765"/>
                  </a:lnTo>
                  <a:lnTo>
                    <a:pt x="18855" y="499826"/>
                  </a:lnTo>
                  <a:lnTo>
                    <a:pt x="8380" y="518510"/>
                  </a:lnTo>
                  <a:lnTo>
                    <a:pt x="0" y="5465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357242" y="11429124"/>
              <a:ext cx="910897" cy="490484"/>
            </a:xfrm>
            <a:custGeom>
              <a:avLst/>
              <a:gdLst/>
              <a:ahLst/>
              <a:cxnLst/>
              <a:rect l="0" t="0" r="0" b="0"/>
              <a:pathLst>
                <a:path w="910897" h="490484">
                  <a:moveTo>
                    <a:pt x="0" y="0"/>
                  </a:moveTo>
                  <a:lnTo>
                    <a:pt x="49362" y="46249"/>
                  </a:lnTo>
                  <a:lnTo>
                    <a:pt x="99542" y="73206"/>
                  </a:lnTo>
                  <a:lnTo>
                    <a:pt x="154437" y="108059"/>
                  </a:lnTo>
                  <a:lnTo>
                    <a:pt x="210263" y="133744"/>
                  </a:lnTo>
                  <a:lnTo>
                    <a:pt x="262121" y="157964"/>
                  </a:lnTo>
                  <a:lnTo>
                    <a:pt x="297215" y="179157"/>
                  </a:lnTo>
                  <a:lnTo>
                    <a:pt x="350922" y="200268"/>
                  </a:lnTo>
                  <a:lnTo>
                    <a:pt x="409398" y="235235"/>
                  </a:lnTo>
                  <a:lnTo>
                    <a:pt x="463047" y="263766"/>
                  </a:lnTo>
                  <a:lnTo>
                    <a:pt x="518627" y="289759"/>
                  </a:lnTo>
                  <a:lnTo>
                    <a:pt x="574588" y="319116"/>
                  </a:lnTo>
                  <a:lnTo>
                    <a:pt x="612461" y="339536"/>
                  </a:lnTo>
                  <a:lnTo>
                    <a:pt x="673961" y="381909"/>
                  </a:lnTo>
                  <a:lnTo>
                    <a:pt x="728973" y="409405"/>
                  </a:lnTo>
                  <a:lnTo>
                    <a:pt x="784823" y="436925"/>
                  </a:lnTo>
                  <a:lnTo>
                    <a:pt x="840837" y="457354"/>
                  </a:lnTo>
                  <a:lnTo>
                    <a:pt x="888579" y="476385"/>
                  </a:lnTo>
                  <a:lnTo>
                    <a:pt x="910896" y="4904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819696" y="10966669"/>
              <a:ext cx="980967" cy="476470"/>
            </a:xfrm>
            <a:custGeom>
              <a:avLst/>
              <a:gdLst/>
              <a:ahLst/>
              <a:cxnLst/>
              <a:rect l="0" t="0" r="0" b="0"/>
              <a:pathLst>
                <a:path w="980967" h="476470">
                  <a:moveTo>
                    <a:pt x="0" y="0"/>
                  </a:moveTo>
                  <a:lnTo>
                    <a:pt x="32008" y="12745"/>
                  </a:lnTo>
                  <a:lnTo>
                    <a:pt x="86760" y="45008"/>
                  </a:lnTo>
                  <a:lnTo>
                    <a:pt x="139110" y="76249"/>
                  </a:lnTo>
                  <a:lnTo>
                    <a:pt x="185207" y="108256"/>
                  </a:lnTo>
                  <a:lnTo>
                    <a:pt x="238833" y="130034"/>
                  </a:lnTo>
                  <a:lnTo>
                    <a:pt x="297291" y="165144"/>
                  </a:lnTo>
                  <a:lnTo>
                    <a:pt x="350938" y="186253"/>
                  </a:lnTo>
                  <a:lnTo>
                    <a:pt x="406517" y="215048"/>
                  </a:lnTo>
                  <a:lnTo>
                    <a:pt x="462479" y="237345"/>
                  </a:lnTo>
                  <a:lnTo>
                    <a:pt x="518516" y="264183"/>
                  </a:lnTo>
                  <a:lnTo>
                    <a:pt x="574567" y="288285"/>
                  </a:lnTo>
                  <a:lnTo>
                    <a:pt x="630622" y="308040"/>
                  </a:lnTo>
                  <a:lnTo>
                    <a:pt x="686676" y="334376"/>
                  </a:lnTo>
                  <a:lnTo>
                    <a:pt x="742732" y="358378"/>
                  </a:lnTo>
                  <a:lnTo>
                    <a:pt x="798786" y="382266"/>
                  </a:lnTo>
                  <a:lnTo>
                    <a:pt x="854842" y="409072"/>
                  </a:lnTo>
                  <a:lnTo>
                    <a:pt x="913820" y="445256"/>
                  </a:lnTo>
                  <a:lnTo>
                    <a:pt x="949652" y="461511"/>
                  </a:lnTo>
                  <a:lnTo>
                    <a:pt x="980966" y="4764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240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Custom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- 24</vt:lpstr>
      <vt:lpstr>Arial - 23</vt:lpstr>
      <vt:lpstr>Arial - 22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2015-04-09T23:00:23Z</dcterms:created>
  <dcterms:modified xsi:type="dcterms:W3CDTF">2015-04-09T23:00:26Z</dcterms:modified>
</cp:coreProperties>
</file>