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160000" cy="16383000"/>
  <p:notesSz cx="6858000" cy="9144000"/>
  <p:embeddedFontLst>
    <p:embeddedFont>
      <p:font typeface="Calibri" panose="020F0502020204030204" pitchFamily="34" charset="0"/>
      <p:regular r:id="rId10"/>
      <p:bold r:id="rId11"/>
      <p:italic r:id="rId12"/>
      <p:boldItalic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089352"/>
            <a:ext cx="8636000" cy="35117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283700"/>
            <a:ext cx="7112000" cy="41867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2E7BC-B3DF-45D3-9F57-7FC4577153D0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3D46-1D25-4D9E-A61E-091F8700B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418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2E7BC-B3DF-45D3-9F57-7FC4577153D0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3D46-1D25-4D9E-A61E-091F8700B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71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656083"/>
            <a:ext cx="2286000" cy="139786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56083"/>
            <a:ext cx="6688667" cy="1397864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2E7BC-B3DF-45D3-9F57-7FC4577153D0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3D46-1D25-4D9E-A61E-091F8700B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6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2E7BC-B3DF-45D3-9F57-7FC4577153D0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3D46-1D25-4D9E-A61E-091F8700B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681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10527598"/>
            <a:ext cx="8636000" cy="325384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6943816"/>
            <a:ext cx="8636000" cy="35837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2E7BC-B3DF-45D3-9F57-7FC4577153D0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3D46-1D25-4D9E-A61E-091F8700B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59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3822703"/>
            <a:ext cx="4487333" cy="108120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3822703"/>
            <a:ext cx="4487333" cy="108120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2E7BC-B3DF-45D3-9F57-7FC4577153D0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3D46-1D25-4D9E-A61E-091F8700B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92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667215"/>
            <a:ext cx="4489098" cy="15283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5195535"/>
            <a:ext cx="4489098" cy="94391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3667215"/>
            <a:ext cx="4490861" cy="15283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5195535"/>
            <a:ext cx="4490861" cy="94391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2E7BC-B3DF-45D3-9F57-7FC4577153D0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3D46-1D25-4D9E-A61E-091F8700B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2E7BC-B3DF-45D3-9F57-7FC4577153D0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3D46-1D25-4D9E-A61E-091F8700B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90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2E7BC-B3DF-45D3-9F57-7FC4577153D0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3D46-1D25-4D9E-A61E-091F8700B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280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52286"/>
            <a:ext cx="3342570" cy="277600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652290"/>
            <a:ext cx="5679722" cy="13982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3428298"/>
            <a:ext cx="3342570" cy="112064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2E7BC-B3DF-45D3-9F57-7FC4577153D0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3D46-1D25-4D9E-A61E-091F8700B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11468100"/>
            <a:ext cx="6096000" cy="135387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463851"/>
            <a:ext cx="6096000" cy="9829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2821974"/>
            <a:ext cx="6096000" cy="19227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2E7BC-B3DF-45D3-9F57-7FC4577153D0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3D46-1D25-4D9E-A61E-091F8700B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908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656080"/>
            <a:ext cx="9144000" cy="273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822703"/>
            <a:ext cx="9144000" cy="10812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5184618"/>
            <a:ext cx="2370667" cy="8722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2E7BC-B3DF-45D3-9F57-7FC4577153D0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5184618"/>
            <a:ext cx="3217333" cy="8722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5184618"/>
            <a:ext cx="2370667" cy="8722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B3D46-1D25-4D9E-A61E-091F8700B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28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0" y="1155700"/>
            <a:ext cx="6576187" cy="48780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3086100" y="215900"/>
            <a:ext cx="3582491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Geometry B Final Review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00" y="1219200"/>
            <a:ext cx="3811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0" y="1720850"/>
            <a:ext cx="2126996" cy="318439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6" name="Picture 5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096000"/>
            <a:ext cx="2582037" cy="25704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7" name="TextBox 6"/>
          <p:cNvSpPr txBox="1"/>
          <p:nvPr/>
        </p:nvSpPr>
        <p:spPr>
          <a:xfrm>
            <a:off x="50800" y="5613400"/>
            <a:ext cx="7762627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2. What is the length of segment GT after a dilation of 2?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8" name="Picture 7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" y="10388600"/>
            <a:ext cx="2124710" cy="186588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9" name="TextBox 8"/>
          <p:cNvSpPr txBox="1"/>
          <p:nvPr/>
        </p:nvSpPr>
        <p:spPr>
          <a:xfrm>
            <a:off x="88900" y="9588500"/>
            <a:ext cx="857002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3. To prove the Triangle Proportionlity Theorem fill in the blank.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10" name="Picture 9"/>
          <p:cNvPicPr>
            <a:picLocks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9372600"/>
            <a:ext cx="4152900" cy="34417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cxnSp>
        <p:nvCxnSpPr>
          <p:cNvPr id="11" name="Straight Connector 10"/>
          <p:cNvCxnSpPr/>
          <p:nvPr/>
        </p:nvCxnSpPr>
        <p:spPr>
          <a:xfrm>
            <a:off x="7280656" y="4264152"/>
            <a:ext cx="163068" cy="81534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3688313" y="1659055"/>
            <a:ext cx="2372039" cy="1316277"/>
            <a:chOff x="3688313" y="1659055"/>
            <a:chExt cx="2372039" cy="1316277"/>
          </a:xfrm>
        </p:grpSpPr>
        <p:sp>
          <p:nvSpPr>
            <p:cNvPr id="12" name="Freeform 11"/>
            <p:cNvSpPr/>
            <p:nvPr/>
          </p:nvSpPr>
          <p:spPr>
            <a:xfrm>
              <a:off x="3729960" y="1752946"/>
              <a:ext cx="332883" cy="509403"/>
            </a:xfrm>
            <a:custGeom>
              <a:avLst/>
              <a:gdLst/>
              <a:ahLst/>
              <a:cxnLst/>
              <a:rect l="0" t="0" r="0" b="0"/>
              <a:pathLst>
                <a:path w="332883" h="509403">
                  <a:moveTo>
                    <a:pt x="205155" y="15799"/>
                  </a:moveTo>
                  <a:lnTo>
                    <a:pt x="219712" y="1242"/>
                  </a:lnTo>
                  <a:lnTo>
                    <a:pt x="228571" y="0"/>
                  </a:lnTo>
                  <a:lnTo>
                    <a:pt x="250602" y="6746"/>
                  </a:lnTo>
                  <a:lnTo>
                    <a:pt x="271565" y="32088"/>
                  </a:lnTo>
                  <a:lnTo>
                    <a:pt x="300497" y="93244"/>
                  </a:lnTo>
                  <a:lnTo>
                    <a:pt x="317609" y="138580"/>
                  </a:lnTo>
                  <a:lnTo>
                    <a:pt x="330292" y="173964"/>
                  </a:lnTo>
                  <a:lnTo>
                    <a:pt x="332882" y="217113"/>
                  </a:lnTo>
                  <a:lnTo>
                    <a:pt x="325908" y="265236"/>
                  </a:lnTo>
                  <a:lnTo>
                    <a:pt x="307574" y="312015"/>
                  </a:lnTo>
                  <a:lnTo>
                    <a:pt x="269509" y="372797"/>
                  </a:lnTo>
                  <a:lnTo>
                    <a:pt x="223485" y="433634"/>
                  </a:lnTo>
                  <a:lnTo>
                    <a:pt x="188750" y="455637"/>
                  </a:lnTo>
                  <a:lnTo>
                    <a:pt x="134543" y="476720"/>
                  </a:lnTo>
                  <a:lnTo>
                    <a:pt x="84361" y="487869"/>
                  </a:lnTo>
                  <a:lnTo>
                    <a:pt x="48889" y="485613"/>
                  </a:lnTo>
                  <a:lnTo>
                    <a:pt x="20935" y="471407"/>
                  </a:lnTo>
                  <a:lnTo>
                    <a:pt x="9215" y="461220"/>
                  </a:lnTo>
                  <a:lnTo>
                    <a:pt x="2926" y="446811"/>
                  </a:lnTo>
                  <a:lnTo>
                    <a:pt x="0" y="410489"/>
                  </a:lnTo>
                  <a:lnTo>
                    <a:pt x="14196" y="354493"/>
                  </a:lnTo>
                  <a:lnTo>
                    <a:pt x="37509" y="325786"/>
                  </a:lnTo>
                  <a:lnTo>
                    <a:pt x="52258" y="313865"/>
                  </a:lnTo>
                  <a:lnTo>
                    <a:pt x="88957" y="300620"/>
                  </a:lnTo>
                  <a:lnTo>
                    <a:pt x="130660" y="297780"/>
                  </a:lnTo>
                  <a:lnTo>
                    <a:pt x="192392" y="313311"/>
                  </a:lnTo>
                  <a:lnTo>
                    <a:pt x="233535" y="338734"/>
                  </a:lnTo>
                  <a:lnTo>
                    <a:pt x="270948" y="374535"/>
                  </a:lnTo>
                  <a:lnTo>
                    <a:pt x="293036" y="415613"/>
                  </a:lnTo>
                  <a:lnTo>
                    <a:pt x="314148" y="475190"/>
                  </a:lnTo>
                  <a:lnTo>
                    <a:pt x="328555" y="5094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219010" y="1722542"/>
              <a:ext cx="182287" cy="497988"/>
            </a:xfrm>
            <a:custGeom>
              <a:avLst/>
              <a:gdLst/>
              <a:ahLst/>
              <a:cxnLst/>
              <a:rect l="0" t="0" r="0" b="0"/>
              <a:pathLst>
                <a:path w="182287" h="497988">
                  <a:moveTo>
                    <a:pt x="182286" y="114759"/>
                  </a:moveTo>
                  <a:lnTo>
                    <a:pt x="179239" y="64597"/>
                  </a:lnTo>
                  <a:lnTo>
                    <a:pt x="167728" y="41175"/>
                  </a:lnTo>
                  <a:lnTo>
                    <a:pt x="148393" y="24671"/>
                  </a:lnTo>
                  <a:lnTo>
                    <a:pt x="98740" y="1662"/>
                  </a:lnTo>
                  <a:lnTo>
                    <a:pt x="72028" y="0"/>
                  </a:lnTo>
                  <a:lnTo>
                    <a:pt x="46445" y="5863"/>
                  </a:lnTo>
                  <a:lnTo>
                    <a:pt x="24918" y="18626"/>
                  </a:lnTo>
                  <a:lnTo>
                    <a:pt x="9257" y="38517"/>
                  </a:lnTo>
                  <a:lnTo>
                    <a:pt x="2947" y="50220"/>
                  </a:lnTo>
                  <a:lnTo>
                    <a:pt x="0" y="79473"/>
                  </a:lnTo>
                  <a:lnTo>
                    <a:pt x="10521" y="140628"/>
                  </a:lnTo>
                  <a:lnTo>
                    <a:pt x="42566" y="199680"/>
                  </a:lnTo>
                  <a:lnTo>
                    <a:pt x="70219" y="252395"/>
                  </a:lnTo>
                  <a:lnTo>
                    <a:pt x="95599" y="306819"/>
                  </a:lnTo>
                  <a:lnTo>
                    <a:pt x="124311" y="369706"/>
                  </a:lnTo>
                  <a:lnTo>
                    <a:pt x="132144" y="409361"/>
                  </a:lnTo>
                  <a:lnTo>
                    <a:pt x="130547" y="447299"/>
                  </a:lnTo>
                  <a:lnTo>
                    <a:pt x="120696" y="476348"/>
                  </a:lnTo>
                  <a:lnTo>
                    <a:pt x="113804" y="488360"/>
                  </a:lnTo>
                  <a:lnTo>
                    <a:pt x="104638" y="494844"/>
                  </a:lnTo>
                  <a:lnTo>
                    <a:pt x="93957" y="497644"/>
                  </a:lnTo>
                  <a:lnTo>
                    <a:pt x="82267" y="497987"/>
                  </a:lnTo>
                  <a:lnTo>
                    <a:pt x="72949" y="492122"/>
                  </a:lnTo>
                  <a:lnTo>
                    <a:pt x="58534" y="469354"/>
                  </a:lnTo>
                  <a:lnTo>
                    <a:pt x="55174" y="434860"/>
                  </a:lnTo>
                  <a:lnTo>
                    <a:pt x="65910" y="372615"/>
                  </a:lnTo>
                  <a:lnTo>
                    <a:pt x="84326" y="314054"/>
                  </a:lnTo>
                  <a:lnTo>
                    <a:pt x="103494" y="259631"/>
                  </a:lnTo>
                  <a:lnTo>
                    <a:pt x="124408" y="199325"/>
                  </a:lnTo>
                  <a:lnTo>
                    <a:pt x="140254" y="146925"/>
                  </a:lnTo>
                  <a:lnTo>
                    <a:pt x="150535" y="106516"/>
                  </a:lnTo>
                  <a:lnTo>
                    <a:pt x="154863" y="73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688313" y="2317193"/>
              <a:ext cx="603294" cy="41135"/>
            </a:xfrm>
            <a:custGeom>
              <a:avLst/>
              <a:gdLst/>
              <a:ahLst/>
              <a:cxnLst/>
              <a:rect l="0" t="0" r="0" b="0"/>
              <a:pathLst>
                <a:path w="603294" h="41135">
                  <a:moveTo>
                    <a:pt x="0" y="41134"/>
                  </a:moveTo>
                  <a:lnTo>
                    <a:pt x="52870" y="26219"/>
                  </a:lnTo>
                  <a:lnTo>
                    <a:pt x="109105" y="17417"/>
                  </a:lnTo>
                  <a:lnTo>
                    <a:pt x="150564" y="15358"/>
                  </a:lnTo>
                  <a:lnTo>
                    <a:pt x="204537" y="14443"/>
                  </a:lnTo>
                  <a:lnTo>
                    <a:pt x="251885" y="9974"/>
                  </a:lnTo>
                  <a:lnTo>
                    <a:pt x="312801" y="2955"/>
                  </a:lnTo>
                  <a:lnTo>
                    <a:pt x="369445" y="876"/>
                  </a:lnTo>
                  <a:lnTo>
                    <a:pt x="424823" y="260"/>
                  </a:lnTo>
                  <a:lnTo>
                    <a:pt x="487951" y="77"/>
                  </a:lnTo>
                  <a:lnTo>
                    <a:pt x="533748" y="34"/>
                  </a:lnTo>
                  <a:lnTo>
                    <a:pt x="552360" y="23"/>
                  </a:lnTo>
                  <a:lnTo>
                    <a:pt x="60329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790529" y="2509150"/>
              <a:ext cx="377677" cy="206670"/>
            </a:xfrm>
            <a:custGeom>
              <a:avLst/>
              <a:gdLst/>
              <a:ahLst/>
              <a:cxnLst/>
              <a:rect l="0" t="0" r="0" b="0"/>
              <a:pathLst>
                <a:path w="377677" h="206670">
                  <a:moveTo>
                    <a:pt x="199431" y="0"/>
                  </a:moveTo>
                  <a:lnTo>
                    <a:pt x="186961" y="31315"/>
                  </a:lnTo>
                  <a:lnTo>
                    <a:pt x="155395" y="84886"/>
                  </a:lnTo>
                  <a:lnTo>
                    <a:pt x="107367" y="145680"/>
                  </a:lnTo>
                  <a:lnTo>
                    <a:pt x="45841" y="201047"/>
                  </a:lnTo>
                  <a:lnTo>
                    <a:pt x="33052" y="205634"/>
                  </a:lnTo>
                  <a:lnTo>
                    <a:pt x="6654" y="206669"/>
                  </a:lnTo>
                  <a:lnTo>
                    <a:pt x="833" y="203288"/>
                  </a:lnTo>
                  <a:lnTo>
                    <a:pt x="0" y="197987"/>
                  </a:lnTo>
                  <a:lnTo>
                    <a:pt x="2491" y="191407"/>
                  </a:lnTo>
                  <a:lnTo>
                    <a:pt x="35113" y="167588"/>
                  </a:lnTo>
                  <a:lnTo>
                    <a:pt x="90652" y="148512"/>
                  </a:lnTo>
                  <a:lnTo>
                    <a:pt x="133311" y="142178"/>
                  </a:lnTo>
                  <a:lnTo>
                    <a:pt x="179185" y="140887"/>
                  </a:lnTo>
                  <a:lnTo>
                    <a:pt x="230043" y="145391"/>
                  </a:lnTo>
                  <a:lnTo>
                    <a:pt x="279053" y="148409"/>
                  </a:lnTo>
                  <a:lnTo>
                    <a:pt x="337283" y="150108"/>
                  </a:lnTo>
                  <a:lnTo>
                    <a:pt x="377676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058515" y="2440594"/>
              <a:ext cx="137114" cy="534738"/>
            </a:xfrm>
            <a:custGeom>
              <a:avLst/>
              <a:gdLst/>
              <a:ahLst/>
              <a:cxnLst/>
              <a:rect l="0" t="0" r="0" b="0"/>
              <a:pathLst>
                <a:path w="137114" h="534738">
                  <a:moveTo>
                    <a:pt x="137113" y="0"/>
                  </a:moveTo>
                  <a:lnTo>
                    <a:pt x="124643" y="46832"/>
                  </a:lnTo>
                  <a:lnTo>
                    <a:pt x="110750" y="90894"/>
                  </a:lnTo>
                  <a:lnTo>
                    <a:pt x="100356" y="152533"/>
                  </a:lnTo>
                  <a:lnTo>
                    <a:pt x="89997" y="209391"/>
                  </a:lnTo>
                  <a:lnTo>
                    <a:pt x="70000" y="264832"/>
                  </a:lnTo>
                  <a:lnTo>
                    <a:pt x="57519" y="313722"/>
                  </a:lnTo>
                  <a:lnTo>
                    <a:pt x="46893" y="364905"/>
                  </a:lnTo>
                  <a:lnTo>
                    <a:pt x="32346" y="419415"/>
                  </a:lnTo>
                  <a:lnTo>
                    <a:pt x="13781" y="478780"/>
                  </a:lnTo>
                  <a:lnTo>
                    <a:pt x="0" y="5347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174688" y="2487539"/>
              <a:ext cx="275539" cy="434435"/>
            </a:xfrm>
            <a:custGeom>
              <a:avLst/>
              <a:gdLst/>
              <a:ahLst/>
              <a:cxnLst/>
              <a:rect l="0" t="0" r="0" b="0"/>
              <a:pathLst>
                <a:path w="275539" h="434435">
                  <a:moveTo>
                    <a:pt x="130629" y="7900"/>
                  </a:moveTo>
                  <a:lnTo>
                    <a:pt x="172891" y="0"/>
                  </a:lnTo>
                  <a:lnTo>
                    <a:pt x="199686" y="3373"/>
                  </a:lnTo>
                  <a:lnTo>
                    <a:pt x="226831" y="18076"/>
                  </a:lnTo>
                  <a:lnTo>
                    <a:pt x="240467" y="28395"/>
                  </a:lnTo>
                  <a:lnTo>
                    <a:pt x="259682" y="60174"/>
                  </a:lnTo>
                  <a:lnTo>
                    <a:pt x="275002" y="120890"/>
                  </a:lnTo>
                  <a:lnTo>
                    <a:pt x="275538" y="164760"/>
                  </a:lnTo>
                  <a:lnTo>
                    <a:pt x="265621" y="209649"/>
                  </a:lnTo>
                  <a:lnTo>
                    <a:pt x="250186" y="263189"/>
                  </a:lnTo>
                  <a:lnTo>
                    <a:pt x="220375" y="320702"/>
                  </a:lnTo>
                  <a:lnTo>
                    <a:pt x="167047" y="382047"/>
                  </a:lnTo>
                  <a:lnTo>
                    <a:pt x="135156" y="409910"/>
                  </a:lnTo>
                  <a:lnTo>
                    <a:pt x="99633" y="428294"/>
                  </a:lnTo>
                  <a:lnTo>
                    <a:pt x="66579" y="434434"/>
                  </a:lnTo>
                  <a:lnTo>
                    <a:pt x="38177" y="430561"/>
                  </a:lnTo>
                  <a:lnTo>
                    <a:pt x="15397" y="418683"/>
                  </a:lnTo>
                  <a:lnTo>
                    <a:pt x="8104" y="406679"/>
                  </a:lnTo>
                  <a:lnTo>
                    <a:pt x="0" y="373029"/>
                  </a:lnTo>
                  <a:lnTo>
                    <a:pt x="4524" y="340808"/>
                  </a:lnTo>
                  <a:lnTo>
                    <a:pt x="9996" y="325817"/>
                  </a:lnTo>
                  <a:lnTo>
                    <a:pt x="32326" y="301035"/>
                  </a:lnTo>
                  <a:lnTo>
                    <a:pt x="46812" y="290161"/>
                  </a:lnTo>
                  <a:lnTo>
                    <a:pt x="79158" y="282141"/>
                  </a:lnTo>
                  <a:lnTo>
                    <a:pt x="113847" y="285178"/>
                  </a:lnTo>
                  <a:lnTo>
                    <a:pt x="149578" y="296685"/>
                  </a:lnTo>
                  <a:lnTo>
                    <a:pt x="196674" y="334850"/>
                  </a:lnTo>
                  <a:lnTo>
                    <a:pt x="232296" y="392032"/>
                  </a:lnTo>
                  <a:lnTo>
                    <a:pt x="254030" y="4329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744076" y="2187916"/>
              <a:ext cx="219380" cy="47011"/>
            </a:xfrm>
            <a:custGeom>
              <a:avLst/>
              <a:gdLst/>
              <a:ahLst/>
              <a:cxnLst/>
              <a:rect l="0" t="0" r="0" b="0"/>
              <a:pathLst>
                <a:path w="219380" h="47011">
                  <a:moveTo>
                    <a:pt x="0" y="47010"/>
                  </a:moveTo>
                  <a:lnTo>
                    <a:pt x="59659" y="21243"/>
                  </a:lnTo>
                  <a:lnTo>
                    <a:pt x="115179" y="6367"/>
                  </a:lnTo>
                  <a:lnTo>
                    <a:pt x="154786" y="0"/>
                  </a:lnTo>
                  <a:lnTo>
                    <a:pt x="205266" y="4264"/>
                  </a:lnTo>
                  <a:lnTo>
                    <a:pt x="219379" y="58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798921" y="2282359"/>
              <a:ext cx="274225" cy="34835"/>
            </a:xfrm>
            <a:custGeom>
              <a:avLst/>
              <a:gdLst/>
              <a:ahLst/>
              <a:cxnLst/>
              <a:rect l="0" t="0" r="0" b="0"/>
              <a:pathLst>
                <a:path w="274225" h="34835">
                  <a:moveTo>
                    <a:pt x="0" y="34834"/>
                  </a:moveTo>
                  <a:lnTo>
                    <a:pt x="52869" y="19919"/>
                  </a:lnTo>
                  <a:lnTo>
                    <a:pt x="113166" y="11117"/>
                  </a:lnTo>
                  <a:lnTo>
                    <a:pt x="171150" y="4447"/>
                  </a:lnTo>
                  <a:lnTo>
                    <a:pt x="204038" y="0"/>
                  </a:lnTo>
                  <a:lnTo>
                    <a:pt x="258554" y="5496"/>
                  </a:lnTo>
                  <a:lnTo>
                    <a:pt x="274224" y="74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402213" y="1741323"/>
              <a:ext cx="329070" cy="246802"/>
            </a:xfrm>
            <a:custGeom>
              <a:avLst/>
              <a:gdLst/>
              <a:ahLst/>
              <a:cxnLst/>
              <a:rect l="0" t="0" r="0" b="0"/>
              <a:pathLst>
                <a:path w="329070" h="246802">
                  <a:moveTo>
                    <a:pt x="0" y="0"/>
                  </a:moveTo>
                  <a:lnTo>
                    <a:pt x="56197" y="46773"/>
                  </a:lnTo>
                  <a:lnTo>
                    <a:pt x="111975" y="91548"/>
                  </a:lnTo>
                  <a:lnTo>
                    <a:pt x="174409" y="135898"/>
                  </a:lnTo>
                  <a:lnTo>
                    <a:pt x="228270" y="166551"/>
                  </a:lnTo>
                  <a:lnTo>
                    <a:pt x="287513" y="219556"/>
                  </a:lnTo>
                  <a:lnTo>
                    <a:pt x="304506" y="234692"/>
                  </a:lnTo>
                  <a:lnTo>
                    <a:pt x="329069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457058" y="1659055"/>
              <a:ext cx="191958" cy="411337"/>
            </a:xfrm>
            <a:custGeom>
              <a:avLst/>
              <a:gdLst/>
              <a:ahLst/>
              <a:cxnLst/>
              <a:rect l="0" t="0" r="0" b="0"/>
              <a:pathLst>
                <a:path w="191958" h="411337">
                  <a:moveTo>
                    <a:pt x="191957" y="0"/>
                  </a:moveTo>
                  <a:lnTo>
                    <a:pt x="172979" y="52870"/>
                  </a:lnTo>
                  <a:lnTo>
                    <a:pt x="153326" y="105042"/>
                  </a:lnTo>
                  <a:lnTo>
                    <a:pt x="125757" y="163617"/>
                  </a:lnTo>
                  <a:lnTo>
                    <a:pt x="92614" y="219954"/>
                  </a:lnTo>
                  <a:lnTo>
                    <a:pt x="68406" y="270332"/>
                  </a:lnTo>
                  <a:lnTo>
                    <a:pt x="30864" y="331415"/>
                  </a:lnTo>
                  <a:lnTo>
                    <a:pt x="6547" y="393364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237679" y="2084103"/>
              <a:ext cx="822673" cy="41134"/>
            </a:xfrm>
            <a:custGeom>
              <a:avLst/>
              <a:gdLst/>
              <a:ahLst/>
              <a:cxnLst/>
              <a:rect l="0" t="0" r="0" b="0"/>
              <a:pathLst>
                <a:path w="822673" h="41134">
                  <a:moveTo>
                    <a:pt x="0" y="41133"/>
                  </a:moveTo>
                  <a:lnTo>
                    <a:pt x="45309" y="31710"/>
                  </a:lnTo>
                  <a:lnTo>
                    <a:pt x="107541" y="28693"/>
                  </a:lnTo>
                  <a:lnTo>
                    <a:pt x="162564" y="27987"/>
                  </a:lnTo>
                  <a:lnTo>
                    <a:pt x="210378" y="23610"/>
                  </a:lnTo>
                  <a:lnTo>
                    <a:pt x="271557" y="12581"/>
                  </a:lnTo>
                  <a:lnTo>
                    <a:pt x="332341" y="3728"/>
                  </a:lnTo>
                  <a:lnTo>
                    <a:pt x="376227" y="1657"/>
                  </a:lnTo>
                  <a:lnTo>
                    <a:pt x="421123" y="736"/>
                  </a:lnTo>
                  <a:lnTo>
                    <a:pt x="481946" y="218"/>
                  </a:lnTo>
                  <a:lnTo>
                    <a:pt x="538562" y="64"/>
                  </a:lnTo>
                  <a:lnTo>
                    <a:pt x="593931" y="19"/>
                  </a:lnTo>
                  <a:lnTo>
                    <a:pt x="648931" y="5"/>
                  </a:lnTo>
                  <a:lnTo>
                    <a:pt x="703822" y="1"/>
                  </a:lnTo>
                  <a:lnTo>
                    <a:pt x="758681" y="0"/>
                  </a:lnTo>
                  <a:lnTo>
                    <a:pt x="787122" y="0"/>
                  </a:lnTo>
                  <a:lnTo>
                    <a:pt x="82267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333657" y="2247343"/>
              <a:ext cx="261731" cy="453765"/>
            </a:xfrm>
            <a:custGeom>
              <a:avLst/>
              <a:gdLst/>
              <a:ahLst/>
              <a:cxnLst/>
              <a:rect l="0" t="0" r="0" b="0"/>
              <a:pathLst>
                <a:path w="261731" h="453765">
                  <a:moveTo>
                    <a:pt x="82267" y="56139"/>
                  </a:moveTo>
                  <a:lnTo>
                    <a:pt x="89546" y="27024"/>
                  </a:lnTo>
                  <a:lnTo>
                    <a:pt x="97784" y="16924"/>
                  </a:lnTo>
                  <a:lnTo>
                    <a:pt x="123188" y="1639"/>
                  </a:lnTo>
                  <a:lnTo>
                    <a:pt x="138494" y="0"/>
                  </a:lnTo>
                  <a:lnTo>
                    <a:pt x="171750" y="6305"/>
                  </a:lnTo>
                  <a:lnTo>
                    <a:pt x="217455" y="26985"/>
                  </a:lnTo>
                  <a:lnTo>
                    <a:pt x="252664" y="59688"/>
                  </a:lnTo>
                  <a:lnTo>
                    <a:pt x="258327" y="72216"/>
                  </a:lnTo>
                  <a:lnTo>
                    <a:pt x="260557" y="98324"/>
                  </a:lnTo>
                  <a:lnTo>
                    <a:pt x="244283" y="125162"/>
                  </a:lnTo>
                  <a:lnTo>
                    <a:pt x="187337" y="180843"/>
                  </a:lnTo>
                  <a:lnTo>
                    <a:pt x="132137" y="205414"/>
                  </a:lnTo>
                  <a:lnTo>
                    <a:pt x="99861" y="212368"/>
                  </a:lnTo>
                  <a:lnTo>
                    <a:pt x="70282" y="210380"/>
                  </a:lnTo>
                  <a:lnTo>
                    <a:pt x="65136" y="206194"/>
                  </a:lnTo>
                  <a:lnTo>
                    <a:pt x="66276" y="200356"/>
                  </a:lnTo>
                  <a:lnTo>
                    <a:pt x="71606" y="193417"/>
                  </a:lnTo>
                  <a:lnTo>
                    <a:pt x="108224" y="176373"/>
                  </a:lnTo>
                  <a:lnTo>
                    <a:pt x="157668" y="176232"/>
                  </a:lnTo>
                  <a:lnTo>
                    <a:pt x="184843" y="186195"/>
                  </a:lnTo>
                  <a:lnTo>
                    <a:pt x="234394" y="224696"/>
                  </a:lnTo>
                  <a:lnTo>
                    <a:pt x="260053" y="262999"/>
                  </a:lnTo>
                  <a:lnTo>
                    <a:pt x="261730" y="277836"/>
                  </a:lnTo>
                  <a:lnTo>
                    <a:pt x="255468" y="310572"/>
                  </a:lnTo>
                  <a:lnTo>
                    <a:pt x="227533" y="355984"/>
                  </a:lnTo>
                  <a:lnTo>
                    <a:pt x="203198" y="376282"/>
                  </a:lnTo>
                  <a:lnTo>
                    <a:pt x="146210" y="416307"/>
                  </a:lnTo>
                  <a:lnTo>
                    <a:pt x="95067" y="438973"/>
                  </a:lnTo>
                  <a:lnTo>
                    <a:pt x="50512" y="449381"/>
                  </a:lnTo>
                  <a:lnTo>
                    <a:pt x="0" y="4537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662726" y="2195698"/>
              <a:ext cx="343233" cy="423142"/>
            </a:xfrm>
            <a:custGeom>
              <a:avLst/>
              <a:gdLst/>
              <a:ahLst/>
              <a:cxnLst/>
              <a:rect l="0" t="0" r="0" b="0"/>
              <a:pathLst>
                <a:path w="343233" h="423142">
                  <a:moveTo>
                    <a:pt x="68556" y="11805"/>
                  </a:moveTo>
                  <a:lnTo>
                    <a:pt x="104443" y="2383"/>
                  </a:lnTo>
                  <a:lnTo>
                    <a:pt x="140366" y="0"/>
                  </a:lnTo>
                  <a:lnTo>
                    <a:pt x="177661" y="11129"/>
                  </a:lnTo>
                  <a:lnTo>
                    <a:pt x="228854" y="43090"/>
                  </a:lnTo>
                  <a:lnTo>
                    <a:pt x="255583" y="68367"/>
                  </a:lnTo>
                  <a:lnTo>
                    <a:pt x="272541" y="94836"/>
                  </a:lnTo>
                  <a:lnTo>
                    <a:pt x="274626" y="106769"/>
                  </a:lnTo>
                  <a:lnTo>
                    <a:pt x="272968" y="117771"/>
                  </a:lnTo>
                  <a:lnTo>
                    <a:pt x="268816" y="128153"/>
                  </a:lnTo>
                  <a:lnTo>
                    <a:pt x="241137" y="157323"/>
                  </a:lnTo>
                  <a:lnTo>
                    <a:pt x="203990" y="177984"/>
                  </a:lnTo>
                  <a:lnTo>
                    <a:pt x="156758" y="186476"/>
                  </a:lnTo>
                  <a:lnTo>
                    <a:pt x="148686" y="183097"/>
                  </a:lnTo>
                  <a:lnTo>
                    <a:pt x="146352" y="176274"/>
                  </a:lnTo>
                  <a:lnTo>
                    <a:pt x="147843" y="167155"/>
                  </a:lnTo>
                  <a:lnTo>
                    <a:pt x="156454" y="162600"/>
                  </a:lnTo>
                  <a:lnTo>
                    <a:pt x="186334" y="161600"/>
                  </a:lnTo>
                  <a:lnTo>
                    <a:pt x="247214" y="174895"/>
                  </a:lnTo>
                  <a:lnTo>
                    <a:pt x="281010" y="188901"/>
                  </a:lnTo>
                  <a:lnTo>
                    <a:pt x="308217" y="213408"/>
                  </a:lnTo>
                  <a:lnTo>
                    <a:pt x="328942" y="244612"/>
                  </a:lnTo>
                  <a:lnTo>
                    <a:pt x="343232" y="278794"/>
                  </a:lnTo>
                  <a:lnTo>
                    <a:pt x="342473" y="310236"/>
                  </a:lnTo>
                  <a:lnTo>
                    <a:pt x="338005" y="325019"/>
                  </a:lnTo>
                  <a:lnTo>
                    <a:pt x="312727" y="349570"/>
                  </a:lnTo>
                  <a:lnTo>
                    <a:pt x="251609" y="380522"/>
                  </a:lnTo>
                  <a:lnTo>
                    <a:pt x="201711" y="398105"/>
                  </a:lnTo>
                  <a:lnTo>
                    <a:pt x="149065" y="410999"/>
                  </a:lnTo>
                  <a:lnTo>
                    <a:pt x="95197" y="417745"/>
                  </a:lnTo>
                  <a:lnTo>
                    <a:pt x="33793" y="421542"/>
                  </a:lnTo>
                  <a:lnTo>
                    <a:pt x="0" y="4231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264184" y="3139019"/>
            <a:ext cx="2446310" cy="1042898"/>
            <a:chOff x="4264184" y="3139019"/>
            <a:chExt cx="2446310" cy="1042898"/>
          </a:xfrm>
        </p:grpSpPr>
        <p:sp>
          <p:nvSpPr>
            <p:cNvPr id="26" name="Freeform 25"/>
            <p:cNvSpPr/>
            <p:nvPr/>
          </p:nvSpPr>
          <p:spPr>
            <a:xfrm>
              <a:off x="4276660" y="3235844"/>
              <a:ext cx="342850" cy="419562"/>
            </a:xfrm>
            <a:custGeom>
              <a:avLst/>
              <a:gdLst/>
              <a:ahLst/>
              <a:cxnLst/>
              <a:rect l="0" t="0" r="0" b="0"/>
              <a:pathLst>
                <a:path w="342850" h="419562">
                  <a:moveTo>
                    <a:pt x="261747" y="0"/>
                  </a:moveTo>
                  <a:lnTo>
                    <a:pt x="316421" y="59243"/>
                  </a:lnTo>
                  <a:lnTo>
                    <a:pt x="330736" y="90823"/>
                  </a:lnTo>
                  <a:lnTo>
                    <a:pt x="338113" y="133297"/>
                  </a:lnTo>
                  <a:lnTo>
                    <a:pt x="341392" y="181120"/>
                  </a:lnTo>
                  <a:lnTo>
                    <a:pt x="342849" y="227766"/>
                  </a:lnTo>
                  <a:lnTo>
                    <a:pt x="331309" y="261701"/>
                  </a:lnTo>
                  <a:lnTo>
                    <a:pt x="293939" y="315592"/>
                  </a:lnTo>
                  <a:lnTo>
                    <a:pt x="238913" y="378561"/>
                  </a:lnTo>
                  <a:lnTo>
                    <a:pt x="196921" y="406534"/>
                  </a:lnTo>
                  <a:lnTo>
                    <a:pt x="138605" y="419561"/>
                  </a:lnTo>
                  <a:lnTo>
                    <a:pt x="95297" y="418546"/>
                  </a:lnTo>
                  <a:lnTo>
                    <a:pt x="55228" y="411493"/>
                  </a:lnTo>
                  <a:lnTo>
                    <a:pt x="27263" y="398202"/>
                  </a:lnTo>
                  <a:lnTo>
                    <a:pt x="8740" y="374014"/>
                  </a:lnTo>
                  <a:lnTo>
                    <a:pt x="1668" y="359032"/>
                  </a:lnTo>
                  <a:lnTo>
                    <a:pt x="0" y="344474"/>
                  </a:lnTo>
                  <a:lnTo>
                    <a:pt x="6272" y="316110"/>
                  </a:lnTo>
                  <a:lnTo>
                    <a:pt x="13734" y="305195"/>
                  </a:lnTo>
                  <a:lnTo>
                    <a:pt x="47595" y="281030"/>
                  </a:lnTo>
                  <a:lnTo>
                    <a:pt x="95546" y="258297"/>
                  </a:lnTo>
                  <a:lnTo>
                    <a:pt x="148348" y="251731"/>
                  </a:lnTo>
                  <a:lnTo>
                    <a:pt x="199540" y="260281"/>
                  </a:lnTo>
                  <a:lnTo>
                    <a:pt x="224451" y="273613"/>
                  </a:lnTo>
                  <a:lnTo>
                    <a:pt x="255606" y="305527"/>
                  </a:lnTo>
                  <a:lnTo>
                    <a:pt x="282484" y="357258"/>
                  </a:lnTo>
                  <a:lnTo>
                    <a:pt x="302881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4781884" y="3222132"/>
              <a:ext cx="126727" cy="392682"/>
            </a:xfrm>
            <a:custGeom>
              <a:avLst/>
              <a:gdLst/>
              <a:ahLst/>
              <a:cxnLst/>
              <a:rect l="0" t="0" r="0" b="0"/>
              <a:pathLst>
                <a:path w="126727" h="392682">
                  <a:moveTo>
                    <a:pt x="126726" y="68556"/>
                  </a:moveTo>
                  <a:lnTo>
                    <a:pt x="100363" y="11304"/>
                  </a:lnTo>
                  <a:lnTo>
                    <a:pt x="90869" y="4489"/>
                  </a:lnTo>
                  <a:lnTo>
                    <a:pt x="79970" y="1469"/>
                  </a:lnTo>
                  <a:lnTo>
                    <a:pt x="68133" y="980"/>
                  </a:lnTo>
                  <a:lnTo>
                    <a:pt x="42793" y="8561"/>
                  </a:lnTo>
                  <a:lnTo>
                    <a:pt x="29637" y="14848"/>
                  </a:lnTo>
                  <a:lnTo>
                    <a:pt x="10957" y="34022"/>
                  </a:lnTo>
                  <a:lnTo>
                    <a:pt x="3842" y="45533"/>
                  </a:lnTo>
                  <a:lnTo>
                    <a:pt x="0" y="70512"/>
                  </a:lnTo>
                  <a:lnTo>
                    <a:pt x="1109" y="83571"/>
                  </a:lnTo>
                  <a:lnTo>
                    <a:pt x="24505" y="131066"/>
                  </a:lnTo>
                  <a:lnTo>
                    <a:pt x="60383" y="183733"/>
                  </a:lnTo>
                  <a:lnTo>
                    <a:pt x="92681" y="237933"/>
                  </a:lnTo>
                  <a:lnTo>
                    <a:pt x="114269" y="292586"/>
                  </a:lnTo>
                  <a:lnTo>
                    <a:pt x="115756" y="347375"/>
                  </a:lnTo>
                  <a:lnTo>
                    <a:pt x="106108" y="375799"/>
                  </a:lnTo>
                  <a:lnTo>
                    <a:pt x="99270" y="387645"/>
                  </a:lnTo>
                  <a:lnTo>
                    <a:pt x="90140" y="392495"/>
                  </a:lnTo>
                  <a:lnTo>
                    <a:pt x="79484" y="392681"/>
                  </a:lnTo>
                  <a:lnTo>
                    <a:pt x="67809" y="389759"/>
                  </a:lnTo>
                  <a:lnTo>
                    <a:pt x="58502" y="383240"/>
                  </a:lnTo>
                  <a:lnTo>
                    <a:pt x="44099" y="363810"/>
                  </a:lnTo>
                  <a:lnTo>
                    <a:pt x="40744" y="335876"/>
                  </a:lnTo>
                  <a:lnTo>
                    <a:pt x="47421" y="281827"/>
                  </a:lnTo>
                  <a:lnTo>
                    <a:pt x="59048" y="225695"/>
                  </a:lnTo>
                  <a:lnTo>
                    <a:pt x="76204" y="176055"/>
                  </a:lnTo>
                  <a:lnTo>
                    <a:pt x="96522" y="126814"/>
                  </a:lnTo>
                  <a:lnTo>
                    <a:pt x="112191" y="75154"/>
                  </a:lnTo>
                  <a:lnTo>
                    <a:pt x="122419" y="27854"/>
                  </a:lnTo>
                  <a:lnTo>
                    <a:pt x="12672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264184" y="3702026"/>
              <a:ext cx="781539" cy="27422"/>
            </a:xfrm>
            <a:custGeom>
              <a:avLst/>
              <a:gdLst/>
              <a:ahLst/>
              <a:cxnLst/>
              <a:rect l="0" t="0" r="0" b="0"/>
              <a:pathLst>
                <a:path w="781539" h="27422">
                  <a:moveTo>
                    <a:pt x="0" y="27421"/>
                  </a:moveTo>
                  <a:lnTo>
                    <a:pt x="55597" y="23358"/>
                  </a:lnTo>
                  <a:lnTo>
                    <a:pt x="117117" y="15615"/>
                  </a:lnTo>
                  <a:lnTo>
                    <a:pt x="169951" y="14274"/>
                  </a:lnTo>
                  <a:lnTo>
                    <a:pt x="224200" y="6598"/>
                  </a:lnTo>
                  <a:lnTo>
                    <a:pt x="278869" y="1954"/>
                  </a:lnTo>
                  <a:lnTo>
                    <a:pt x="340940" y="578"/>
                  </a:lnTo>
                  <a:lnTo>
                    <a:pt x="385127" y="256"/>
                  </a:lnTo>
                  <a:lnTo>
                    <a:pt x="430157" y="113"/>
                  </a:lnTo>
                  <a:lnTo>
                    <a:pt x="475561" y="50"/>
                  </a:lnTo>
                  <a:lnTo>
                    <a:pt x="536670" y="14"/>
                  </a:lnTo>
                  <a:lnTo>
                    <a:pt x="593370" y="3"/>
                  </a:lnTo>
                  <a:lnTo>
                    <a:pt x="648765" y="0"/>
                  </a:lnTo>
                  <a:lnTo>
                    <a:pt x="696494" y="7278"/>
                  </a:lnTo>
                  <a:lnTo>
                    <a:pt x="758420" y="21862"/>
                  </a:lnTo>
                  <a:lnTo>
                    <a:pt x="781538" y="274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510985" y="3866559"/>
              <a:ext cx="287937" cy="274225"/>
            </a:xfrm>
            <a:custGeom>
              <a:avLst/>
              <a:gdLst/>
              <a:ahLst/>
              <a:cxnLst/>
              <a:rect l="0" t="0" r="0" b="0"/>
              <a:pathLst>
                <a:path w="287937" h="274225">
                  <a:moveTo>
                    <a:pt x="0" y="0"/>
                  </a:moveTo>
                  <a:lnTo>
                    <a:pt x="51345" y="57720"/>
                  </a:lnTo>
                  <a:lnTo>
                    <a:pt x="101713" y="95307"/>
                  </a:lnTo>
                  <a:lnTo>
                    <a:pt x="156470" y="140139"/>
                  </a:lnTo>
                  <a:lnTo>
                    <a:pt x="217786" y="192555"/>
                  </a:lnTo>
                  <a:lnTo>
                    <a:pt x="268748" y="245677"/>
                  </a:lnTo>
                  <a:lnTo>
                    <a:pt x="287936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497274" y="3798003"/>
              <a:ext cx="233091" cy="370203"/>
            </a:xfrm>
            <a:custGeom>
              <a:avLst/>
              <a:gdLst/>
              <a:ahLst/>
              <a:cxnLst/>
              <a:rect l="0" t="0" r="0" b="0"/>
              <a:pathLst>
                <a:path w="233091" h="370203">
                  <a:moveTo>
                    <a:pt x="233090" y="0"/>
                  </a:moveTo>
                  <a:lnTo>
                    <a:pt x="178417" y="57720"/>
                  </a:lnTo>
                  <a:lnTo>
                    <a:pt x="144537" y="118383"/>
                  </a:lnTo>
                  <a:lnTo>
                    <a:pt x="107827" y="180821"/>
                  </a:lnTo>
                  <a:lnTo>
                    <a:pt x="72067" y="243502"/>
                  </a:lnTo>
                  <a:lnTo>
                    <a:pt x="42174" y="296606"/>
                  </a:lnTo>
                  <a:lnTo>
                    <a:pt x="18082" y="337224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5114278" y="3743158"/>
              <a:ext cx="178247" cy="13712"/>
            </a:xfrm>
            <a:custGeom>
              <a:avLst/>
              <a:gdLst/>
              <a:ahLst/>
              <a:cxnLst/>
              <a:rect l="0" t="0" r="0" b="0"/>
              <a:pathLst>
                <a:path w="178247" h="13712">
                  <a:moveTo>
                    <a:pt x="0" y="13711"/>
                  </a:moveTo>
                  <a:lnTo>
                    <a:pt x="48807" y="2859"/>
                  </a:lnTo>
                  <a:lnTo>
                    <a:pt x="98252" y="847"/>
                  </a:lnTo>
                  <a:lnTo>
                    <a:pt x="143372" y="251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5251390" y="3852848"/>
              <a:ext cx="233092" cy="7279"/>
            </a:xfrm>
            <a:custGeom>
              <a:avLst/>
              <a:gdLst/>
              <a:ahLst/>
              <a:cxnLst/>
              <a:rect l="0" t="0" r="0" b="0"/>
              <a:pathLst>
                <a:path w="233092" h="7279">
                  <a:moveTo>
                    <a:pt x="0" y="0"/>
                  </a:moveTo>
                  <a:lnTo>
                    <a:pt x="21837" y="7278"/>
                  </a:lnTo>
                  <a:lnTo>
                    <a:pt x="82631" y="3017"/>
                  </a:lnTo>
                  <a:lnTo>
                    <a:pt x="142975" y="894"/>
                  </a:lnTo>
                  <a:lnTo>
                    <a:pt x="195556" y="264"/>
                  </a:lnTo>
                  <a:lnTo>
                    <a:pt x="23309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5788969" y="3318111"/>
              <a:ext cx="339939" cy="148418"/>
            </a:xfrm>
            <a:custGeom>
              <a:avLst/>
              <a:gdLst/>
              <a:ahLst/>
              <a:cxnLst/>
              <a:rect l="0" t="0" r="0" b="0"/>
              <a:pathLst>
                <a:path w="339939" h="148418">
                  <a:moveTo>
                    <a:pt x="79425" y="0"/>
                  </a:moveTo>
                  <a:lnTo>
                    <a:pt x="60448" y="59660"/>
                  </a:lnTo>
                  <a:lnTo>
                    <a:pt x="36731" y="102991"/>
                  </a:lnTo>
                  <a:lnTo>
                    <a:pt x="1420" y="144930"/>
                  </a:lnTo>
                  <a:lnTo>
                    <a:pt x="0" y="148417"/>
                  </a:lnTo>
                  <a:lnTo>
                    <a:pt x="3623" y="147696"/>
                  </a:lnTo>
                  <a:lnTo>
                    <a:pt x="56183" y="118136"/>
                  </a:lnTo>
                  <a:lnTo>
                    <a:pt x="104870" y="103220"/>
                  </a:lnTo>
                  <a:lnTo>
                    <a:pt x="159414" y="96601"/>
                  </a:lnTo>
                  <a:lnTo>
                    <a:pt x="201305" y="89653"/>
                  </a:lnTo>
                  <a:lnTo>
                    <a:pt x="245315" y="85550"/>
                  </a:lnTo>
                  <a:lnTo>
                    <a:pt x="300729" y="79177"/>
                  </a:lnTo>
                  <a:lnTo>
                    <a:pt x="339938" y="685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5978084" y="3153576"/>
              <a:ext cx="137113" cy="425048"/>
            </a:xfrm>
            <a:custGeom>
              <a:avLst/>
              <a:gdLst/>
              <a:ahLst/>
              <a:cxnLst/>
              <a:rect l="0" t="0" r="0" b="0"/>
              <a:pathLst>
                <a:path w="137113" h="425048">
                  <a:moveTo>
                    <a:pt x="137112" y="0"/>
                  </a:moveTo>
                  <a:lnTo>
                    <a:pt x="106222" y="57252"/>
                  </a:lnTo>
                  <a:lnTo>
                    <a:pt x="84456" y="111250"/>
                  </a:lnTo>
                  <a:lnTo>
                    <a:pt x="65988" y="168213"/>
                  </a:lnTo>
                  <a:lnTo>
                    <a:pt x="50868" y="216407"/>
                  </a:lnTo>
                  <a:lnTo>
                    <a:pt x="29460" y="274190"/>
                  </a:lnTo>
                  <a:lnTo>
                    <a:pt x="18378" y="332275"/>
                  </a:lnTo>
                  <a:lnTo>
                    <a:pt x="5210" y="392503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171547" y="3139019"/>
              <a:ext cx="341274" cy="330330"/>
            </a:xfrm>
            <a:custGeom>
              <a:avLst/>
              <a:gdLst/>
              <a:ahLst/>
              <a:cxnLst/>
              <a:rect l="0" t="0" r="0" b="0"/>
              <a:pathLst>
                <a:path w="341274" h="330330">
                  <a:moveTo>
                    <a:pt x="80761" y="14557"/>
                  </a:moveTo>
                  <a:lnTo>
                    <a:pt x="109876" y="0"/>
                  </a:lnTo>
                  <a:lnTo>
                    <a:pt x="124547" y="282"/>
                  </a:lnTo>
                  <a:lnTo>
                    <a:pt x="157097" y="12783"/>
                  </a:lnTo>
                  <a:lnTo>
                    <a:pt x="179689" y="37636"/>
                  </a:lnTo>
                  <a:lnTo>
                    <a:pt x="205035" y="89952"/>
                  </a:lnTo>
                  <a:lnTo>
                    <a:pt x="223717" y="149633"/>
                  </a:lnTo>
                  <a:lnTo>
                    <a:pt x="225190" y="201848"/>
                  </a:lnTo>
                  <a:lnTo>
                    <a:pt x="216555" y="233386"/>
                  </a:lnTo>
                  <a:lnTo>
                    <a:pt x="197482" y="267716"/>
                  </a:lnTo>
                  <a:lnTo>
                    <a:pt x="165646" y="295162"/>
                  </a:lnTo>
                  <a:lnTo>
                    <a:pt x="104896" y="323680"/>
                  </a:lnTo>
                  <a:lnTo>
                    <a:pt x="83140" y="330329"/>
                  </a:lnTo>
                  <a:lnTo>
                    <a:pt x="46779" y="329591"/>
                  </a:lnTo>
                  <a:lnTo>
                    <a:pt x="30684" y="325129"/>
                  </a:lnTo>
                  <a:lnTo>
                    <a:pt x="18430" y="317583"/>
                  </a:lnTo>
                  <a:lnTo>
                    <a:pt x="753" y="297012"/>
                  </a:lnTo>
                  <a:lnTo>
                    <a:pt x="0" y="286651"/>
                  </a:lnTo>
                  <a:lnTo>
                    <a:pt x="4068" y="276697"/>
                  </a:lnTo>
                  <a:lnTo>
                    <a:pt x="22299" y="257512"/>
                  </a:lnTo>
                  <a:lnTo>
                    <a:pt x="79595" y="224430"/>
                  </a:lnTo>
                  <a:lnTo>
                    <a:pt x="112235" y="214477"/>
                  </a:lnTo>
                  <a:lnTo>
                    <a:pt x="157212" y="210053"/>
                  </a:lnTo>
                  <a:lnTo>
                    <a:pt x="203608" y="208087"/>
                  </a:lnTo>
                  <a:lnTo>
                    <a:pt x="248096" y="208736"/>
                  </a:lnTo>
                  <a:lnTo>
                    <a:pt x="302831" y="219191"/>
                  </a:lnTo>
                  <a:lnTo>
                    <a:pt x="341273" y="2476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690148" y="3595251"/>
              <a:ext cx="836385" cy="93063"/>
            </a:xfrm>
            <a:custGeom>
              <a:avLst/>
              <a:gdLst/>
              <a:ahLst/>
              <a:cxnLst/>
              <a:rect l="0" t="0" r="0" b="0"/>
              <a:pathLst>
                <a:path w="836385" h="93063">
                  <a:moveTo>
                    <a:pt x="0" y="93062"/>
                  </a:moveTo>
                  <a:lnTo>
                    <a:pt x="57779" y="72693"/>
                  </a:lnTo>
                  <a:lnTo>
                    <a:pt x="109979" y="62173"/>
                  </a:lnTo>
                  <a:lnTo>
                    <a:pt x="156538" y="52419"/>
                  </a:lnTo>
                  <a:lnTo>
                    <a:pt x="199068" y="44529"/>
                  </a:lnTo>
                  <a:lnTo>
                    <a:pt x="243361" y="41023"/>
                  </a:lnTo>
                  <a:lnTo>
                    <a:pt x="292500" y="35402"/>
                  </a:lnTo>
                  <a:lnTo>
                    <a:pt x="343286" y="29349"/>
                  </a:lnTo>
                  <a:lnTo>
                    <a:pt x="391248" y="26659"/>
                  </a:lnTo>
                  <a:lnTo>
                    <a:pt x="437956" y="21400"/>
                  </a:lnTo>
                  <a:lnTo>
                    <a:pt x="485630" y="15508"/>
                  </a:lnTo>
                  <a:lnTo>
                    <a:pt x="537287" y="12890"/>
                  </a:lnTo>
                  <a:lnTo>
                    <a:pt x="586653" y="7663"/>
                  </a:lnTo>
                  <a:lnTo>
                    <a:pt x="632461" y="1786"/>
                  </a:lnTo>
                  <a:lnTo>
                    <a:pt x="692510" y="0"/>
                  </a:lnTo>
                  <a:lnTo>
                    <a:pt x="750421" y="6919"/>
                  </a:lnTo>
                  <a:lnTo>
                    <a:pt x="807528" y="9646"/>
                  </a:lnTo>
                  <a:lnTo>
                    <a:pt x="836384" y="1079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6050203" y="3743158"/>
              <a:ext cx="189600" cy="411337"/>
            </a:xfrm>
            <a:custGeom>
              <a:avLst/>
              <a:gdLst/>
              <a:ahLst/>
              <a:cxnLst/>
              <a:rect l="0" t="0" r="0" b="0"/>
              <a:pathLst>
                <a:path w="189600" h="411337">
                  <a:moveTo>
                    <a:pt x="10148" y="0"/>
                  </a:moveTo>
                  <a:lnTo>
                    <a:pt x="53821" y="0"/>
                  </a:lnTo>
                  <a:lnTo>
                    <a:pt x="95575" y="8125"/>
                  </a:lnTo>
                  <a:lnTo>
                    <a:pt x="153783" y="29830"/>
                  </a:lnTo>
                  <a:lnTo>
                    <a:pt x="169890" y="38168"/>
                  </a:lnTo>
                  <a:lnTo>
                    <a:pt x="179105" y="49821"/>
                  </a:lnTo>
                  <a:lnTo>
                    <a:pt x="185281" y="79019"/>
                  </a:lnTo>
                  <a:lnTo>
                    <a:pt x="178885" y="104184"/>
                  </a:lnTo>
                  <a:lnTo>
                    <a:pt x="172914" y="115160"/>
                  </a:lnTo>
                  <a:lnTo>
                    <a:pt x="154092" y="131418"/>
                  </a:lnTo>
                  <a:lnTo>
                    <a:pt x="91509" y="168637"/>
                  </a:lnTo>
                  <a:lnTo>
                    <a:pt x="33328" y="190962"/>
                  </a:lnTo>
                  <a:lnTo>
                    <a:pt x="16461" y="195864"/>
                  </a:lnTo>
                  <a:lnTo>
                    <a:pt x="6739" y="194561"/>
                  </a:lnTo>
                  <a:lnTo>
                    <a:pt x="1782" y="189123"/>
                  </a:lnTo>
                  <a:lnTo>
                    <a:pt x="0" y="180927"/>
                  </a:lnTo>
                  <a:lnTo>
                    <a:pt x="6430" y="175463"/>
                  </a:lnTo>
                  <a:lnTo>
                    <a:pt x="33886" y="169392"/>
                  </a:lnTo>
                  <a:lnTo>
                    <a:pt x="84892" y="173253"/>
                  </a:lnTo>
                  <a:lnTo>
                    <a:pt x="112431" y="184152"/>
                  </a:lnTo>
                  <a:lnTo>
                    <a:pt x="162216" y="215975"/>
                  </a:lnTo>
                  <a:lnTo>
                    <a:pt x="180822" y="237671"/>
                  </a:lnTo>
                  <a:lnTo>
                    <a:pt x="187916" y="249856"/>
                  </a:lnTo>
                  <a:lnTo>
                    <a:pt x="189599" y="262549"/>
                  </a:lnTo>
                  <a:lnTo>
                    <a:pt x="183343" y="288840"/>
                  </a:lnTo>
                  <a:lnTo>
                    <a:pt x="162691" y="322058"/>
                  </a:lnTo>
                  <a:lnTo>
                    <a:pt x="137274" y="351198"/>
                  </a:lnTo>
                  <a:lnTo>
                    <a:pt x="88610" y="379129"/>
                  </a:lnTo>
                  <a:lnTo>
                    <a:pt x="30386" y="403394"/>
                  </a:lnTo>
                  <a:lnTo>
                    <a:pt x="10148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6403131" y="3674602"/>
              <a:ext cx="307363" cy="507315"/>
            </a:xfrm>
            <a:custGeom>
              <a:avLst/>
              <a:gdLst/>
              <a:ahLst/>
              <a:cxnLst/>
              <a:rect l="0" t="0" r="0" b="0"/>
              <a:pathLst>
                <a:path w="307363" h="507315">
                  <a:moveTo>
                    <a:pt x="68556" y="0"/>
                  </a:moveTo>
                  <a:lnTo>
                    <a:pt x="112342" y="13993"/>
                  </a:lnTo>
                  <a:lnTo>
                    <a:pt x="175610" y="57609"/>
                  </a:lnTo>
                  <a:lnTo>
                    <a:pt x="190200" y="70398"/>
                  </a:lnTo>
                  <a:lnTo>
                    <a:pt x="198403" y="83495"/>
                  </a:lnTo>
                  <a:lnTo>
                    <a:pt x="203455" y="110235"/>
                  </a:lnTo>
                  <a:lnTo>
                    <a:pt x="192497" y="137354"/>
                  </a:lnTo>
                  <a:lnTo>
                    <a:pt x="155500" y="184726"/>
                  </a:lnTo>
                  <a:lnTo>
                    <a:pt x="120724" y="206742"/>
                  </a:lnTo>
                  <a:lnTo>
                    <a:pt x="68027" y="227830"/>
                  </a:lnTo>
                  <a:lnTo>
                    <a:pt x="40899" y="237354"/>
                  </a:lnTo>
                  <a:lnTo>
                    <a:pt x="33359" y="235933"/>
                  </a:lnTo>
                  <a:lnTo>
                    <a:pt x="29857" y="230415"/>
                  </a:lnTo>
                  <a:lnTo>
                    <a:pt x="29046" y="222166"/>
                  </a:lnTo>
                  <a:lnTo>
                    <a:pt x="36122" y="215144"/>
                  </a:lnTo>
                  <a:lnTo>
                    <a:pt x="64297" y="203278"/>
                  </a:lnTo>
                  <a:lnTo>
                    <a:pt x="106273" y="196988"/>
                  </a:lnTo>
                  <a:lnTo>
                    <a:pt x="169109" y="197510"/>
                  </a:lnTo>
                  <a:lnTo>
                    <a:pt x="220734" y="211376"/>
                  </a:lnTo>
                  <a:lnTo>
                    <a:pt x="270563" y="234782"/>
                  </a:lnTo>
                  <a:lnTo>
                    <a:pt x="285495" y="243359"/>
                  </a:lnTo>
                  <a:lnTo>
                    <a:pt x="295448" y="255171"/>
                  </a:lnTo>
                  <a:lnTo>
                    <a:pt x="306509" y="284545"/>
                  </a:lnTo>
                  <a:lnTo>
                    <a:pt x="307362" y="313851"/>
                  </a:lnTo>
                  <a:lnTo>
                    <a:pt x="301140" y="340587"/>
                  </a:lnTo>
                  <a:lnTo>
                    <a:pt x="272318" y="382578"/>
                  </a:lnTo>
                  <a:lnTo>
                    <a:pt x="253572" y="400078"/>
                  </a:lnTo>
                  <a:lnTo>
                    <a:pt x="196172" y="431852"/>
                  </a:lnTo>
                  <a:lnTo>
                    <a:pt x="142424" y="460072"/>
                  </a:lnTo>
                  <a:lnTo>
                    <a:pt x="83316" y="483256"/>
                  </a:lnTo>
                  <a:lnTo>
                    <a:pt x="22777" y="500982"/>
                  </a:lnTo>
                  <a:lnTo>
                    <a:pt x="0" y="5073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534606" y="6078655"/>
            <a:ext cx="743290" cy="754117"/>
            <a:chOff x="3534606" y="6078655"/>
            <a:chExt cx="743290" cy="754117"/>
          </a:xfrm>
        </p:grpSpPr>
        <p:sp>
          <p:nvSpPr>
            <p:cNvPr id="40" name="Freeform 39"/>
            <p:cNvSpPr/>
            <p:nvPr/>
          </p:nvSpPr>
          <p:spPr>
            <a:xfrm>
              <a:off x="3534606" y="6229479"/>
              <a:ext cx="485513" cy="448972"/>
            </a:xfrm>
            <a:custGeom>
              <a:avLst/>
              <a:gdLst/>
              <a:ahLst/>
              <a:cxnLst/>
              <a:rect l="0" t="0" r="0" b="0"/>
              <a:pathLst>
                <a:path w="485513" h="448972">
                  <a:moveTo>
                    <a:pt x="304530" y="0"/>
                  </a:moveTo>
                  <a:lnTo>
                    <a:pt x="251322" y="12469"/>
                  </a:lnTo>
                  <a:lnTo>
                    <a:pt x="200065" y="34333"/>
                  </a:lnTo>
                  <a:lnTo>
                    <a:pt x="136966" y="73080"/>
                  </a:lnTo>
                  <a:lnTo>
                    <a:pt x="80829" y="117015"/>
                  </a:lnTo>
                  <a:lnTo>
                    <a:pt x="40399" y="158082"/>
                  </a:lnTo>
                  <a:lnTo>
                    <a:pt x="13830" y="204602"/>
                  </a:lnTo>
                  <a:lnTo>
                    <a:pt x="1147" y="239218"/>
                  </a:lnTo>
                  <a:lnTo>
                    <a:pt x="0" y="300245"/>
                  </a:lnTo>
                  <a:lnTo>
                    <a:pt x="16587" y="359292"/>
                  </a:lnTo>
                  <a:lnTo>
                    <a:pt x="36396" y="384651"/>
                  </a:lnTo>
                  <a:lnTo>
                    <a:pt x="81370" y="411554"/>
                  </a:lnTo>
                  <a:lnTo>
                    <a:pt x="134813" y="434761"/>
                  </a:lnTo>
                  <a:lnTo>
                    <a:pt x="169685" y="444599"/>
                  </a:lnTo>
                  <a:lnTo>
                    <a:pt x="215653" y="448971"/>
                  </a:lnTo>
                  <a:lnTo>
                    <a:pt x="278366" y="444154"/>
                  </a:lnTo>
                  <a:lnTo>
                    <a:pt x="320832" y="437094"/>
                  </a:lnTo>
                  <a:lnTo>
                    <a:pt x="383503" y="420491"/>
                  </a:lnTo>
                  <a:lnTo>
                    <a:pt x="436604" y="392212"/>
                  </a:lnTo>
                  <a:lnTo>
                    <a:pt x="463778" y="367797"/>
                  </a:lnTo>
                  <a:lnTo>
                    <a:pt x="480934" y="341711"/>
                  </a:lnTo>
                  <a:lnTo>
                    <a:pt x="485512" y="306757"/>
                  </a:lnTo>
                  <a:lnTo>
                    <a:pt x="480945" y="268877"/>
                  </a:lnTo>
                  <a:lnTo>
                    <a:pt x="468759" y="236808"/>
                  </a:lnTo>
                  <a:lnTo>
                    <a:pt x="437489" y="200337"/>
                  </a:lnTo>
                  <a:lnTo>
                    <a:pt x="384721" y="177512"/>
                  </a:lnTo>
                  <a:lnTo>
                    <a:pt x="328121" y="168379"/>
                  </a:lnTo>
                  <a:lnTo>
                    <a:pt x="272756" y="180231"/>
                  </a:lnTo>
                  <a:lnTo>
                    <a:pt x="244197" y="190808"/>
                  </a:lnTo>
                  <a:lnTo>
                    <a:pt x="208552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100033" y="6078655"/>
              <a:ext cx="177863" cy="754117"/>
            </a:xfrm>
            <a:custGeom>
              <a:avLst/>
              <a:gdLst/>
              <a:ahLst/>
              <a:cxnLst/>
              <a:rect l="0" t="0" r="0" b="0"/>
              <a:pathLst>
                <a:path w="177863" h="754117">
                  <a:moveTo>
                    <a:pt x="177862" y="0"/>
                  </a:moveTo>
                  <a:lnTo>
                    <a:pt x="148747" y="14558"/>
                  </a:lnTo>
                  <a:lnTo>
                    <a:pt x="130390" y="33892"/>
                  </a:lnTo>
                  <a:lnTo>
                    <a:pt x="103365" y="78599"/>
                  </a:lnTo>
                  <a:lnTo>
                    <a:pt x="74537" y="136025"/>
                  </a:lnTo>
                  <a:lnTo>
                    <a:pt x="52284" y="191635"/>
                  </a:lnTo>
                  <a:lnTo>
                    <a:pt x="30456" y="246706"/>
                  </a:lnTo>
                  <a:lnTo>
                    <a:pt x="14340" y="301618"/>
                  </a:lnTo>
                  <a:lnTo>
                    <a:pt x="3979" y="356484"/>
                  </a:lnTo>
                  <a:lnTo>
                    <a:pt x="909" y="415396"/>
                  </a:lnTo>
                  <a:lnTo>
                    <a:pt x="0" y="477032"/>
                  </a:lnTo>
                  <a:lnTo>
                    <a:pt x="2834" y="515184"/>
                  </a:lnTo>
                  <a:lnTo>
                    <a:pt x="21560" y="570924"/>
                  </a:lnTo>
                  <a:lnTo>
                    <a:pt x="46405" y="626033"/>
                  </a:lnTo>
                  <a:lnTo>
                    <a:pt x="74588" y="680957"/>
                  </a:lnTo>
                  <a:lnTo>
                    <a:pt x="112096" y="737860"/>
                  </a:lnTo>
                  <a:lnTo>
                    <a:pt x="123017" y="7541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373873" y="6010099"/>
            <a:ext cx="1529147" cy="795251"/>
            <a:chOff x="4373873" y="6010099"/>
            <a:chExt cx="1529147" cy="795251"/>
          </a:xfrm>
        </p:grpSpPr>
        <p:sp>
          <p:nvSpPr>
            <p:cNvPr id="43" name="Freeform 42"/>
            <p:cNvSpPr/>
            <p:nvPr/>
          </p:nvSpPr>
          <p:spPr>
            <a:xfrm>
              <a:off x="4373873" y="6339168"/>
              <a:ext cx="123402" cy="10918"/>
            </a:xfrm>
            <a:custGeom>
              <a:avLst/>
              <a:gdLst/>
              <a:ahLst/>
              <a:cxnLst/>
              <a:rect l="0" t="0" r="0" b="0"/>
              <a:pathLst>
                <a:path w="123402" h="10918">
                  <a:moveTo>
                    <a:pt x="0" y="0"/>
                  </a:moveTo>
                  <a:lnTo>
                    <a:pt x="48807" y="10853"/>
                  </a:lnTo>
                  <a:lnTo>
                    <a:pt x="78061" y="10917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606964" y="6188345"/>
              <a:ext cx="288841" cy="397626"/>
            </a:xfrm>
            <a:custGeom>
              <a:avLst/>
              <a:gdLst/>
              <a:ahLst/>
              <a:cxnLst/>
              <a:rect l="0" t="0" r="0" b="0"/>
              <a:pathLst>
                <a:path w="288841" h="397626">
                  <a:moveTo>
                    <a:pt x="150823" y="0"/>
                  </a:moveTo>
                  <a:lnTo>
                    <a:pt x="199630" y="18978"/>
                  </a:lnTo>
                  <a:lnTo>
                    <a:pt x="252041" y="51315"/>
                  </a:lnTo>
                  <a:lnTo>
                    <a:pt x="257912" y="63156"/>
                  </a:lnTo>
                  <a:lnTo>
                    <a:pt x="260373" y="92562"/>
                  </a:lnTo>
                  <a:lnTo>
                    <a:pt x="254325" y="105889"/>
                  </a:lnTo>
                  <a:lnTo>
                    <a:pt x="231356" y="128821"/>
                  </a:lnTo>
                  <a:lnTo>
                    <a:pt x="184164" y="158861"/>
                  </a:lnTo>
                  <a:lnTo>
                    <a:pt x="131586" y="172502"/>
                  </a:lnTo>
                  <a:lnTo>
                    <a:pt x="124287" y="171370"/>
                  </a:lnTo>
                  <a:lnTo>
                    <a:pt x="123992" y="167567"/>
                  </a:lnTo>
                  <a:lnTo>
                    <a:pt x="128365" y="161986"/>
                  </a:lnTo>
                  <a:lnTo>
                    <a:pt x="137374" y="161312"/>
                  </a:lnTo>
                  <a:lnTo>
                    <a:pt x="195620" y="182123"/>
                  </a:lnTo>
                  <a:lnTo>
                    <a:pt x="251249" y="215575"/>
                  </a:lnTo>
                  <a:lnTo>
                    <a:pt x="281974" y="257015"/>
                  </a:lnTo>
                  <a:lnTo>
                    <a:pt x="288840" y="286381"/>
                  </a:lnTo>
                  <a:lnTo>
                    <a:pt x="288538" y="300610"/>
                  </a:lnTo>
                  <a:lnTo>
                    <a:pt x="283767" y="311620"/>
                  </a:lnTo>
                  <a:lnTo>
                    <a:pt x="266277" y="327915"/>
                  </a:lnTo>
                  <a:lnTo>
                    <a:pt x="205340" y="360213"/>
                  </a:lnTo>
                  <a:lnTo>
                    <a:pt x="146494" y="377737"/>
                  </a:lnTo>
                  <a:lnTo>
                    <a:pt x="97235" y="391055"/>
                  </a:lnTo>
                  <a:lnTo>
                    <a:pt x="34893" y="396327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5004588" y="6572259"/>
              <a:ext cx="33676" cy="233091"/>
            </a:xfrm>
            <a:custGeom>
              <a:avLst/>
              <a:gdLst/>
              <a:ahLst/>
              <a:cxnLst/>
              <a:rect l="0" t="0" r="0" b="0"/>
              <a:pathLst>
                <a:path w="33676" h="233091">
                  <a:moveTo>
                    <a:pt x="0" y="0"/>
                  </a:moveTo>
                  <a:lnTo>
                    <a:pt x="14915" y="48807"/>
                  </a:lnTo>
                  <a:lnTo>
                    <a:pt x="27780" y="98252"/>
                  </a:lnTo>
                  <a:lnTo>
                    <a:pt x="33675" y="133552"/>
                  </a:lnTo>
                  <a:lnTo>
                    <a:pt x="31218" y="169554"/>
                  </a:lnTo>
                  <a:lnTo>
                    <a:pt x="20984" y="197742"/>
                  </a:lnTo>
                  <a:lnTo>
                    <a:pt x="0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5155412" y="6311746"/>
              <a:ext cx="178246" cy="13712"/>
            </a:xfrm>
            <a:custGeom>
              <a:avLst/>
              <a:gdLst/>
              <a:ahLst/>
              <a:cxnLst/>
              <a:rect l="0" t="0" r="0" b="0"/>
              <a:pathLst>
                <a:path w="178246" h="13712">
                  <a:moveTo>
                    <a:pt x="0" y="13711"/>
                  </a:moveTo>
                  <a:lnTo>
                    <a:pt x="54732" y="4288"/>
                  </a:lnTo>
                  <a:lnTo>
                    <a:pt x="113888" y="1270"/>
                  </a:lnTo>
                  <a:lnTo>
                    <a:pt x="130770" y="847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5566748" y="6284323"/>
              <a:ext cx="41134" cy="329070"/>
            </a:xfrm>
            <a:custGeom>
              <a:avLst/>
              <a:gdLst/>
              <a:ahLst/>
              <a:cxnLst/>
              <a:rect l="0" t="0" r="0" b="0"/>
              <a:pathLst>
                <a:path w="41134" h="329070">
                  <a:moveTo>
                    <a:pt x="0" y="0"/>
                  </a:moveTo>
                  <a:lnTo>
                    <a:pt x="9423" y="45309"/>
                  </a:lnTo>
                  <a:lnTo>
                    <a:pt x="13964" y="101448"/>
                  </a:lnTo>
                  <a:lnTo>
                    <a:pt x="22757" y="149905"/>
                  </a:lnTo>
                  <a:lnTo>
                    <a:pt x="26040" y="202180"/>
                  </a:lnTo>
                  <a:lnTo>
                    <a:pt x="28536" y="256263"/>
                  </a:lnTo>
                  <a:lnTo>
                    <a:pt x="38194" y="312883"/>
                  </a:lnTo>
                  <a:lnTo>
                    <a:pt x="41133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5607881" y="6010099"/>
              <a:ext cx="295139" cy="767829"/>
            </a:xfrm>
            <a:custGeom>
              <a:avLst/>
              <a:gdLst/>
              <a:ahLst/>
              <a:cxnLst/>
              <a:rect l="0" t="0" r="0" b="0"/>
              <a:pathLst>
                <a:path w="295139" h="767829">
                  <a:moveTo>
                    <a:pt x="0" y="0"/>
                  </a:moveTo>
                  <a:lnTo>
                    <a:pt x="57252" y="30890"/>
                  </a:lnTo>
                  <a:lnTo>
                    <a:pt x="112866" y="84530"/>
                  </a:lnTo>
                  <a:lnTo>
                    <a:pt x="165162" y="144838"/>
                  </a:lnTo>
                  <a:lnTo>
                    <a:pt x="198575" y="197462"/>
                  </a:lnTo>
                  <a:lnTo>
                    <a:pt x="227773" y="251649"/>
                  </a:lnTo>
                  <a:lnTo>
                    <a:pt x="263412" y="315130"/>
                  </a:lnTo>
                  <a:lnTo>
                    <a:pt x="279992" y="366919"/>
                  </a:lnTo>
                  <a:lnTo>
                    <a:pt x="287105" y="419335"/>
                  </a:lnTo>
                  <a:lnTo>
                    <a:pt x="295138" y="466012"/>
                  </a:lnTo>
                  <a:lnTo>
                    <a:pt x="289223" y="520806"/>
                  </a:lnTo>
                  <a:lnTo>
                    <a:pt x="281906" y="568156"/>
                  </a:lnTo>
                  <a:lnTo>
                    <a:pt x="255372" y="630772"/>
                  </a:lnTo>
                  <a:lnTo>
                    <a:pt x="235800" y="671866"/>
                  </a:lnTo>
                  <a:lnTo>
                    <a:pt x="189784" y="722634"/>
                  </a:lnTo>
                  <a:lnTo>
                    <a:pt x="150180" y="748851"/>
                  </a:lnTo>
                  <a:lnTo>
                    <a:pt x="109690" y="7678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345533" y="6969883"/>
            <a:ext cx="2631507" cy="959786"/>
            <a:chOff x="3345533" y="6969883"/>
            <a:chExt cx="2631507" cy="959786"/>
          </a:xfrm>
        </p:grpSpPr>
        <p:sp>
          <p:nvSpPr>
            <p:cNvPr id="50" name="Freeform 49"/>
            <p:cNvSpPr/>
            <p:nvPr/>
          </p:nvSpPr>
          <p:spPr>
            <a:xfrm>
              <a:off x="3729447" y="7271530"/>
              <a:ext cx="41134" cy="548449"/>
            </a:xfrm>
            <a:custGeom>
              <a:avLst/>
              <a:gdLst/>
              <a:ahLst/>
              <a:cxnLst/>
              <a:rect l="0" t="0" r="0" b="0"/>
              <a:pathLst>
                <a:path w="41134" h="548449">
                  <a:moveTo>
                    <a:pt x="0" y="0"/>
                  </a:moveTo>
                  <a:lnTo>
                    <a:pt x="1523" y="46833"/>
                  </a:lnTo>
                  <a:lnTo>
                    <a:pt x="7278" y="90894"/>
                  </a:lnTo>
                  <a:lnTo>
                    <a:pt x="19084" y="152533"/>
                  </a:lnTo>
                  <a:lnTo>
                    <a:pt x="24951" y="209391"/>
                  </a:lnTo>
                  <a:lnTo>
                    <a:pt x="26690" y="264832"/>
                  </a:lnTo>
                  <a:lnTo>
                    <a:pt x="27205" y="319854"/>
                  </a:lnTo>
                  <a:lnTo>
                    <a:pt x="34637" y="374751"/>
                  </a:lnTo>
                  <a:lnTo>
                    <a:pt x="38246" y="419452"/>
                  </a:lnTo>
                  <a:lnTo>
                    <a:pt x="39850" y="466740"/>
                  </a:lnTo>
                  <a:lnTo>
                    <a:pt x="40753" y="521530"/>
                  </a:lnTo>
                  <a:lnTo>
                    <a:pt x="41133" y="5484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3345533" y="7203935"/>
              <a:ext cx="699272" cy="95018"/>
            </a:xfrm>
            <a:custGeom>
              <a:avLst/>
              <a:gdLst/>
              <a:ahLst/>
              <a:cxnLst/>
              <a:rect l="0" t="0" r="0" b="0"/>
              <a:pathLst>
                <a:path w="699272" h="95018">
                  <a:moveTo>
                    <a:pt x="0" y="95017"/>
                  </a:moveTo>
                  <a:lnTo>
                    <a:pt x="56933" y="65187"/>
                  </a:lnTo>
                  <a:lnTo>
                    <a:pt x="119957" y="43521"/>
                  </a:lnTo>
                  <a:lnTo>
                    <a:pt x="181288" y="27453"/>
                  </a:lnTo>
                  <a:lnTo>
                    <a:pt x="243641" y="17107"/>
                  </a:lnTo>
                  <a:lnTo>
                    <a:pt x="300710" y="9978"/>
                  </a:lnTo>
                  <a:lnTo>
                    <a:pt x="356214" y="2280"/>
                  </a:lnTo>
                  <a:lnTo>
                    <a:pt x="411254" y="0"/>
                  </a:lnTo>
                  <a:lnTo>
                    <a:pt x="474282" y="3386"/>
                  </a:lnTo>
                  <a:lnTo>
                    <a:pt x="524626" y="10111"/>
                  </a:lnTo>
                  <a:lnTo>
                    <a:pt x="577471" y="18179"/>
                  </a:lnTo>
                  <a:lnTo>
                    <a:pt x="627364" y="26843"/>
                  </a:lnTo>
                  <a:lnTo>
                    <a:pt x="677966" y="36223"/>
                  </a:lnTo>
                  <a:lnTo>
                    <a:pt x="699271" y="401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189700" y="6969883"/>
              <a:ext cx="211597" cy="863807"/>
            </a:xfrm>
            <a:custGeom>
              <a:avLst/>
              <a:gdLst/>
              <a:ahLst/>
              <a:cxnLst/>
              <a:rect l="0" t="0" r="0" b="0"/>
              <a:pathLst>
                <a:path w="211597" h="863807">
                  <a:moveTo>
                    <a:pt x="211596" y="0"/>
                  </a:moveTo>
                  <a:lnTo>
                    <a:pt x="188179" y="45309"/>
                  </a:lnTo>
                  <a:lnTo>
                    <a:pt x="156922" y="102971"/>
                  </a:lnTo>
                  <a:lnTo>
                    <a:pt x="133611" y="159328"/>
                  </a:lnTo>
                  <a:lnTo>
                    <a:pt x="100636" y="214620"/>
                  </a:lnTo>
                  <a:lnTo>
                    <a:pt x="70891" y="269598"/>
                  </a:lnTo>
                  <a:lnTo>
                    <a:pt x="44304" y="326006"/>
                  </a:lnTo>
                  <a:lnTo>
                    <a:pt x="26101" y="388762"/>
                  </a:lnTo>
                  <a:lnTo>
                    <a:pt x="11058" y="446627"/>
                  </a:lnTo>
                  <a:lnTo>
                    <a:pt x="0" y="506937"/>
                  </a:lnTo>
                  <a:lnTo>
                    <a:pt x="2277" y="560976"/>
                  </a:lnTo>
                  <a:lnTo>
                    <a:pt x="12125" y="622240"/>
                  </a:lnTo>
                  <a:lnTo>
                    <a:pt x="24425" y="666559"/>
                  </a:lnTo>
                  <a:lnTo>
                    <a:pt x="38524" y="712155"/>
                  </a:lnTo>
                  <a:lnTo>
                    <a:pt x="56550" y="763519"/>
                  </a:lnTo>
                  <a:lnTo>
                    <a:pt x="89166" y="821821"/>
                  </a:lnTo>
                  <a:lnTo>
                    <a:pt x="115617" y="8638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442429" y="7422353"/>
              <a:ext cx="260514" cy="13712"/>
            </a:xfrm>
            <a:custGeom>
              <a:avLst/>
              <a:gdLst/>
              <a:ahLst/>
              <a:cxnLst/>
              <a:rect l="0" t="0" r="0" b="0"/>
              <a:pathLst>
                <a:path w="260514" h="13712">
                  <a:moveTo>
                    <a:pt x="0" y="13711"/>
                  </a:moveTo>
                  <a:lnTo>
                    <a:pt x="59660" y="2859"/>
                  </a:lnTo>
                  <a:lnTo>
                    <a:pt x="119242" y="847"/>
                  </a:lnTo>
                  <a:lnTo>
                    <a:pt x="165733" y="377"/>
                  </a:lnTo>
                  <a:lnTo>
                    <a:pt x="221596" y="112"/>
                  </a:lnTo>
                  <a:lnTo>
                    <a:pt x="2605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4881188" y="7216685"/>
              <a:ext cx="41134" cy="370203"/>
            </a:xfrm>
            <a:custGeom>
              <a:avLst/>
              <a:gdLst/>
              <a:ahLst/>
              <a:cxnLst/>
              <a:rect l="0" t="0" r="0" b="0"/>
              <a:pathLst>
                <a:path w="41134" h="370203">
                  <a:moveTo>
                    <a:pt x="0" y="0"/>
                  </a:moveTo>
                  <a:lnTo>
                    <a:pt x="1523" y="51685"/>
                  </a:lnTo>
                  <a:lnTo>
                    <a:pt x="9422" y="98089"/>
                  </a:lnTo>
                  <a:lnTo>
                    <a:pt x="13964" y="155681"/>
                  </a:lnTo>
                  <a:lnTo>
                    <a:pt x="22757" y="206091"/>
                  </a:lnTo>
                  <a:lnTo>
                    <a:pt x="27563" y="266394"/>
                  </a:lnTo>
                  <a:lnTo>
                    <a:pt x="36435" y="320486"/>
                  </a:lnTo>
                  <a:lnTo>
                    <a:pt x="41133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032011" y="7559465"/>
              <a:ext cx="95979" cy="260514"/>
            </a:xfrm>
            <a:custGeom>
              <a:avLst/>
              <a:gdLst/>
              <a:ahLst/>
              <a:cxnLst/>
              <a:rect l="0" t="0" r="0" b="0"/>
              <a:pathLst>
                <a:path w="95979" h="260514">
                  <a:moveTo>
                    <a:pt x="95978" y="0"/>
                  </a:moveTo>
                  <a:lnTo>
                    <a:pt x="95978" y="53209"/>
                  </a:lnTo>
                  <a:lnTo>
                    <a:pt x="94455" y="104466"/>
                  </a:lnTo>
                  <a:lnTo>
                    <a:pt x="83509" y="147752"/>
                  </a:lnTo>
                  <a:lnTo>
                    <a:pt x="49222" y="194510"/>
                  </a:lnTo>
                  <a:lnTo>
                    <a:pt x="20171" y="229784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265101" y="7394931"/>
              <a:ext cx="164536" cy="1"/>
            </a:xfrm>
            <a:custGeom>
              <a:avLst/>
              <a:gdLst/>
              <a:ahLst/>
              <a:cxnLst/>
              <a:rect l="0" t="0" r="0" b="0"/>
              <a:pathLst>
                <a:path w="164536" h="1">
                  <a:moveTo>
                    <a:pt x="0" y="0"/>
                  </a:moveTo>
                  <a:lnTo>
                    <a:pt x="54732" y="0"/>
                  </a:lnTo>
                  <a:lnTo>
                    <a:pt x="112365" y="0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662726" y="7312664"/>
              <a:ext cx="21612" cy="329069"/>
            </a:xfrm>
            <a:custGeom>
              <a:avLst/>
              <a:gdLst/>
              <a:ahLst/>
              <a:cxnLst/>
              <a:rect l="0" t="0" r="0" b="0"/>
              <a:pathLst>
                <a:path w="21612" h="329069">
                  <a:moveTo>
                    <a:pt x="13711" y="0"/>
                  </a:moveTo>
                  <a:lnTo>
                    <a:pt x="13711" y="43672"/>
                  </a:lnTo>
                  <a:lnTo>
                    <a:pt x="13711" y="85426"/>
                  </a:lnTo>
                  <a:lnTo>
                    <a:pt x="17774" y="143634"/>
                  </a:lnTo>
                  <a:lnTo>
                    <a:pt x="21611" y="176573"/>
                  </a:lnTo>
                  <a:lnTo>
                    <a:pt x="16729" y="229378"/>
                  </a:lnTo>
                  <a:lnTo>
                    <a:pt x="13082" y="280572"/>
                  </a:lnTo>
                  <a:lnTo>
                    <a:pt x="0" y="3290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5772416" y="7038439"/>
              <a:ext cx="204624" cy="891230"/>
            </a:xfrm>
            <a:custGeom>
              <a:avLst/>
              <a:gdLst/>
              <a:ahLst/>
              <a:cxnLst/>
              <a:rect l="0" t="0" r="0" b="0"/>
              <a:pathLst>
                <a:path w="204624" h="891230">
                  <a:moveTo>
                    <a:pt x="0" y="0"/>
                  </a:moveTo>
                  <a:lnTo>
                    <a:pt x="60738" y="48298"/>
                  </a:lnTo>
                  <a:lnTo>
                    <a:pt x="116898" y="110633"/>
                  </a:lnTo>
                  <a:lnTo>
                    <a:pt x="145680" y="158381"/>
                  </a:lnTo>
                  <a:lnTo>
                    <a:pt x="173506" y="211124"/>
                  </a:lnTo>
                  <a:lnTo>
                    <a:pt x="193769" y="265346"/>
                  </a:lnTo>
                  <a:lnTo>
                    <a:pt x="202142" y="320006"/>
                  </a:lnTo>
                  <a:lnTo>
                    <a:pt x="204623" y="374796"/>
                  </a:lnTo>
                  <a:lnTo>
                    <a:pt x="198080" y="436904"/>
                  </a:lnTo>
                  <a:lnTo>
                    <a:pt x="186492" y="496270"/>
                  </a:lnTo>
                  <a:lnTo>
                    <a:pt x="166132" y="559734"/>
                  </a:lnTo>
                  <a:lnTo>
                    <a:pt x="148080" y="619501"/>
                  </a:lnTo>
                  <a:lnTo>
                    <a:pt x="125804" y="675806"/>
                  </a:lnTo>
                  <a:lnTo>
                    <a:pt x="92628" y="731082"/>
                  </a:lnTo>
                  <a:lnTo>
                    <a:pt x="61131" y="786055"/>
                  </a:lnTo>
                  <a:lnTo>
                    <a:pt x="24714" y="846756"/>
                  </a:lnTo>
                  <a:lnTo>
                    <a:pt x="0" y="8912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6156329" y="7230396"/>
            <a:ext cx="301648" cy="340124"/>
            <a:chOff x="6156329" y="7230396"/>
            <a:chExt cx="301648" cy="340124"/>
          </a:xfrm>
        </p:grpSpPr>
        <p:sp>
          <p:nvSpPr>
            <p:cNvPr id="60" name="Freeform 59"/>
            <p:cNvSpPr/>
            <p:nvPr/>
          </p:nvSpPr>
          <p:spPr>
            <a:xfrm>
              <a:off x="6156329" y="7490909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6265328" y="7230396"/>
              <a:ext cx="192649" cy="340124"/>
            </a:xfrm>
            <a:custGeom>
              <a:avLst/>
              <a:gdLst/>
              <a:ahLst/>
              <a:cxnLst/>
              <a:rect l="0" t="0" r="0" b="0"/>
              <a:pathLst>
                <a:path w="192649" h="340124">
                  <a:moveTo>
                    <a:pt x="55536" y="0"/>
                  </a:moveTo>
                  <a:lnTo>
                    <a:pt x="105509" y="38169"/>
                  </a:lnTo>
                  <a:lnTo>
                    <a:pt x="125864" y="71740"/>
                  </a:lnTo>
                  <a:lnTo>
                    <a:pt x="146391" y="124030"/>
                  </a:lnTo>
                  <a:lnTo>
                    <a:pt x="155839" y="151103"/>
                  </a:lnTo>
                  <a:lnTo>
                    <a:pt x="155165" y="206598"/>
                  </a:lnTo>
                  <a:lnTo>
                    <a:pt x="138038" y="264005"/>
                  </a:lnTo>
                  <a:lnTo>
                    <a:pt x="113666" y="305051"/>
                  </a:lnTo>
                  <a:lnTo>
                    <a:pt x="72590" y="336510"/>
                  </a:lnTo>
                  <a:lnTo>
                    <a:pt x="59288" y="340123"/>
                  </a:lnTo>
                  <a:lnTo>
                    <a:pt x="47374" y="339485"/>
                  </a:lnTo>
                  <a:lnTo>
                    <a:pt x="26009" y="330652"/>
                  </a:lnTo>
                  <a:lnTo>
                    <a:pt x="6358" y="316569"/>
                  </a:lnTo>
                  <a:lnTo>
                    <a:pt x="1422" y="307025"/>
                  </a:lnTo>
                  <a:lnTo>
                    <a:pt x="0" y="284231"/>
                  </a:lnTo>
                  <a:lnTo>
                    <a:pt x="8509" y="262930"/>
                  </a:lnTo>
                  <a:lnTo>
                    <a:pt x="15044" y="252984"/>
                  </a:lnTo>
                  <a:lnTo>
                    <a:pt x="53356" y="224427"/>
                  </a:lnTo>
                  <a:lnTo>
                    <a:pt x="103302" y="211227"/>
                  </a:lnTo>
                  <a:lnTo>
                    <a:pt x="160780" y="216189"/>
                  </a:lnTo>
                  <a:lnTo>
                    <a:pt x="192648" y="2193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6060351" y="6092367"/>
            <a:ext cx="3207349" cy="1878435"/>
            <a:chOff x="6060351" y="6092367"/>
            <a:chExt cx="3207349" cy="1878435"/>
          </a:xfrm>
        </p:grpSpPr>
        <p:sp>
          <p:nvSpPr>
            <p:cNvPr id="63" name="Freeform 62"/>
            <p:cNvSpPr/>
            <p:nvPr/>
          </p:nvSpPr>
          <p:spPr>
            <a:xfrm>
              <a:off x="6060351" y="6311746"/>
              <a:ext cx="27423" cy="1"/>
            </a:xfrm>
            <a:custGeom>
              <a:avLst/>
              <a:gdLst/>
              <a:ahLst/>
              <a:cxnLst/>
              <a:rect l="0" t="0" r="0" b="0"/>
              <a:pathLst>
                <a:path w="27423" h="1">
                  <a:moveTo>
                    <a:pt x="2742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6252428" y="6106078"/>
              <a:ext cx="246683" cy="318066"/>
            </a:xfrm>
            <a:custGeom>
              <a:avLst/>
              <a:gdLst/>
              <a:ahLst/>
              <a:cxnLst/>
              <a:rect l="0" t="0" r="0" b="0"/>
              <a:pathLst>
                <a:path w="246683" h="318066">
                  <a:moveTo>
                    <a:pt x="41013" y="0"/>
                  </a:moveTo>
                  <a:lnTo>
                    <a:pt x="90987" y="38168"/>
                  </a:lnTo>
                  <a:lnTo>
                    <a:pt x="126268" y="84390"/>
                  </a:lnTo>
                  <a:lnTo>
                    <a:pt x="138828" y="110632"/>
                  </a:lnTo>
                  <a:lnTo>
                    <a:pt x="147184" y="172939"/>
                  </a:lnTo>
                  <a:lnTo>
                    <a:pt x="135103" y="234734"/>
                  </a:lnTo>
                  <a:lnTo>
                    <a:pt x="112226" y="284359"/>
                  </a:lnTo>
                  <a:lnTo>
                    <a:pt x="90945" y="305643"/>
                  </a:lnTo>
                  <a:lnTo>
                    <a:pt x="78872" y="313451"/>
                  </a:lnTo>
                  <a:lnTo>
                    <a:pt x="49206" y="318065"/>
                  </a:lnTo>
                  <a:lnTo>
                    <a:pt x="32764" y="317162"/>
                  </a:lnTo>
                  <a:lnTo>
                    <a:pt x="20279" y="311990"/>
                  </a:lnTo>
                  <a:lnTo>
                    <a:pt x="2344" y="294056"/>
                  </a:lnTo>
                  <a:lnTo>
                    <a:pt x="0" y="284398"/>
                  </a:lnTo>
                  <a:lnTo>
                    <a:pt x="1483" y="274913"/>
                  </a:lnTo>
                  <a:lnTo>
                    <a:pt x="5519" y="265542"/>
                  </a:lnTo>
                  <a:lnTo>
                    <a:pt x="26254" y="251068"/>
                  </a:lnTo>
                  <a:lnTo>
                    <a:pt x="57305" y="241080"/>
                  </a:lnTo>
                  <a:lnTo>
                    <a:pt x="116089" y="236981"/>
                  </a:lnTo>
                  <a:lnTo>
                    <a:pt x="171255" y="246261"/>
                  </a:lnTo>
                  <a:lnTo>
                    <a:pt x="223488" y="267797"/>
                  </a:lnTo>
                  <a:lnTo>
                    <a:pt x="246682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6718488" y="6366590"/>
              <a:ext cx="452471" cy="68558"/>
            </a:xfrm>
            <a:custGeom>
              <a:avLst/>
              <a:gdLst/>
              <a:ahLst/>
              <a:cxnLst/>
              <a:rect l="0" t="0" r="0" b="0"/>
              <a:pathLst>
                <a:path w="452471" h="68558">
                  <a:moveTo>
                    <a:pt x="0" y="0"/>
                  </a:moveTo>
                  <a:lnTo>
                    <a:pt x="46833" y="0"/>
                  </a:lnTo>
                  <a:lnTo>
                    <a:pt x="90895" y="0"/>
                  </a:lnTo>
                  <a:lnTo>
                    <a:pt x="145255" y="7279"/>
                  </a:lnTo>
                  <a:lnTo>
                    <a:pt x="204865" y="11806"/>
                  </a:lnTo>
                  <a:lnTo>
                    <a:pt x="252539" y="16927"/>
                  </a:lnTo>
                  <a:lnTo>
                    <a:pt x="301150" y="24282"/>
                  </a:lnTo>
                  <a:lnTo>
                    <a:pt x="362777" y="38511"/>
                  </a:lnTo>
                  <a:lnTo>
                    <a:pt x="426007" y="61719"/>
                  </a:lnTo>
                  <a:lnTo>
                    <a:pt x="452470" y="685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7074980" y="6243190"/>
              <a:ext cx="206559" cy="370203"/>
            </a:xfrm>
            <a:custGeom>
              <a:avLst/>
              <a:gdLst/>
              <a:ahLst/>
              <a:cxnLst/>
              <a:rect l="0" t="0" r="0" b="0"/>
              <a:pathLst>
                <a:path w="206559" h="370203">
                  <a:moveTo>
                    <a:pt x="27422" y="0"/>
                  </a:moveTo>
                  <a:lnTo>
                    <a:pt x="61785" y="20369"/>
                  </a:lnTo>
                  <a:lnTo>
                    <a:pt x="121613" y="44705"/>
                  </a:lnTo>
                  <a:lnTo>
                    <a:pt x="177893" y="78402"/>
                  </a:lnTo>
                  <a:lnTo>
                    <a:pt x="197385" y="104417"/>
                  </a:lnTo>
                  <a:lnTo>
                    <a:pt x="204717" y="119886"/>
                  </a:lnTo>
                  <a:lnTo>
                    <a:pt x="206558" y="133245"/>
                  </a:lnTo>
                  <a:lnTo>
                    <a:pt x="200477" y="156214"/>
                  </a:lnTo>
                  <a:lnTo>
                    <a:pt x="163249" y="205174"/>
                  </a:lnTo>
                  <a:lnTo>
                    <a:pt x="109238" y="251307"/>
                  </a:lnTo>
                  <a:lnTo>
                    <a:pt x="50636" y="306210"/>
                  </a:lnTo>
                  <a:lnTo>
                    <a:pt x="17845" y="342779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7432895" y="6092367"/>
              <a:ext cx="204245" cy="671849"/>
            </a:xfrm>
            <a:custGeom>
              <a:avLst/>
              <a:gdLst/>
              <a:ahLst/>
              <a:cxnLst/>
              <a:rect l="0" t="0" r="0" b="0"/>
              <a:pathLst>
                <a:path w="204245" h="671849">
                  <a:moveTo>
                    <a:pt x="53421" y="0"/>
                  </a:moveTo>
                  <a:lnTo>
                    <a:pt x="40951" y="48356"/>
                  </a:lnTo>
                  <a:lnTo>
                    <a:pt x="27058" y="98173"/>
                  </a:lnTo>
                  <a:lnTo>
                    <a:pt x="14790" y="143673"/>
                  </a:lnTo>
                  <a:lnTo>
                    <a:pt x="3380" y="203549"/>
                  </a:lnTo>
                  <a:lnTo>
                    <a:pt x="0" y="259885"/>
                  </a:lnTo>
                  <a:lnTo>
                    <a:pt x="3060" y="319234"/>
                  </a:lnTo>
                  <a:lnTo>
                    <a:pt x="17679" y="380999"/>
                  </a:lnTo>
                  <a:lnTo>
                    <a:pt x="41307" y="433832"/>
                  </a:lnTo>
                  <a:lnTo>
                    <a:pt x="67605" y="482494"/>
                  </a:lnTo>
                  <a:lnTo>
                    <a:pt x="94695" y="531445"/>
                  </a:lnTo>
                  <a:lnTo>
                    <a:pt x="138424" y="588931"/>
                  </a:lnTo>
                  <a:lnTo>
                    <a:pt x="185627" y="643137"/>
                  </a:lnTo>
                  <a:lnTo>
                    <a:pt x="204244" y="6718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7650850" y="6394013"/>
              <a:ext cx="233091" cy="27423"/>
            </a:xfrm>
            <a:custGeom>
              <a:avLst/>
              <a:gdLst/>
              <a:ahLst/>
              <a:cxnLst/>
              <a:rect l="0" t="0" r="0" b="0"/>
              <a:pathLst>
                <a:path w="233091" h="27423">
                  <a:moveTo>
                    <a:pt x="0" y="0"/>
                  </a:moveTo>
                  <a:lnTo>
                    <a:pt x="59660" y="0"/>
                  </a:lnTo>
                  <a:lnTo>
                    <a:pt x="111117" y="4063"/>
                  </a:lnTo>
                  <a:lnTo>
                    <a:pt x="160895" y="14915"/>
                  </a:lnTo>
                  <a:lnTo>
                    <a:pt x="200527" y="23717"/>
                  </a:lnTo>
                  <a:lnTo>
                    <a:pt x="233090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8010624" y="6202056"/>
              <a:ext cx="202387" cy="431351"/>
            </a:xfrm>
            <a:custGeom>
              <a:avLst/>
              <a:gdLst/>
              <a:ahLst/>
              <a:cxnLst/>
              <a:rect l="0" t="0" r="0" b="0"/>
              <a:pathLst>
                <a:path w="202387" h="431351">
                  <a:moveTo>
                    <a:pt x="37851" y="0"/>
                  </a:moveTo>
                  <a:lnTo>
                    <a:pt x="36328" y="46833"/>
                  </a:lnTo>
                  <a:lnTo>
                    <a:pt x="30573" y="90894"/>
                  </a:lnTo>
                  <a:lnTo>
                    <a:pt x="18767" y="152533"/>
                  </a:lnTo>
                  <a:lnTo>
                    <a:pt x="5621" y="202112"/>
                  </a:lnTo>
                  <a:lnTo>
                    <a:pt x="675" y="243698"/>
                  </a:lnTo>
                  <a:lnTo>
                    <a:pt x="0" y="289603"/>
                  </a:lnTo>
                  <a:lnTo>
                    <a:pt x="9709" y="348183"/>
                  </a:lnTo>
                  <a:lnTo>
                    <a:pt x="23312" y="380221"/>
                  </a:lnTo>
                  <a:lnTo>
                    <a:pt x="55380" y="416675"/>
                  </a:lnTo>
                  <a:lnTo>
                    <a:pt x="88806" y="428944"/>
                  </a:lnTo>
                  <a:lnTo>
                    <a:pt x="124483" y="431350"/>
                  </a:lnTo>
                  <a:lnTo>
                    <a:pt x="150496" y="422263"/>
                  </a:lnTo>
                  <a:lnTo>
                    <a:pt x="182271" y="400016"/>
                  </a:lnTo>
                  <a:lnTo>
                    <a:pt x="193446" y="374820"/>
                  </a:lnTo>
                  <a:lnTo>
                    <a:pt x="199737" y="334499"/>
                  </a:lnTo>
                  <a:lnTo>
                    <a:pt x="202386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8071304" y="6503702"/>
              <a:ext cx="59439" cy="178247"/>
            </a:xfrm>
            <a:custGeom>
              <a:avLst/>
              <a:gdLst/>
              <a:ahLst/>
              <a:cxnLst/>
              <a:rect l="0" t="0" r="0" b="0"/>
              <a:pathLst>
                <a:path w="59439" h="178247">
                  <a:moveTo>
                    <a:pt x="59438" y="0"/>
                  </a:moveTo>
                  <a:lnTo>
                    <a:pt x="21270" y="38168"/>
                  </a:lnTo>
                  <a:lnTo>
                    <a:pt x="2256" y="79019"/>
                  </a:lnTo>
                  <a:lnTo>
                    <a:pt x="0" y="108246"/>
                  </a:lnTo>
                  <a:lnTo>
                    <a:pt x="7295" y="146333"/>
                  </a:lnTo>
                  <a:lnTo>
                    <a:pt x="18305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8350121" y="6627103"/>
              <a:ext cx="13713" cy="191959"/>
            </a:xfrm>
            <a:custGeom>
              <a:avLst/>
              <a:gdLst/>
              <a:ahLst/>
              <a:cxnLst/>
              <a:rect l="0" t="0" r="0" b="0"/>
              <a:pathLst>
                <a:path w="13713" h="191959">
                  <a:moveTo>
                    <a:pt x="13712" y="0"/>
                  </a:moveTo>
                  <a:lnTo>
                    <a:pt x="12188" y="53209"/>
                  </a:lnTo>
                  <a:lnTo>
                    <a:pt x="4288" y="107512"/>
                  </a:lnTo>
                  <a:lnTo>
                    <a:pt x="1271" y="163551"/>
                  </a:lnTo>
                  <a:lnTo>
                    <a:pt x="0" y="1919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8528367" y="6407724"/>
              <a:ext cx="205669" cy="27424"/>
            </a:xfrm>
            <a:custGeom>
              <a:avLst/>
              <a:gdLst/>
              <a:ahLst/>
              <a:cxnLst/>
              <a:rect l="0" t="0" r="0" b="0"/>
              <a:pathLst>
                <a:path w="205669" h="27424">
                  <a:moveTo>
                    <a:pt x="0" y="0"/>
                  </a:moveTo>
                  <a:lnTo>
                    <a:pt x="45309" y="1524"/>
                  </a:lnTo>
                  <a:lnTo>
                    <a:pt x="102971" y="9423"/>
                  </a:lnTo>
                  <a:lnTo>
                    <a:pt x="156280" y="13964"/>
                  </a:lnTo>
                  <a:lnTo>
                    <a:pt x="205668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8742922" y="6256901"/>
              <a:ext cx="306472" cy="359277"/>
            </a:xfrm>
            <a:custGeom>
              <a:avLst/>
              <a:gdLst/>
              <a:ahLst/>
              <a:cxnLst/>
              <a:rect l="0" t="0" r="0" b="0"/>
              <a:pathLst>
                <a:path w="306472" h="359277">
                  <a:moveTo>
                    <a:pt x="196781" y="0"/>
                  </a:moveTo>
                  <a:lnTo>
                    <a:pt x="218674" y="24940"/>
                  </a:lnTo>
                  <a:lnTo>
                    <a:pt x="242031" y="70190"/>
                  </a:lnTo>
                  <a:lnTo>
                    <a:pt x="259278" y="128117"/>
                  </a:lnTo>
                  <a:lnTo>
                    <a:pt x="270990" y="177104"/>
                  </a:lnTo>
                  <a:lnTo>
                    <a:pt x="268865" y="211762"/>
                  </a:lnTo>
                  <a:lnTo>
                    <a:pt x="244546" y="265534"/>
                  </a:lnTo>
                  <a:lnTo>
                    <a:pt x="215673" y="305504"/>
                  </a:lnTo>
                  <a:lnTo>
                    <a:pt x="173263" y="336645"/>
                  </a:lnTo>
                  <a:lnTo>
                    <a:pt x="122104" y="357890"/>
                  </a:lnTo>
                  <a:lnTo>
                    <a:pt x="68350" y="359276"/>
                  </a:lnTo>
                  <a:lnTo>
                    <a:pt x="36105" y="345541"/>
                  </a:lnTo>
                  <a:lnTo>
                    <a:pt x="21108" y="335480"/>
                  </a:lnTo>
                  <a:lnTo>
                    <a:pt x="11110" y="321155"/>
                  </a:lnTo>
                  <a:lnTo>
                    <a:pt x="0" y="284925"/>
                  </a:lnTo>
                  <a:lnTo>
                    <a:pt x="1609" y="269170"/>
                  </a:lnTo>
                  <a:lnTo>
                    <a:pt x="15583" y="243540"/>
                  </a:lnTo>
                  <a:lnTo>
                    <a:pt x="28755" y="235486"/>
                  </a:lnTo>
                  <a:lnTo>
                    <a:pt x="63703" y="226538"/>
                  </a:lnTo>
                  <a:lnTo>
                    <a:pt x="118925" y="228779"/>
                  </a:lnTo>
                  <a:lnTo>
                    <a:pt x="181233" y="244708"/>
                  </a:lnTo>
                  <a:lnTo>
                    <a:pt x="237552" y="275616"/>
                  </a:lnTo>
                  <a:lnTo>
                    <a:pt x="297111" y="321066"/>
                  </a:lnTo>
                  <a:lnTo>
                    <a:pt x="306471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8994548" y="6092367"/>
              <a:ext cx="273152" cy="808962"/>
            </a:xfrm>
            <a:custGeom>
              <a:avLst/>
              <a:gdLst/>
              <a:ahLst/>
              <a:cxnLst/>
              <a:rect l="0" t="0" r="0" b="0"/>
              <a:pathLst>
                <a:path w="273152" h="808962">
                  <a:moveTo>
                    <a:pt x="41134" y="0"/>
                  </a:moveTo>
                  <a:lnTo>
                    <a:pt x="102913" y="38168"/>
                  </a:lnTo>
                  <a:lnTo>
                    <a:pt x="150670" y="85913"/>
                  </a:lnTo>
                  <a:lnTo>
                    <a:pt x="181417" y="134976"/>
                  </a:lnTo>
                  <a:lnTo>
                    <a:pt x="209824" y="188107"/>
                  </a:lnTo>
                  <a:lnTo>
                    <a:pt x="237538" y="242445"/>
                  </a:lnTo>
                  <a:lnTo>
                    <a:pt x="262000" y="297139"/>
                  </a:lnTo>
                  <a:lnTo>
                    <a:pt x="270602" y="351939"/>
                  </a:lnTo>
                  <a:lnTo>
                    <a:pt x="273151" y="406771"/>
                  </a:lnTo>
                  <a:lnTo>
                    <a:pt x="270859" y="460088"/>
                  </a:lnTo>
                  <a:lnTo>
                    <a:pt x="253761" y="507033"/>
                  </a:lnTo>
                  <a:lnTo>
                    <a:pt x="236845" y="557336"/>
                  </a:lnTo>
                  <a:lnTo>
                    <a:pt x="204604" y="616051"/>
                  </a:lnTo>
                  <a:lnTo>
                    <a:pt x="159824" y="676011"/>
                  </a:lnTo>
                  <a:lnTo>
                    <a:pt x="114242" y="733674"/>
                  </a:lnTo>
                  <a:lnTo>
                    <a:pt x="64996" y="769896"/>
                  </a:lnTo>
                  <a:lnTo>
                    <a:pt x="35997" y="788043"/>
                  </a:lnTo>
                  <a:lnTo>
                    <a:pt x="0" y="8089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7281280" y="7024728"/>
              <a:ext cx="177615" cy="850096"/>
            </a:xfrm>
            <a:custGeom>
              <a:avLst/>
              <a:gdLst/>
              <a:ahLst/>
              <a:cxnLst/>
              <a:rect l="0" t="0" r="0" b="0"/>
              <a:pathLst>
                <a:path w="177615" h="850096">
                  <a:moveTo>
                    <a:pt x="177614" y="0"/>
                  </a:moveTo>
                  <a:lnTo>
                    <a:pt x="155777" y="14558"/>
                  </a:lnTo>
                  <a:lnTo>
                    <a:pt x="140993" y="33893"/>
                  </a:lnTo>
                  <a:lnTo>
                    <a:pt x="112699" y="96831"/>
                  </a:lnTo>
                  <a:lnTo>
                    <a:pt x="84611" y="159116"/>
                  </a:lnTo>
                  <a:lnTo>
                    <a:pt x="64743" y="221837"/>
                  </a:lnTo>
                  <a:lnTo>
                    <a:pt x="49752" y="266176"/>
                  </a:lnTo>
                  <a:lnTo>
                    <a:pt x="38011" y="311272"/>
                  </a:lnTo>
                  <a:lnTo>
                    <a:pt x="15558" y="372208"/>
                  </a:lnTo>
                  <a:lnTo>
                    <a:pt x="6564" y="414258"/>
                  </a:lnTo>
                  <a:lnTo>
                    <a:pt x="1499" y="476696"/>
                  </a:lnTo>
                  <a:lnTo>
                    <a:pt x="0" y="533790"/>
                  </a:lnTo>
                  <a:lnTo>
                    <a:pt x="3618" y="585239"/>
                  </a:lnTo>
                  <a:lnTo>
                    <a:pt x="14338" y="633491"/>
                  </a:lnTo>
                  <a:lnTo>
                    <a:pt x="27164" y="682320"/>
                  </a:lnTo>
                  <a:lnTo>
                    <a:pt x="52425" y="739765"/>
                  </a:lnTo>
                  <a:lnTo>
                    <a:pt x="95713" y="798025"/>
                  </a:lnTo>
                  <a:lnTo>
                    <a:pt x="136480" y="85009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7554872" y="7436064"/>
              <a:ext cx="233092" cy="13713"/>
            </a:xfrm>
            <a:custGeom>
              <a:avLst/>
              <a:gdLst/>
              <a:ahLst/>
              <a:cxnLst/>
              <a:rect l="0" t="0" r="0" b="0"/>
              <a:pathLst>
                <a:path w="233092" h="13713">
                  <a:moveTo>
                    <a:pt x="0" y="13712"/>
                  </a:moveTo>
                  <a:lnTo>
                    <a:pt x="45309" y="4288"/>
                  </a:lnTo>
                  <a:lnTo>
                    <a:pt x="104494" y="1270"/>
                  </a:lnTo>
                  <a:lnTo>
                    <a:pt x="167226" y="376"/>
                  </a:lnTo>
                  <a:lnTo>
                    <a:pt x="184611" y="250"/>
                  </a:lnTo>
                  <a:lnTo>
                    <a:pt x="23309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7870841" y="7244107"/>
              <a:ext cx="270492" cy="411338"/>
            </a:xfrm>
            <a:custGeom>
              <a:avLst/>
              <a:gdLst/>
              <a:ahLst/>
              <a:cxnLst/>
              <a:rect l="0" t="0" r="0" b="0"/>
              <a:pathLst>
                <a:path w="270492" h="411338">
                  <a:moveTo>
                    <a:pt x="163923" y="0"/>
                  </a:moveTo>
                  <a:lnTo>
                    <a:pt x="185759" y="14558"/>
                  </a:lnTo>
                  <a:lnTo>
                    <a:pt x="231037" y="76567"/>
                  </a:lnTo>
                  <a:lnTo>
                    <a:pt x="252195" y="124759"/>
                  </a:lnTo>
                  <a:lnTo>
                    <a:pt x="266589" y="185927"/>
                  </a:lnTo>
                  <a:lnTo>
                    <a:pt x="270491" y="229903"/>
                  </a:lnTo>
                  <a:lnTo>
                    <a:pt x="260037" y="270777"/>
                  </a:lnTo>
                  <a:lnTo>
                    <a:pt x="228457" y="323985"/>
                  </a:lnTo>
                  <a:lnTo>
                    <a:pt x="200222" y="352708"/>
                  </a:lnTo>
                  <a:lnTo>
                    <a:pt x="143024" y="384485"/>
                  </a:lnTo>
                  <a:lnTo>
                    <a:pt x="105376" y="398388"/>
                  </a:lnTo>
                  <a:lnTo>
                    <a:pt x="49920" y="400221"/>
                  </a:lnTo>
                  <a:lnTo>
                    <a:pt x="21339" y="386591"/>
                  </a:lnTo>
                  <a:lnTo>
                    <a:pt x="9452" y="376557"/>
                  </a:lnTo>
                  <a:lnTo>
                    <a:pt x="3050" y="362252"/>
                  </a:lnTo>
                  <a:lnTo>
                    <a:pt x="0" y="326043"/>
                  </a:lnTo>
                  <a:lnTo>
                    <a:pt x="4367" y="310294"/>
                  </a:lnTo>
                  <a:lnTo>
                    <a:pt x="21406" y="284669"/>
                  </a:lnTo>
                  <a:lnTo>
                    <a:pt x="52339" y="271250"/>
                  </a:lnTo>
                  <a:lnTo>
                    <a:pt x="89954" y="266808"/>
                  </a:lnTo>
                  <a:lnTo>
                    <a:pt x="143868" y="274397"/>
                  </a:lnTo>
                  <a:lnTo>
                    <a:pt x="187942" y="295265"/>
                  </a:lnTo>
                  <a:lnTo>
                    <a:pt x="210653" y="312014"/>
                  </a:lnTo>
                  <a:lnTo>
                    <a:pt x="233291" y="345852"/>
                  </a:lnTo>
                  <a:lnTo>
                    <a:pt x="255344" y="399554"/>
                  </a:lnTo>
                  <a:lnTo>
                    <a:pt x="259901" y="4113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8295277" y="7600599"/>
              <a:ext cx="27423" cy="191957"/>
            </a:xfrm>
            <a:custGeom>
              <a:avLst/>
              <a:gdLst/>
              <a:ahLst/>
              <a:cxnLst/>
              <a:rect l="0" t="0" r="0" b="0"/>
              <a:pathLst>
                <a:path w="27423" h="191957">
                  <a:moveTo>
                    <a:pt x="0" y="0"/>
                  </a:moveTo>
                  <a:lnTo>
                    <a:pt x="9422" y="54732"/>
                  </a:lnTo>
                  <a:lnTo>
                    <a:pt x="13964" y="113888"/>
                  </a:lnTo>
                  <a:lnTo>
                    <a:pt x="24312" y="168241"/>
                  </a:lnTo>
                  <a:lnTo>
                    <a:pt x="27422" y="1919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8446100" y="7436064"/>
              <a:ext cx="123402" cy="13713"/>
            </a:xfrm>
            <a:custGeom>
              <a:avLst/>
              <a:gdLst/>
              <a:ahLst/>
              <a:cxnLst/>
              <a:rect l="0" t="0" r="0" b="0"/>
              <a:pathLst>
                <a:path w="123402" h="13713">
                  <a:moveTo>
                    <a:pt x="0" y="0"/>
                  </a:moveTo>
                  <a:lnTo>
                    <a:pt x="48808" y="10853"/>
                  </a:lnTo>
                  <a:lnTo>
                    <a:pt x="90127" y="12865"/>
                  </a:lnTo>
                  <a:lnTo>
                    <a:pt x="123401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8694755" y="7298952"/>
              <a:ext cx="299794" cy="347698"/>
            </a:xfrm>
            <a:custGeom>
              <a:avLst/>
              <a:gdLst/>
              <a:ahLst/>
              <a:cxnLst/>
              <a:rect l="0" t="0" r="0" b="0"/>
              <a:pathLst>
                <a:path w="299794" h="347698">
                  <a:moveTo>
                    <a:pt x="203815" y="0"/>
                  </a:moveTo>
                  <a:lnTo>
                    <a:pt x="222792" y="48807"/>
                  </a:lnTo>
                  <a:lnTo>
                    <a:pt x="242446" y="98252"/>
                  </a:lnTo>
                  <a:lnTo>
                    <a:pt x="253855" y="151497"/>
                  </a:lnTo>
                  <a:lnTo>
                    <a:pt x="253478" y="187686"/>
                  </a:lnTo>
                  <a:lnTo>
                    <a:pt x="236134" y="239273"/>
                  </a:lnTo>
                  <a:lnTo>
                    <a:pt x="186836" y="302762"/>
                  </a:lnTo>
                  <a:lnTo>
                    <a:pt x="148001" y="328553"/>
                  </a:lnTo>
                  <a:lnTo>
                    <a:pt x="100270" y="345843"/>
                  </a:lnTo>
                  <a:lnTo>
                    <a:pt x="69433" y="347697"/>
                  </a:lnTo>
                  <a:lnTo>
                    <a:pt x="40494" y="341918"/>
                  </a:lnTo>
                  <a:lnTo>
                    <a:pt x="12397" y="329193"/>
                  </a:lnTo>
                  <a:lnTo>
                    <a:pt x="4600" y="318488"/>
                  </a:lnTo>
                  <a:lnTo>
                    <a:pt x="0" y="290342"/>
                  </a:lnTo>
                  <a:lnTo>
                    <a:pt x="3952" y="277352"/>
                  </a:lnTo>
                  <a:lnTo>
                    <a:pt x="20532" y="254794"/>
                  </a:lnTo>
                  <a:lnTo>
                    <a:pt x="47197" y="242737"/>
                  </a:lnTo>
                  <a:lnTo>
                    <a:pt x="77838" y="238901"/>
                  </a:lnTo>
                  <a:lnTo>
                    <a:pt x="122308" y="246831"/>
                  </a:lnTo>
                  <a:lnTo>
                    <a:pt x="171878" y="266277"/>
                  </a:lnTo>
                  <a:lnTo>
                    <a:pt x="230345" y="291330"/>
                  </a:lnTo>
                  <a:lnTo>
                    <a:pt x="290386" y="334953"/>
                  </a:lnTo>
                  <a:lnTo>
                    <a:pt x="299793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9021970" y="7093284"/>
              <a:ext cx="229948" cy="877518"/>
            </a:xfrm>
            <a:custGeom>
              <a:avLst/>
              <a:gdLst/>
              <a:ahLst/>
              <a:cxnLst/>
              <a:rect l="0" t="0" r="0" b="0"/>
              <a:pathLst>
                <a:path w="229948" h="877518">
                  <a:moveTo>
                    <a:pt x="13712" y="0"/>
                  </a:moveTo>
                  <a:lnTo>
                    <a:pt x="75491" y="38168"/>
                  </a:lnTo>
                  <a:lnTo>
                    <a:pt x="113824" y="85913"/>
                  </a:lnTo>
                  <a:lnTo>
                    <a:pt x="143077" y="134976"/>
                  </a:lnTo>
                  <a:lnTo>
                    <a:pt x="178490" y="188108"/>
                  </a:lnTo>
                  <a:lnTo>
                    <a:pt x="205910" y="242445"/>
                  </a:lnTo>
                  <a:lnTo>
                    <a:pt x="216913" y="298663"/>
                  </a:lnTo>
                  <a:lnTo>
                    <a:pt x="224885" y="340947"/>
                  </a:lnTo>
                  <a:lnTo>
                    <a:pt x="229444" y="393255"/>
                  </a:lnTo>
                  <a:lnTo>
                    <a:pt x="229947" y="447481"/>
                  </a:lnTo>
                  <a:lnTo>
                    <a:pt x="225092" y="491894"/>
                  </a:lnTo>
                  <a:lnTo>
                    <a:pt x="213793" y="551158"/>
                  </a:lnTo>
                  <a:lnTo>
                    <a:pt x="193518" y="607313"/>
                  </a:lnTo>
                  <a:lnTo>
                    <a:pt x="168213" y="662545"/>
                  </a:lnTo>
                  <a:lnTo>
                    <a:pt x="122943" y="724857"/>
                  </a:lnTo>
                  <a:lnTo>
                    <a:pt x="74955" y="781176"/>
                  </a:lnTo>
                  <a:lnTo>
                    <a:pt x="33381" y="826627"/>
                  </a:lnTo>
                  <a:lnTo>
                    <a:pt x="0" y="8775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4020884" y="7984681"/>
            <a:ext cx="4206934" cy="1722478"/>
            <a:chOff x="4020884" y="7984681"/>
            <a:chExt cx="4206934" cy="1722478"/>
          </a:xfrm>
        </p:grpSpPr>
        <p:sp>
          <p:nvSpPr>
            <p:cNvPr id="83" name="Freeform 82"/>
            <p:cNvSpPr/>
            <p:nvPr/>
          </p:nvSpPr>
          <p:spPr>
            <a:xfrm>
              <a:off x="4328121" y="8388570"/>
              <a:ext cx="470801" cy="522385"/>
            </a:xfrm>
            <a:custGeom>
              <a:avLst/>
              <a:gdLst/>
              <a:ahLst/>
              <a:cxnLst/>
              <a:rect l="0" t="0" r="0" b="0"/>
              <a:pathLst>
                <a:path w="470801" h="522385">
                  <a:moveTo>
                    <a:pt x="470800" y="7279"/>
                  </a:moveTo>
                  <a:lnTo>
                    <a:pt x="448963" y="0"/>
                  </a:lnTo>
                  <a:lnTo>
                    <a:pt x="398989" y="2752"/>
                  </a:lnTo>
                  <a:lnTo>
                    <a:pt x="343218" y="20494"/>
                  </a:lnTo>
                  <a:lnTo>
                    <a:pt x="280725" y="52264"/>
                  </a:lnTo>
                  <a:lnTo>
                    <a:pt x="239790" y="72744"/>
                  </a:lnTo>
                  <a:lnTo>
                    <a:pt x="181032" y="124799"/>
                  </a:lnTo>
                  <a:lnTo>
                    <a:pt x="127657" y="173359"/>
                  </a:lnTo>
                  <a:lnTo>
                    <a:pt x="77166" y="226963"/>
                  </a:lnTo>
                  <a:lnTo>
                    <a:pt x="44679" y="281563"/>
                  </a:lnTo>
                  <a:lnTo>
                    <a:pt x="14168" y="339407"/>
                  </a:lnTo>
                  <a:lnTo>
                    <a:pt x="0" y="397854"/>
                  </a:lnTo>
                  <a:lnTo>
                    <a:pt x="1550" y="435794"/>
                  </a:lnTo>
                  <a:lnTo>
                    <a:pt x="11380" y="464845"/>
                  </a:lnTo>
                  <a:lnTo>
                    <a:pt x="18267" y="476857"/>
                  </a:lnTo>
                  <a:lnTo>
                    <a:pt x="57075" y="508321"/>
                  </a:lnTo>
                  <a:lnTo>
                    <a:pt x="114447" y="522384"/>
                  </a:lnTo>
                  <a:lnTo>
                    <a:pt x="165131" y="519271"/>
                  </a:lnTo>
                  <a:lnTo>
                    <a:pt x="223204" y="504570"/>
                  </a:lnTo>
                  <a:lnTo>
                    <a:pt x="278686" y="482933"/>
                  </a:lnTo>
                  <a:lnTo>
                    <a:pt x="333656" y="457049"/>
                  </a:lnTo>
                  <a:lnTo>
                    <a:pt x="387325" y="417657"/>
                  </a:lnTo>
                  <a:lnTo>
                    <a:pt x="443271" y="359624"/>
                  </a:lnTo>
                  <a:lnTo>
                    <a:pt x="452447" y="347294"/>
                  </a:lnTo>
                  <a:lnTo>
                    <a:pt x="455518" y="336028"/>
                  </a:lnTo>
                  <a:lnTo>
                    <a:pt x="454518" y="325470"/>
                  </a:lnTo>
                  <a:lnTo>
                    <a:pt x="450804" y="315385"/>
                  </a:lnTo>
                  <a:lnTo>
                    <a:pt x="434490" y="300116"/>
                  </a:lnTo>
                  <a:lnTo>
                    <a:pt x="423741" y="293911"/>
                  </a:lnTo>
                  <a:lnTo>
                    <a:pt x="391485" y="291080"/>
                  </a:lnTo>
                  <a:lnTo>
                    <a:pt x="353282" y="297947"/>
                  </a:lnTo>
                  <a:lnTo>
                    <a:pt x="299036" y="325985"/>
                  </a:lnTo>
                  <a:lnTo>
                    <a:pt x="247115" y="355403"/>
                  </a:lnTo>
                  <a:lnTo>
                    <a:pt x="223998" y="3637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4936032" y="8450693"/>
              <a:ext cx="95980" cy="493604"/>
            </a:xfrm>
            <a:custGeom>
              <a:avLst/>
              <a:gdLst/>
              <a:ahLst/>
              <a:cxnLst/>
              <a:rect l="0" t="0" r="0" b="0"/>
              <a:pathLst>
                <a:path w="95980" h="493604">
                  <a:moveTo>
                    <a:pt x="95979" y="0"/>
                  </a:moveTo>
                  <a:lnTo>
                    <a:pt x="91917" y="55598"/>
                  </a:lnTo>
                  <a:lnTo>
                    <a:pt x="81064" y="112453"/>
                  </a:lnTo>
                  <a:lnTo>
                    <a:pt x="72592" y="162715"/>
                  </a:lnTo>
                  <a:lnTo>
                    <a:pt x="59257" y="225273"/>
                  </a:lnTo>
                  <a:lnTo>
                    <a:pt x="45657" y="280879"/>
                  </a:lnTo>
                  <a:lnTo>
                    <a:pt x="27413" y="341387"/>
                  </a:lnTo>
                  <a:lnTo>
                    <a:pt x="13709" y="391625"/>
                  </a:lnTo>
                  <a:lnTo>
                    <a:pt x="4062" y="446630"/>
                  </a:lnTo>
                  <a:lnTo>
                    <a:pt x="0" y="4936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4812632" y="8327292"/>
              <a:ext cx="562160" cy="95979"/>
            </a:xfrm>
            <a:custGeom>
              <a:avLst/>
              <a:gdLst/>
              <a:ahLst/>
              <a:cxnLst/>
              <a:rect l="0" t="0" r="0" b="0"/>
              <a:pathLst>
                <a:path w="562160" h="95979">
                  <a:moveTo>
                    <a:pt x="0" y="95978"/>
                  </a:moveTo>
                  <a:lnTo>
                    <a:pt x="45309" y="74086"/>
                  </a:lnTo>
                  <a:lnTo>
                    <a:pt x="101447" y="50728"/>
                  </a:lnTo>
                  <a:lnTo>
                    <a:pt x="152951" y="33481"/>
                  </a:lnTo>
                  <a:lnTo>
                    <a:pt x="198997" y="23514"/>
                  </a:lnTo>
                  <a:lnTo>
                    <a:pt x="261752" y="16617"/>
                  </a:lnTo>
                  <a:lnTo>
                    <a:pt x="311662" y="7294"/>
                  </a:lnTo>
                  <a:lnTo>
                    <a:pt x="353325" y="3241"/>
                  </a:lnTo>
                  <a:lnTo>
                    <a:pt x="403834" y="1441"/>
                  </a:lnTo>
                  <a:lnTo>
                    <a:pt x="461831" y="641"/>
                  </a:lnTo>
                  <a:lnTo>
                    <a:pt x="506905" y="285"/>
                  </a:lnTo>
                  <a:lnTo>
                    <a:pt x="56215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5292524" y="8508397"/>
              <a:ext cx="246802" cy="24565"/>
            </a:xfrm>
            <a:custGeom>
              <a:avLst/>
              <a:gdLst/>
              <a:ahLst/>
              <a:cxnLst/>
              <a:rect l="0" t="0" r="0" b="0"/>
              <a:pathLst>
                <a:path w="246802" h="24565">
                  <a:moveTo>
                    <a:pt x="0" y="10852"/>
                  </a:moveTo>
                  <a:lnTo>
                    <a:pt x="59659" y="6789"/>
                  </a:lnTo>
                  <a:lnTo>
                    <a:pt x="111116" y="0"/>
                  </a:lnTo>
                  <a:lnTo>
                    <a:pt x="146887" y="1459"/>
                  </a:lnTo>
                  <a:lnTo>
                    <a:pt x="198239" y="16364"/>
                  </a:lnTo>
                  <a:lnTo>
                    <a:pt x="246801" y="245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5319946" y="8717018"/>
              <a:ext cx="260514" cy="21612"/>
            </a:xfrm>
            <a:custGeom>
              <a:avLst/>
              <a:gdLst/>
              <a:ahLst/>
              <a:cxnLst/>
              <a:rect l="0" t="0" r="0" b="0"/>
              <a:pathLst>
                <a:path w="260514" h="21612">
                  <a:moveTo>
                    <a:pt x="0" y="7899"/>
                  </a:moveTo>
                  <a:lnTo>
                    <a:pt x="56256" y="0"/>
                  </a:lnTo>
                  <a:lnTo>
                    <a:pt x="102699" y="3373"/>
                  </a:lnTo>
                  <a:lnTo>
                    <a:pt x="149748" y="5888"/>
                  </a:lnTo>
                  <a:lnTo>
                    <a:pt x="210936" y="11366"/>
                  </a:lnTo>
                  <a:lnTo>
                    <a:pt x="260513" y="216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5845530" y="8478115"/>
              <a:ext cx="447912" cy="246560"/>
            </a:xfrm>
            <a:custGeom>
              <a:avLst/>
              <a:gdLst/>
              <a:ahLst/>
              <a:cxnLst/>
              <a:rect l="0" t="0" r="0" b="0"/>
              <a:pathLst>
                <a:path w="447912" h="246560">
                  <a:moveTo>
                    <a:pt x="146265" y="0"/>
                  </a:moveTo>
                  <a:lnTo>
                    <a:pt x="116435" y="48808"/>
                  </a:lnTo>
                  <a:lnTo>
                    <a:pt x="90707" y="98252"/>
                  </a:lnTo>
                  <a:lnTo>
                    <a:pt x="54716" y="154997"/>
                  </a:lnTo>
                  <a:lnTo>
                    <a:pt x="18266" y="214393"/>
                  </a:lnTo>
                  <a:lnTo>
                    <a:pt x="0" y="237984"/>
                  </a:lnTo>
                  <a:lnTo>
                    <a:pt x="4" y="243970"/>
                  </a:lnTo>
                  <a:lnTo>
                    <a:pt x="6100" y="246438"/>
                  </a:lnTo>
                  <a:lnTo>
                    <a:pt x="16259" y="246559"/>
                  </a:lnTo>
                  <a:lnTo>
                    <a:pt x="78644" y="221004"/>
                  </a:lnTo>
                  <a:lnTo>
                    <a:pt x="127245" y="202087"/>
                  </a:lnTo>
                  <a:lnTo>
                    <a:pt x="185825" y="185310"/>
                  </a:lnTo>
                  <a:lnTo>
                    <a:pt x="241778" y="180340"/>
                  </a:lnTo>
                  <a:lnTo>
                    <a:pt x="301013" y="182929"/>
                  </a:lnTo>
                  <a:lnTo>
                    <a:pt x="362744" y="189282"/>
                  </a:lnTo>
                  <a:lnTo>
                    <a:pt x="411505" y="187102"/>
                  </a:lnTo>
                  <a:lnTo>
                    <a:pt x="447911" y="1782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6183752" y="8245025"/>
              <a:ext cx="274225" cy="712983"/>
            </a:xfrm>
            <a:custGeom>
              <a:avLst/>
              <a:gdLst/>
              <a:ahLst/>
              <a:cxnLst/>
              <a:rect l="0" t="0" r="0" b="0"/>
              <a:pathLst>
                <a:path w="274225" h="712983">
                  <a:moveTo>
                    <a:pt x="274224" y="0"/>
                  </a:moveTo>
                  <a:lnTo>
                    <a:pt x="244394" y="52871"/>
                  </a:lnTo>
                  <a:lnTo>
                    <a:pt x="222728" y="105042"/>
                  </a:lnTo>
                  <a:lnTo>
                    <a:pt x="206660" y="153510"/>
                  </a:lnTo>
                  <a:lnTo>
                    <a:pt x="192251" y="206465"/>
                  </a:lnTo>
                  <a:lnTo>
                    <a:pt x="174270" y="260749"/>
                  </a:lnTo>
                  <a:lnTo>
                    <a:pt x="149646" y="319490"/>
                  </a:lnTo>
                  <a:lnTo>
                    <a:pt x="133541" y="362898"/>
                  </a:lnTo>
                  <a:lnTo>
                    <a:pt x="121306" y="407582"/>
                  </a:lnTo>
                  <a:lnTo>
                    <a:pt x="98574" y="468285"/>
                  </a:lnTo>
                  <a:lnTo>
                    <a:pt x="81389" y="510282"/>
                  </a:lnTo>
                  <a:lnTo>
                    <a:pt x="63595" y="554337"/>
                  </a:lnTo>
                  <a:lnTo>
                    <a:pt x="45531" y="599309"/>
                  </a:lnTo>
                  <a:lnTo>
                    <a:pt x="25509" y="652895"/>
                  </a:lnTo>
                  <a:lnTo>
                    <a:pt x="0" y="7129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6465592" y="8587805"/>
              <a:ext cx="295828" cy="479894"/>
            </a:xfrm>
            <a:custGeom>
              <a:avLst/>
              <a:gdLst/>
              <a:ahLst/>
              <a:cxnLst/>
              <a:rect l="0" t="0" r="0" b="0"/>
              <a:pathLst>
                <a:path w="295828" h="479894">
                  <a:moveTo>
                    <a:pt x="88362" y="0"/>
                  </a:moveTo>
                  <a:lnTo>
                    <a:pt x="84300" y="55597"/>
                  </a:lnTo>
                  <a:lnTo>
                    <a:pt x="69279" y="109839"/>
                  </a:lnTo>
                  <a:lnTo>
                    <a:pt x="56132" y="158146"/>
                  </a:lnTo>
                  <a:lnTo>
                    <a:pt x="42587" y="211053"/>
                  </a:lnTo>
                  <a:lnTo>
                    <a:pt x="24363" y="272580"/>
                  </a:lnTo>
                  <a:lnTo>
                    <a:pt x="6092" y="328745"/>
                  </a:lnTo>
                  <a:lnTo>
                    <a:pt x="0" y="357871"/>
                  </a:lnTo>
                  <a:lnTo>
                    <a:pt x="2371" y="391129"/>
                  </a:lnTo>
                  <a:lnTo>
                    <a:pt x="8182" y="403959"/>
                  </a:lnTo>
                  <a:lnTo>
                    <a:pt x="26828" y="422276"/>
                  </a:lnTo>
                  <a:lnTo>
                    <a:pt x="38198" y="424723"/>
                  </a:lnTo>
                  <a:lnTo>
                    <a:pt x="63020" y="419317"/>
                  </a:lnTo>
                  <a:lnTo>
                    <a:pt x="95411" y="399143"/>
                  </a:lnTo>
                  <a:lnTo>
                    <a:pt x="142932" y="341175"/>
                  </a:lnTo>
                  <a:lnTo>
                    <a:pt x="179716" y="287618"/>
                  </a:lnTo>
                  <a:lnTo>
                    <a:pt x="206900" y="234552"/>
                  </a:lnTo>
                  <a:lnTo>
                    <a:pt x="241610" y="176331"/>
                  </a:lnTo>
                  <a:lnTo>
                    <a:pt x="272560" y="123023"/>
                  </a:lnTo>
                  <a:lnTo>
                    <a:pt x="290074" y="95811"/>
                  </a:lnTo>
                  <a:lnTo>
                    <a:pt x="294440" y="94343"/>
                  </a:lnTo>
                  <a:lnTo>
                    <a:pt x="295827" y="100982"/>
                  </a:lnTo>
                  <a:lnTo>
                    <a:pt x="287106" y="151812"/>
                  </a:lnTo>
                  <a:lnTo>
                    <a:pt x="267772" y="199529"/>
                  </a:lnTo>
                  <a:lnTo>
                    <a:pt x="250025" y="252262"/>
                  </a:lnTo>
                  <a:lnTo>
                    <a:pt x="230380" y="315252"/>
                  </a:lnTo>
                  <a:lnTo>
                    <a:pt x="216433" y="368479"/>
                  </a:lnTo>
                  <a:lnTo>
                    <a:pt x="204175" y="427245"/>
                  </a:lnTo>
                  <a:lnTo>
                    <a:pt x="198052" y="4798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6811990" y="8671763"/>
              <a:ext cx="268042" cy="355558"/>
            </a:xfrm>
            <a:custGeom>
              <a:avLst/>
              <a:gdLst/>
              <a:ahLst/>
              <a:cxnLst/>
              <a:rect l="0" t="0" r="0" b="0"/>
              <a:pathLst>
                <a:path w="268042" h="355558">
                  <a:moveTo>
                    <a:pt x="112166" y="25732"/>
                  </a:moveTo>
                  <a:lnTo>
                    <a:pt x="101220" y="77417"/>
                  </a:lnTo>
                  <a:lnTo>
                    <a:pt x="84388" y="134797"/>
                  </a:lnTo>
                  <a:lnTo>
                    <a:pt x="66392" y="190143"/>
                  </a:lnTo>
                  <a:lnTo>
                    <a:pt x="38745" y="249658"/>
                  </a:lnTo>
                  <a:lnTo>
                    <a:pt x="27229" y="294359"/>
                  </a:lnTo>
                  <a:lnTo>
                    <a:pt x="1047" y="355557"/>
                  </a:lnTo>
                  <a:lnTo>
                    <a:pt x="0" y="355305"/>
                  </a:lnTo>
                  <a:lnTo>
                    <a:pt x="17175" y="297593"/>
                  </a:lnTo>
                  <a:lnTo>
                    <a:pt x="38317" y="245935"/>
                  </a:lnTo>
                  <a:lnTo>
                    <a:pt x="69465" y="188987"/>
                  </a:lnTo>
                  <a:lnTo>
                    <a:pt x="100007" y="135168"/>
                  </a:lnTo>
                  <a:lnTo>
                    <a:pt x="131657" y="80527"/>
                  </a:lnTo>
                  <a:lnTo>
                    <a:pt x="161276" y="39429"/>
                  </a:lnTo>
                  <a:lnTo>
                    <a:pt x="190869" y="12015"/>
                  </a:lnTo>
                  <a:lnTo>
                    <a:pt x="207292" y="4400"/>
                  </a:lnTo>
                  <a:lnTo>
                    <a:pt x="241790" y="0"/>
                  </a:lnTo>
                  <a:lnTo>
                    <a:pt x="253427" y="5531"/>
                  </a:lnTo>
                  <a:lnTo>
                    <a:pt x="261185" y="15311"/>
                  </a:lnTo>
                  <a:lnTo>
                    <a:pt x="266357" y="27925"/>
                  </a:lnTo>
                  <a:lnTo>
                    <a:pt x="268041" y="54129"/>
                  </a:lnTo>
                  <a:lnTo>
                    <a:pt x="256709" y="108192"/>
                  </a:lnTo>
                  <a:lnTo>
                    <a:pt x="244201" y="156469"/>
                  </a:lnTo>
                  <a:lnTo>
                    <a:pt x="216903" y="217953"/>
                  </a:lnTo>
                  <a:lnTo>
                    <a:pt x="199325" y="270949"/>
                  </a:lnTo>
                  <a:lnTo>
                    <a:pt x="194434" y="2862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7147589" y="8450311"/>
              <a:ext cx="628339" cy="614362"/>
            </a:xfrm>
            <a:custGeom>
              <a:avLst/>
              <a:gdLst/>
              <a:ahLst/>
              <a:cxnLst/>
              <a:rect l="0" t="0" r="0" b="0"/>
              <a:pathLst>
                <a:path w="628339" h="614362">
                  <a:moveTo>
                    <a:pt x="64503" y="260895"/>
                  </a:moveTo>
                  <a:lnTo>
                    <a:pt x="49588" y="309703"/>
                  </a:lnTo>
                  <a:lnTo>
                    <a:pt x="32273" y="369393"/>
                  </a:lnTo>
                  <a:lnTo>
                    <a:pt x="14182" y="425194"/>
                  </a:lnTo>
                  <a:lnTo>
                    <a:pt x="0" y="484290"/>
                  </a:lnTo>
                  <a:lnTo>
                    <a:pt x="796" y="517098"/>
                  </a:lnTo>
                  <a:lnTo>
                    <a:pt x="11305" y="546915"/>
                  </a:lnTo>
                  <a:lnTo>
                    <a:pt x="18374" y="553647"/>
                  </a:lnTo>
                  <a:lnTo>
                    <a:pt x="26133" y="555089"/>
                  </a:lnTo>
                  <a:lnTo>
                    <a:pt x="34352" y="553002"/>
                  </a:lnTo>
                  <a:lnTo>
                    <a:pt x="67757" y="528230"/>
                  </a:lnTo>
                  <a:lnTo>
                    <a:pt x="118573" y="465656"/>
                  </a:lnTo>
                  <a:lnTo>
                    <a:pt x="155758" y="404260"/>
                  </a:lnTo>
                  <a:lnTo>
                    <a:pt x="192444" y="342874"/>
                  </a:lnTo>
                  <a:lnTo>
                    <a:pt x="219888" y="292972"/>
                  </a:lnTo>
                  <a:lnTo>
                    <a:pt x="256458" y="230329"/>
                  </a:lnTo>
                  <a:lnTo>
                    <a:pt x="285744" y="167004"/>
                  </a:lnTo>
                  <a:lnTo>
                    <a:pt x="308640" y="117123"/>
                  </a:lnTo>
                  <a:lnTo>
                    <a:pt x="342151" y="66043"/>
                  </a:lnTo>
                  <a:lnTo>
                    <a:pt x="365020" y="13521"/>
                  </a:lnTo>
                  <a:lnTo>
                    <a:pt x="369967" y="0"/>
                  </a:lnTo>
                  <a:lnTo>
                    <a:pt x="371741" y="127"/>
                  </a:lnTo>
                  <a:lnTo>
                    <a:pt x="363642" y="53823"/>
                  </a:lnTo>
                  <a:lnTo>
                    <a:pt x="340094" y="117074"/>
                  </a:lnTo>
                  <a:lnTo>
                    <a:pt x="314925" y="177486"/>
                  </a:lnTo>
                  <a:lnTo>
                    <a:pt x="295450" y="236350"/>
                  </a:lnTo>
                  <a:lnTo>
                    <a:pt x="272752" y="299665"/>
                  </a:lnTo>
                  <a:lnTo>
                    <a:pt x="254009" y="359389"/>
                  </a:lnTo>
                  <a:lnTo>
                    <a:pt x="238806" y="415680"/>
                  </a:lnTo>
                  <a:lnTo>
                    <a:pt x="231932" y="478232"/>
                  </a:lnTo>
                  <a:lnTo>
                    <a:pt x="237174" y="530452"/>
                  </a:lnTo>
                  <a:lnTo>
                    <a:pt x="245126" y="538102"/>
                  </a:lnTo>
                  <a:lnTo>
                    <a:pt x="256521" y="540154"/>
                  </a:lnTo>
                  <a:lnTo>
                    <a:pt x="270212" y="538476"/>
                  </a:lnTo>
                  <a:lnTo>
                    <a:pt x="325874" y="506999"/>
                  </a:lnTo>
                  <a:lnTo>
                    <a:pt x="380086" y="452714"/>
                  </a:lnTo>
                  <a:lnTo>
                    <a:pt x="424198" y="393917"/>
                  </a:lnTo>
                  <a:lnTo>
                    <a:pt x="469193" y="331352"/>
                  </a:lnTo>
                  <a:lnTo>
                    <a:pt x="507422" y="274982"/>
                  </a:lnTo>
                  <a:lnTo>
                    <a:pt x="544314" y="215773"/>
                  </a:lnTo>
                  <a:lnTo>
                    <a:pt x="573663" y="153126"/>
                  </a:lnTo>
                  <a:lnTo>
                    <a:pt x="571524" y="146391"/>
                  </a:lnTo>
                  <a:lnTo>
                    <a:pt x="564005" y="144950"/>
                  </a:lnTo>
                  <a:lnTo>
                    <a:pt x="542445" y="151472"/>
                  </a:lnTo>
                  <a:lnTo>
                    <a:pt x="485210" y="197736"/>
                  </a:lnTo>
                  <a:lnTo>
                    <a:pt x="459149" y="226100"/>
                  </a:lnTo>
                  <a:lnTo>
                    <a:pt x="446585" y="250001"/>
                  </a:lnTo>
                  <a:lnTo>
                    <a:pt x="444048" y="279920"/>
                  </a:lnTo>
                  <a:lnTo>
                    <a:pt x="445504" y="296430"/>
                  </a:lnTo>
                  <a:lnTo>
                    <a:pt x="463373" y="326963"/>
                  </a:lnTo>
                  <a:lnTo>
                    <a:pt x="521424" y="385209"/>
                  </a:lnTo>
                  <a:lnTo>
                    <a:pt x="578836" y="422484"/>
                  </a:lnTo>
                  <a:lnTo>
                    <a:pt x="615578" y="478112"/>
                  </a:lnTo>
                  <a:lnTo>
                    <a:pt x="628338" y="506736"/>
                  </a:lnTo>
                  <a:lnTo>
                    <a:pt x="627780" y="522291"/>
                  </a:lnTo>
                  <a:lnTo>
                    <a:pt x="614971" y="555824"/>
                  </a:lnTo>
                  <a:lnTo>
                    <a:pt x="585919" y="582916"/>
                  </a:lnTo>
                  <a:lnTo>
                    <a:pt x="547615" y="602067"/>
                  </a:lnTo>
                  <a:lnTo>
                    <a:pt x="505200" y="610578"/>
                  </a:lnTo>
                  <a:lnTo>
                    <a:pt x="460958" y="614361"/>
                  </a:lnTo>
                  <a:lnTo>
                    <a:pt x="420474" y="612995"/>
                  </a:lnTo>
                  <a:lnTo>
                    <a:pt x="366149" y="5899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7280648" y="8697495"/>
              <a:ext cx="301648" cy="41135"/>
            </a:xfrm>
            <a:custGeom>
              <a:avLst/>
              <a:gdLst/>
              <a:ahLst/>
              <a:cxnLst/>
              <a:rect l="0" t="0" r="0" b="0"/>
              <a:pathLst>
                <a:path w="301648" h="41135">
                  <a:moveTo>
                    <a:pt x="0" y="41134"/>
                  </a:moveTo>
                  <a:lnTo>
                    <a:pt x="45309" y="39610"/>
                  </a:lnTo>
                  <a:lnTo>
                    <a:pt x="101447" y="30187"/>
                  </a:lnTo>
                  <a:lnTo>
                    <a:pt x="152951" y="19270"/>
                  </a:lnTo>
                  <a:lnTo>
                    <a:pt x="198996" y="16182"/>
                  </a:lnTo>
                  <a:lnTo>
                    <a:pt x="254473" y="7164"/>
                  </a:lnTo>
                  <a:lnTo>
                    <a:pt x="30164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7253225" y="8436982"/>
              <a:ext cx="27424" cy="1"/>
            </a:xfrm>
            <a:custGeom>
              <a:avLst/>
              <a:gdLst/>
              <a:ahLst/>
              <a:cxnLst/>
              <a:rect l="0" t="0" r="0" b="0"/>
              <a:pathLst>
                <a:path w="27424" h="1">
                  <a:moveTo>
                    <a:pt x="27423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4020884" y="7984681"/>
              <a:ext cx="4206934" cy="1722478"/>
            </a:xfrm>
            <a:custGeom>
              <a:avLst/>
              <a:gdLst/>
              <a:ahLst/>
              <a:cxnLst/>
              <a:rect l="0" t="0" r="0" b="0"/>
              <a:pathLst>
                <a:path w="4206934" h="1722478">
                  <a:moveTo>
                    <a:pt x="3863056" y="164366"/>
                  </a:moveTo>
                  <a:lnTo>
                    <a:pt x="3803397" y="153514"/>
                  </a:lnTo>
                  <a:lnTo>
                    <a:pt x="3764938" y="151925"/>
                  </a:lnTo>
                  <a:lnTo>
                    <a:pt x="3712297" y="151219"/>
                  </a:lnTo>
                  <a:lnTo>
                    <a:pt x="3651821" y="143543"/>
                  </a:lnTo>
                  <a:lnTo>
                    <a:pt x="3597678" y="138899"/>
                  </a:lnTo>
                  <a:lnTo>
                    <a:pt x="3543041" y="137522"/>
                  </a:lnTo>
                  <a:lnTo>
                    <a:pt x="3488258" y="129836"/>
                  </a:lnTo>
                  <a:lnTo>
                    <a:pt x="3433432" y="125189"/>
                  </a:lnTo>
                  <a:lnTo>
                    <a:pt x="3378591" y="123812"/>
                  </a:lnTo>
                  <a:lnTo>
                    <a:pt x="3316470" y="116125"/>
                  </a:lnTo>
                  <a:lnTo>
                    <a:pt x="3272271" y="112457"/>
                  </a:lnTo>
                  <a:lnTo>
                    <a:pt x="3227236" y="109302"/>
                  </a:lnTo>
                  <a:lnTo>
                    <a:pt x="3181829" y="102822"/>
                  </a:lnTo>
                  <a:lnTo>
                    <a:pt x="3136257" y="98927"/>
                  </a:lnTo>
                  <a:lnTo>
                    <a:pt x="3090612" y="95672"/>
                  </a:lnTo>
                  <a:lnTo>
                    <a:pt x="3044934" y="89147"/>
                  </a:lnTo>
                  <a:lnTo>
                    <a:pt x="2999242" y="85231"/>
                  </a:lnTo>
                  <a:lnTo>
                    <a:pt x="2952019" y="81968"/>
                  </a:lnTo>
                  <a:lnTo>
                    <a:pt x="2900562" y="75438"/>
                  </a:lnTo>
                  <a:lnTo>
                    <a:pt x="2851286" y="71520"/>
                  </a:lnTo>
                  <a:lnTo>
                    <a:pt x="2802471" y="69779"/>
                  </a:lnTo>
                  <a:lnTo>
                    <a:pt x="2750305" y="69006"/>
                  </a:lnTo>
                  <a:lnTo>
                    <a:pt x="2696651" y="64600"/>
                  </a:lnTo>
                  <a:lnTo>
                    <a:pt x="2642336" y="59087"/>
                  </a:lnTo>
                  <a:lnTo>
                    <a:pt x="2587727" y="56637"/>
                  </a:lnTo>
                  <a:lnTo>
                    <a:pt x="2528924" y="51485"/>
                  </a:lnTo>
                  <a:lnTo>
                    <a:pt x="2468766" y="45640"/>
                  </a:lnTo>
                  <a:lnTo>
                    <a:pt x="2411559" y="43043"/>
                  </a:lnTo>
                  <a:lnTo>
                    <a:pt x="2355665" y="37825"/>
                  </a:lnTo>
                  <a:lnTo>
                    <a:pt x="2298829" y="31952"/>
                  </a:lnTo>
                  <a:lnTo>
                    <a:pt x="2238022" y="29341"/>
                  </a:lnTo>
                  <a:lnTo>
                    <a:pt x="2179511" y="28181"/>
                  </a:lnTo>
                  <a:lnTo>
                    <a:pt x="2123037" y="26142"/>
                  </a:lnTo>
                  <a:lnTo>
                    <a:pt x="2067469" y="20158"/>
                  </a:lnTo>
                  <a:lnTo>
                    <a:pt x="2008240" y="16483"/>
                  </a:lnTo>
                  <a:lnTo>
                    <a:pt x="1947892" y="14849"/>
                  </a:lnTo>
                  <a:lnTo>
                    <a:pt x="1890601" y="14123"/>
                  </a:lnTo>
                  <a:lnTo>
                    <a:pt x="1830606" y="13801"/>
                  </a:lnTo>
                  <a:lnTo>
                    <a:pt x="1768394" y="12134"/>
                  </a:lnTo>
                  <a:lnTo>
                    <a:pt x="1705197" y="6315"/>
                  </a:lnTo>
                  <a:lnTo>
                    <a:pt x="1645624" y="2713"/>
                  </a:lnTo>
                  <a:lnTo>
                    <a:pt x="1587155" y="1112"/>
                  </a:lnTo>
                  <a:lnTo>
                    <a:pt x="1525621" y="401"/>
                  </a:lnTo>
                  <a:lnTo>
                    <a:pt x="1462725" y="84"/>
                  </a:lnTo>
                  <a:lnTo>
                    <a:pt x="1431023" y="0"/>
                  </a:lnTo>
                  <a:lnTo>
                    <a:pt x="1399224" y="1467"/>
                  </a:lnTo>
                  <a:lnTo>
                    <a:pt x="1367360" y="3969"/>
                  </a:lnTo>
                  <a:lnTo>
                    <a:pt x="1305041" y="9288"/>
                  </a:lnTo>
                  <a:lnTo>
                    <a:pt x="1246875" y="11651"/>
                  </a:lnTo>
                  <a:lnTo>
                    <a:pt x="1190554" y="12701"/>
                  </a:lnTo>
                  <a:lnTo>
                    <a:pt x="1133529" y="14692"/>
                  </a:lnTo>
                  <a:lnTo>
                    <a:pt x="1072638" y="20655"/>
                  </a:lnTo>
                  <a:lnTo>
                    <a:pt x="1014090" y="32446"/>
                  </a:lnTo>
                  <a:lnTo>
                    <a:pt x="957599" y="46319"/>
                  </a:lnTo>
                  <a:lnTo>
                    <a:pt x="902022" y="57564"/>
                  </a:lnTo>
                  <a:lnTo>
                    <a:pt x="846853" y="67639"/>
                  </a:lnTo>
                  <a:lnTo>
                    <a:pt x="791863" y="80243"/>
                  </a:lnTo>
                  <a:lnTo>
                    <a:pt x="736954" y="101079"/>
                  </a:lnTo>
                  <a:lnTo>
                    <a:pt x="686143" y="121512"/>
                  </a:lnTo>
                  <a:lnTo>
                    <a:pt x="636646" y="140749"/>
                  </a:lnTo>
                  <a:lnTo>
                    <a:pt x="584178" y="159455"/>
                  </a:lnTo>
                  <a:lnTo>
                    <a:pt x="530390" y="186051"/>
                  </a:lnTo>
                  <a:lnTo>
                    <a:pt x="477538" y="216660"/>
                  </a:lnTo>
                  <a:lnTo>
                    <a:pt x="428657" y="245499"/>
                  </a:lnTo>
                  <a:lnTo>
                    <a:pt x="381541" y="277614"/>
                  </a:lnTo>
                  <a:lnTo>
                    <a:pt x="336733" y="312200"/>
                  </a:lnTo>
                  <a:lnTo>
                    <a:pt x="277247" y="365932"/>
                  </a:lnTo>
                  <a:lnTo>
                    <a:pt x="222550" y="420446"/>
                  </a:lnTo>
                  <a:lnTo>
                    <a:pt x="176721" y="476717"/>
                  </a:lnTo>
                  <a:lnTo>
                    <a:pt x="148200" y="519013"/>
                  </a:lnTo>
                  <a:lnTo>
                    <a:pt x="120290" y="563203"/>
                  </a:lnTo>
                  <a:lnTo>
                    <a:pt x="94174" y="608233"/>
                  </a:lnTo>
                  <a:lnTo>
                    <a:pt x="72410" y="653637"/>
                  </a:lnTo>
                  <a:lnTo>
                    <a:pt x="52581" y="699209"/>
                  </a:lnTo>
                  <a:lnTo>
                    <a:pt x="35135" y="744854"/>
                  </a:lnTo>
                  <a:lnTo>
                    <a:pt x="22303" y="790531"/>
                  </a:lnTo>
                  <a:lnTo>
                    <a:pt x="6514" y="851794"/>
                  </a:lnTo>
                  <a:lnTo>
                    <a:pt x="950" y="893920"/>
                  </a:lnTo>
                  <a:lnTo>
                    <a:pt x="0" y="938035"/>
                  </a:lnTo>
                  <a:lnTo>
                    <a:pt x="4656" y="983033"/>
                  </a:lnTo>
                  <a:lnTo>
                    <a:pt x="15842" y="1043912"/>
                  </a:lnTo>
                  <a:lnTo>
                    <a:pt x="28806" y="1100546"/>
                  </a:lnTo>
                  <a:lnTo>
                    <a:pt x="49574" y="1155920"/>
                  </a:lnTo>
                  <a:lnTo>
                    <a:pt x="75025" y="1210921"/>
                  </a:lnTo>
                  <a:lnTo>
                    <a:pt x="109142" y="1265812"/>
                  </a:lnTo>
                  <a:lnTo>
                    <a:pt x="155475" y="1320671"/>
                  </a:lnTo>
                  <a:lnTo>
                    <a:pt x="217827" y="1382856"/>
                  </a:lnTo>
                  <a:lnTo>
                    <a:pt x="277055" y="1425261"/>
                  </a:lnTo>
                  <a:lnTo>
                    <a:pt x="335399" y="1466771"/>
                  </a:lnTo>
                  <a:lnTo>
                    <a:pt x="378180" y="1494282"/>
                  </a:lnTo>
                  <a:lnTo>
                    <a:pt x="426647" y="1521743"/>
                  </a:lnTo>
                  <a:lnTo>
                    <a:pt x="477134" y="1547660"/>
                  </a:lnTo>
                  <a:lnTo>
                    <a:pt x="524964" y="1569334"/>
                  </a:lnTo>
                  <a:lnTo>
                    <a:pt x="575675" y="1593187"/>
                  </a:lnTo>
                  <a:lnTo>
                    <a:pt x="630207" y="1615976"/>
                  </a:lnTo>
                  <a:lnTo>
                    <a:pt x="689990" y="1631182"/>
                  </a:lnTo>
                  <a:lnTo>
                    <a:pt x="748045" y="1647081"/>
                  </a:lnTo>
                  <a:lnTo>
                    <a:pt x="805841" y="1662781"/>
                  </a:lnTo>
                  <a:lnTo>
                    <a:pt x="867075" y="1674836"/>
                  </a:lnTo>
                  <a:lnTo>
                    <a:pt x="929838" y="1685273"/>
                  </a:lnTo>
                  <a:lnTo>
                    <a:pt x="993280" y="1694989"/>
                  </a:lnTo>
                  <a:lnTo>
                    <a:pt x="1025128" y="1699713"/>
                  </a:lnTo>
                  <a:lnTo>
                    <a:pt x="1057024" y="1704386"/>
                  </a:lnTo>
                  <a:lnTo>
                    <a:pt x="1090476" y="1707501"/>
                  </a:lnTo>
                  <a:lnTo>
                    <a:pt x="1124965" y="1709578"/>
                  </a:lnTo>
                  <a:lnTo>
                    <a:pt x="1160145" y="1710962"/>
                  </a:lnTo>
                  <a:lnTo>
                    <a:pt x="1194264" y="1713409"/>
                  </a:lnTo>
                  <a:lnTo>
                    <a:pt x="1227673" y="1716563"/>
                  </a:lnTo>
                  <a:lnTo>
                    <a:pt x="1260610" y="1720189"/>
                  </a:lnTo>
                  <a:lnTo>
                    <a:pt x="1294756" y="1721084"/>
                  </a:lnTo>
                  <a:lnTo>
                    <a:pt x="1329708" y="1720156"/>
                  </a:lnTo>
                  <a:lnTo>
                    <a:pt x="1365197" y="1718014"/>
                  </a:lnTo>
                  <a:lnTo>
                    <a:pt x="1401044" y="1718110"/>
                  </a:lnTo>
                  <a:lnTo>
                    <a:pt x="1437129" y="1719697"/>
                  </a:lnTo>
                  <a:lnTo>
                    <a:pt x="1473374" y="1722279"/>
                  </a:lnTo>
                  <a:lnTo>
                    <a:pt x="1509725" y="1722477"/>
                  </a:lnTo>
                  <a:lnTo>
                    <a:pt x="1546147" y="1721085"/>
                  </a:lnTo>
                  <a:lnTo>
                    <a:pt x="1582615" y="1718634"/>
                  </a:lnTo>
                  <a:lnTo>
                    <a:pt x="1620639" y="1715477"/>
                  </a:lnTo>
                  <a:lnTo>
                    <a:pt x="1659700" y="1711848"/>
                  </a:lnTo>
                  <a:lnTo>
                    <a:pt x="1699451" y="1707906"/>
                  </a:lnTo>
                  <a:lnTo>
                    <a:pt x="1738140" y="1702231"/>
                  </a:lnTo>
                  <a:lnTo>
                    <a:pt x="1776120" y="1695400"/>
                  </a:lnTo>
                  <a:lnTo>
                    <a:pt x="1813628" y="1687799"/>
                  </a:lnTo>
                  <a:lnTo>
                    <a:pt x="1852345" y="1679685"/>
                  </a:lnTo>
                  <a:lnTo>
                    <a:pt x="1891867" y="1671229"/>
                  </a:lnTo>
                  <a:lnTo>
                    <a:pt x="1931926" y="1662544"/>
                  </a:lnTo>
                  <a:lnTo>
                    <a:pt x="1970820" y="1653707"/>
                  </a:lnTo>
                  <a:lnTo>
                    <a:pt x="2008937" y="1644769"/>
                  </a:lnTo>
                  <a:lnTo>
                    <a:pt x="2046536" y="1635764"/>
                  </a:lnTo>
                  <a:lnTo>
                    <a:pt x="2083790" y="1626714"/>
                  </a:lnTo>
                  <a:lnTo>
                    <a:pt x="2120814" y="1617632"/>
                  </a:lnTo>
                  <a:lnTo>
                    <a:pt x="2157684" y="1608532"/>
                  </a:lnTo>
                  <a:lnTo>
                    <a:pt x="2194452" y="1599418"/>
                  </a:lnTo>
                  <a:lnTo>
                    <a:pt x="2231151" y="1590295"/>
                  </a:lnTo>
                  <a:lnTo>
                    <a:pt x="2267805" y="1581166"/>
                  </a:lnTo>
                  <a:lnTo>
                    <a:pt x="2305952" y="1570510"/>
                  </a:lnTo>
                  <a:lnTo>
                    <a:pt x="2345095" y="1558835"/>
                  </a:lnTo>
                  <a:lnTo>
                    <a:pt x="2384901" y="1546481"/>
                  </a:lnTo>
                  <a:lnTo>
                    <a:pt x="2423627" y="1535199"/>
                  </a:lnTo>
                  <a:lnTo>
                    <a:pt x="2461632" y="1524631"/>
                  </a:lnTo>
                  <a:lnTo>
                    <a:pt x="2499156" y="1514538"/>
                  </a:lnTo>
                  <a:lnTo>
                    <a:pt x="2536360" y="1503239"/>
                  </a:lnTo>
                  <a:lnTo>
                    <a:pt x="2573350" y="1491136"/>
                  </a:lnTo>
                  <a:lnTo>
                    <a:pt x="2610197" y="1478497"/>
                  </a:lnTo>
                  <a:lnTo>
                    <a:pt x="2646951" y="1465500"/>
                  </a:lnTo>
                  <a:lnTo>
                    <a:pt x="2683640" y="1452265"/>
                  </a:lnTo>
                  <a:lnTo>
                    <a:pt x="2720288" y="1438872"/>
                  </a:lnTo>
                  <a:lnTo>
                    <a:pt x="2756908" y="1425373"/>
                  </a:lnTo>
                  <a:lnTo>
                    <a:pt x="2793508" y="1411803"/>
                  </a:lnTo>
                  <a:lnTo>
                    <a:pt x="2830096" y="1398185"/>
                  </a:lnTo>
                  <a:lnTo>
                    <a:pt x="2866676" y="1384537"/>
                  </a:lnTo>
                  <a:lnTo>
                    <a:pt x="2903250" y="1370868"/>
                  </a:lnTo>
                  <a:lnTo>
                    <a:pt x="2939821" y="1357184"/>
                  </a:lnTo>
                  <a:lnTo>
                    <a:pt x="2976389" y="1343492"/>
                  </a:lnTo>
                  <a:lnTo>
                    <a:pt x="3012956" y="1329793"/>
                  </a:lnTo>
                  <a:lnTo>
                    <a:pt x="3049522" y="1316091"/>
                  </a:lnTo>
                  <a:lnTo>
                    <a:pt x="3086086" y="1300862"/>
                  </a:lnTo>
                  <a:lnTo>
                    <a:pt x="3122651" y="1284615"/>
                  </a:lnTo>
                  <a:lnTo>
                    <a:pt x="3159214" y="1267690"/>
                  </a:lnTo>
                  <a:lnTo>
                    <a:pt x="3194254" y="1250313"/>
                  </a:lnTo>
                  <a:lnTo>
                    <a:pt x="3228278" y="1232634"/>
                  </a:lnTo>
                  <a:lnTo>
                    <a:pt x="3261626" y="1214754"/>
                  </a:lnTo>
                  <a:lnTo>
                    <a:pt x="3296045" y="1198264"/>
                  </a:lnTo>
                  <a:lnTo>
                    <a:pt x="3331179" y="1182701"/>
                  </a:lnTo>
                  <a:lnTo>
                    <a:pt x="3366789" y="1167754"/>
                  </a:lnTo>
                  <a:lnTo>
                    <a:pt x="3401193" y="1151696"/>
                  </a:lnTo>
                  <a:lnTo>
                    <a:pt x="3434794" y="1134896"/>
                  </a:lnTo>
                  <a:lnTo>
                    <a:pt x="3467859" y="1117604"/>
                  </a:lnTo>
                  <a:lnTo>
                    <a:pt x="3528973" y="1086201"/>
                  </a:lnTo>
                  <a:lnTo>
                    <a:pt x="3588128" y="1055486"/>
                  </a:lnTo>
                  <a:lnTo>
                    <a:pt x="3649966" y="1021522"/>
                  </a:lnTo>
                  <a:lnTo>
                    <a:pt x="3712997" y="990177"/>
                  </a:lnTo>
                  <a:lnTo>
                    <a:pt x="3773512" y="961010"/>
                  </a:lnTo>
                  <a:lnTo>
                    <a:pt x="3825798" y="932813"/>
                  </a:lnTo>
                  <a:lnTo>
                    <a:pt x="3878490" y="905046"/>
                  </a:lnTo>
                  <a:lnTo>
                    <a:pt x="3929331" y="877470"/>
                  </a:lnTo>
                  <a:lnTo>
                    <a:pt x="3992214" y="836251"/>
                  </a:lnTo>
                  <a:lnTo>
                    <a:pt x="4047917" y="795092"/>
                  </a:lnTo>
                  <a:lnTo>
                    <a:pt x="4108457" y="740238"/>
                  </a:lnTo>
                  <a:lnTo>
                    <a:pt x="4165760" y="681103"/>
                  </a:lnTo>
                  <a:lnTo>
                    <a:pt x="4194592" y="621575"/>
                  </a:lnTo>
                  <a:lnTo>
                    <a:pt x="4206933" y="582379"/>
                  </a:lnTo>
                  <a:lnTo>
                    <a:pt x="4205315" y="527575"/>
                  </a:lnTo>
                  <a:lnTo>
                    <a:pt x="4192140" y="480191"/>
                  </a:lnTo>
                  <a:lnTo>
                    <a:pt x="4152350" y="418482"/>
                  </a:lnTo>
                  <a:lnTo>
                    <a:pt x="4092204" y="356965"/>
                  </a:lnTo>
                  <a:lnTo>
                    <a:pt x="4033245" y="319887"/>
                  </a:lnTo>
                  <a:lnTo>
                    <a:pt x="3972340" y="292645"/>
                  </a:lnTo>
                  <a:lnTo>
                    <a:pt x="3920997" y="269745"/>
                  </a:lnTo>
                  <a:lnTo>
                    <a:pt x="3865666" y="252634"/>
                  </a:lnTo>
                  <a:lnTo>
                    <a:pt x="3823591" y="242698"/>
                  </a:lnTo>
                  <a:lnTo>
                    <a:pt x="3779500" y="233204"/>
                  </a:lnTo>
                  <a:lnTo>
                    <a:pt x="3734512" y="223906"/>
                  </a:lnTo>
                  <a:lnTo>
                    <a:pt x="3689127" y="214696"/>
                  </a:lnTo>
                  <a:lnTo>
                    <a:pt x="3639502" y="205525"/>
                  </a:lnTo>
                  <a:lnTo>
                    <a:pt x="3588500" y="197893"/>
                  </a:lnTo>
                  <a:lnTo>
                    <a:pt x="3540442" y="194501"/>
                  </a:lnTo>
                  <a:lnTo>
                    <a:pt x="3485566" y="192993"/>
                  </a:lnTo>
                  <a:lnTo>
                    <a:pt x="3427153" y="192324"/>
                  </a:lnTo>
                  <a:lnTo>
                    <a:pt x="3370722" y="192026"/>
                  </a:lnTo>
                  <a:lnTo>
                    <a:pt x="3311110" y="195957"/>
                  </a:lnTo>
                  <a:lnTo>
                    <a:pt x="3249068" y="202782"/>
                  </a:lnTo>
                  <a:lnTo>
                    <a:pt x="3185947" y="210893"/>
                  </a:lnTo>
                  <a:lnTo>
                    <a:pt x="3130470" y="215514"/>
                  </a:lnTo>
                  <a:lnTo>
                    <a:pt x="3081946" y="219091"/>
                  </a:lnTo>
                  <a:lnTo>
                    <a:pt x="3026462" y="228146"/>
                  </a:lnTo>
                  <a:lnTo>
                    <a:pt x="2999251" y="2329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6056910" y="11088728"/>
            <a:ext cx="856922" cy="527684"/>
            <a:chOff x="6056910" y="11088728"/>
            <a:chExt cx="856922" cy="527684"/>
          </a:xfrm>
        </p:grpSpPr>
        <p:sp>
          <p:nvSpPr>
            <p:cNvPr id="97" name="Freeform 96"/>
            <p:cNvSpPr/>
            <p:nvPr/>
          </p:nvSpPr>
          <p:spPr>
            <a:xfrm>
              <a:off x="6056910" y="11225840"/>
              <a:ext cx="332511" cy="390572"/>
            </a:xfrm>
            <a:custGeom>
              <a:avLst/>
              <a:gdLst/>
              <a:ahLst/>
              <a:cxnLst/>
              <a:rect l="0" t="0" r="0" b="0"/>
              <a:pathLst>
                <a:path w="332511" h="390572">
                  <a:moveTo>
                    <a:pt x="126842" y="0"/>
                  </a:moveTo>
                  <a:lnTo>
                    <a:pt x="115895" y="46833"/>
                  </a:lnTo>
                  <a:lnTo>
                    <a:pt x="107758" y="90894"/>
                  </a:lnTo>
                  <a:lnTo>
                    <a:pt x="94611" y="145254"/>
                  </a:lnTo>
                  <a:lnTo>
                    <a:pt x="76521" y="204568"/>
                  </a:lnTo>
                  <a:lnTo>
                    <a:pt x="50151" y="264358"/>
                  </a:lnTo>
                  <a:lnTo>
                    <a:pt x="16392" y="327120"/>
                  </a:lnTo>
                  <a:lnTo>
                    <a:pt x="0" y="369626"/>
                  </a:lnTo>
                  <a:lnTo>
                    <a:pt x="4194" y="378959"/>
                  </a:lnTo>
                  <a:lnTo>
                    <a:pt x="14607" y="385181"/>
                  </a:lnTo>
                  <a:lnTo>
                    <a:pt x="44967" y="390571"/>
                  </a:lnTo>
                  <a:lnTo>
                    <a:pt x="96319" y="386564"/>
                  </a:lnTo>
                  <a:lnTo>
                    <a:pt x="150130" y="384699"/>
                  </a:lnTo>
                  <a:lnTo>
                    <a:pt x="204668" y="384147"/>
                  </a:lnTo>
                  <a:lnTo>
                    <a:pt x="259422" y="383983"/>
                  </a:lnTo>
                  <a:lnTo>
                    <a:pt x="316266" y="383928"/>
                  </a:lnTo>
                  <a:lnTo>
                    <a:pt x="332510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6128907" y="11321819"/>
              <a:ext cx="246803" cy="13712"/>
            </a:xfrm>
            <a:custGeom>
              <a:avLst/>
              <a:gdLst/>
              <a:ahLst/>
              <a:cxnLst/>
              <a:rect l="0" t="0" r="0" b="0"/>
              <a:pathLst>
                <a:path w="246803" h="13712">
                  <a:moveTo>
                    <a:pt x="0" y="13711"/>
                  </a:moveTo>
                  <a:lnTo>
                    <a:pt x="35886" y="4288"/>
                  </a:lnTo>
                  <a:lnTo>
                    <a:pt x="90530" y="1270"/>
                  </a:lnTo>
                  <a:lnTo>
                    <a:pt x="145993" y="377"/>
                  </a:lnTo>
                  <a:lnTo>
                    <a:pt x="197974" y="112"/>
                  </a:lnTo>
                  <a:lnTo>
                    <a:pt x="24680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6211174" y="11088728"/>
              <a:ext cx="178247" cy="27424"/>
            </a:xfrm>
            <a:custGeom>
              <a:avLst/>
              <a:gdLst/>
              <a:ahLst/>
              <a:cxnLst/>
              <a:rect l="0" t="0" r="0" b="0"/>
              <a:pathLst>
                <a:path w="178247" h="27424">
                  <a:moveTo>
                    <a:pt x="0" y="27423"/>
                  </a:moveTo>
                  <a:lnTo>
                    <a:pt x="57253" y="8338"/>
                  </a:lnTo>
                  <a:lnTo>
                    <a:pt x="111249" y="2470"/>
                  </a:lnTo>
                  <a:lnTo>
                    <a:pt x="141360" y="1097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6636221" y="11129862"/>
              <a:ext cx="13713" cy="452471"/>
            </a:xfrm>
            <a:custGeom>
              <a:avLst/>
              <a:gdLst/>
              <a:ahLst/>
              <a:cxnLst/>
              <a:rect l="0" t="0" r="0" b="0"/>
              <a:pathLst>
                <a:path w="13713" h="452471">
                  <a:moveTo>
                    <a:pt x="0" y="0"/>
                  </a:moveTo>
                  <a:lnTo>
                    <a:pt x="9423" y="54732"/>
                  </a:lnTo>
                  <a:lnTo>
                    <a:pt x="12441" y="116935"/>
                  </a:lnTo>
                  <a:lnTo>
                    <a:pt x="13148" y="161153"/>
                  </a:lnTo>
                  <a:lnTo>
                    <a:pt x="13461" y="210259"/>
                  </a:lnTo>
                  <a:lnTo>
                    <a:pt x="13600" y="261030"/>
                  </a:lnTo>
                  <a:lnTo>
                    <a:pt x="13662" y="308986"/>
                  </a:lnTo>
                  <a:lnTo>
                    <a:pt x="13697" y="371531"/>
                  </a:lnTo>
                  <a:lnTo>
                    <a:pt x="13706" y="405832"/>
                  </a:lnTo>
                  <a:lnTo>
                    <a:pt x="13712" y="4524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6526532" y="11116151"/>
              <a:ext cx="387300" cy="438759"/>
            </a:xfrm>
            <a:custGeom>
              <a:avLst/>
              <a:gdLst/>
              <a:ahLst/>
              <a:cxnLst/>
              <a:rect l="0" t="0" r="0" b="0"/>
              <a:pathLst>
                <a:path w="387300" h="438759">
                  <a:moveTo>
                    <a:pt x="68556" y="0"/>
                  </a:moveTo>
                  <a:lnTo>
                    <a:pt x="124154" y="14915"/>
                  </a:lnTo>
                  <a:lnTo>
                    <a:pt x="178394" y="39509"/>
                  </a:lnTo>
                  <a:lnTo>
                    <a:pt x="233981" y="72137"/>
                  </a:lnTo>
                  <a:lnTo>
                    <a:pt x="284137" y="96193"/>
                  </a:lnTo>
                  <a:lnTo>
                    <a:pt x="320665" y="120248"/>
                  </a:lnTo>
                  <a:lnTo>
                    <a:pt x="358063" y="161230"/>
                  </a:lnTo>
                  <a:lnTo>
                    <a:pt x="383533" y="211968"/>
                  </a:lnTo>
                  <a:lnTo>
                    <a:pt x="387299" y="243508"/>
                  </a:lnTo>
                  <a:lnTo>
                    <a:pt x="382371" y="271236"/>
                  </a:lnTo>
                  <a:lnTo>
                    <a:pt x="370025" y="293717"/>
                  </a:lnTo>
                  <a:lnTo>
                    <a:pt x="324107" y="330781"/>
                  </a:lnTo>
                  <a:lnTo>
                    <a:pt x="269538" y="356153"/>
                  </a:lnTo>
                  <a:lnTo>
                    <a:pt x="214774" y="373317"/>
                  </a:lnTo>
                  <a:lnTo>
                    <a:pt x="159954" y="388053"/>
                  </a:lnTo>
                  <a:lnTo>
                    <a:pt x="105116" y="409346"/>
                  </a:lnTo>
                  <a:lnTo>
                    <a:pt x="42995" y="427673"/>
                  </a:lnTo>
                  <a:lnTo>
                    <a:pt x="0" y="4387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53012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10018522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4. A movie projector positioned 40 feet from a screen projects an image that is 10 feet wide. How wide will the image be if the screen is positioned 50 feet from the projector?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550" y="5651500"/>
            <a:ext cx="2916428" cy="229336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850" y="5499100"/>
            <a:ext cx="2676017" cy="233057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TextBox 4"/>
          <p:cNvSpPr txBox="1"/>
          <p:nvPr/>
        </p:nvSpPr>
        <p:spPr>
          <a:xfrm>
            <a:off x="0" y="4457700"/>
            <a:ext cx="10018522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5. Using the table at the right, is the angle measurement of angle C less than 30 degrees, between 30 and 45 degrees, between 45 and 60 degrees, or greater than 60 degrees?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800" y="10502900"/>
            <a:ext cx="93727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6. The cosine of 80 degrees is the same as the sine of what degree?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8640151" y="1220297"/>
            <a:ext cx="762817" cy="773923"/>
          </a:xfrm>
          <a:custGeom>
            <a:avLst/>
            <a:gdLst/>
            <a:ahLst/>
            <a:cxnLst/>
            <a:rect l="0" t="0" r="0" b="0"/>
            <a:pathLst>
              <a:path w="762817" h="773923">
                <a:moveTo>
                  <a:pt x="66462" y="82267"/>
                </a:moveTo>
                <a:lnTo>
                  <a:pt x="66462" y="136999"/>
                </a:lnTo>
                <a:lnTo>
                  <a:pt x="64939" y="196155"/>
                </a:lnTo>
                <a:lnTo>
                  <a:pt x="55516" y="247030"/>
                </a:lnTo>
                <a:lnTo>
                  <a:pt x="43075" y="308993"/>
                </a:lnTo>
                <a:lnTo>
                  <a:pt x="34232" y="353155"/>
                </a:lnTo>
                <a:lnTo>
                  <a:pt x="29286" y="398173"/>
                </a:lnTo>
                <a:lnTo>
                  <a:pt x="25564" y="442049"/>
                </a:lnTo>
                <a:lnTo>
                  <a:pt x="16427" y="501011"/>
                </a:lnTo>
                <a:lnTo>
                  <a:pt x="11519" y="555552"/>
                </a:lnTo>
                <a:lnTo>
                  <a:pt x="2617" y="602859"/>
                </a:lnTo>
                <a:lnTo>
                  <a:pt x="0" y="637124"/>
                </a:lnTo>
                <a:lnTo>
                  <a:pt x="3873" y="650222"/>
                </a:lnTo>
                <a:lnTo>
                  <a:pt x="11025" y="660478"/>
                </a:lnTo>
                <a:lnTo>
                  <a:pt x="20363" y="668839"/>
                </a:lnTo>
                <a:lnTo>
                  <a:pt x="46989" y="678128"/>
                </a:lnTo>
                <a:lnTo>
                  <a:pt x="96239" y="683358"/>
                </a:lnTo>
                <a:lnTo>
                  <a:pt x="149426" y="684907"/>
                </a:lnTo>
                <a:lnTo>
                  <a:pt x="207843" y="685367"/>
                </a:lnTo>
                <a:lnTo>
                  <a:pt x="251175" y="686997"/>
                </a:lnTo>
                <a:lnTo>
                  <a:pt x="295825" y="692801"/>
                </a:lnTo>
                <a:lnTo>
                  <a:pt x="341060" y="700458"/>
                </a:lnTo>
                <a:lnTo>
                  <a:pt x="386556" y="708940"/>
                </a:lnTo>
                <a:lnTo>
                  <a:pt x="432168" y="717787"/>
                </a:lnTo>
                <a:lnTo>
                  <a:pt x="493393" y="731333"/>
                </a:lnTo>
                <a:lnTo>
                  <a:pt x="550128" y="744996"/>
                </a:lnTo>
                <a:lnTo>
                  <a:pt x="612947" y="763261"/>
                </a:lnTo>
                <a:lnTo>
                  <a:pt x="655461" y="773922"/>
                </a:lnTo>
                <a:lnTo>
                  <a:pt x="683207" y="771552"/>
                </a:lnTo>
                <a:lnTo>
                  <a:pt x="692434" y="764216"/>
                </a:lnTo>
                <a:lnTo>
                  <a:pt x="702686" y="739816"/>
                </a:lnTo>
                <a:lnTo>
                  <a:pt x="715737" y="691818"/>
                </a:lnTo>
                <a:lnTo>
                  <a:pt x="721974" y="639002"/>
                </a:lnTo>
                <a:lnTo>
                  <a:pt x="731100" y="577479"/>
                </a:lnTo>
                <a:lnTo>
                  <a:pt x="735106" y="533421"/>
                </a:lnTo>
                <a:lnTo>
                  <a:pt x="738410" y="486924"/>
                </a:lnTo>
                <a:lnTo>
                  <a:pt x="744956" y="435790"/>
                </a:lnTo>
                <a:lnTo>
                  <a:pt x="748881" y="386657"/>
                </a:lnTo>
                <a:lnTo>
                  <a:pt x="752149" y="340952"/>
                </a:lnTo>
                <a:lnTo>
                  <a:pt x="761031" y="279438"/>
                </a:lnTo>
                <a:lnTo>
                  <a:pt x="762816" y="216692"/>
                </a:lnTo>
                <a:lnTo>
                  <a:pt x="754374" y="167801"/>
                </a:lnTo>
                <a:lnTo>
                  <a:pt x="746465" y="138564"/>
                </a:lnTo>
                <a:lnTo>
                  <a:pt x="739176" y="127416"/>
                </a:lnTo>
                <a:lnTo>
                  <a:pt x="718891" y="110966"/>
                </a:lnTo>
                <a:lnTo>
                  <a:pt x="657681" y="87993"/>
                </a:lnTo>
                <a:lnTo>
                  <a:pt x="603376" y="73469"/>
                </a:lnTo>
                <a:lnTo>
                  <a:pt x="561541" y="64138"/>
                </a:lnTo>
                <a:lnTo>
                  <a:pt x="513494" y="54912"/>
                </a:lnTo>
                <a:lnTo>
                  <a:pt x="466240" y="45734"/>
                </a:lnTo>
                <a:lnTo>
                  <a:pt x="409373" y="32002"/>
                </a:lnTo>
                <a:lnTo>
                  <a:pt x="362072" y="22856"/>
                </a:lnTo>
                <a:lnTo>
                  <a:pt x="310581" y="13713"/>
                </a:lnTo>
                <a:lnTo>
                  <a:pt x="258750" y="6095"/>
                </a:lnTo>
                <a:lnTo>
                  <a:pt x="210323" y="2709"/>
                </a:lnTo>
                <a:lnTo>
                  <a:pt x="175596" y="1204"/>
                </a:lnTo>
                <a:lnTo>
                  <a:pt x="13501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5991795" y="1220297"/>
            <a:ext cx="3304401" cy="1878436"/>
            <a:chOff x="5991795" y="1220297"/>
            <a:chExt cx="3304401" cy="1878436"/>
          </a:xfrm>
        </p:grpSpPr>
        <p:sp>
          <p:nvSpPr>
            <p:cNvPr id="8" name="Freeform 7"/>
            <p:cNvSpPr/>
            <p:nvPr/>
          </p:nvSpPr>
          <p:spPr>
            <a:xfrm>
              <a:off x="5991795" y="1220297"/>
              <a:ext cx="41134" cy="1179164"/>
            </a:xfrm>
            <a:custGeom>
              <a:avLst/>
              <a:gdLst/>
              <a:ahLst/>
              <a:cxnLst/>
              <a:rect l="0" t="0" r="0" b="0"/>
              <a:pathLst>
                <a:path w="41134" h="1179164">
                  <a:moveTo>
                    <a:pt x="27422" y="0"/>
                  </a:moveTo>
                  <a:lnTo>
                    <a:pt x="18000" y="46832"/>
                  </a:lnTo>
                  <a:lnTo>
                    <a:pt x="15617" y="90894"/>
                  </a:lnTo>
                  <a:lnTo>
                    <a:pt x="14558" y="140946"/>
                  </a:lnTo>
                  <a:lnTo>
                    <a:pt x="15611" y="193661"/>
                  </a:lnTo>
                  <a:lnTo>
                    <a:pt x="21157" y="247559"/>
                  </a:lnTo>
                  <a:lnTo>
                    <a:pt x="24639" y="293858"/>
                  </a:lnTo>
                  <a:lnTo>
                    <a:pt x="27709" y="339318"/>
                  </a:lnTo>
                  <a:lnTo>
                    <a:pt x="34152" y="395071"/>
                  </a:lnTo>
                  <a:lnTo>
                    <a:pt x="38030" y="443209"/>
                  </a:lnTo>
                  <a:lnTo>
                    <a:pt x="39754" y="486440"/>
                  </a:lnTo>
                  <a:lnTo>
                    <a:pt x="40521" y="531046"/>
                  </a:lnTo>
                  <a:lnTo>
                    <a:pt x="40951" y="591704"/>
                  </a:lnTo>
                  <a:lnTo>
                    <a:pt x="41080" y="648272"/>
                  </a:lnTo>
                  <a:lnTo>
                    <a:pt x="41117" y="710905"/>
                  </a:lnTo>
                  <a:lnTo>
                    <a:pt x="41129" y="770428"/>
                  </a:lnTo>
                  <a:lnTo>
                    <a:pt x="41132" y="826659"/>
                  </a:lnTo>
                  <a:lnTo>
                    <a:pt x="41133" y="881914"/>
                  </a:lnTo>
                  <a:lnTo>
                    <a:pt x="33855" y="936881"/>
                  </a:lnTo>
                  <a:lnTo>
                    <a:pt x="30282" y="981597"/>
                  </a:lnTo>
                  <a:lnTo>
                    <a:pt x="27170" y="1028894"/>
                  </a:lnTo>
                  <a:lnTo>
                    <a:pt x="16853" y="1088258"/>
                  </a:lnTo>
                  <a:lnTo>
                    <a:pt x="3781" y="1145972"/>
                  </a:lnTo>
                  <a:lnTo>
                    <a:pt x="0" y="11791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6101485" y="2344615"/>
              <a:ext cx="3194711" cy="54846"/>
            </a:xfrm>
            <a:custGeom>
              <a:avLst/>
              <a:gdLst/>
              <a:ahLst/>
              <a:cxnLst/>
              <a:rect l="0" t="0" r="0" b="0"/>
              <a:pathLst>
                <a:path w="3194711" h="54846">
                  <a:moveTo>
                    <a:pt x="0" y="0"/>
                  </a:moveTo>
                  <a:lnTo>
                    <a:pt x="45309" y="9423"/>
                  </a:lnTo>
                  <a:lnTo>
                    <a:pt x="106018" y="12441"/>
                  </a:lnTo>
                  <a:lnTo>
                    <a:pt x="155285" y="13147"/>
                  </a:lnTo>
                  <a:lnTo>
                    <a:pt x="203588" y="13461"/>
                  </a:lnTo>
                  <a:lnTo>
                    <a:pt x="251971" y="13600"/>
                  </a:lnTo>
                  <a:lnTo>
                    <a:pt x="303944" y="13662"/>
                  </a:lnTo>
                  <a:lnTo>
                    <a:pt x="361575" y="17752"/>
                  </a:lnTo>
                  <a:lnTo>
                    <a:pt x="418166" y="23125"/>
                  </a:lnTo>
                  <a:lnTo>
                    <a:pt x="463630" y="25513"/>
                  </a:lnTo>
                  <a:lnTo>
                    <a:pt x="523486" y="26857"/>
                  </a:lnTo>
                  <a:lnTo>
                    <a:pt x="573409" y="27171"/>
                  </a:lnTo>
                  <a:lnTo>
                    <a:pt x="628098" y="27311"/>
                  </a:lnTo>
                  <a:lnTo>
                    <a:pt x="677795" y="27373"/>
                  </a:lnTo>
                  <a:lnTo>
                    <a:pt x="721211" y="27401"/>
                  </a:lnTo>
                  <a:lnTo>
                    <a:pt x="779914" y="31479"/>
                  </a:lnTo>
                  <a:lnTo>
                    <a:pt x="839965" y="38273"/>
                  </a:lnTo>
                  <a:lnTo>
                    <a:pt x="901938" y="40286"/>
                  </a:lnTo>
                  <a:lnTo>
                    <a:pt x="962957" y="40883"/>
                  </a:lnTo>
                  <a:lnTo>
                    <a:pt x="1006898" y="41022"/>
                  </a:lnTo>
                  <a:lnTo>
                    <a:pt x="1051819" y="41084"/>
                  </a:lnTo>
                  <a:lnTo>
                    <a:pt x="1097174" y="41112"/>
                  </a:lnTo>
                  <a:lnTo>
                    <a:pt x="1142724" y="41124"/>
                  </a:lnTo>
                  <a:lnTo>
                    <a:pt x="1188358" y="41129"/>
                  </a:lnTo>
                  <a:lnTo>
                    <a:pt x="1238095" y="41132"/>
                  </a:lnTo>
                  <a:lnTo>
                    <a:pt x="1290669" y="42657"/>
                  </a:lnTo>
                  <a:lnTo>
                    <a:pt x="1344505" y="48412"/>
                  </a:lnTo>
                  <a:lnTo>
                    <a:pt x="1394838" y="51986"/>
                  </a:lnTo>
                  <a:lnTo>
                    <a:pt x="1444123" y="53574"/>
                  </a:lnTo>
                  <a:lnTo>
                    <a:pt x="1496497" y="54280"/>
                  </a:lnTo>
                  <a:lnTo>
                    <a:pt x="1550243" y="54594"/>
                  </a:lnTo>
                  <a:lnTo>
                    <a:pt x="1603077" y="54734"/>
                  </a:lnTo>
                  <a:lnTo>
                    <a:pt x="1651949" y="54796"/>
                  </a:lnTo>
                  <a:lnTo>
                    <a:pt x="1703125" y="54823"/>
                  </a:lnTo>
                  <a:lnTo>
                    <a:pt x="1757862" y="54835"/>
                  </a:lnTo>
                  <a:lnTo>
                    <a:pt x="1817737" y="54841"/>
                  </a:lnTo>
                  <a:lnTo>
                    <a:pt x="1875833" y="54843"/>
                  </a:lnTo>
                  <a:lnTo>
                    <a:pt x="1932122" y="54844"/>
                  </a:lnTo>
                  <a:lnTo>
                    <a:pt x="1987610" y="54845"/>
                  </a:lnTo>
                  <a:lnTo>
                    <a:pt x="2046802" y="54845"/>
                  </a:lnTo>
                  <a:lnTo>
                    <a:pt x="2107135" y="54845"/>
                  </a:lnTo>
                  <a:lnTo>
                    <a:pt x="2164418" y="54845"/>
                  </a:lnTo>
                  <a:lnTo>
                    <a:pt x="2220347" y="54845"/>
                  </a:lnTo>
                  <a:lnTo>
                    <a:pt x="2275674" y="54845"/>
                  </a:lnTo>
                  <a:lnTo>
                    <a:pt x="2330733" y="54845"/>
                  </a:lnTo>
                  <a:lnTo>
                    <a:pt x="2389735" y="54845"/>
                  </a:lnTo>
                  <a:lnTo>
                    <a:pt x="2449982" y="54845"/>
                  </a:lnTo>
                  <a:lnTo>
                    <a:pt x="2507229" y="54845"/>
                  </a:lnTo>
                  <a:lnTo>
                    <a:pt x="2563141" y="54845"/>
                  </a:lnTo>
                  <a:lnTo>
                    <a:pt x="2618460" y="54845"/>
                  </a:lnTo>
                  <a:lnTo>
                    <a:pt x="2673515" y="54845"/>
                  </a:lnTo>
                  <a:lnTo>
                    <a:pt x="2724392" y="54845"/>
                  </a:lnTo>
                  <a:lnTo>
                    <a:pt x="2772394" y="54845"/>
                  </a:lnTo>
                  <a:lnTo>
                    <a:pt x="2819119" y="54845"/>
                  </a:lnTo>
                  <a:lnTo>
                    <a:pt x="2865277" y="50783"/>
                  </a:lnTo>
                  <a:lnTo>
                    <a:pt x="2909660" y="45422"/>
                  </a:lnTo>
                  <a:lnTo>
                    <a:pt x="2968906" y="42405"/>
                  </a:lnTo>
                  <a:lnTo>
                    <a:pt x="3028103" y="43034"/>
                  </a:lnTo>
                  <a:lnTo>
                    <a:pt x="3076481" y="48580"/>
                  </a:lnTo>
                  <a:lnTo>
                    <a:pt x="3120327" y="52061"/>
                  </a:lnTo>
                  <a:lnTo>
                    <a:pt x="3167084" y="54020"/>
                  </a:lnTo>
                  <a:lnTo>
                    <a:pt x="3194710" y="548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7202559" y="2646262"/>
              <a:ext cx="338603" cy="188559"/>
            </a:xfrm>
            <a:custGeom>
              <a:avLst/>
              <a:gdLst/>
              <a:ahLst/>
              <a:cxnLst/>
              <a:rect l="0" t="0" r="0" b="0"/>
              <a:pathLst>
                <a:path w="338603" h="188559">
                  <a:moveTo>
                    <a:pt x="119223" y="0"/>
                  </a:moveTo>
                  <a:lnTo>
                    <a:pt x="98853" y="34363"/>
                  </a:lnTo>
                  <a:lnTo>
                    <a:pt x="74517" y="94190"/>
                  </a:lnTo>
                  <a:lnTo>
                    <a:pt x="33541" y="150470"/>
                  </a:lnTo>
                  <a:lnTo>
                    <a:pt x="2089" y="184573"/>
                  </a:lnTo>
                  <a:lnTo>
                    <a:pt x="0" y="188558"/>
                  </a:lnTo>
                  <a:lnTo>
                    <a:pt x="3177" y="188167"/>
                  </a:lnTo>
                  <a:lnTo>
                    <a:pt x="58011" y="160706"/>
                  </a:lnTo>
                  <a:lnTo>
                    <a:pt x="101159" y="155216"/>
                  </a:lnTo>
                  <a:lnTo>
                    <a:pt x="162283" y="159403"/>
                  </a:lnTo>
                  <a:lnTo>
                    <a:pt x="218988" y="170293"/>
                  </a:lnTo>
                  <a:lnTo>
                    <a:pt x="274384" y="175889"/>
                  </a:lnTo>
                  <a:lnTo>
                    <a:pt x="302951" y="177198"/>
                  </a:lnTo>
                  <a:lnTo>
                    <a:pt x="338602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7486316" y="2605128"/>
              <a:ext cx="68557" cy="493605"/>
            </a:xfrm>
            <a:custGeom>
              <a:avLst/>
              <a:gdLst/>
              <a:ahLst/>
              <a:cxnLst/>
              <a:rect l="0" t="0" r="0" b="0"/>
              <a:pathLst>
                <a:path w="68557" h="493605">
                  <a:moveTo>
                    <a:pt x="68556" y="0"/>
                  </a:moveTo>
                  <a:lnTo>
                    <a:pt x="59133" y="46833"/>
                  </a:lnTo>
                  <a:lnTo>
                    <a:pt x="56750" y="90894"/>
                  </a:lnTo>
                  <a:lnTo>
                    <a:pt x="55409" y="152533"/>
                  </a:lnTo>
                  <a:lnTo>
                    <a:pt x="55095" y="198811"/>
                  </a:lnTo>
                  <a:lnTo>
                    <a:pt x="53432" y="245278"/>
                  </a:lnTo>
                  <a:lnTo>
                    <a:pt x="43931" y="301703"/>
                  </a:lnTo>
                  <a:lnTo>
                    <a:pt x="35775" y="348899"/>
                  </a:lnTo>
                  <a:lnTo>
                    <a:pt x="22619" y="412303"/>
                  </a:lnTo>
                  <a:lnTo>
                    <a:pt x="6048" y="472804"/>
                  </a:lnTo>
                  <a:lnTo>
                    <a:pt x="0" y="4936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7699149" y="2618839"/>
              <a:ext cx="192934" cy="356344"/>
            </a:xfrm>
            <a:custGeom>
              <a:avLst/>
              <a:gdLst/>
              <a:ahLst/>
              <a:cxnLst/>
              <a:rect l="0" t="0" r="0" b="0"/>
              <a:pathLst>
                <a:path w="192934" h="356344">
                  <a:moveTo>
                    <a:pt x="33969" y="0"/>
                  </a:moveTo>
                  <a:lnTo>
                    <a:pt x="23022" y="46833"/>
                  </a:lnTo>
                  <a:lnTo>
                    <a:pt x="14885" y="90894"/>
                  </a:lnTo>
                  <a:lnTo>
                    <a:pt x="9017" y="152533"/>
                  </a:lnTo>
                  <a:lnTo>
                    <a:pt x="0" y="202112"/>
                  </a:lnTo>
                  <a:lnTo>
                    <a:pt x="2237" y="260306"/>
                  </a:lnTo>
                  <a:lnTo>
                    <a:pt x="12548" y="311234"/>
                  </a:lnTo>
                  <a:lnTo>
                    <a:pt x="29019" y="336885"/>
                  </a:lnTo>
                  <a:lnTo>
                    <a:pt x="39810" y="347991"/>
                  </a:lnTo>
                  <a:lnTo>
                    <a:pt x="53097" y="353872"/>
                  </a:lnTo>
                  <a:lnTo>
                    <a:pt x="84112" y="356343"/>
                  </a:lnTo>
                  <a:lnTo>
                    <a:pt x="114146" y="344238"/>
                  </a:lnTo>
                  <a:lnTo>
                    <a:pt x="141206" y="322100"/>
                  </a:lnTo>
                  <a:lnTo>
                    <a:pt x="163389" y="291948"/>
                  </a:lnTo>
                  <a:lnTo>
                    <a:pt x="185729" y="233433"/>
                  </a:lnTo>
                  <a:lnTo>
                    <a:pt x="192825" y="190078"/>
                  </a:lnTo>
                  <a:lnTo>
                    <a:pt x="192933" y="148465"/>
                  </a:lnTo>
                  <a:lnTo>
                    <a:pt x="182824" y="114736"/>
                  </a:lnTo>
                  <a:lnTo>
                    <a:pt x="160050" y="88573"/>
                  </a:lnTo>
                  <a:lnTo>
                    <a:pt x="132662" y="69835"/>
                  </a:lnTo>
                  <a:lnTo>
                    <a:pt x="88814" y="548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8145284" y="2536572"/>
              <a:ext cx="54016" cy="493605"/>
            </a:xfrm>
            <a:custGeom>
              <a:avLst/>
              <a:gdLst/>
              <a:ahLst/>
              <a:cxnLst/>
              <a:rect l="0" t="0" r="0" b="0"/>
              <a:pathLst>
                <a:path w="54016" h="493605">
                  <a:moveTo>
                    <a:pt x="54015" y="0"/>
                  </a:moveTo>
                  <a:lnTo>
                    <a:pt x="33645" y="23417"/>
                  </a:lnTo>
                  <a:lnTo>
                    <a:pt x="13371" y="78598"/>
                  </a:lnTo>
                  <a:lnTo>
                    <a:pt x="3377" y="140088"/>
                  </a:lnTo>
                  <a:lnTo>
                    <a:pt x="1039" y="185662"/>
                  </a:lnTo>
                  <a:lnTo>
                    <a:pt x="0" y="236387"/>
                  </a:lnTo>
                  <a:lnTo>
                    <a:pt x="6694" y="294498"/>
                  </a:lnTo>
                  <a:lnTo>
                    <a:pt x="18327" y="355220"/>
                  </a:lnTo>
                  <a:lnTo>
                    <a:pt x="24144" y="414176"/>
                  </a:lnTo>
                  <a:lnTo>
                    <a:pt x="35531" y="473174"/>
                  </a:lnTo>
                  <a:lnTo>
                    <a:pt x="40303" y="4936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8062186" y="2783374"/>
              <a:ext cx="274226" cy="26325"/>
            </a:xfrm>
            <a:custGeom>
              <a:avLst/>
              <a:gdLst/>
              <a:ahLst/>
              <a:cxnLst/>
              <a:rect l="0" t="0" r="0" b="0"/>
              <a:pathLst>
                <a:path w="274226" h="26325">
                  <a:moveTo>
                    <a:pt x="0" y="0"/>
                  </a:moveTo>
                  <a:lnTo>
                    <a:pt x="48807" y="14915"/>
                  </a:lnTo>
                  <a:lnTo>
                    <a:pt x="102315" y="23716"/>
                  </a:lnTo>
                  <a:lnTo>
                    <a:pt x="162350" y="26324"/>
                  </a:lnTo>
                  <a:lnTo>
                    <a:pt x="214670" y="23034"/>
                  </a:lnTo>
                  <a:lnTo>
                    <a:pt x="274225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8514824" y="2632551"/>
              <a:ext cx="27256" cy="342781"/>
            </a:xfrm>
            <a:custGeom>
              <a:avLst/>
              <a:gdLst/>
              <a:ahLst/>
              <a:cxnLst/>
              <a:rect l="0" t="0" r="0" b="0"/>
              <a:pathLst>
                <a:path w="27256" h="342781">
                  <a:moveTo>
                    <a:pt x="13543" y="0"/>
                  </a:moveTo>
                  <a:lnTo>
                    <a:pt x="2691" y="48807"/>
                  </a:lnTo>
                  <a:lnTo>
                    <a:pt x="679" y="106377"/>
                  </a:lnTo>
                  <a:lnTo>
                    <a:pt x="208" y="153921"/>
                  </a:lnTo>
                  <a:lnTo>
                    <a:pt x="0" y="200443"/>
                  </a:lnTo>
                  <a:lnTo>
                    <a:pt x="7160" y="262181"/>
                  </a:lnTo>
                  <a:lnTo>
                    <a:pt x="21705" y="322119"/>
                  </a:lnTo>
                  <a:lnTo>
                    <a:pt x="27255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8418678" y="2784106"/>
              <a:ext cx="329070" cy="26691"/>
            </a:xfrm>
            <a:custGeom>
              <a:avLst/>
              <a:gdLst/>
              <a:ahLst/>
              <a:cxnLst/>
              <a:rect l="0" t="0" r="0" b="0"/>
              <a:pathLst>
                <a:path w="329070" h="26691">
                  <a:moveTo>
                    <a:pt x="0" y="26690"/>
                  </a:moveTo>
                  <a:lnTo>
                    <a:pt x="55597" y="11775"/>
                  </a:lnTo>
                  <a:lnTo>
                    <a:pt x="108389" y="2974"/>
                  </a:lnTo>
                  <a:lnTo>
                    <a:pt x="154815" y="915"/>
                  </a:lnTo>
                  <a:lnTo>
                    <a:pt x="200840" y="0"/>
                  </a:lnTo>
                  <a:lnTo>
                    <a:pt x="262298" y="6764"/>
                  </a:lnTo>
                  <a:lnTo>
                    <a:pt x="292284" y="14279"/>
                  </a:lnTo>
                  <a:lnTo>
                    <a:pt x="329069" y="266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128907" y="1316275"/>
            <a:ext cx="575872" cy="521027"/>
            <a:chOff x="6128907" y="1316275"/>
            <a:chExt cx="575872" cy="521027"/>
          </a:xfrm>
        </p:grpSpPr>
        <p:sp>
          <p:nvSpPr>
            <p:cNvPr id="18" name="Freeform 17"/>
            <p:cNvSpPr/>
            <p:nvPr/>
          </p:nvSpPr>
          <p:spPr>
            <a:xfrm>
              <a:off x="6128907" y="1508232"/>
              <a:ext cx="1" cy="329070"/>
            </a:xfrm>
            <a:custGeom>
              <a:avLst/>
              <a:gdLst/>
              <a:ahLst/>
              <a:cxnLst/>
              <a:rect l="0" t="0" r="0" b="0"/>
              <a:pathLst>
                <a:path w="1" h="329070">
                  <a:moveTo>
                    <a:pt x="0" y="0"/>
                  </a:moveTo>
                  <a:lnTo>
                    <a:pt x="0" y="54732"/>
                  </a:lnTo>
                  <a:lnTo>
                    <a:pt x="0" y="116935"/>
                  </a:lnTo>
                  <a:lnTo>
                    <a:pt x="0" y="161153"/>
                  </a:lnTo>
                  <a:lnTo>
                    <a:pt x="0" y="221594"/>
                  </a:lnTo>
                  <a:lnTo>
                    <a:pt x="0" y="263528"/>
                  </a:lnTo>
                  <a:lnTo>
                    <a:pt x="0" y="309650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183752" y="1521943"/>
              <a:ext cx="195173" cy="195929"/>
            </a:xfrm>
            <a:custGeom>
              <a:avLst/>
              <a:gdLst/>
              <a:ahLst/>
              <a:cxnLst/>
              <a:rect l="0" t="0" r="0" b="0"/>
              <a:pathLst>
                <a:path w="195173" h="195929">
                  <a:moveTo>
                    <a:pt x="13711" y="54845"/>
                  </a:moveTo>
                  <a:lnTo>
                    <a:pt x="16758" y="106530"/>
                  </a:lnTo>
                  <a:lnTo>
                    <a:pt x="35604" y="148364"/>
                  </a:lnTo>
                  <a:lnTo>
                    <a:pt x="51879" y="170551"/>
                  </a:lnTo>
                  <a:lnTo>
                    <a:pt x="85451" y="192893"/>
                  </a:lnTo>
                  <a:lnTo>
                    <a:pt x="111104" y="195928"/>
                  </a:lnTo>
                  <a:lnTo>
                    <a:pt x="124344" y="194604"/>
                  </a:lnTo>
                  <a:lnTo>
                    <a:pt x="151243" y="180946"/>
                  </a:lnTo>
                  <a:lnTo>
                    <a:pt x="164814" y="170905"/>
                  </a:lnTo>
                  <a:lnTo>
                    <a:pt x="183956" y="143498"/>
                  </a:lnTo>
                  <a:lnTo>
                    <a:pt x="191193" y="127658"/>
                  </a:lnTo>
                  <a:lnTo>
                    <a:pt x="195172" y="93808"/>
                  </a:lnTo>
                  <a:lnTo>
                    <a:pt x="190339" y="61498"/>
                  </a:lnTo>
                  <a:lnTo>
                    <a:pt x="178034" y="36981"/>
                  </a:lnTo>
                  <a:lnTo>
                    <a:pt x="165917" y="29225"/>
                  </a:lnTo>
                  <a:lnTo>
                    <a:pt x="113993" y="16785"/>
                  </a:lnTo>
                  <a:lnTo>
                    <a:pt x="60859" y="565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388493" y="1329987"/>
              <a:ext cx="124328" cy="329069"/>
            </a:xfrm>
            <a:custGeom>
              <a:avLst/>
              <a:gdLst/>
              <a:ahLst/>
              <a:cxnLst/>
              <a:rect l="0" t="0" r="0" b="0"/>
              <a:pathLst>
                <a:path w="124328" h="329069">
                  <a:moveTo>
                    <a:pt x="55772" y="0"/>
                  </a:moveTo>
                  <a:lnTo>
                    <a:pt x="33935" y="7278"/>
                  </a:lnTo>
                  <a:lnTo>
                    <a:pt x="15089" y="23040"/>
                  </a:lnTo>
                  <a:lnTo>
                    <a:pt x="5798" y="33641"/>
                  </a:lnTo>
                  <a:lnTo>
                    <a:pt x="1127" y="46803"/>
                  </a:lnTo>
                  <a:lnTo>
                    <a:pt x="0" y="77677"/>
                  </a:lnTo>
                  <a:lnTo>
                    <a:pt x="15210" y="122040"/>
                  </a:lnTo>
                  <a:lnTo>
                    <a:pt x="39014" y="171410"/>
                  </a:lnTo>
                  <a:lnTo>
                    <a:pt x="82254" y="231740"/>
                  </a:lnTo>
                  <a:lnTo>
                    <a:pt x="108625" y="287668"/>
                  </a:lnTo>
                  <a:lnTo>
                    <a:pt x="124327" y="3290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348286" y="1425965"/>
              <a:ext cx="191958" cy="54846"/>
            </a:xfrm>
            <a:custGeom>
              <a:avLst/>
              <a:gdLst/>
              <a:ahLst/>
              <a:cxnLst/>
              <a:rect l="0" t="0" r="0" b="0"/>
              <a:pathLst>
                <a:path w="191958" h="54846">
                  <a:moveTo>
                    <a:pt x="0" y="54845"/>
                  </a:moveTo>
                  <a:lnTo>
                    <a:pt x="55598" y="39930"/>
                  </a:lnTo>
                  <a:lnTo>
                    <a:pt x="100265" y="31128"/>
                  </a:lnTo>
                  <a:lnTo>
                    <a:pt x="132923" y="26023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581377" y="1316275"/>
              <a:ext cx="68557" cy="246803"/>
            </a:xfrm>
            <a:custGeom>
              <a:avLst/>
              <a:gdLst/>
              <a:ahLst/>
              <a:cxnLst/>
              <a:rect l="0" t="0" r="0" b="0"/>
              <a:pathLst>
                <a:path w="68557" h="246803">
                  <a:moveTo>
                    <a:pt x="0" y="0"/>
                  </a:moveTo>
                  <a:lnTo>
                    <a:pt x="14915" y="48808"/>
                  </a:lnTo>
                  <a:lnTo>
                    <a:pt x="27779" y="98252"/>
                  </a:lnTo>
                  <a:lnTo>
                    <a:pt x="41239" y="151497"/>
                  </a:lnTo>
                  <a:lnTo>
                    <a:pt x="54876" y="201805"/>
                  </a:lnTo>
                  <a:lnTo>
                    <a:pt x="68556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540243" y="1343698"/>
              <a:ext cx="164536" cy="123402"/>
            </a:xfrm>
            <a:custGeom>
              <a:avLst/>
              <a:gdLst/>
              <a:ahLst/>
              <a:cxnLst/>
              <a:rect l="0" t="0" r="0" b="0"/>
              <a:pathLst>
                <a:path w="164536" h="123402">
                  <a:moveTo>
                    <a:pt x="0" y="123401"/>
                  </a:moveTo>
                  <a:lnTo>
                    <a:pt x="7279" y="101564"/>
                  </a:lnTo>
                  <a:lnTo>
                    <a:pt x="23041" y="82718"/>
                  </a:lnTo>
                  <a:lnTo>
                    <a:pt x="83496" y="38146"/>
                  </a:lnTo>
                  <a:lnTo>
                    <a:pt x="133292" y="14926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900405" y="1371120"/>
            <a:ext cx="4148989" cy="2519073"/>
            <a:chOff x="4900405" y="1371120"/>
            <a:chExt cx="4148989" cy="2519073"/>
          </a:xfrm>
        </p:grpSpPr>
        <p:sp>
          <p:nvSpPr>
            <p:cNvPr id="25" name="Freeform 24"/>
            <p:cNvSpPr/>
            <p:nvPr/>
          </p:nvSpPr>
          <p:spPr>
            <a:xfrm>
              <a:off x="4977166" y="1371120"/>
              <a:ext cx="54846" cy="891229"/>
            </a:xfrm>
            <a:custGeom>
              <a:avLst/>
              <a:gdLst/>
              <a:ahLst/>
              <a:cxnLst/>
              <a:rect l="0" t="0" r="0" b="0"/>
              <a:pathLst>
                <a:path w="54846" h="891229">
                  <a:moveTo>
                    <a:pt x="54845" y="0"/>
                  </a:moveTo>
                  <a:lnTo>
                    <a:pt x="54845" y="54732"/>
                  </a:lnTo>
                  <a:lnTo>
                    <a:pt x="53322" y="116935"/>
                  </a:lnTo>
                  <a:lnTo>
                    <a:pt x="47566" y="161153"/>
                  </a:lnTo>
                  <a:lnTo>
                    <a:pt x="43993" y="206197"/>
                  </a:lnTo>
                  <a:lnTo>
                    <a:pt x="42404" y="251607"/>
                  </a:lnTo>
                  <a:lnTo>
                    <a:pt x="41699" y="297180"/>
                  </a:lnTo>
                  <a:lnTo>
                    <a:pt x="34022" y="351105"/>
                  </a:lnTo>
                  <a:lnTo>
                    <a:pt x="30355" y="397770"/>
                  </a:lnTo>
                  <a:lnTo>
                    <a:pt x="28726" y="452535"/>
                  </a:lnTo>
                  <a:lnTo>
                    <a:pt x="28002" y="507343"/>
                  </a:lnTo>
                  <a:lnTo>
                    <a:pt x="20315" y="567754"/>
                  </a:lnTo>
                  <a:lnTo>
                    <a:pt x="16646" y="611873"/>
                  </a:lnTo>
                  <a:lnTo>
                    <a:pt x="15016" y="660428"/>
                  </a:lnTo>
                  <a:lnTo>
                    <a:pt x="14291" y="707399"/>
                  </a:lnTo>
                  <a:lnTo>
                    <a:pt x="9906" y="753666"/>
                  </a:lnTo>
                  <a:lnTo>
                    <a:pt x="4403" y="799620"/>
                  </a:lnTo>
                  <a:lnTo>
                    <a:pt x="1305" y="860700"/>
                  </a:lnTo>
                  <a:lnTo>
                    <a:pt x="0" y="8912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4936032" y="2303482"/>
              <a:ext cx="1343699" cy="54846"/>
            </a:xfrm>
            <a:custGeom>
              <a:avLst/>
              <a:gdLst/>
              <a:ahLst/>
              <a:cxnLst/>
              <a:rect l="0" t="0" r="0" b="0"/>
              <a:pathLst>
                <a:path w="1343699" h="54846">
                  <a:moveTo>
                    <a:pt x="0" y="0"/>
                  </a:moveTo>
                  <a:lnTo>
                    <a:pt x="57253" y="19084"/>
                  </a:lnTo>
                  <a:lnTo>
                    <a:pt x="111250" y="32230"/>
                  </a:lnTo>
                  <a:lnTo>
                    <a:pt x="153548" y="37176"/>
                  </a:lnTo>
                  <a:lnTo>
                    <a:pt x="197738" y="40898"/>
                  </a:lnTo>
                  <a:lnTo>
                    <a:pt x="242770" y="47631"/>
                  </a:lnTo>
                  <a:lnTo>
                    <a:pt x="296300" y="51639"/>
                  </a:lnTo>
                  <a:lnTo>
                    <a:pt x="354115" y="53420"/>
                  </a:lnTo>
                  <a:lnTo>
                    <a:pt x="410280" y="54211"/>
                  </a:lnTo>
                  <a:lnTo>
                    <a:pt x="457587" y="54563"/>
                  </a:lnTo>
                  <a:lnTo>
                    <a:pt x="514417" y="50699"/>
                  </a:lnTo>
                  <a:lnTo>
                    <a:pt x="564264" y="43968"/>
                  </a:lnTo>
                  <a:lnTo>
                    <a:pt x="617628" y="41973"/>
                  </a:lnTo>
                  <a:lnTo>
                    <a:pt x="672034" y="41382"/>
                  </a:lnTo>
                  <a:lnTo>
                    <a:pt x="726749" y="41207"/>
                  </a:lnTo>
                  <a:lnTo>
                    <a:pt x="785618" y="41155"/>
                  </a:lnTo>
                  <a:lnTo>
                    <a:pt x="847241" y="41140"/>
                  </a:lnTo>
                  <a:lnTo>
                    <a:pt x="904094" y="41135"/>
                  </a:lnTo>
                  <a:lnTo>
                    <a:pt x="959534" y="41134"/>
                  </a:lnTo>
                  <a:lnTo>
                    <a:pt x="1014555" y="41134"/>
                  </a:lnTo>
                  <a:lnTo>
                    <a:pt x="1069452" y="41133"/>
                  </a:lnTo>
                  <a:lnTo>
                    <a:pt x="1110598" y="42657"/>
                  </a:lnTo>
                  <a:lnTo>
                    <a:pt x="1164432" y="48412"/>
                  </a:lnTo>
                  <a:lnTo>
                    <a:pt x="1219844" y="51986"/>
                  </a:lnTo>
                  <a:lnTo>
                    <a:pt x="1270370" y="53574"/>
                  </a:lnTo>
                  <a:lnTo>
                    <a:pt x="1290242" y="53998"/>
                  </a:lnTo>
                  <a:lnTo>
                    <a:pt x="1343698" y="548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169123" y="2550283"/>
              <a:ext cx="54846" cy="287937"/>
            </a:xfrm>
            <a:custGeom>
              <a:avLst/>
              <a:gdLst/>
              <a:ahLst/>
              <a:cxnLst/>
              <a:rect l="0" t="0" r="0" b="0"/>
              <a:pathLst>
                <a:path w="54846" h="287937">
                  <a:moveTo>
                    <a:pt x="0" y="0"/>
                  </a:moveTo>
                  <a:lnTo>
                    <a:pt x="10946" y="54732"/>
                  </a:lnTo>
                  <a:lnTo>
                    <a:pt x="23387" y="116935"/>
                  </a:lnTo>
                  <a:lnTo>
                    <a:pt x="32230" y="161153"/>
                  </a:lnTo>
                  <a:lnTo>
                    <a:pt x="38495" y="221594"/>
                  </a:lnTo>
                  <a:lnTo>
                    <a:pt x="44024" y="251341"/>
                  </a:lnTo>
                  <a:lnTo>
                    <a:pt x="54845" y="287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5281283" y="2522861"/>
              <a:ext cx="128541" cy="203090"/>
            </a:xfrm>
            <a:custGeom>
              <a:avLst/>
              <a:gdLst/>
              <a:ahLst/>
              <a:cxnLst/>
              <a:rect l="0" t="0" r="0" b="0"/>
              <a:pathLst>
                <a:path w="128541" h="203090">
                  <a:moveTo>
                    <a:pt x="24952" y="0"/>
                  </a:moveTo>
                  <a:lnTo>
                    <a:pt x="14006" y="45309"/>
                  </a:lnTo>
                  <a:lnTo>
                    <a:pt x="3089" y="102971"/>
                  </a:lnTo>
                  <a:lnTo>
                    <a:pt x="0" y="140728"/>
                  </a:lnTo>
                  <a:lnTo>
                    <a:pt x="6753" y="173759"/>
                  </a:lnTo>
                  <a:lnTo>
                    <a:pt x="12819" y="188966"/>
                  </a:lnTo>
                  <a:lnTo>
                    <a:pt x="21434" y="197580"/>
                  </a:lnTo>
                  <a:lnTo>
                    <a:pt x="31747" y="201800"/>
                  </a:lnTo>
                  <a:lnTo>
                    <a:pt x="43194" y="203089"/>
                  </a:lnTo>
                  <a:lnTo>
                    <a:pt x="68099" y="192334"/>
                  </a:lnTo>
                  <a:lnTo>
                    <a:pt x="114049" y="155468"/>
                  </a:lnTo>
                  <a:lnTo>
                    <a:pt x="125489" y="129020"/>
                  </a:lnTo>
                  <a:lnTo>
                    <a:pt x="128540" y="113436"/>
                  </a:lnTo>
                  <a:lnTo>
                    <a:pt x="127527" y="99999"/>
                  </a:lnTo>
                  <a:lnTo>
                    <a:pt x="118276" y="76945"/>
                  </a:lnTo>
                  <a:lnTo>
                    <a:pt x="99946" y="60605"/>
                  </a:lnTo>
                  <a:lnTo>
                    <a:pt x="40752" y="34275"/>
                  </a:lnTo>
                  <a:lnTo>
                    <a:pt x="11241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5451685" y="2413172"/>
              <a:ext cx="128775" cy="315358"/>
            </a:xfrm>
            <a:custGeom>
              <a:avLst/>
              <a:gdLst/>
              <a:ahLst/>
              <a:cxnLst/>
              <a:rect l="0" t="0" r="0" b="0"/>
              <a:pathLst>
                <a:path w="128775" h="315358">
                  <a:moveTo>
                    <a:pt x="19084" y="0"/>
                  </a:moveTo>
                  <a:lnTo>
                    <a:pt x="0" y="57252"/>
                  </a:lnTo>
                  <a:lnTo>
                    <a:pt x="1411" y="103970"/>
                  </a:lnTo>
                  <a:lnTo>
                    <a:pt x="11478" y="149128"/>
                  </a:lnTo>
                  <a:lnTo>
                    <a:pt x="31388" y="184175"/>
                  </a:lnTo>
                  <a:lnTo>
                    <a:pt x="85198" y="247582"/>
                  </a:lnTo>
                  <a:lnTo>
                    <a:pt x="110277" y="284103"/>
                  </a:lnTo>
                  <a:lnTo>
                    <a:pt x="128774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5470769" y="2550283"/>
              <a:ext cx="164536" cy="13713"/>
            </a:xfrm>
            <a:custGeom>
              <a:avLst/>
              <a:gdLst/>
              <a:ahLst/>
              <a:cxnLst/>
              <a:rect l="0" t="0" r="0" b="0"/>
              <a:pathLst>
                <a:path w="164536" h="13713">
                  <a:moveTo>
                    <a:pt x="0" y="13712"/>
                  </a:moveTo>
                  <a:lnTo>
                    <a:pt x="45309" y="4289"/>
                  </a:lnTo>
                  <a:lnTo>
                    <a:pt x="101448" y="1271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5690148" y="2426883"/>
              <a:ext cx="82269" cy="205669"/>
            </a:xfrm>
            <a:custGeom>
              <a:avLst/>
              <a:gdLst/>
              <a:ahLst/>
              <a:cxnLst/>
              <a:rect l="0" t="0" r="0" b="0"/>
              <a:pathLst>
                <a:path w="82269" h="205669">
                  <a:moveTo>
                    <a:pt x="0" y="0"/>
                  </a:moveTo>
                  <a:lnTo>
                    <a:pt x="13994" y="34362"/>
                  </a:lnTo>
                  <a:lnTo>
                    <a:pt x="42233" y="81107"/>
                  </a:lnTo>
                  <a:lnTo>
                    <a:pt x="61604" y="132028"/>
                  </a:lnTo>
                  <a:lnTo>
                    <a:pt x="77734" y="182827"/>
                  </a:lnTo>
                  <a:lnTo>
                    <a:pt x="82268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5676437" y="2440594"/>
              <a:ext cx="205669" cy="95979"/>
            </a:xfrm>
            <a:custGeom>
              <a:avLst/>
              <a:gdLst/>
              <a:ahLst/>
              <a:cxnLst/>
              <a:rect l="0" t="0" r="0" b="0"/>
              <a:pathLst>
                <a:path w="205669" h="95979">
                  <a:moveTo>
                    <a:pt x="0" y="95978"/>
                  </a:moveTo>
                  <a:lnTo>
                    <a:pt x="14558" y="74142"/>
                  </a:lnTo>
                  <a:lnTo>
                    <a:pt x="52726" y="46005"/>
                  </a:lnTo>
                  <a:lnTo>
                    <a:pt x="102630" y="25649"/>
                  </a:lnTo>
                  <a:lnTo>
                    <a:pt x="161616" y="6646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900405" y="2797526"/>
              <a:ext cx="4148989" cy="616815"/>
            </a:xfrm>
            <a:custGeom>
              <a:avLst/>
              <a:gdLst/>
              <a:ahLst/>
              <a:cxnLst/>
              <a:rect l="0" t="0" r="0" b="0"/>
              <a:pathLst>
                <a:path w="4148989" h="616815">
                  <a:moveTo>
                    <a:pt x="63050" y="232650"/>
                  </a:moveTo>
                  <a:lnTo>
                    <a:pt x="31734" y="220180"/>
                  </a:lnTo>
                  <a:lnTo>
                    <a:pt x="13076" y="206287"/>
                  </a:lnTo>
                  <a:lnTo>
                    <a:pt x="2753" y="181831"/>
                  </a:lnTo>
                  <a:lnTo>
                    <a:pt x="0" y="166777"/>
                  </a:lnTo>
                  <a:lnTo>
                    <a:pt x="1211" y="153695"/>
                  </a:lnTo>
                  <a:lnTo>
                    <a:pt x="10683" y="131034"/>
                  </a:lnTo>
                  <a:lnTo>
                    <a:pt x="33145" y="101146"/>
                  </a:lnTo>
                  <a:lnTo>
                    <a:pt x="88402" y="65273"/>
                  </a:lnTo>
                  <a:lnTo>
                    <a:pt x="134040" y="45606"/>
                  </a:lnTo>
                  <a:lnTo>
                    <a:pt x="191404" y="22682"/>
                  </a:lnTo>
                  <a:lnTo>
                    <a:pt x="243271" y="7087"/>
                  </a:lnTo>
                  <a:lnTo>
                    <a:pt x="289401" y="2905"/>
                  </a:lnTo>
                  <a:lnTo>
                    <a:pt x="352204" y="550"/>
                  </a:lnTo>
                  <a:lnTo>
                    <a:pt x="402817" y="0"/>
                  </a:lnTo>
                  <a:lnTo>
                    <a:pt x="454765" y="1278"/>
                  </a:lnTo>
                  <a:lnTo>
                    <a:pt x="511229" y="9040"/>
                  </a:lnTo>
                  <a:lnTo>
                    <a:pt x="564354" y="13540"/>
                  </a:lnTo>
                  <a:lnTo>
                    <a:pt x="611240" y="23845"/>
                  </a:lnTo>
                  <a:lnTo>
                    <a:pt x="663050" y="36547"/>
                  </a:lnTo>
                  <a:lnTo>
                    <a:pt x="716996" y="51483"/>
                  </a:lnTo>
                  <a:lnTo>
                    <a:pt x="770050" y="73005"/>
                  </a:lnTo>
                  <a:lnTo>
                    <a:pt x="816917" y="91231"/>
                  </a:lnTo>
                  <a:lnTo>
                    <a:pt x="868721" y="116775"/>
                  </a:lnTo>
                  <a:lnTo>
                    <a:pt x="921141" y="151089"/>
                  </a:lnTo>
                  <a:lnTo>
                    <a:pt x="980571" y="194815"/>
                  </a:lnTo>
                  <a:lnTo>
                    <a:pt x="1036322" y="239734"/>
                  </a:lnTo>
                  <a:lnTo>
                    <a:pt x="1091346" y="287370"/>
                  </a:lnTo>
                  <a:lnTo>
                    <a:pt x="1152662" y="337150"/>
                  </a:lnTo>
                  <a:lnTo>
                    <a:pt x="1203872" y="372686"/>
                  </a:lnTo>
                  <a:lnTo>
                    <a:pt x="1267028" y="395956"/>
                  </a:lnTo>
                  <a:lnTo>
                    <a:pt x="1323966" y="415223"/>
                  </a:lnTo>
                  <a:lnTo>
                    <a:pt x="1372740" y="429105"/>
                  </a:lnTo>
                  <a:lnTo>
                    <a:pt x="1416009" y="434223"/>
                  </a:lnTo>
                  <a:lnTo>
                    <a:pt x="1462661" y="436498"/>
                  </a:lnTo>
                  <a:lnTo>
                    <a:pt x="1521663" y="436255"/>
                  </a:lnTo>
                  <a:lnTo>
                    <a:pt x="1583317" y="423296"/>
                  </a:lnTo>
                  <a:lnTo>
                    <a:pt x="1639507" y="406066"/>
                  </a:lnTo>
                  <a:lnTo>
                    <a:pt x="1693094" y="386468"/>
                  </a:lnTo>
                  <a:lnTo>
                    <a:pt x="1751425" y="353379"/>
                  </a:lnTo>
                  <a:lnTo>
                    <a:pt x="1798502" y="323774"/>
                  </a:lnTo>
                  <a:lnTo>
                    <a:pt x="1851046" y="300614"/>
                  </a:lnTo>
                  <a:lnTo>
                    <a:pt x="1913971" y="272763"/>
                  </a:lnTo>
                  <a:lnTo>
                    <a:pt x="1964140" y="274327"/>
                  </a:lnTo>
                  <a:lnTo>
                    <a:pt x="2007104" y="285963"/>
                  </a:lnTo>
                  <a:lnTo>
                    <a:pt x="2029556" y="300017"/>
                  </a:lnTo>
                  <a:lnTo>
                    <a:pt x="2045628" y="320483"/>
                  </a:lnTo>
                  <a:lnTo>
                    <a:pt x="2063242" y="365825"/>
                  </a:lnTo>
                  <a:lnTo>
                    <a:pt x="2074047" y="423440"/>
                  </a:lnTo>
                  <a:lnTo>
                    <a:pt x="2077249" y="479105"/>
                  </a:lnTo>
                  <a:lnTo>
                    <a:pt x="2078197" y="534194"/>
                  </a:lnTo>
                  <a:lnTo>
                    <a:pt x="2081466" y="567767"/>
                  </a:lnTo>
                  <a:lnTo>
                    <a:pt x="2093075" y="592845"/>
                  </a:lnTo>
                  <a:lnTo>
                    <a:pt x="2112454" y="610084"/>
                  </a:lnTo>
                  <a:lnTo>
                    <a:pt x="2124021" y="616814"/>
                  </a:lnTo>
                  <a:lnTo>
                    <a:pt x="2133255" y="616731"/>
                  </a:lnTo>
                  <a:lnTo>
                    <a:pt x="2140934" y="612104"/>
                  </a:lnTo>
                  <a:lnTo>
                    <a:pt x="2147577" y="604450"/>
                  </a:lnTo>
                  <a:lnTo>
                    <a:pt x="2169186" y="549903"/>
                  </a:lnTo>
                  <a:lnTo>
                    <a:pt x="2192187" y="493537"/>
                  </a:lnTo>
                  <a:lnTo>
                    <a:pt x="2225621" y="445670"/>
                  </a:lnTo>
                  <a:lnTo>
                    <a:pt x="2285570" y="397550"/>
                  </a:lnTo>
                  <a:lnTo>
                    <a:pt x="2313790" y="382112"/>
                  </a:lnTo>
                  <a:lnTo>
                    <a:pt x="2346646" y="375251"/>
                  </a:lnTo>
                  <a:lnTo>
                    <a:pt x="2392124" y="378667"/>
                  </a:lnTo>
                  <a:lnTo>
                    <a:pt x="2416501" y="389462"/>
                  </a:lnTo>
                  <a:lnTo>
                    <a:pt x="2475862" y="431489"/>
                  </a:lnTo>
                  <a:lnTo>
                    <a:pt x="2525846" y="486790"/>
                  </a:lnTo>
                  <a:lnTo>
                    <a:pt x="2584823" y="524799"/>
                  </a:lnTo>
                  <a:lnTo>
                    <a:pt x="2635694" y="550948"/>
                  </a:lnTo>
                  <a:lnTo>
                    <a:pt x="2684960" y="567498"/>
                  </a:lnTo>
                  <a:lnTo>
                    <a:pt x="2730481" y="571904"/>
                  </a:lnTo>
                  <a:lnTo>
                    <a:pt x="2781183" y="573863"/>
                  </a:lnTo>
                  <a:lnTo>
                    <a:pt x="2834186" y="573209"/>
                  </a:lnTo>
                  <a:lnTo>
                    <a:pt x="2888213" y="567841"/>
                  </a:lnTo>
                  <a:lnTo>
                    <a:pt x="2948183" y="556253"/>
                  </a:lnTo>
                  <a:lnTo>
                    <a:pt x="3002176" y="543172"/>
                  </a:lnTo>
                  <a:lnTo>
                    <a:pt x="3065592" y="525103"/>
                  </a:lnTo>
                  <a:lnTo>
                    <a:pt x="3117369" y="511429"/>
                  </a:lnTo>
                  <a:lnTo>
                    <a:pt x="3171305" y="497728"/>
                  </a:lnTo>
                  <a:lnTo>
                    <a:pt x="3225880" y="484020"/>
                  </a:lnTo>
                  <a:lnTo>
                    <a:pt x="3280645" y="470310"/>
                  </a:lnTo>
                  <a:lnTo>
                    <a:pt x="3335467" y="456599"/>
                  </a:lnTo>
                  <a:lnTo>
                    <a:pt x="3390304" y="442888"/>
                  </a:lnTo>
                  <a:lnTo>
                    <a:pt x="3446671" y="429177"/>
                  </a:lnTo>
                  <a:lnTo>
                    <a:pt x="3509414" y="415465"/>
                  </a:lnTo>
                  <a:lnTo>
                    <a:pt x="3568801" y="401754"/>
                  </a:lnTo>
                  <a:lnTo>
                    <a:pt x="3611824" y="392613"/>
                  </a:lnTo>
                  <a:lnTo>
                    <a:pt x="3671593" y="378902"/>
                  </a:lnTo>
                  <a:lnTo>
                    <a:pt x="3727897" y="365191"/>
                  </a:lnTo>
                  <a:lnTo>
                    <a:pt x="3790453" y="351480"/>
                  </a:lnTo>
                  <a:lnTo>
                    <a:pt x="3849952" y="330490"/>
                  </a:lnTo>
                  <a:lnTo>
                    <a:pt x="3906176" y="312252"/>
                  </a:lnTo>
                  <a:lnTo>
                    <a:pt x="3968822" y="290918"/>
                  </a:lnTo>
                  <a:lnTo>
                    <a:pt x="4025208" y="263005"/>
                  </a:lnTo>
                  <a:lnTo>
                    <a:pt x="4062546" y="243167"/>
                  </a:lnTo>
                  <a:lnTo>
                    <a:pt x="4121199" y="191236"/>
                  </a:lnTo>
                  <a:lnTo>
                    <a:pt x="4136637" y="174633"/>
                  </a:lnTo>
                  <a:lnTo>
                    <a:pt x="4148988" y="1503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6919440" y="3598767"/>
              <a:ext cx="331081" cy="291426"/>
            </a:xfrm>
            <a:custGeom>
              <a:avLst/>
              <a:gdLst/>
              <a:ahLst/>
              <a:cxnLst/>
              <a:rect l="0" t="0" r="0" b="0"/>
              <a:pathLst>
                <a:path w="331081" h="291426">
                  <a:moveTo>
                    <a:pt x="114407" y="7279"/>
                  </a:moveTo>
                  <a:lnTo>
                    <a:pt x="92570" y="0"/>
                  </a:lnTo>
                  <a:lnTo>
                    <a:pt x="49876" y="2752"/>
                  </a:lnTo>
                  <a:lnTo>
                    <a:pt x="37869" y="8832"/>
                  </a:lnTo>
                  <a:lnTo>
                    <a:pt x="20467" y="27774"/>
                  </a:lnTo>
                  <a:lnTo>
                    <a:pt x="2104" y="64134"/>
                  </a:lnTo>
                  <a:lnTo>
                    <a:pt x="0" y="90440"/>
                  </a:lnTo>
                  <a:lnTo>
                    <a:pt x="1572" y="103853"/>
                  </a:lnTo>
                  <a:lnTo>
                    <a:pt x="8714" y="109748"/>
                  </a:lnTo>
                  <a:lnTo>
                    <a:pt x="19569" y="110632"/>
                  </a:lnTo>
                  <a:lnTo>
                    <a:pt x="80777" y="97435"/>
                  </a:lnTo>
                  <a:lnTo>
                    <a:pt x="140836" y="84605"/>
                  </a:lnTo>
                  <a:lnTo>
                    <a:pt x="184552" y="83795"/>
                  </a:lnTo>
                  <a:lnTo>
                    <a:pt x="247927" y="95968"/>
                  </a:lnTo>
                  <a:lnTo>
                    <a:pt x="284962" y="112205"/>
                  </a:lnTo>
                  <a:lnTo>
                    <a:pt x="316656" y="134657"/>
                  </a:lnTo>
                  <a:lnTo>
                    <a:pt x="325413" y="148566"/>
                  </a:lnTo>
                  <a:lnTo>
                    <a:pt x="331080" y="180271"/>
                  </a:lnTo>
                  <a:lnTo>
                    <a:pt x="324458" y="210612"/>
                  </a:lnTo>
                  <a:lnTo>
                    <a:pt x="309835" y="237808"/>
                  </a:lnTo>
                  <a:lnTo>
                    <a:pt x="288101" y="260052"/>
                  </a:lnTo>
                  <a:lnTo>
                    <a:pt x="242891" y="282426"/>
                  </a:lnTo>
                  <a:lnTo>
                    <a:pt x="190900" y="291425"/>
                  </a:lnTo>
                  <a:lnTo>
                    <a:pt x="167193" y="289468"/>
                  </a:lnTo>
                  <a:lnTo>
                    <a:pt x="141829" y="2815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7308070" y="3510068"/>
              <a:ext cx="277066" cy="320341"/>
            </a:xfrm>
            <a:custGeom>
              <a:avLst/>
              <a:gdLst/>
              <a:ahLst/>
              <a:cxnLst/>
              <a:rect l="0" t="0" r="0" b="0"/>
              <a:pathLst>
                <a:path w="277066" h="320341">
                  <a:moveTo>
                    <a:pt x="0" y="27422"/>
                  </a:moveTo>
                  <a:lnTo>
                    <a:pt x="14916" y="84354"/>
                  </a:lnTo>
                  <a:lnTo>
                    <a:pt x="27779" y="143316"/>
                  </a:lnTo>
                  <a:lnTo>
                    <a:pt x="45775" y="204185"/>
                  </a:lnTo>
                  <a:lnTo>
                    <a:pt x="66715" y="253641"/>
                  </a:lnTo>
                  <a:lnTo>
                    <a:pt x="92217" y="299610"/>
                  </a:lnTo>
                  <a:lnTo>
                    <a:pt x="104135" y="309429"/>
                  </a:lnTo>
                  <a:lnTo>
                    <a:pt x="133628" y="320340"/>
                  </a:lnTo>
                  <a:lnTo>
                    <a:pt x="162986" y="317064"/>
                  </a:lnTo>
                  <a:lnTo>
                    <a:pt x="189745" y="305451"/>
                  </a:lnTo>
                  <a:lnTo>
                    <a:pt x="248617" y="257101"/>
                  </a:lnTo>
                  <a:lnTo>
                    <a:pt x="266906" y="223449"/>
                  </a:lnTo>
                  <a:lnTo>
                    <a:pt x="277065" y="184625"/>
                  </a:lnTo>
                  <a:lnTo>
                    <a:pt x="276503" y="147056"/>
                  </a:lnTo>
                  <a:lnTo>
                    <a:pt x="267112" y="118172"/>
                  </a:lnTo>
                  <a:lnTo>
                    <a:pt x="228978" y="67523"/>
                  </a:lnTo>
                  <a:lnTo>
                    <a:pt x="190738" y="41673"/>
                  </a:lnTo>
                  <a:lnTo>
                    <a:pt x="132301" y="19291"/>
                  </a:lnTo>
                  <a:lnTo>
                    <a:pt x="87747" y="9589"/>
                  </a:lnTo>
                  <a:lnTo>
                    <a:pt x="49663" y="4262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182834" y="1631633"/>
              <a:ext cx="191958" cy="219380"/>
            </a:xfrm>
            <a:custGeom>
              <a:avLst/>
              <a:gdLst/>
              <a:ahLst/>
              <a:cxnLst/>
              <a:rect l="0" t="0" r="0" b="0"/>
              <a:pathLst>
                <a:path w="191958" h="219380">
                  <a:moveTo>
                    <a:pt x="0" y="0"/>
                  </a:moveTo>
                  <a:lnTo>
                    <a:pt x="55558" y="55558"/>
                  </a:lnTo>
                  <a:lnTo>
                    <a:pt x="118872" y="118872"/>
                  </a:lnTo>
                  <a:lnTo>
                    <a:pt x="155402" y="174248"/>
                  </a:lnTo>
                  <a:lnTo>
                    <a:pt x="191957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210256" y="1549366"/>
              <a:ext cx="123402" cy="246802"/>
            </a:xfrm>
            <a:custGeom>
              <a:avLst/>
              <a:gdLst/>
              <a:ahLst/>
              <a:cxnLst/>
              <a:rect l="0" t="0" r="0" b="0"/>
              <a:pathLst>
                <a:path w="123402" h="246802">
                  <a:moveTo>
                    <a:pt x="123401" y="0"/>
                  </a:moveTo>
                  <a:lnTo>
                    <a:pt x="93571" y="48807"/>
                  </a:lnTo>
                  <a:lnTo>
                    <a:pt x="67843" y="98252"/>
                  </a:lnTo>
                  <a:lnTo>
                    <a:pt x="44985" y="151497"/>
                  </a:lnTo>
                  <a:lnTo>
                    <a:pt x="24501" y="201805"/>
                  </a:lnTo>
                  <a:lnTo>
                    <a:pt x="0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783344" y="1755034"/>
            <a:ext cx="542425" cy="534738"/>
            <a:chOff x="783344" y="1755034"/>
            <a:chExt cx="542425" cy="534738"/>
          </a:xfrm>
        </p:grpSpPr>
        <p:sp>
          <p:nvSpPr>
            <p:cNvPr id="39" name="Freeform 38"/>
            <p:cNvSpPr/>
            <p:nvPr/>
          </p:nvSpPr>
          <p:spPr>
            <a:xfrm>
              <a:off x="783344" y="1796167"/>
              <a:ext cx="286131" cy="191958"/>
            </a:xfrm>
            <a:custGeom>
              <a:avLst/>
              <a:gdLst/>
              <a:ahLst/>
              <a:cxnLst/>
              <a:rect l="0" t="0" r="0" b="0"/>
              <a:pathLst>
                <a:path w="286131" h="191958">
                  <a:moveTo>
                    <a:pt x="107884" y="0"/>
                  </a:moveTo>
                  <a:lnTo>
                    <a:pt x="62437" y="57253"/>
                  </a:lnTo>
                  <a:lnTo>
                    <a:pt x="22000" y="119589"/>
                  </a:lnTo>
                  <a:lnTo>
                    <a:pt x="0" y="155788"/>
                  </a:lnTo>
                  <a:lnTo>
                    <a:pt x="922" y="157180"/>
                  </a:lnTo>
                  <a:lnTo>
                    <a:pt x="4583" y="155061"/>
                  </a:lnTo>
                  <a:lnTo>
                    <a:pt x="38851" y="152079"/>
                  </a:lnTo>
                  <a:lnTo>
                    <a:pt x="87599" y="158475"/>
                  </a:lnTo>
                  <a:lnTo>
                    <a:pt x="140637" y="170018"/>
                  </a:lnTo>
                  <a:lnTo>
                    <a:pt x="187668" y="183087"/>
                  </a:lnTo>
                  <a:lnTo>
                    <a:pt x="245107" y="189329"/>
                  </a:lnTo>
                  <a:lnTo>
                    <a:pt x="286130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932362" y="1755034"/>
              <a:ext cx="191957" cy="534738"/>
            </a:xfrm>
            <a:custGeom>
              <a:avLst/>
              <a:gdLst/>
              <a:ahLst/>
              <a:cxnLst/>
              <a:rect l="0" t="0" r="0" b="0"/>
              <a:pathLst>
                <a:path w="191957" h="534738">
                  <a:moveTo>
                    <a:pt x="191956" y="0"/>
                  </a:moveTo>
                  <a:lnTo>
                    <a:pt x="181010" y="51685"/>
                  </a:lnTo>
                  <a:lnTo>
                    <a:pt x="160115" y="113128"/>
                  </a:lnTo>
                  <a:lnTo>
                    <a:pt x="134377" y="176216"/>
                  </a:lnTo>
                  <a:lnTo>
                    <a:pt x="112095" y="226057"/>
                  </a:lnTo>
                  <a:lnTo>
                    <a:pt x="93475" y="279419"/>
                  </a:lnTo>
                  <a:lnTo>
                    <a:pt x="78309" y="333824"/>
                  </a:lnTo>
                  <a:lnTo>
                    <a:pt x="50113" y="395856"/>
                  </a:lnTo>
                  <a:lnTo>
                    <a:pt x="28293" y="456183"/>
                  </a:lnTo>
                  <a:lnTo>
                    <a:pt x="13969" y="500289"/>
                  </a:lnTo>
                  <a:lnTo>
                    <a:pt x="0" y="5347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1127639" y="1823590"/>
              <a:ext cx="198130" cy="388313"/>
            </a:xfrm>
            <a:custGeom>
              <a:avLst/>
              <a:gdLst/>
              <a:ahLst/>
              <a:cxnLst/>
              <a:rect l="0" t="0" r="0" b="0"/>
              <a:pathLst>
                <a:path w="198130" h="388313">
                  <a:moveTo>
                    <a:pt x="106369" y="0"/>
                  </a:moveTo>
                  <a:lnTo>
                    <a:pt x="87285" y="57252"/>
                  </a:lnTo>
                  <a:lnTo>
                    <a:pt x="60225" y="111689"/>
                  </a:lnTo>
                  <a:lnTo>
                    <a:pt x="42084" y="163434"/>
                  </a:lnTo>
                  <a:lnTo>
                    <a:pt x="19612" y="223285"/>
                  </a:lnTo>
                  <a:lnTo>
                    <a:pt x="4151" y="275889"/>
                  </a:lnTo>
                  <a:lnTo>
                    <a:pt x="0" y="322191"/>
                  </a:lnTo>
                  <a:lnTo>
                    <a:pt x="10343" y="361052"/>
                  </a:lnTo>
                  <a:lnTo>
                    <a:pt x="19500" y="377813"/>
                  </a:lnTo>
                  <a:lnTo>
                    <a:pt x="30175" y="385940"/>
                  </a:lnTo>
                  <a:lnTo>
                    <a:pt x="41862" y="388312"/>
                  </a:lnTo>
                  <a:lnTo>
                    <a:pt x="54223" y="386846"/>
                  </a:lnTo>
                  <a:lnTo>
                    <a:pt x="100737" y="362946"/>
                  </a:lnTo>
                  <a:lnTo>
                    <a:pt x="138555" y="326919"/>
                  </a:lnTo>
                  <a:lnTo>
                    <a:pt x="167684" y="273799"/>
                  </a:lnTo>
                  <a:lnTo>
                    <a:pt x="188109" y="219295"/>
                  </a:lnTo>
                  <a:lnTo>
                    <a:pt x="198129" y="174158"/>
                  </a:lnTo>
                  <a:lnTo>
                    <a:pt x="197035" y="122190"/>
                  </a:lnTo>
                  <a:lnTo>
                    <a:pt x="189322" y="87823"/>
                  </a:lnTo>
                  <a:lnTo>
                    <a:pt x="169373" y="47350"/>
                  </a:lnTo>
                  <a:lnTo>
                    <a:pt x="147503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58138" y="1935003"/>
            <a:ext cx="2605129" cy="1150018"/>
            <a:chOff x="658138" y="1935003"/>
            <a:chExt cx="2605129" cy="1150018"/>
          </a:xfrm>
        </p:grpSpPr>
        <p:sp>
          <p:nvSpPr>
            <p:cNvPr id="43" name="Freeform 42"/>
            <p:cNvSpPr/>
            <p:nvPr/>
          </p:nvSpPr>
          <p:spPr>
            <a:xfrm>
              <a:off x="658138" y="2317193"/>
              <a:ext cx="1014630" cy="123402"/>
            </a:xfrm>
            <a:custGeom>
              <a:avLst/>
              <a:gdLst/>
              <a:ahLst/>
              <a:cxnLst/>
              <a:rect l="0" t="0" r="0" b="0"/>
              <a:pathLst>
                <a:path w="1014630" h="123402">
                  <a:moveTo>
                    <a:pt x="0" y="0"/>
                  </a:moveTo>
                  <a:lnTo>
                    <a:pt x="59659" y="4063"/>
                  </a:lnTo>
                  <a:lnTo>
                    <a:pt x="111116" y="10852"/>
                  </a:lnTo>
                  <a:lnTo>
                    <a:pt x="169019" y="12864"/>
                  </a:lnTo>
                  <a:lnTo>
                    <a:pt x="212232" y="14858"/>
                  </a:lnTo>
                  <a:lnTo>
                    <a:pt x="256828" y="20823"/>
                  </a:lnTo>
                  <a:lnTo>
                    <a:pt x="302040" y="24489"/>
                  </a:lnTo>
                  <a:lnTo>
                    <a:pt x="349049" y="27642"/>
                  </a:lnTo>
                  <a:lnTo>
                    <a:pt x="400411" y="34122"/>
                  </a:lnTo>
                  <a:lnTo>
                    <a:pt x="449645" y="38017"/>
                  </a:lnTo>
                  <a:lnTo>
                    <a:pt x="498442" y="41272"/>
                  </a:lnTo>
                  <a:lnTo>
                    <a:pt x="550598" y="47797"/>
                  </a:lnTo>
                  <a:lnTo>
                    <a:pt x="604248" y="51712"/>
                  </a:lnTo>
                  <a:lnTo>
                    <a:pt x="657039" y="54976"/>
                  </a:lnTo>
                  <a:lnTo>
                    <a:pt x="705892" y="61505"/>
                  </a:lnTo>
                  <a:lnTo>
                    <a:pt x="752996" y="69485"/>
                  </a:lnTo>
                  <a:lnTo>
                    <a:pt x="799322" y="78110"/>
                  </a:lnTo>
                  <a:lnTo>
                    <a:pt x="845303" y="87021"/>
                  </a:lnTo>
                  <a:lnTo>
                    <a:pt x="906735" y="100603"/>
                  </a:lnTo>
                  <a:lnTo>
                    <a:pt x="969618" y="117318"/>
                  </a:lnTo>
                  <a:lnTo>
                    <a:pt x="1014629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891228" y="2481727"/>
              <a:ext cx="150824" cy="507316"/>
            </a:xfrm>
            <a:custGeom>
              <a:avLst/>
              <a:gdLst/>
              <a:ahLst/>
              <a:cxnLst/>
              <a:rect l="0" t="0" r="0" b="0"/>
              <a:pathLst>
                <a:path w="150824" h="507316">
                  <a:moveTo>
                    <a:pt x="150823" y="0"/>
                  </a:moveTo>
                  <a:lnTo>
                    <a:pt x="135908" y="55598"/>
                  </a:lnTo>
                  <a:lnTo>
                    <a:pt x="123044" y="112452"/>
                  </a:lnTo>
                  <a:lnTo>
                    <a:pt x="114102" y="161192"/>
                  </a:lnTo>
                  <a:lnTo>
                    <a:pt x="100502" y="215850"/>
                  </a:lnTo>
                  <a:lnTo>
                    <a:pt x="86824" y="268439"/>
                  </a:lnTo>
                  <a:lnTo>
                    <a:pt x="68553" y="327927"/>
                  </a:lnTo>
                  <a:lnTo>
                    <a:pt x="50274" y="383688"/>
                  </a:lnTo>
                  <a:lnTo>
                    <a:pt x="29284" y="439538"/>
                  </a:lnTo>
                  <a:lnTo>
                    <a:pt x="16570" y="470083"/>
                  </a:lnTo>
                  <a:lnTo>
                    <a:pt x="0" y="5073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099584" y="2536572"/>
              <a:ext cx="220448" cy="353441"/>
            </a:xfrm>
            <a:custGeom>
              <a:avLst/>
              <a:gdLst/>
              <a:ahLst/>
              <a:cxnLst/>
              <a:rect l="0" t="0" r="0" b="0"/>
              <a:pathLst>
                <a:path w="220448" h="353441">
                  <a:moveTo>
                    <a:pt x="52157" y="0"/>
                  </a:moveTo>
                  <a:lnTo>
                    <a:pt x="41211" y="57779"/>
                  </a:lnTo>
                  <a:lnTo>
                    <a:pt x="33073" y="109978"/>
                  </a:lnTo>
                  <a:lnTo>
                    <a:pt x="19926" y="170206"/>
                  </a:lnTo>
                  <a:lnTo>
                    <a:pt x="6383" y="224276"/>
                  </a:lnTo>
                  <a:lnTo>
                    <a:pt x="0" y="286170"/>
                  </a:lnTo>
                  <a:lnTo>
                    <a:pt x="6632" y="322191"/>
                  </a:lnTo>
                  <a:lnTo>
                    <a:pt x="12666" y="338195"/>
                  </a:lnTo>
                  <a:lnTo>
                    <a:pt x="24306" y="347341"/>
                  </a:lnTo>
                  <a:lnTo>
                    <a:pt x="57553" y="353440"/>
                  </a:lnTo>
                  <a:lnTo>
                    <a:pt x="85532" y="347010"/>
                  </a:lnTo>
                  <a:lnTo>
                    <a:pt x="128321" y="318056"/>
                  </a:lnTo>
                  <a:lnTo>
                    <a:pt x="184564" y="257640"/>
                  </a:lnTo>
                  <a:lnTo>
                    <a:pt x="210289" y="205101"/>
                  </a:lnTo>
                  <a:lnTo>
                    <a:pt x="220447" y="177994"/>
                  </a:lnTo>
                  <a:lnTo>
                    <a:pt x="217853" y="146649"/>
                  </a:lnTo>
                  <a:lnTo>
                    <a:pt x="212895" y="129759"/>
                  </a:lnTo>
                  <a:lnTo>
                    <a:pt x="191137" y="98804"/>
                  </a:lnTo>
                  <a:lnTo>
                    <a:pt x="134793" y="48971"/>
                  </a:lnTo>
                  <a:lnTo>
                    <a:pt x="79579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809879" y="2385749"/>
              <a:ext cx="233091" cy="13712"/>
            </a:xfrm>
            <a:custGeom>
              <a:avLst/>
              <a:gdLst/>
              <a:ahLst/>
              <a:cxnLst/>
              <a:rect l="0" t="0" r="0" b="0"/>
              <a:pathLst>
                <a:path w="233091" h="13712">
                  <a:moveTo>
                    <a:pt x="0" y="13711"/>
                  </a:moveTo>
                  <a:lnTo>
                    <a:pt x="54732" y="4288"/>
                  </a:lnTo>
                  <a:lnTo>
                    <a:pt x="115411" y="1271"/>
                  </a:lnTo>
                  <a:lnTo>
                    <a:pt x="171138" y="376"/>
                  </a:lnTo>
                  <a:lnTo>
                    <a:pt x="2330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892146" y="2481727"/>
              <a:ext cx="233091" cy="27424"/>
            </a:xfrm>
            <a:custGeom>
              <a:avLst/>
              <a:gdLst/>
              <a:ahLst/>
              <a:cxnLst/>
              <a:rect l="0" t="0" r="0" b="0"/>
              <a:pathLst>
                <a:path w="233091" h="27424">
                  <a:moveTo>
                    <a:pt x="0" y="0"/>
                  </a:moveTo>
                  <a:lnTo>
                    <a:pt x="14557" y="14558"/>
                  </a:lnTo>
                  <a:lnTo>
                    <a:pt x="37955" y="21705"/>
                  </a:lnTo>
                  <a:lnTo>
                    <a:pt x="89450" y="25729"/>
                  </a:lnTo>
                  <a:lnTo>
                    <a:pt x="148889" y="26921"/>
                  </a:lnTo>
                  <a:lnTo>
                    <a:pt x="196970" y="27274"/>
                  </a:lnTo>
                  <a:lnTo>
                    <a:pt x="233090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2487176" y="1935003"/>
              <a:ext cx="321148" cy="408357"/>
            </a:xfrm>
            <a:custGeom>
              <a:avLst/>
              <a:gdLst/>
              <a:ahLst/>
              <a:cxnLst/>
              <a:rect l="0" t="0" r="0" b="0"/>
              <a:pathLst>
                <a:path w="321148" h="408357">
                  <a:moveTo>
                    <a:pt x="213931" y="53121"/>
                  </a:moveTo>
                  <a:lnTo>
                    <a:pt x="206652" y="31285"/>
                  </a:lnTo>
                  <a:lnTo>
                    <a:pt x="190891" y="12439"/>
                  </a:lnTo>
                  <a:lnTo>
                    <a:pt x="180289" y="3148"/>
                  </a:lnTo>
                  <a:lnTo>
                    <a:pt x="167127" y="0"/>
                  </a:lnTo>
                  <a:lnTo>
                    <a:pt x="136253" y="4629"/>
                  </a:lnTo>
                  <a:lnTo>
                    <a:pt x="99169" y="24365"/>
                  </a:lnTo>
                  <a:lnTo>
                    <a:pt x="40613" y="76257"/>
                  </a:lnTo>
                  <a:lnTo>
                    <a:pt x="12939" y="118037"/>
                  </a:lnTo>
                  <a:lnTo>
                    <a:pt x="0" y="169011"/>
                  </a:lnTo>
                  <a:lnTo>
                    <a:pt x="4277" y="179132"/>
                  </a:lnTo>
                  <a:lnTo>
                    <a:pt x="13223" y="184356"/>
                  </a:lnTo>
                  <a:lnTo>
                    <a:pt x="25281" y="186315"/>
                  </a:lnTo>
                  <a:lnTo>
                    <a:pt x="50866" y="180367"/>
                  </a:lnTo>
                  <a:lnTo>
                    <a:pt x="104531" y="159000"/>
                  </a:lnTo>
                  <a:lnTo>
                    <a:pt x="152740" y="152033"/>
                  </a:lnTo>
                  <a:lnTo>
                    <a:pt x="205618" y="164526"/>
                  </a:lnTo>
                  <a:lnTo>
                    <a:pt x="259880" y="194804"/>
                  </a:lnTo>
                  <a:lnTo>
                    <a:pt x="307273" y="232721"/>
                  </a:lnTo>
                  <a:lnTo>
                    <a:pt x="315769" y="249028"/>
                  </a:lnTo>
                  <a:lnTo>
                    <a:pt x="321147" y="287459"/>
                  </a:lnTo>
                  <a:lnTo>
                    <a:pt x="314396" y="317743"/>
                  </a:lnTo>
                  <a:lnTo>
                    <a:pt x="308330" y="330085"/>
                  </a:lnTo>
                  <a:lnTo>
                    <a:pt x="263399" y="369290"/>
                  </a:lnTo>
                  <a:lnTo>
                    <a:pt x="216400" y="395295"/>
                  </a:lnTo>
                  <a:lnTo>
                    <a:pt x="158971" y="405370"/>
                  </a:lnTo>
                  <a:lnTo>
                    <a:pt x="100991" y="408356"/>
                  </a:lnTo>
                  <a:lnTo>
                    <a:pt x="85316" y="404204"/>
                  </a:lnTo>
                  <a:lnTo>
                    <a:pt x="59775" y="387404"/>
                  </a:lnTo>
                  <a:lnTo>
                    <a:pt x="21974" y="3410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896266" y="1974413"/>
              <a:ext cx="302701" cy="308894"/>
            </a:xfrm>
            <a:custGeom>
              <a:avLst/>
              <a:gdLst/>
              <a:ahLst/>
              <a:cxnLst/>
              <a:rect l="0" t="0" r="0" b="0"/>
              <a:pathLst>
                <a:path w="302701" h="308894">
                  <a:moveTo>
                    <a:pt x="51642" y="13711"/>
                  </a:moveTo>
                  <a:lnTo>
                    <a:pt x="32665" y="66581"/>
                  </a:lnTo>
                  <a:lnTo>
                    <a:pt x="13011" y="118753"/>
                  </a:lnTo>
                  <a:lnTo>
                    <a:pt x="4003" y="153328"/>
                  </a:lnTo>
                  <a:lnTo>
                    <a:pt x="0" y="199164"/>
                  </a:lnTo>
                  <a:lnTo>
                    <a:pt x="12304" y="261802"/>
                  </a:lnTo>
                  <a:lnTo>
                    <a:pt x="22370" y="276607"/>
                  </a:lnTo>
                  <a:lnTo>
                    <a:pt x="49805" y="297119"/>
                  </a:lnTo>
                  <a:lnTo>
                    <a:pt x="90436" y="307252"/>
                  </a:lnTo>
                  <a:lnTo>
                    <a:pt x="152513" y="308893"/>
                  </a:lnTo>
                  <a:lnTo>
                    <a:pt x="184835" y="301820"/>
                  </a:lnTo>
                  <a:lnTo>
                    <a:pt x="227203" y="280708"/>
                  </a:lnTo>
                  <a:lnTo>
                    <a:pt x="279207" y="237311"/>
                  </a:lnTo>
                  <a:lnTo>
                    <a:pt x="300023" y="202856"/>
                  </a:lnTo>
                  <a:lnTo>
                    <a:pt x="302700" y="168871"/>
                  </a:lnTo>
                  <a:lnTo>
                    <a:pt x="297288" y="132945"/>
                  </a:lnTo>
                  <a:lnTo>
                    <a:pt x="284727" y="106822"/>
                  </a:lnTo>
                  <a:lnTo>
                    <a:pt x="222251" y="46255"/>
                  </a:lnTo>
                  <a:lnTo>
                    <a:pt x="161661" y="8198"/>
                  </a:lnTo>
                  <a:lnTo>
                    <a:pt x="14762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468016" y="2344615"/>
              <a:ext cx="795251" cy="164536"/>
            </a:xfrm>
            <a:custGeom>
              <a:avLst/>
              <a:gdLst/>
              <a:ahLst/>
              <a:cxnLst/>
              <a:rect l="0" t="0" r="0" b="0"/>
              <a:pathLst>
                <a:path w="795251" h="164536">
                  <a:moveTo>
                    <a:pt x="0" y="0"/>
                  </a:moveTo>
                  <a:lnTo>
                    <a:pt x="57253" y="19085"/>
                  </a:lnTo>
                  <a:lnTo>
                    <a:pt x="103971" y="24952"/>
                  </a:lnTo>
                  <a:lnTo>
                    <a:pt x="156408" y="33969"/>
                  </a:lnTo>
                  <a:lnTo>
                    <a:pt x="217818" y="46290"/>
                  </a:lnTo>
                  <a:lnTo>
                    <a:pt x="276978" y="59589"/>
                  </a:lnTo>
                  <a:lnTo>
                    <a:pt x="340380" y="65900"/>
                  </a:lnTo>
                  <a:lnTo>
                    <a:pt x="384878" y="71438"/>
                  </a:lnTo>
                  <a:lnTo>
                    <a:pt x="428523" y="78978"/>
                  </a:lnTo>
                  <a:lnTo>
                    <a:pt x="488878" y="91788"/>
                  </a:lnTo>
                  <a:lnTo>
                    <a:pt x="532129" y="100718"/>
                  </a:lnTo>
                  <a:lnTo>
                    <a:pt x="592025" y="114310"/>
                  </a:lnTo>
                  <a:lnTo>
                    <a:pt x="648367" y="127986"/>
                  </a:lnTo>
                  <a:lnTo>
                    <a:pt x="703655" y="141687"/>
                  </a:lnTo>
                  <a:lnTo>
                    <a:pt x="758631" y="155395"/>
                  </a:lnTo>
                  <a:lnTo>
                    <a:pt x="795250" y="1645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810796" y="2550283"/>
              <a:ext cx="219381" cy="397626"/>
            </a:xfrm>
            <a:custGeom>
              <a:avLst/>
              <a:gdLst/>
              <a:ahLst/>
              <a:cxnLst/>
              <a:rect l="0" t="0" r="0" b="0"/>
              <a:pathLst>
                <a:path w="219381" h="397626">
                  <a:moveTo>
                    <a:pt x="0" y="0"/>
                  </a:moveTo>
                  <a:lnTo>
                    <a:pt x="14915" y="55597"/>
                  </a:lnTo>
                  <a:lnTo>
                    <a:pt x="32231" y="109839"/>
                  </a:lnTo>
                  <a:lnTo>
                    <a:pt x="59745" y="164564"/>
                  </a:lnTo>
                  <a:lnTo>
                    <a:pt x="85492" y="219386"/>
                  </a:lnTo>
                  <a:lnTo>
                    <a:pt x="128396" y="280037"/>
                  </a:lnTo>
                  <a:lnTo>
                    <a:pt x="164619" y="336706"/>
                  </a:lnTo>
                  <a:lnTo>
                    <a:pt x="21938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550283" y="2605128"/>
              <a:ext cx="466182" cy="479893"/>
            </a:xfrm>
            <a:custGeom>
              <a:avLst/>
              <a:gdLst/>
              <a:ahLst/>
              <a:cxnLst/>
              <a:rect l="0" t="0" r="0" b="0"/>
              <a:pathLst>
                <a:path w="466182" h="479893">
                  <a:moveTo>
                    <a:pt x="466181" y="0"/>
                  </a:moveTo>
                  <a:lnTo>
                    <a:pt x="444345" y="7279"/>
                  </a:lnTo>
                  <a:lnTo>
                    <a:pt x="425499" y="23040"/>
                  </a:lnTo>
                  <a:lnTo>
                    <a:pt x="376356" y="83496"/>
                  </a:lnTo>
                  <a:lnTo>
                    <a:pt x="317025" y="141418"/>
                  </a:lnTo>
                  <a:lnTo>
                    <a:pt x="270656" y="197295"/>
                  </a:lnTo>
                  <a:lnTo>
                    <a:pt x="214260" y="258032"/>
                  </a:lnTo>
                  <a:lnTo>
                    <a:pt x="171400" y="297497"/>
                  </a:lnTo>
                  <a:lnTo>
                    <a:pt x="126960" y="340428"/>
                  </a:lnTo>
                  <a:lnTo>
                    <a:pt x="77756" y="393025"/>
                  </a:lnTo>
                  <a:lnTo>
                    <a:pt x="23039" y="454154"/>
                  </a:lnTo>
                  <a:lnTo>
                    <a:pt x="0" y="4798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3606046" y="8056958"/>
            <a:ext cx="3041197" cy="1207963"/>
            <a:chOff x="3606046" y="8056958"/>
            <a:chExt cx="3041197" cy="1207963"/>
          </a:xfrm>
        </p:grpSpPr>
        <p:sp>
          <p:nvSpPr>
            <p:cNvPr id="54" name="Freeform 53"/>
            <p:cNvSpPr/>
            <p:nvPr/>
          </p:nvSpPr>
          <p:spPr>
            <a:xfrm>
              <a:off x="3606046" y="8152972"/>
              <a:ext cx="335803" cy="682849"/>
            </a:xfrm>
            <a:custGeom>
              <a:avLst/>
              <a:gdLst/>
              <a:ahLst/>
              <a:cxnLst/>
              <a:rect l="0" t="0" r="0" b="0"/>
              <a:pathLst>
                <a:path w="335803" h="682849">
                  <a:moveTo>
                    <a:pt x="0" y="0"/>
                  </a:moveTo>
                  <a:lnTo>
                    <a:pt x="14915" y="59659"/>
                  </a:lnTo>
                  <a:lnTo>
                    <a:pt x="23717" y="111116"/>
                  </a:lnTo>
                  <a:lnTo>
                    <a:pt x="30387" y="169019"/>
                  </a:lnTo>
                  <a:lnTo>
                    <a:pt x="42012" y="230357"/>
                  </a:lnTo>
                  <a:lnTo>
                    <a:pt x="55105" y="291187"/>
                  </a:lnTo>
                  <a:lnTo>
                    <a:pt x="68634" y="353392"/>
                  </a:lnTo>
                  <a:lnTo>
                    <a:pt x="82290" y="410418"/>
                  </a:lnTo>
                  <a:lnTo>
                    <a:pt x="91922" y="465909"/>
                  </a:lnTo>
                  <a:lnTo>
                    <a:pt x="98839" y="520945"/>
                  </a:lnTo>
                  <a:lnTo>
                    <a:pt x="110537" y="583972"/>
                  </a:lnTo>
                  <a:lnTo>
                    <a:pt x="117684" y="631269"/>
                  </a:lnTo>
                  <a:lnTo>
                    <a:pt x="120184" y="681492"/>
                  </a:lnTo>
                  <a:lnTo>
                    <a:pt x="118209" y="682848"/>
                  </a:lnTo>
                  <a:lnTo>
                    <a:pt x="96815" y="644906"/>
                  </a:lnTo>
                  <a:lnTo>
                    <a:pt x="86578" y="581598"/>
                  </a:lnTo>
                  <a:lnTo>
                    <a:pt x="76266" y="526784"/>
                  </a:lnTo>
                  <a:lnTo>
                    <a:pt x="76045" y="479912"/>
                  </a:lnTo>
                  <a:lnTo>
                    <a:pt x="81025" y="425056"/>
                  </a:lnTo>
                  <a:lnTo>
                    <a:pt x="88317" y="370206"/>
                  </a:lnTo>
                  <a:lnTo>
                    <a:pt x="100699" y="319422"/>
                  </a:lnTo>
                  <a:lnTo>
                    <a:pt x="124800" y="260193"/>
                  </a:lnTo>
                  <a:lnTo>
                    <a:pt x="133474" y="246588"/>
                  </a:lnTo>
                  <a:lnTo>
                    <a:pt x="159363" y="227409"/>
                  </a:lnTo>
                  <a:lnTo>
                    <a:pt x="174798" y="220163"/>
                  </a:lnTo>
                  <a:lnTo>
                    <a:pt x="208198" y="216172"/>
                  </a:lnTo>
                  <a:lnTo>
                    <a:pt x="243356" y="221001"/>
                  </a:lnTo>
                  <a:lnTo>
                    <a:pt x="279294" y="233303"/>
                  </a:lnTo>
                  <a:lnTo>
                    <a:pt x="307455" y="257053"/>
                  </a:lnTo>
                  <a:lnTo>
                    <a:pt x="327080" y="287921"/>
                  </a:lnTo>
                  <a:lnTo>
                    <a:pt x="335802" y="321953"/>
                  </a:lnTo>
                  <a:lnTo>
                    <a:pt x="326155" y="382651"/>
                  </a:lnTo>
                  <a:lnTo>
                    <a:pt x="303999" y="427043"/>
                  </a:lnTo>
                  <a:lnTo>
                    <a:pt x="252096" y="487076"/>
                  </a:lnTo>
                  <a:lnTo>
                    <a:pt x="200281" y="539880"/>
                  </a:lnTo>
                  <a:lnTo>
                    <a:pt x="143383" y="576604"/>
                  </a:lnTo>
                  <a:lnTo>
                    <a:pt x="109690" y="5895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4048334" y="8330579"/>
              <a:ext cx="243273" cy="331307"/>
            </a:xfrm>
            <a:custGeom>
              <a:avLst/>
              <a:gdLst/>
              <a:ahLst/>
              <a:cxnLst/>
              <a:rect l="0" t="0" r="0" b="0"/>
              <a:pathLst>
                <a:path w="243273" h="331307">
                  <a:moveTo>
                    <a:pt x="23893" y="192595"/>
                  </a:moveTo>
                  <a:lnTo>
                    <a:pt x="80090" y="144298"/>
                  </a:lnTo>
                  <a:lnTo>
                    <a:pt x="100159" y="120856"/>
                  </a:lnTo>
                  <a:lnTo>
                    <a:pt x="111110" y="91139"/>
                  </a:lnTo>
                  <a:lnTo>
                    <a:pt x="114454" y="59142"/>
                  </a:lnTo>
                  <a:lnTo>
                    <a:pt x="110862" y="29687"/>
                  </a:lnTo>
                  <a:lnTo>
                    <a:pt x="104724" y="18480"/>
                  </a:lnTo>
                  <a:lnTo>
                    <a:pt x="85717" y="1967"/>
                  </a:lnTo>
                  <a:lnTo>
                    <a:pt x="75773" y="0"/>
                  </a:lnTo>
                  <a:lnTo>
                    <a:pt x="66097" y="1736"/>
                  </a:lnTo>
                  <a:lnTo>
                    <a:pt x="56600" y="5941"/>
                  </a:lnTo>
                  <a:lnTo>
                    <a:pt x="37921" y="30925"/>
                  </a:lnTo>
                  <a:lnTo>
                    <a:pt x="14338" y="79691"/>
                  </a:lnTo>
                  <a:lnTo>
                    <a:pt x="4411" y="113470"/>
                  </a:lnTo>
                  <a:lnTo>
                    <a:pt x="0" y="158952"/>
                  </a:lnTo>
                  <a:lnTo>
                    <a:pt x="2101" y="205573"/>
                  </a:lnTo>
                  <a:lnTo>
                    <a:pt x="9637" y="250161"/>
                  </a:lnTo>
                  <a:lnTo>
                    <a:pt x="23143" y="290290"/>
                  </a:lnTo>
                  <a:lnTo>
                    <a:pt x="43365" y="316251"/>
                  </a:lnTo>
                  <a:lnTo>
                    <a:pt x="55156" y="325307"/>
                  </a:lnTo>
                  <a:lnTo>
                    <a:pt x="84507" y="331306"/>
                  </a:lnTo>
                  <a:lnTo>
                    <a:pt x="100865" y="330773"/>
                  </a:lnTo>
                  <a:lnTo>
                    <a:pt x="131229" y="317993"/>
                  </a:lnTo>
                  <a:lnTo>
                    <a:pt x="190882" y="270555"/>
                  </a:lnTo>
                  <a:lnTo>
                    <a:pt x="225080" y="233781"/>
                  </a:lnTo>
                  <a:lnTo>
                    <a:pt x="243272" y="2063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4346451" y="8056993"/>
              <a:ext cx="123402" cy="521027"/>
            </a:xfrm>
            <a:custGeom>
              <a:avLst/>
              <a:gdLst/>
              <a:ahLst/>
              <a:cxnLst/>
              <a:rect l="0" t="0" r="0" b="0"/>
              <a:pathLst>
                <a:path w="123402" h="521027">
                  <a:moveTo>
                    <a:pt x="0" y="0"/>
                  </a:moveTo>
                  <a:lnTo>
                    <a:pt x="10946" y="62632"/>
                  </a:lnTo>
                  <a:lnTo>
                    <a:pt x="23387" y="116906"/>
                  </a:lnTo>
                  <a:lnTo>
                    <a:pt x="35198" y="164133"/>
                  </a:lnTo>
                  <a:lnTo>
                    <a:pt x="40898" y="216045"/>
                  </a:lnTo>
                  <a:lnTo>
                    <a:pt x="51559" y="268496"/>
                  </a:lnTo>
                  <a:lnTo>
                    <a:pt x="68810" y="327937"/>
                  </a:lnTo>
                  <a:lnTo>
                    <a:pt x="86888" y="383691"/>
                  </a:lnTo>
                  <a:lnTo>
                    <a:pt x="100564" y="439540"/>
                  </a:lnTo>
                  <a:lnTo>
                    <a:pt x="117309" y="500190"/>
                  </a:lnTo>
                  <a:lnTo>
                    <a:pt x="123401" y="5210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4277895" y="8276372"/>
              <a:ext cx="246802" cy="123402"/>
            </a:xfrm>
            <a:custGeom>
              <a:avLst/>
              <a:gdLst/>
              <a:ahLst/>
              <a:cxnLst/>
              <a:rect l="0" t="0" r="0" b="0"/>
              <a:pathLst>
                <a:path w="246802" h="123402">
                  <a:moveTo>
                    <a:pt x="0" y="123401"/>
                  </a:moveTo>
                  <a:lnTo>
                    <a:pt x="24940" y="101509"/>
                  </a:lnTo>
                  <a:lnTo>
                    <a:pt x="81325" y="67843"/>
                  </a:lnTo>
                  <a:lnTo>
                    <a:pt x="127184" y="44985"/>
                  </a:lnTo>
                  <a:lnTo>
                    <a:pt x="179366" y="24501"/>
                  </a:lnTo>
                  <a:lnTo>
                    <a:pt x="221235" y="7260"/>
                  </a:lnTo>
                  <a:lnTo>
                    <a:pt x="2468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675520" y="8262662"/>
              <a:ext cx="440749" cy="236047"/>
            </a:xfrm>
            <a:custGeom>
              <a:avLst/>
              <a:gdLst/>
              <a:ahLst/>
              <a:cxnLst/>
              <a:rect l="0" t="0" r="0" b="0"/>
              <a:pathLst>
                <a:path w="440749" h="236047">
                  <a:moveTo>
                    <a:pt x="0" y="54844"/>
                  </a:moveTo>
                  <a:lnTo>
                    <a:pt x="19084" y="112097"/>
                  </a:lnTo>
                  <a:lnTo>
                    <a:pt x="47668" y="174432"/>
                  </a:lnTo>
                  <a:lnTo>
                    <a:pt x="64858" y="203972"/>
                  </a:lnTo>
                  <a:lnTo>
                    <a:pt x="86718" y="224211"/>
                  </a:lnTo>
                  <a:lnTo>
                    <a:pt x="98945" y="231741"/>
                  </a:lnTo>
                  <a:lnTo>
                    <a:pt x="124719" y="236046"/>
                  </a:lnTo>
                  <a:lnTo>
                    <a:pt x="137991" y="235060"/>
                  </a:lnTo>
                  <a:lnTo>
                    <a:pt x="160862" y="221778"/>
                  </a:lnTo>
                  <a:lnTo>
                    <a:pt x="179660" y="199116"/>
                  </a:lnTo>
                  <a:lnTo>
                    <a:pt x="193093" y="168732"/>
                  </a:lnTo>
                  <a:lnTo>
                    <a:pt x="196017" y="138977"/>
                  </a:lnTo>
                  <a:lnTo>
                    <a:pt x="189097" y="92468"/>
                  </a:lnTo>
                  <a:lnTo>
                    <a:pt x="184592" y="70043"/>
                  </a:lnTo>
                  <a:lnTo>
                    <a:pt x="205243" y="113195"/>
                  </a:lnTo>
                  <a:lnTo>
                    <a:pt x="229748" y="144582"/>
                  </a:lnTo>
                  <a:lnTo>
                    <a:pt x="270864" y="173180"/>
                  </a:lnTo>
                  <a:lnTo>
                    <a:pt x="328919" y="186393"/>
                  </a:lnTo>
                  <a:lnTo>
                    <a:pt x="379807" y="183029"/>
                  </a:lnTo>
                  <a:lnTo>
                    <a:pt x="405448" y="168183"/>
                  </a:lnTo>
                  <a:lnTo>
                    <a:pt x="425477" y="144827"/>
                  </a:lnTo>
                  <a:lnTo>
                    <a:pt x="439457" y="114134"/>
                  </a:lnTo>
                  <a:lnTo>
                    <a:pt x="440748" y="98941"/>
                  </a:lnTo>
                  <a:lnTo>
                    <a:pt x="434056" y="69872"/>
                  </a:lnTo>
                  <a:lnTo>
                    <a:pt x="416863" y="45780"/>
                  </a:lnTo>
                  <a:lnTo>
                    <a:pt x="393676" y="19150"/>
                  </a:lnTo>
                  <a:lnTo>
                    <a:pt x="3839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5169123" y="8135779"/>
              <a:ext cx="164535" cy="265104"/>
            </a:xfrm>
            <a:custGeom>
              <a:avLst/>
              <a:gdLst/>
              <a:ahLst/>
              <a:cxnLst/>
              <a:rect l="0" t="0" r="0" b="0"/>
              <a:pathLst>
                <a:path w="164535" h="265104">
                  <a:moveTo>
                    <a:pt x="0" y="168016"/>
                  </a:moveTo>
                  <a:lnTo>
                    <a:pt x="21836" y="175295"/>
                  </a:lnTo>
                  <a:lnTo>
                    <a:pt x="44745" y="174805"/>
                  </a:lnTo>
                  <a:lnTo>
                    <a:pt x="57252" y="172543"/>
                  </a:lnTo>
                  <a:lnTo>
                    <a:pt x="67114" y="166463"/>
                  </a:lnTo>
                  <a:lnTo>
                    <a:pt x="82134" y="147521"/>
                  </a:lnTo>
                  <a:lnTo>
                    <a:pt x="104190" y="96596"/>
                  </a:lnTo>
                  <a:lnTo>
                    <a:pt x="115508" y="46983"/>
                  </a:lnTo>
                  <a:lnTo>
                    <a:pt x="113291" y="11644"/>
                  </a:lnTo>
                  <a:lnTo>
                    <a:pt x="109044" y="2829"/>
                  </a:lnTo>
                  <a:lnTo>
                    <a:pt x="103165" y="0"/>
                  </a:lnTo>
                  <a:lnTo>
                    <a:pt x="96199" y="1160"/>
                  </a:lnTo>
                  <a:lnTo>
                    <a:pt x="80334" y="22763"/>
                  </a:lnTo>
                  <a:lnTo>
                    <a:pt x="58334" y="77751"/>
                  </a:lnTo>
                  <a:lnTo>
                    <a:pt x="48778" y="120281"/>
                  </a:lnTo>
                  <a:lnTo>
                    <a:pt x="44531" y="164574"/>
                  </a:lnTo>
                  <a:lnTo>
                    <a:pt x="56698" y="225057"/>
                  </a:lnTo>
                  <a:lnTo>
                    <a:pt x="75473" y="250751"/>
                  </a:lnTo>
                  <a:lnTo>
                    <a:pt x="86879" y="259736"/>
                  </a:lnTo>
                  <a:lnTo>
                    <a:pt x="99053" y="264203"/>
                  </a:lnTo>
                  <a:lnTo>
                    <a:pt x="124767" y="265103"/>
                  </a:lnTo>
                  <a:lnTo>
                    <a:pt x="143305" y="260425"/>
                  </a:lnTo>
                  <a:lnTo>
                    <a:pt x="164534" y="2502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5402213" y="8056958"/>
              <a:ext cx="587896" cy="329105"/>
            </a:xfrm>
            <a:custGeom>
              <a:avLst/>
              <a:gdLst/>
              <a:ahLst/>
              <a:cxnLst/>
              <a:rect l="0" t="0" r="0" b="0"/>
              <a:pathLst>
                <a:path w="587896" h="329105">
                  <a:moveTo>
                    <a:pt x="0" y="246837"/>
                  </a:moveTo>
                  <a:lnTo>
                    <a:pt x="36394" y="261394"/>
                  </a:lnTo>
                  <a:lnTo>
                    <a:pt x="51685" y="262636"/>
                  </a:lnTo>
                  <a:lnTo>
                    <a:pt x="80863" y="255890"/>
                  </a:lnTo>
                  <a:lnTo>
                    <a:pt x="122985" y="234961"/>
                  </a:lnTo>
                  <a:lnTo>
                    <a:pt x="157133" y="194906"/>
                  </a:lnTo>
                  <a:lnTo>
                    <a:pt x="186548" y="151722"/>
                  </a:lnTo>
                  <a:lnTo>
                    <a:pt x="193108" y="123819"/>
                  </a:lnTo>
                  <a:lnTo>
                    <a:pt x="192724" y="109981"/>
                  </a:lnTo>
                  <a:lnTo>
                    <a:pt x="187898" y="99231"/>
                  </a:lnTo>
                  <a:lnTo>
                    <a:pt x="170348" y="83224"/>
                  </a:lnTo>
                  <a:lnTo>
                    <a:pt x="157746" y="81394"/>
                  </a:lnTo>
                  <a:lnTo>
                    <a:pt x="127494" y="87485"/>
                  </a:lnTo>
                  <a:lnTo>
                    <a:pt x="90759" y="108044"/>
                  </a:lnTo>
                  <a:lnTo>
                    <a:pt x="53299" y="147990"/>
                  </a:lnTo>
                  <a:lnTo>
                    <a:pt x="38923" y="181069"/>
                  </a:lnTo>
                  <a:lnTo>
                    <a:pt x="34057" y="216083"/>
                  </a:lnTo>
                  <a:lnTo>
                    <a:pt x="41407" y="268532"/>
                  </a:lnTo>
                  <a:lnTo>
                    <a:pt x="54459" y="299137"/>
                  </a:lnTo>
                  <a:lnTo>
                    <a:pt x="68298" y="309126"/>
                  </a:lnTo>
                  <a:lnTo>
                    <a:pt x="108052" y="320224"/>
                  </a:lnTo>
                  <a:lnTo>
                    <a:pt x="148064" y="312970"/>
                  </a:lnTo>
                  <a:lnTo>
                    <a:pt x="208913" y="283190"/>
                  </a:lnTo>
                  <a:lnTo>
                    <a:pt x="249768" y="256900"/>
                  </a:lnTo>
                  <a:lnTo>
                    <a:pt x="295416" y="207838"/>
                  </a:lnTo>
                  <a:lnTo>
                    <a:pt x="318421" y="154707"/>
                  </a:lnTo>
                  <a:lnTo>
                    <a:pt x="324337" y="118545"/>
                  </a:lnTo>
                  <a:lnTo>
                    <a:pt x="322867" y="109511"/>
                  </a:lnTo>
                  <a:lnTo>
                    <a:pt x="318841" y="106535"/>
                  </a:lnTo>
                  <a:lnTo>
                    <a:pt x="313109" y="107599"/>
                  </a:lnTo>
                  <a:lnTo>
                    <a:pt x="310812" y="112877"/>
                  </a:lnTo>
                  <a:lnTo>
                    <a:pt x="318071" y="158252"/>
                  </a:lnTo>
                  <a:lnTo>
                    <a:pt x="333936" y="203832"/>
                  </a:lnTo>
                  <a:lnTo>
                    <a:pt x="366594" y="260179"/>
                  </a:lnTo>
                  <a:lnTo>
                    <a:pt x="393339" y="294293"/>
                  </a:lnTo>
                  <a:lnTo>
                    <a:pt x="397815" y="296756"/>
                  </a:lnTo>
                  <a:lnTo>
                    <a:pt x="399276" y="293828"/>
                  </a:lnTo>
                  <a:lnTo>
                    <a:pt x="386896" y="240949"/>
                  </a:lnTo>
                  <a:lnTo>
                    <a:pt x="374303" y="184492"/>
                  </a:lnTo>
                  <a:lnTo>
                    <a:pt x="363970" y="126970"/>
                  </a:lnTo>
                  <a:lnTo>
                    <a:pt x="370726" y="65406"/>
                  </a:lnTo>
                  <a:lnTo>
                    <a:pt x="383638" y="32137"/>
                  </a:lnTo>
                  <a:lnTo>
                    <a:pt x="403597" y="10240"/>
                  </a:lnTo>
                  <a:lnTo>
                    <a:pt x="415318" y="2268"/>
                  </a:lnTo>
                  <a:lnTo>
                    <a:pt x="429225" y="0"/>
                  </a:lnTo>
                  <a:lnTo>
                    <a:pt x="460928" y="5606"/>
                  </a:lnTo>
                  <a:lnTo>
                    <a:pt x="505759" y="25892"/>
                  </a:lnTo>
                  <a:lnTo>
                    <a:pt x="529983" y="50630"/>
                  </a:lnTo>
                  <a:lnTo>
                    <a:pt x="560751" y="98817"/>
                  </a:lnTo>
                  <a:lnTo>
                    <a:pt x="576768" y="135347"/>
                  </a:lnTo>
                  <a:lnTo>
                    <a:pt x="585785" y="198737"/>
                  </a:lnTo>
                  <a:lnTo>
                    <a:pt x="587895" y="243233"/>
                  </a:lnTo>
                  <a:lnTo>
                    <a:pt x="581804" y="296551"/>
                  </a:lnTo>
                  <a:lnTo>
                    <a:pt x="575871" y="3291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4648097" y="8888187"/>
              <a:ext cx="151085" cy="156014"/>
            </a:xfrm>
            <a:custGeom>
              <a:avLst/>
              <a:gdLst/>
              <a:ahLst/>
              <a:cxnLst/>
              <a:rect l="0" t="0" r="0" b="0"/>
              <a:pathLst>
                <a:path w="151085" h="156014">
                  <a:moveTo>
                    <a:pt x="0" y="60034"/>
                  </a:moveTo>
                  <a:lnTo>
                    <a:pt x="7279" y="38198"/>
                  </a:lnTo>
                  <a:lnTo>
                    <a:pt x="23040" y="23415"/>
                  </a:lnTo>
                  <a:lnTo>
                    <a:pt x="70399" y="1511"/>
                  </a:lnTo>
                  <a:lnTo>
                    <a:pt x="96797" y="0"/>
                  </a:lnTo>
                  <a:lnTo>
                    <a:pt x="122242" y="5930"/>
                  </a:lnTo>
                  <a:lnTo>
                    <a:pt x="143707" y="18722"/>
                  </a:lnTo>
                  <a:lnTo>
                    <a:pt x="149126" y="29446"/>
                  </a:lnTo>
                  <a:lnTo>
                    <a:pt x="151084" y="57612"/>
                  </a:lnTo>
                  <a:lnTo>
                    <a:pt x="143622" y="100450"/>
                  </a:lnTo>
                  <a:lnTo>
                    <a:pt x="109690" y="1560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675520" y="8998838"/>
              <a:ext cx="239968" cy="266083"/>
            </a:xfrm>
            <a:custGeom>
              <a:avLst/>
              <a:gdLst/>
              <a:ahLst/>
              <a:cxnLst/>
              <a:rect l="0" t="0" r="0" b="0"/>
              <a:pathLst>
                <a:path w="239968" h="266083">
                  <a:moveTo>
                    <a:pt x="0" y="72784"/>
                  </a:moveTo>
                  <a:lnTo>
                    <a:pt x="7278" y="50948"/>
                  </a:lnTo>
                  <a:lnTo>
                    <a:pt x="27102" y="32101"/>
                  </a:lnTo>
                  <a:lnTo>
                    <a:pt x="72524" y="8424"/>
                  </a:lnTo>
                  <a:lnTo>
                    <a:pt x="105359" y="0"/>
                  </a:lnTo>
                  <a:lnTo>
                    <a:pt x="167741" y="7003"/>
                  </a:lnTo>
                  <a:lnTo>
                    <a:pt x="199476" y="16126"/>
                  </a:lnTo>
                  <a:lnTo>
                    <a:pt x="223736" y="30336"/>
                  </a:lnTo>
                  <a:lnTo>
                    <a:pt x="231425" y="41439"/>
                  </a:lnTo>
                  <a:lnTo>
                    <a:pt x="239967" y="70025"/>
                  </a:lnTo>
                  <a:lnTo>
                    <a:pt x="237498" y="113100"/>
                  </a:lnTo>
                  <a:lnTo>
                    <a:pt x="212560" y="162088"/>
                  </a:lnTo>
                  <a:lnTo>
                    <a:pt x="164840" y="221525"/>
                  </a:lnTo>
                  <a:lnTo>
                    <a:pt x="120752" y="259759"/>
                  </a:lnTo>
                  <a:lnTo>
                    <a:pt x="90739" y="266082"/>
                  </a:lnTo>
                  <a:lnTo>
                    <a:pt x="41133" y="2647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4990877" y="8791599"/>
              <a:ext cx="221483" cy="361760"/>
            </a:xfrm>
            <a:custGeom>
              <a:avLst/>
              <a:gdLst/>
              <a:ahLst/>
              <a:cxnLst/>
              <a:rect l="0" t="0" r="0" b="0"/>
              <a:pathLst>
                <a:path w="221483" h="361760">
                  <a:moveTo>
                    <a:pt x="0" y="19510"/>
                  </a:moveTo>
                  <a:lnTo>
                    <a:pt x="0" y="79170"/>
                  </a:lnTo>
                  <a:lnTo>
                    <a:pt x="0" y="138752"/>
                  </a:lnTo>
                  <a:lnTo>
                    <a:pt x="0" y="185243"/>
                  </a:lnTo>
                  <a:lnTo>
                    <a:pt x="1524" y="244153"/>
                  </a:lnTo>
                  <a:lnTo>
                    <a:pt x="10946" y="292755"/>
                  </a:lnTo>
                  <a:lnTo>
                    <a:pt x="19084" y="327323"/>
                  </a:lnTo>
                  <a:lnTo>
                    <a:pt x="27958" y="340503"/>
                  </a:lnTo>
                  <a:lnTo>
                    <a:pt x="54067" y="359208"/>
                  </a:lnTo>
                  <a:lnTo>
                    <a:pt x="68038" y="361759"/>
                  </a:lnTo>
                  <a:lnTo>
                    <a:pt x="95748" y="356468"/>
                  </a:lnTo>
                  <a:lnTo>
                    <a:pt x="144323" y="321802"/>
                  </a:lnTo>
                  <a:lnTo>
                    <a:pt x="190031" y="265657"/>
                  </a:lnTo>
                  <a:lnTo>
                    <a:pt x="210398" y="218794"/>
                  </a:lnTo>
                  <a:lnTo>
                    <a:pt x="221482" y="169019"/>
                  </a:lnTo>
                  <a:lnTo>
                    <a:pt x="221329" y="121507"/>
                  </a:lnTo>
                  <a:lnTo>
                    <a:pt x="205400" y="59210"/>
                  </a:lnTo>
                  <a:lnTo>
                    <a:pt x="181681" y="29030"/>
                  </a:lnTo>
                  <a:lnTo>
                    <a:pt x="166825" y="16716"/>
                  </a:lnTo>
                  <a:lnTo>
                    <a:pt x="130005" y="3034"/>
                  </a:lnTo>
                  <a:lnTo>
                    <a:pt x="91297" y="0"/>
                  </a:lnTo>
                  <a:lnTo>
                    <a:pt x="58858" y="8807"/>
                  </a:lnTo>
                  <a:lnTo>
                    <a:pt x="33269" y="26942"/>
                  </a:lnTo>
                  <a:lnTo>
                    <a:pt x="22179" y="38175"/>
                  </a:lnTo>
                  <a:lnTo>
                    <a:pt x="9858" y="66908"/>
                  </a:lnTo>
                  <a:lnTo>
                    <a:pt x="6572" y="83102"/>
                  </a:lnTo>
                  <a:lnTo>
                    <a:pt x="15109" y="117345"/>
                  </a:lnTo>
                  <a:lnTo>
                    <a:pt x="45611" y="166821"/>
                  </a:lnTo>
                  <a:lnTo>
                    <a:pt x="70546" y="193148"/>
                  </a:lnTo>
                  <a:lnTo>
                    <a:pt x="107232" y="215010"/>
                  </a:lnTo>
                  <a:lnTo>
                    <a:pt x="137112" y="2251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5416507" y="8728842"/>
              <a:ext cx="287354" cy="269932"/>
            </a:xfrm>
            <a:custGeom>
              <a:avLst/>
              <a:gdLst/>
              <a:ahLst/>
              <a:cxnLst/>
              <a:rect l="0" t="0" r="0" b="0"/>
              <a:pathLst>
                <a:path w="287354" h="269932">
                  <a:moveTo>
                    <a:pt x="95396" y="0"/>
                  </a:moveTo>
                  <a:lnTo>
                    <a:pt x="114480" y="57252"/>
                  </a:lnTo>
                  <a:lnTo>
                    <a:pt x="134905" y="111249"/>
                  </a:lnTo>
                  <a:lnTo>
                    <a:pt x="147487" y="153548"/>
                  </a:lnTo>
                  <a:lnTo>
                    <a:pt x="167199" y="212061"/>
                  </a:lnTo>
                  <a:lnTo>
                    <a:pt x="203989" y="269931"/>
                  </a:lnTo>
                  <a:lnTo>
                    <a:pt x="202831" y="269838"/>
                  </a:lnTo>
                  <a:lnTo>
                    <a:pt x="142072" y="222891"/>
                  </a:lnTo>
                  <a:lnTo>
                    <a:pt x="92129" y="196213"/>
                  </a:lnTo>
                  <a:lnTo>
                    <a:pt x="62967" y="169981"/>
                  </a:lnTo>
                  <a:lnTo>
                    <a:pt x="36802" y="142579"/>
                  </a:lnTo>
                  <a:lnTo>
                    <a:pt x="4861" y="125323"/>
                  </a:lnTo>
                  <a:lnTo>
                    <a:pt x="0" y="120112"/>
                  </a:lnTo>
                  <a:lnTo>
                    <a:pt x="2853" y="116637"/>
                  </a:lnTo>
                  <a:lnTo>
                    <a:pt x="10848" y="114321"/>
                  </a:lnTo>
                  <a:lnTo>
                    <a:pt x="31920" y="119874"/>
                  </a:lnTo>
                  <a:lnTo>
                    <a:pt x="43938" y="125620"/>
                  </a:lnTo>
                  <a:lnTo>
                    <a:pt x="69479" y="127941"/>
                  </a:lnTo>
                  <a:lnTo>
                    <a:pt x="123116" y="117019"/>
                  </a:lnTo>
                  <a:lnTo>
                    <a:pt x="176199" y="89245"/>
                  </a:lnTo>
                  <a:lnTo>
                    <a:pt x="234421" y="52698"/>
                  </a:lnTo>
                  <a:lnTo>
                    <a:pt x="287353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5827261" y="8619153"/>
              <a:ext cx="397626" cy="136571"/>
            </a:xfrm>
            <a:custGeom>
              <a:avLst/>
              <a:gdLst/>
              <a:ahLst/>
              <a:cxnLst/>
              <a:rect l="0" t="0" r="0" b="0"/>
              <a:pathLst>
                <a:path w="397626" h="136571">
                  <a:moveTo>
                    <a:pt x="0" y="13711"/>
                  </a:moveTo>
                  <a:lnTo>
                    <a:pt x="9423" y="49597"/>
                  </a:lnTo>
                  <a:lnTo>
                    <a:pt x="13964" y="102718"/>
                  </a:lnTo>
                  <a:lnTo>
                    <a:pt x="20425" y="134013"/>
                  </a:lnTo>
                  <a:lnTo>
                    <a:pt x="22757" y="136570"/>
                  </a:lnTo>
                  <a:lnTo>
                    <a:pt x="29087" y="108344"/>
                  </a:lnTo>
                  <a:lnTo>
                    <a:pt x="41365" y="88271"/>
                  </a:lnTo>
                  <a:lnTo>
                    <a:pt x="53475" y="81699"/>
                  </a:lnTo>
                  <a:lnTo>
                    <a:pt x="105390" y="72450"/>
                  </a:lnTo>
                  <a:lnTo>
                    <a:pt x="161568" y="69709"/>
                  </a:lnTo>
                  <a:lnTo>
                    <a:pt x="224255" y="68897"/>
                  </a:lnTo>
                  <a:lnTo>
                    <a:pt x="280577" y="65610"/>
                  </a:lnTo>
                  <a:lnTo>
                    <a:pt x="341326" y="38746"/>
                  </a:lnTo>
                  <a:lnTo>
                    <a:pt x="39762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6162141" y="8413485"/>
              <a:ext cx="76457" cy="466182"/>
            </a:xfrm>
            <a:custGeom>
              <a:avLst/>
              <a:gdLst/>
              <a:ahLst/>
              <a:cxnLst/>
              <a:rect l="0" t="0" r="0" b="0"/>
              <a:pathLst>
                <a:path w="76457" h="466182">
                  <a:moveTo>
                    <a:pt x="7899" y="0"/>
                  </a:moveTo>
                  <a:lnTo>
                    <a:pt x="0" y="42262"/>
                  </a:lnTo>
                  <a:lnTo>
                    <a:pt x="4882" y="87172"/>
                  </a:lnTo>
                  <a:lnTo>
                    <a:pt x="6558" y="131674"/>
                  </a:lnTo>
                  <a:lnTo>
                    <a:pt x="14781" y="186282"/>
                  </a:lnTo>
                  <a:lnTo>
                    <a:pt x="22638" y="229045"/>
                  </a:lnTo>
                  <a:lnTo>
                    <a:pt x="31208" y="276996"/>
                  </a:lnTo>
                  <a:lnTo>
                    <a:pt x="40096" y="323699"/>
                  </a:lnTo>
                  <a:lnTo>
                    <a:pt x="53664" y="385538"/>
                  </a:lnTo>
                  <a:lnTo>
                    <a:pt x="70374" y="445511"/>
                  </a:lnTo>
                  <a:lnTo>
                    <a:pt x="76456" y="466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269655" y="8341317"/>
              <a:ext cx="377588" cy="387526"/>
            </a:xfrm>
            <a:custGeom>
              <a:avLst/>
              <a:gdLst/>
              <a:ahLst/>
              <a:cxnLst/>
              <a:rect l="0" t="0" r="0" b="0"/>
              <a:pathLst>
                <a:path w="377588" h="387526">
                  <a:moveTo>
                    <a:pt x="202032" y="17323"/>
                  </a:moveTo>
                  <a:lnTo>
                    <a:pt x="187475" y="2765"/>
                  </a:lnTo>
                  <a:lnTo>
                    <a:pt x="177093" y="0"/>
                  </a:lnTo>
                  <a:lnTo>
                    <a:pt x="149306" y="991"/>
                  </a:lnTo>
                  <a:lnTo>
                    <a:pt x="99403" y="17393"/>
                  </a:lnTo>
                  <a:lnTo>
                    <a:pt x="60579" y="41550"/>
                  </a:lnTo>
                  <a:lnTo>
                    <a:pt x="29779" y="75283"/>
                  </a:lnTo>
                  <a:lnTo>
                    <a:pt x="8634" y="121503"/>
                  </a:lnTo>
                  <a:lnTo>
                    <a:pt x="0" y="173792"/>
                  </a:lnTo>
                  <a:lnTo>
                    <a:pt x="6105" y="201632"/>
                  </a:lnTo>
                  <a:lnTo>
                    <a:pt x="11998" y="213322"/>
                  </a:lnTo>
                  <a:lnTo>
                    <a:pt x="18975" y="218068"/>
                  </a:lnTo>
                  <a:lnTo>
                    <a:pt x="26672" y="218186"/>
                  </a:lnTo>
                  <a:lnTo>
                    <a:pt x="43351" y="210191"/>
                  </a:lnTo>
                  <a:lnTo>
                    <a:pt x="95220" y="178912"/>
                  </a:lnTo>
                  <a:lnTo>
                    <a:pt x="149280" y="151427"/>
                  </a:lnTo>
                  <a:lnTo>
                    <a:pt x="200959" y="145418"/>
                  </a:lnTo>
                  <a:lnTo>
                    <a:pt x="262315" y="152610"/>
                  </a:lnTo>
                  <a:lnTo>
                    <a:pt x="300935" y="160225"/>
                  </a:lnTo>
                  <a:lnTo>
                    <a:pt x="330287" y="176813"/>
                  </a:lnTo>
                  <a:lnTo>
                    <a:pt x="373957" y="224702"/>
                  </a:lnTo>
                  <a:lnTo>
                    <a:pt x="377587" y="237843"/>
                  </a:lnTo>
                  <a:lnTo>
                    <a:pt x="373496" y="264631"/>
                  </a:lnTo>
                  <a:lnTo>
                    <a:pt x="346784" y="305408"/>
                  </a:lnTo>
                  <a:lnTo>
                    <a:pt x="302644" y="339157"/>
                  </a:lnTo>
                  <a:lnTo>
                    <a:pt x="242558" y="366912"/>
                  </a:lnTo>
                  <a:lnTo>
                    <a:pt x="181712" y="383002"/>
                  </a:lnTo>
                  <a:lnTo>
                    <a:pt x="147187" y="3875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904939" y="6288248"/>
            <a:ext cx="2163353" cy="878862"/>
            <a:chOff x="904939" y="6288248"/>
            <a:chExt cx="2163353" cy="878862"/>
          </a:xfrm>
        </p:grpSpPr>
        <p:sp>
          <p:nvSpPr>
            <p:cNvPr id="69" name="Freeform 68"/>
            <p:cNvSpPr/>
            <p:nvPr/>
          </p:nvSpPr>
          <p:spPr>
            <a:xfrm>
              <a:off x="904939" y="6544831"/>
              <a:ext cx="725079" cy="622279"/>
            </a:xfrm>
            <a:custGeom>
              <a:avLst/>
              <a:gdLst/>
              <a:ahLst/>
              <a:cxnLst/>
              <a:rect l="0" t="0" r="0" b="0"/>
              <a:pathLst>
                <a:path w="725079" h="622279">
                  <a:moveTo>
                    <a:pt x="438759" y="17641"/>
                  </a:moveTo>
                  <a:lnTo>
                    <a:pt x="409644" y="3084"/>
                  </a:lnTo>
                  <a:lnTo>
                    <a:pt x="375036" y="0"/>
                  </a:lnTo>
                  <a:lnTo>
                    <a:pt x="320853" y="6828"/>
                  </a:lnTo>
                  <a:lnTo>
                    <a:pt x="291901" y="15882"/>
                  </a:lnTo>
                  <a:lnTo>
                    <a:pt x="231506" y="55177"/>
                  </a:lnTo>
                  <a:lnTo>
                    <a:pt x="187356" y="103430"/>
                  </a:lnTo>
                  <a:lnTo>
                    <a:pt x="140266" y="166000"/>
                  </a:lnTo>
                  <a:lnTo>
                    <a:pt x="110624" y="212930"/>
                  </a:lnTo>
                  <a:lnTo>
                    <a:pt x="82544" y="269493"/>
                  </a:lnTo>
                  <a:lnTo>
                    <a:pt x="58990" y="330432"/>
                  </a:lnTo>
                  <a:lnTo>
                    <a:pt x="42362" y="383021"/>
                  </a:lnTo>
                  <a:lnTo>
                    <a:pt x="31849" y="431611"/>
                  </a:lnTo>
                  <a:lnTo>
                    <a:pt x="32797" y="492727"/>
                  </a:lnTo>
                  <a:lnTo>
                    <a:pt x="40475" y="536531"/>
                  </a:lnTo>
                  <a:lnTo>
                    <a:pt x="54045" y="566156"/>
                  </a:lnTo>
                  <a:lnTo>
                    <a:pt x="74294" y="585416"/>
                  </a:lnTo>
                  <a:lnTo>
                    <a:pt x="123578" y="608887"/>
                  </a:lnTo>
                  <a:lnTo>
                    <a:pt x="173754" y="621673"/>
                  </a:lnTo>
                  <a:lnTo>
                    <a:pt x="236680" y="622278"/>
                  </a:lnTo>
                  <a:lnTo>
                    <a:pt x="289023" y="617469"/>
                  </a:lnTo>
                  <a:lnTo>
                    <a:pt x="332600" y="610253"/>
                  </a:lnTo>
                  <a:lnTo>
                    <a:pt x="391392" y="596102"/>
                  </a:lnTo>
                  <a:lnTo>
                    <a:pt x="447407" y="573290"/>
                  </a:lnTo>
                  <a:lnTo>
                    <a:pt x="501075" y="547233"/>
                  </a:lnTo>
                  <a:lnTo>
                    <a:pt x="548123" y="518692"/>
                  </a:lnTo>
                  <a:lnTo>
                    <a:pt x="609718" y="472936"/>
                  </a:lnTo>
                  <a:lnTo>
                    <a:pt x="661749" y="413833"/>
                  </a:lnTo>
                  <a:lnTo>
                    <a:pt x="699082" y="360138"/>
                  </a:lnTo>
                  <a:lnTo>
                    <a:pt x="714422" y="331350"/>
                  </a:lnTo>
                  <a:lnTo>
                    <a:pt x="723058" y="277835"/>
                  </a:lnTo>
                  <a:lnTo>
                    <a:pt x="725078" y="230785"/>
                  </a:lnTo>
                  <a:lnTo>
                    <a:pt x="718936" y="174743"/>
                  </a:lnTo>
                  <a:lnTo>
                    <a:pt x="692266" y="114860"/>
                  </a:lnTo>
                  <a:lnTo>
                    <a:pt x="665034" y="74377"/>
                  </a:lnTo>
                  <a:lnTo>
                    <a:pt x="628696" y="43931"/>
                  </a:lnTo>
                  <a:lnTo>
                    <a:pt x="571409" y="19223"/>
                  </a:lnTo>
                  <a:lnTo>
                    <a:pt x="515641" y="8461"/>
                  </a:lnTo>
                  <a:lnTo>
                    <a:pt x="472929" y="7468"/>
                  </a:lnTo>
                  <a:lnTo>
                    <a:pt x="428554" y="12104"/>
                  </a:lnTo>
                  <a:lnTo>
                    <a:pt x="383441" y="23305"/>
                  </a:lnTo>
                  <a:lnTo>
                    <a:pt x="338000" y="38440"/>
                  </a:lnTo>
                  <a:lnTo>
                    <a:pt x="292413" y="55323"/>
                  </a:lnTo>
                  <a:lnTo>
                    <a:pt x="246760" y="72983"/>
                  </a:lnTo>
                  <a:lnTo>
                    <a:pt x="202603" y="92512"/>
                  </a:lnTo>
                  <a:lnTo>
                    <a:pt x="143483" y="129202"/>
                  </a:lnTo>
                  <a:lnTo>
                    <a:pt x="90418" y="170542"/>
                  </a:lnTo>
                  <a:lnTo>
                    <a:pt x="54044" y="219185"/>
                  </a:lnTo>
                  <a:lnTo>
                    <a:pt x="18519" y="281402"/>
                  </a:lnTo>
                  <a:lnTo>
                    <a:pt x="5487" y="333961"/>
                  </a:lnTo>
                  <a:lnTo>
                    <a:pt x="0" y="3878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344615" y="6288248"/>
              <a:ext cx="723677" cy="626916"/>
            </a:xfrm>
            <a:custGeom>
              <a:avLst/>
              <a:gdLst/>
              <a:ahLst/>
              <a:cxnLst/>
              <a:rect l="0" t="0" r="0" b="0"/>
              <a:pathLst>
                <a:path w="723677" h="626916">
                  <a:moveTo>
                    <a:pt x="246802" y="0"/>
                  </a:moveTo>
                  <a:lnTo>
                    <a:pt x="189550" y="38169"/>
                  </a:lnTo>
                  <a:lnTo>
                    <a:pt x="157389" y="64462"/>
                  </a:lnTo>
                  <a:lnTo>
                    <a:pt x="119225" y="121013"/>
                  </a:lnTo>
                  <a:lnTo>
                    <a:pt x="78283" y="181836"/>
                  </a:lnTo>
                  <a:lnTo>
                    <a:pt x="48078" y="234154"/>
                  </a:lnTo>
                  <a:lnTo>
                    <a:pt x="25418" y="288250"/>
                  </a:lnTo>
                  <a:lnTo>
                    <a:pt x="11297" y="324638"/>
                  </a:lnTo>
                  <a:lnTo>
                    <a:pt x="3347" y="379385"/>
                  </a:lnTo>
                  <a:lnTo>
                    <a:pt x="2516" y="432677"/>
                  </a:lnTo>
                  <a:lnTo>
                    <a:pt x="15111" y="492402"/>
                  </a:lnTo>
                  <a:lnTo>
                    <a:pt x="39548" y="548211"/>
                  </a:lnTo>
                  <a:lnTo>
                    <a:pt x="60234" y="567641"/>
                  </a:lnTo>
                  <a:lnTo>
                    <a:pt x="118033" y="599805"/>
                  </a:lnTo>
                  <a:lnTo>
                    <a:pt x="180233" y="623030"/>
                  </a:lnTo>
                  <a:lnTo>
                    <a:pt x="239435" y="626915"/>
                  </a:lnTo>
                  <a:lnTo>
                    <a:pt x="297771" y="619095"/>
                  </a:lnTo>
                  <a:lnTo>
                    <a:pt x="361099" y="607129"/>
                  </a:lnTo>
                  <a:lnTo>
                    <a:pt x="419134" y="592411"/>
                  </a:lnTo>
                  <a:lnTo>
                    <a:pt x="474924" y="567907"/>
                  </a:lnTo>
                  <a:lnTo>
                    <a:pt x="528526" y="533901"/>
                  </a:lnTo>
                  <a:lnTo>
                    <a:pt x="588355" y="490279"/>
                  </a:lnTo>
                  <a:lnTo>
                    <a:pt x="644185" y="438102"/>
                  </a:lnTo>
                  <a:lnTo>
                    <a:pt x="678210" y="390151"/>
                  </a:lnTo>
                  <a:lnTo>
                    <a:pt x="706058" y="328778"/>
                  </a:lnTo>
                  <a:lnTo>
                    <a:pt x="719903" y="272784"/>
                  </a:lnTo>
                  <a:lnTo>
                    <a:pt x="723676" y="219756"/>
                  </a:lnTo>
                  <a:lnTo>
                    <a:pt x="718521" y="159060"/>
                  </a:lnTo>
                  <a:lnTo>
                    <a:pt x="707319" y="131125"/>
                  </a:lnTo>
                  <a:lnTo>
                    <a:pt x="665010" y="69291"/>
                  </a:lnTo>
                  <a:lnTo>
                    <a:pt x="641387" y="48063"/>
                  </a:lnTo>
                  <a:lnTo>
                    <a:pt x="578035" y="20553"/>
                  </a:lnTo>
                  <a:lnTo>
                    <a:pt x="524884" y="6767"/>
                  </a:lnTo>
                  <a:lnTo>
                    <a:pt x="469017" y="2005"/>
                  </a:lnTo>
                  <a:lnTo>
                    <a:pt x="406421" y="2118"/>
                  </a:lnTo>
                  <a:lnTo>
                    <a:pt x="347080" y="12646"/>
                  </a:lnTo>
                  <a:lnTo>
                    <a:pt x="304065" y="26441"/>
                  </a:lnTo>
                  <a:lnTo>
                    <a:pt x="244302" y="51338"/>
                  </a:lnTo>
                  <a:lnTo>
                    <a:pt x="188000" y="85291"/>
                  </a:lnTo>
                  <a:lnTo>
                    <a:pt x="125328" y="137709"/>
                  </a:lnTo>
                  <a:lnTo>
                    <a:pt x="72999" y="196138"/>
                  </a:lnTo>
                  <a:lnTo>
                    <a:pt x="42451" y="252103"/>
                  </a:lnTo>
                  <a:lnTo>
                    <a:pt x="18164" y="308804"/>
                  </a:lnTo>
                  <a:lnTo>
                    <a:pt x="5382" y="350487"/>
                  </a:lnTo>
                  <a:lnTo>
                    <a:pt x="0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4072227" y="5696429"/>
            <a:ext cx="2124968" cy="905277"/>
            <a:chOff x="4072227" y="5696429"/>
            <a:chExt cx="2124968" cy="905277"/>
          </a:xfrm>
        </p:grpSpPr>
        <p:sp>
          <p:nvSpPr>
            <p:cNvPr id="72" name="Freeform 71"/>
            <p:cNvSpPr/>
            <p:nvPr/>
          </p:nvSpPr>
          <p:spPr>
            <a:xfrm>
              <a:off x="4140783" y="5696429"/>
              <a:ext cx="394253" cy="386152"/>
            </a:xfrm>
            <a:custGeom>
              <a:avLst/>
              <a:gdLst/>
              <a:ahLst/>
              <a:cxnLst/>
              <a:rect l="0" t="0" r="0" b="0"/>
              <a:pathLst>
                <a:path w="394253" h="386152">
                  <a:moveTo>
                    <a:pt x="0" y="43371"/>
                  </a:moveTo>
                  <a:lnTo>
                    <a:pt x="48807" y="13541"/>
                  </a:lnTo>
                  <a:lnTo>
                    <a:pt x="64531" y="5203"/>
                  </a:lnTo>
                  <a:lnTo>
                    <a:pt x="102315" y="0"/>
                  </a:lnTo>
                  <a:lnTo>
                    <a:pt x="162349" y="5637"/>
                  </a:lnTo>
                  <a:lnTo>
                    <a:pt x="181359" y="9074"/>
                  </a:lnTo>
                  <a:lnTo>
                    <a:pt x="210606" y="25081"/>
                  </a:lnTo>
                  <a:lnTo>
                    <a:pt x="222672" y="35748"/>
                  </a:lnTo>
                  <a:lnTo>
                    <a:pt x="226144" y="48954"/>
                  </a:lnTo>
                  <a:lnTo>
                    <a:pt x="217816" y="79877"/>
                  </a:lnTo>
                  <a:lnTo>
                    <a:pt x="198879" y="105808"/>
                  </a:lnTo>
                  <a:lnTo>
                    <a:pt x="149482" y="147282"/>
                  </a:lnTo>
                  <a:lnTo>
                    <a:pt x="143835" y="150732"/>
                  </a:lnTo>
                  <a:lnTo>
                    <a:pt x="143118" y="149985"/>
                  </a:lnTo>
                  <a:lnTo>
                    <a:pt x="145686" y="146440"/>
                  </a:lnTo>
                  <a:lnTo>
                    <a:pt x="185695" y="141450"/>
                  </a:lnTo>
                  <a:lnTo>
                    <a:pt x="228784" y="144346"/>
                  </a:lnTo>
                  <a:lnTo>
                    <a:pt x="276880" y="153758"/>
                  </a:lnTo>
                  <a:lnTo>
                    <a:pt x="323648" y="173176"/>
                  </a:lnTo>
                  <a:lnTo>
                    <a:pt x="378245" y="217082"/>
                  </a:lnTo>
                  <a:lnTo>
                    <a:pt x="387752" y="232304"/>
                  </a:lnTo>
                  <a:lnTo>
                    <a:pt x="394252" y="261407"/>
                  </a:lnTo>
                  <a:lnTo>
                    <a:pt x="388001" y="285513"/>
                  </a:lnTo>
                  <a:lnTo>
                    <a:pt x="382068" y="296207"/>
                  </a:lnTo>
                  <a:lnTo>
                    <a:pt x="355163" y="316215"/>
                  </a:lnTo>
                  <a:lnTo>
                    <a:pt x="305315" y="340546"/>
                  </a:lnTo>
                  <a:lnTo>
                    <a:pt x="247526" y="362416"/>
                  </a:lnTo>
                  <a:lnTo>
                    <a:pt x="198604" y="376749"/>
                  </a:lnTo>
                  <a:lnTo>
                    <a:pt x="155301" y="381972"/>
                  </a:lnTo>
                  <a:lnTo>
                    <a:pt x="108633" y="384294"/>
                  </a:lnTo>
                  <a:lnTo>
                    <a:pt x="45270" y="385784"/>
                  </a:lnTo>
                  <a:lnTo>
                    <a:pt x="27422" y="3861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4072227" y="6055158"/>
              <a:ext cx="575871" cy="41134"/>
            </a:xfrm>
            <a:custGeom>
              <a:avLst/>
              <a:gdLst/>
              <a:ahLst/>
              <a:cxnLst/>
              <a:rect l="0" t="0" r="0" b="0"/>
              <a:pathLst>
                <a:path w="575871" h="41134">
                  <a:moveTo>
                    <a:pt x="0" y="0"/>
                  </a:moveTo>
                  <a:lnTo>
                    <a:pt x="59660" y="0"/>
                  </a:lnTo>
                  <a:lnTo>
                    <a:pt x="115179" y="0"/>
                  </a:lnTo>
                  <a:lnTo>
                    <a:pt x="157833" y="0"/>
                  </a:lnTo>
                  <a:lnTo>
                    <a:pt x="202182" y="0"/>
                  </a:lnTo>
                  <a:lnTo>
                    <a:pt x="262696" y="0"/>
                  </a:lnTo>
                  <a:lnTo>
                    <a:pt x="304648" y="4062"/>
                  </a:lnTo>
                  <a:lnTo>
                    <a:pt x="367029" y="10852"/>
                  </a:lnTo>
                  <a:lnTo>
                    <a:pt x="424107" y="16927"/>
                  </a:lnTo>
                  <a:lnTo>
                    <a:pt x="483676" y="28375"/>
                  </a:lnTo>
                  <a:lnTo>
                    <a:pt x="537382" y="37353"/>
                  </a:lnTo>
                  <a:lnTo>
                    <a:pt x="575870" y="411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4209339" y="6195128"/>
              <a:ext cx="336104" cy="406578"/>
            </a:xfrm>
            <a:custGeom>
              <a:avLst/>
              <a:gdLst/>
              <a:ahLst/>
              <a:cxnLst/>
              <a:rect l="0" t="0" r="0" b="0"/>
              <a:pathLst>
                <a:path w="336104" h="406578">
                  <a:moveTo>
                    <a:pt x="219379" y="10853"/>
                  </a:moveTo>
                  <a:lnTo>
                    <a:pt x="170572" y="0"/>
                  </a:lnTo>
                  <a:lnTo>
                    <a:pt x="139795" y="1459"/>
                  </a:lnTo>
                  <a:lnTo>
                    <a:pt x="95250" y="20935"/>
                  </a:lnTo>
                  <a:lnTo>
                    <a:pt x="48704" y="54974"/>
                  </a:lnTo>
                  <a:lnTo>
                    <a:pt x="23233" y="94005"/>
                  </a:lnTo>
                  <a:lnTo>
                    <a:pt x="11341" y="120936"/>
                  </a:lnTo>
                  <a:lnTo>
                    <a:pt x="9103" y="148139"/>
                  </a:lnTo>
                  <a:lnTo>
                    <a:pt x="14710" y="173941"/>
                  </a:lnTo>
                  <a:lnTo>
                    <a:pt x="27359" y="195566"/>
                  </a:lnTo>
                  <a:lnTo>
                    <a:pt x="36520" y="199504"/>
                  </a:lnTo>
                  <a:lnTo>
                    <a:pt x="47199" y="199082"/>
                  </a:lnTo>
                  <a:lnTo>
                    <a:pt x="104455" y="176513"/>
                  </a:lnTo>
                  <a:lnTo>
                    <a:pt x="149272" y="158793"/>
                  </a:lnTo>
                  <a:lnTo>
                    <a:pt x="177556" y="156840"/>
                  </a:lnTo>
                  <a:lnTo>
                    <a:pt x="191497" y="158452"/>
                  </a:lnTo>
                  <a:lnTo>
                    <a:pt x="240233" y="182557"/>
                  </a:lnTo>
                  <a:lnTo>
                    <a:pt x="290926" y="223750"/>
                  </a:lnTo>
                  <a:lnTo>
                    <a:pt x="316687" y="253758"/>
                  </a:lnTo>
                  <a:lnTo>
                    <a:pt x="331183" y="287408"/>
                  </a:lnTo>
                  <a:lnTo>
                    <a:pt x="336103" y="321153"/>
                  </a:lnTo>
                  <a:lnTo>
                    <a:pt x="333210" y="351385"/>
                  </a:lnTo>
                  <a:lnTo>
                    <a:pt x="322784" y="375993"/>
                  </a:lnTo>
                  <a:lnTo>
                    <a:pt x="315738" y="386821"/>
                  </a:lnTo>
                  <a:lnTo>
                    <a:pt x="304947" y="394040"/>
                  </a:lnTo>
                  <a:lnTo>
                    <a:pt x="276707" y="402062"/>
                  </a:lnTo>
                  <a:lnTo>
                    <a:pt x="219268" y="406577"/>
                  </a:lnTo>
                  <a:lnTo>
                    <a:pt x="176165" y="403570"/>
                  </a:lnTo>
                  <a:lnTo>
                    <a:pt x="113136" y="393312"/>
                  </a:lnTo>
                  <a:lnTo>
                    <a:pt x="55866" y="384687"/>
                  </a:lnTo>
                  <a:lnTo>
                    <a:pt x="0" y="3810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4908610" y="6110003"/>
              <a:ext cx="260514" cy="27423"/>
            </a:xfrm>
            <a:custGeom>
              <a:avLst/>
              <a:gdLst/>
              <a:ahLst/>
              <a:cxnLst/>
              <a:rect l="0" t="0" r="0" b="0"/>
              <a:pathLst>
                <a:path w="260514" h="27423">
                  <a:moveTo>
                    <a:pt x="0" y="0"/>
                  </a:moveTo>
                  <a:lnTo>
                    <a:pt x="46832" y="0"/>
                  </a:lnTo>
                  <a:lnTo>
                    <a:pt x="90894" y="0"/>
                  </a:lnTo>
                  <a:lnTo>
                    <a:pt x="145254" y="7279"/>
                  </a:lnTo>
                  <a:lnTo>
                    <a:pt x="204864" y="11805"/>
                  </a:lnTo>
                  <a:lnTo>
                    <a:pt x="260513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4963455" y="6233403"/>
              <a:ext cx="219380" cy="41135"/>
            </a:xfrm>
            <a:custGeom>
              <a:avLst/>
              <a:gdLst/>
              <a:ahLst/>
              <a:cxnLst/>
              <a:rect l="0" t="0" r="0" b="0"/>
              <a:pathLst>
                <a:path w="219380" h="41135">
                  <a:moveTo>
                    <a:pt x="0" y="0"/>
                  </a:moveTo>
                  <a:lnTo>
                    <a:pt x="48807" y="10853"/>
                  </a:lnTo>
                  <a:lnTo>
                    <a:pt x="98252" y="12865"/>
                  </a:lnTo>
                  <a:lnTo>
                    <a:pt x="147434" y="17524"/>
                  </a:lnTo>
                  <a:lnTo>
                    <a:pt x="186890" y="28552"/>
                  </a:lnTo>
                  <a:lnTo>
                    <a:pt x="219379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5498192" y="6329382"/>
              <a:ext cx="13712" cy="13712"/>
            </a:xfrm>
            <a:custGeom>
              <a:avLst/>
              <a:gdLst/>
              <a:ahLst/>
              <a:cxnLst/>
              <a:rect l="0" t="0" r="0" b="0"/>
              <a:pathLst>
                <a:path w="13712" h="13712">
                  <a:moveTo>
                    <a:pt x="13711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5827660" y="5876912"/>
              <a:ext cx="369535" cy="603294"/>
            </a:xfrm>
            <a:custGeom>
              <a:avLst/>
              <a:gdLst/>
              <a:ahLst/>
              <a:cxnLst/>
              <a:rect l="0" t="0" r="0" b="0"/>
              <a:pathLst>
                <a:path w="369535" h="603294">
                  <a:moveTo>
                    <a:pt x="40734" y="0"/>
                  </a:moveTo>
                  <a:lnTo>
                    <a:pt x="14967" y="55598"/>
                  </a:lnTo>
                  <a:lnTo>
                    <a:pt x="6430" y="88696"/>
                  </a:lnTo>
                  <a:lnTo>
                    <a:pt x="2636" y="138954"/>
                  </a:lnTo>
                  <a:lnTo>
                    <a:pt x="950" y="184650"/>
                  </a:lnTo>
                  <a:lnTo>
                    <a:pt x="0" y="244637"/>
                  </a:lnTo>
                  <a:lnTo>
                    <a:pt x="3781" y="301005"/>
                  </a:lnTo>
                  <a:lnTo>
                    <a:pt x="18613" y="352239"/>
                  </a:lnTo>
                  <a:lnTo>
                    <a:pt x="50922" y="403217"/>
                  </a:lnTo>
                  <a:lnTo>
                    <a:pt x="104812" y="461299"/>
                  </a:lnTo>
                  <a:lnTo>
                    <a:pt x="154006" y="481662"/>
                  </a:lnTo>
                  <a:lnTo>
                    <a:pt x="216825" y="490065"/>
                  </a:lnTo>
                  <a:lnTo>
                    <a:pt x="269123" y="485276"/>
                  </a:lnTo>
                  <a:lnTo>
                    <a:pt x="295095" y="474160"/>
                  </a:lnTo>
                  <a:lnTo>
                    <a:pt x="343874" y="434918"/>
                  </a:lnTo>
                  <a:lnTo>
                    <a:pt x="369399" y="389208"/>
                  </a:lnTo>
                  <a:lnTo>
                    <a:pt x="369534" y="372209"/>
                  </a:lnTo>
                  <a:lnTo>
                    <a:pt x="357496" y="337070"/>
                  </a:lnTo>
                  <a:lnTo>
                    <a:pt x="332848" y="313328"/>
                  </a:lnTo>
                  <a:lnTo>
                    <a:pt x="317744" y="304864"/>
                  </a:lnTo>
                  <a:lnTo>
                    <a:pt x="280649" y="299521"/>
                  </a:lnTo>
                  <a:lnTo>
                    <a:pt x="241818" y="303749"/>
                  </a:lnTo>
                  <a:lnTo>
                    <a:pt x="209325" y="315784"/>
                  </a:lnTo>
                  <a:lnTo>
                    <a:pt x="172616" y="346969"/>
                  </a:lnTo>
                  <a:lnTo>
                    <a:pt x="135163" y="399713"/>
                  </a:lnTo>
                  <a:lnTo>
                    <a:pt x="109678" y="456305"/>
                  </a:lnTo>
                  <a:lnTo>
                    <a:pt x="105908" y="493277"/>
                  </a:lnTo>
                  <a:lnTo>
                    <a:pt x="112351" y="544289"/>
                  </a:lnTo>
                  <a:lnTo>
                    <a:pt x="123002" y="6032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4773192" y="10981592"/>
            <a:ext cx="646091" cy="877518"/>
            <a:chOff x="4773192" y="10981592"/>
            <a:chExt cx="646091" cy="877518"/>
          </a:xfrm>
        </p:grpSpPr>
        <p:sp>
          <p:nvSpPr>
            <p:cNvPr id="80" name="Freeform 79"/>
            <p:cNvSpPr/>
            <p:nvPr/>
          </p:nvSpPr>
          <p:spPr>
            <a:xfrm>
              <a:off x="4773192" y="11159838"/>
              <a:ext cx="39441" cy="699272"/>
            </a:xfrm>
            <a:custGeom>
              <a:avLst/>
              <a:gdLst/>
              <a:ahLst/>
              <a:cxnLst/>
              <a:rect l="0" t="0" r="0" b="0"/>
              <a:pathLst>
                <a:path w="39441" h="699272">
                  <a:moveTo>
                    <a:pt x="25729" y="0"/>
                  </a:moveTo>
                  <a:lnTo>
                    <a:pt x="11171" y="14557"/>
                  </a:lnTo>
                  <a:lnTo>
                    <a:pt x="4024" y="42018"/>
                  </a:lnTo>
                  <a:lnTo>
                    <a:pt x="0" y="104365"/>
                  </a:lnTo>
                  <a:lnTo>
                    <a:pt x="583" y="149980"/>
                  </a:lnTo>
                  <a:lnTo>
                    <a:pt x="7952" y="202879"/>
                  </a:lnTo>
                  <a:lnTo>
                    <a:pt x="12336" y="256470"/>
                  </a:lnTo>
                  <a:lnTo>
                    <a:pt x="21083" y="315513"/>
                  </a:lnTo>
                  <a:lnTo>
                    <a:pt x="23664" y="369256"/>
                  </a:lnTo>
                  <a:lnTo>
                    <a:pt x="28873" y="416501"/>
                  </a:lnTo>
                  <a:lnTo>
                    <a:pt x="36309" y="477359"/>
                  </a:lnTo>
                  <a:lnTo>
                    <a:pt x="38512" y="533986"/>
                  </a:lnTo>
                  <a:lnTo>
                    <a:pt x="39165" y="593422"/>
                  </a:lnTo>
                  <a:lnTo>
                    <a:pt x="39358" y="651151"/>
                  </a:lnTo>
                  <a:lnTo>
                    <a:pt x="39440" y="6992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4936358" y="11134718"/>
              <a:ext cx="307504" cy="572663"/>
            </a:xfrm>
            <a:custGeom>
              <a:avLst/>
              <a:gdLst/>
              <a:ahLst/>
              <a:cxnLst/>
              <a:rect l="0" t="0" r="0" b="0"/>
              <a:pathLst>
                <a:path w="307504" h="572663">
                  <a:moveTo>
                    <a:pt x="27097" y="93676"/>
                  </a:moveTo>
                  <a:lnTo>
                    <a:pt x="16151" y="140509"/>
                  </a:lnTo>
                  <a:lnTo>
                    <a:pt x="8013" y="184570"/>
                  </a:lnTo>
                  <a:lnTo>
                    <a:pt x="2145" y="246209"/>
                  </a:lnTo>
                  <a:lnTo>
                    <a:pt x="407" y="303067"/>
                  </a:lnTo>
                  <a:lnTo>
                    <a:pt x="0" y="352289"/>
                  </a:lnTo>
                  <a:lnTo>
                    <a:pt x="1343" y="406666"/>
                  </a:lnTo>
                  <a:lnTo>
                    <a:pt x="7017" y="456224"/>
                  </a:lnTo>
                  <a:lnTo>
                    <a:pt x="33335" y="519671"/>
                  </a:lnTo>
                  <a:lnTo>
                    <a:pt x="70079" y="562508"/>
                  </a:lnTo>
                  <a:lnTo>
                    <a:pt x="84698" y="569242"/>
                  </a:lnTo>
                  <a:lnTo>
                    <a:pt x="117191" y="572662"/>
                  </a:lnTo>
                  <a:lnTo>
                    <a:pt x="162465" y="566021"/>
                  </a:lnTo>
                  <a:lnTo>
                    <a:pt x="197547" y="547126"/>
                  </a:lnTo>
                  <a:lnTo>
                    <a:pt x="246121" y="494598"/>
                  </a:lnTo>
                  <a:lnTo>
                    <a:pt x="275486" y="460115"/>
                  </a:lnTo>
                  <a:lnTo>
                    <a:pt x="288823" y="434784"/>
                  </a:lnTo>
                  <a:lnTo>
                    <a:pt x="297617" y="372990"/>
                  </a:lnTo>
                  <a:lnTo>
                    <a:pt x="307503" y="318626"/>
                  </a:lnTo>
                  <a:lnTo>
                    <a:pt x="305522" y="273572"/>
                  </a:lnTo>
                  <a:lnTo>
                    <a:pt x="299126" y="233045"/>
                  </a:lnTo>
                  <a:lnTo>
                    <a:pt x="282897" y="171026"/>
                  </a:lnTo>
                  <a:lnTo>
                    <a:pt x="257394" y="109124"/>
                  </a:lnTo>
                  <a:lnTo>
                    <a:pt x="227875" y="59489"/>
                  </a:lnTo>
                  <a:lnTo>
                    <a:pt x="190182" y="13467"/>
                  </a:lnTo>
                  <a:lnTo>
                    <a:pt x="173907" y="5163"/>
                  </a:lnTo>
                  <a:lnTo>
                    <a:pt x="135511" y="0"/>
                  </a:lnTo>
                  <a:lnTo>
                    <a:pt x="101180" y="10909"/>
                  </a:lnTo>
                  <a:lnTo>
                    <a:pt x="85626" y="20216"/>
                  </a:lnTo>
                  <a:lnTo>
                    <a:pt x="60219" y="54934"/>
                  </a:lnTo>
                  <a:lnTo>
                    <a:pt x="32848" y="113682"/>
                  </a:lnTo>
                  <a:lnTo>
                    <a:pt x="22036" y="151319"/>
                  </a:lnTo>
                  <a:lnTo>
                    <a:pt x="17230" y="203594"/>
                  </a:lnTo>
                  <a:lnTo>
                    <a:pt x="19157" y="262375"/>
                  </a:lnTo>
                  <a:lnTo>
                    <a:pt x="25091" y="319476"/>
                  </a:lnTo>
                  <a:lnTo>
                    <a:pt x="35474" y="382836"/>
                  </a:lnTo>
                  <a:lnTo>
                    <a:pt x="40808" y="4364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5311039" y="10981592"/>
              <a:ext cx="108244" cy="246036"/>
            </a:xfrm>
            <a:custGeom>
              <a:avLst/>
              <a:gdLst/>
              <a:ahLst/>
              <a:cxnLst/>
              <a:rect l="0" t="0" r="0" b="0"/>
              <a:pathLst>
                <a:path w="108244" h="246036">
                  <a:moveTo>
                    <a:pt x="50041" y="0"/>
                  </a:moveTo>
                  <a:lnTo>
                    <a:pt x="31063" y="52869"/>
                  </a:lnTo>
                  <a:lnTo>
                    <a:pt x="11409" y="113167"/>
                  </a:lnTo>
                  <a:lnTo>
                    <a:pt x="0" y="175214"/>
                  </a:lnTo>
                  <a:lnTo>
                    <a:pt x="378" y="210415"/>
                  </a:lnTo>
                  <a:lnTo>
                    <a:pt x="10702" y="236216"/>
                  </a:lnTo>
                  <a:lnTo>
                    <a:pt x="19245" y="242792"/>
                  </a:lnTo>
                  <a:lnTo>
                    <a:pt x="29510" y="245651"/>
                  </a:lnTo>
                  <a:lnTo>
                    <a:pt x="40924" y="246035"/>
                  </a:lnTo>
                  <a:lnTo>
                    <a:pt x="65794" y="238336"/>
                  </a:lnTo>
                  <a:lnTo>
                    <a:pt x="78824" y="232017"/>
                  </a:lnTo>
                  <a:lnTo>
                    <a:pt x="97365" y="208747"/>
                  </a:lnTo>
                  <a:lnTo>
                    <a:pt x="104442" y="194010"/>
                  </a:lnTo>
                  <a:lnTo>
                    <a:pt x="108243" y="165447"/>
                  </a:lnTo>
                  <a:lnTo>
                    <a:pt x="103331" y="135995"/>
                  </a:lnTo>
                  <a:lnTo>
                    <a:pt x="83435" y="86677"/>
                  </a:lnTo>
                  <a:lnTo>
                    <a:pt x="49415" y="32356"/>
                  </a:lnTo>
                  <a:lnTo>
                    <a:pt x="2261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4082200" y="11982148"/>
            <a:ext cx="4219013" cy="877880"/>
            <a:chOff x="4082200" y="11982148"/>
            <a:chExt cx="4219013" cy="877880"/>
          </a:xfrm>
        </p:grpSpPr>
        <p:sp>
          <p:nvSpPr>
            <p:cNvPr id="84" name="Freeform 83"/>
            <p:cNvSpPr/>
            <p:nvPr/>
          </p:nvSpPr>
          <p:spPr>
            <a:xfrm>
              <a:off x="4082200" y="12294638"/>
              <a:ext cx="857939" cy="415287"/>
            </a:xfrm>
            <a:custGeom>
              <a:avLst/>
              <a:gdLst/>
              <a:ahLst/>
              <a:cxnLst/>
              <a:rect l="0" t="0" r="0" b="0"/>
              <a:pathLst>
                <a:path w="857939" h="415287">
                  <a:moveTo>
                    <a:pt x="332807" y="44364"/>
                  </a:moveTo>
                  <a:lnTo>
                    <a:pt x="275555" y="18000"/>
                  </a:lnTo>
                  <a:lnTo>
                    <a:pt x="236115" y="328"/>
                  </a:lnTo>
                  <a:lnTo>
                    <a:pt x="180926" y="0"/>
                  </a:lnTo>
                  <a:lnTo>
                    <a:pt x="146474" y="18045"/>
                  </a:lnTo>
                  <a:lnTo>
                    <a:pt x="94395" y="72005"/>
                  </a:lnTo>
                  <a:lnTo>
                    <a:pt x="54767" y="128198"/>
                  </a:lnTo>
                  <a:lnTo>
                    <a:pt x="28337" y="177200"/>
                  </a:lnTo>
                  <a:lnTo>
                    <a:pt x="4986" y="235476"/>
                  </a:lnTo>
                  <a:lnTo>
                    <a:pt x="0" y="249468"/>
                  </a:lnTo>
                  <a:lnTo>
                    <a:pt x="261" y="305556"/>
                  </a:lnTo>
                  <a:lnTo>
                    <a:pt x="17265" y="355860"/>
                  </a:lnTo>
                  <a:lnTo>
                    <a:pt x="41235" y="381365"/>
                  </a:lnTo>
                  <a:lnTo>
                    <a:pt x="88990" y="408790"/>
                  </a:lnTo>
                  <a:lnTo>
                    <a:pt x="106277" y="415286"/>
                  </a:lnTo>
                  <a:lnTo>
                    <a:pt x="145797" y="414379"/>
                  </a:lnTo>
                  <a:lnTo>
                    <a:pt x="188752" y="402295"/>
                  </a:lnTo>
                  <a:lnTo>
                    <a:pt x="251191" y="369797"/>
                  </a:lnTo>
                  <a:lnTo>
                    <a:pt x="312204" y="311676"/>
                  </a:lnTo>
                  <a:lnTo>
                    <a:pt x="359924" y="253184"/>
                  </a:lnTo>
                  <a:lnTo>
                    <a:pt x="376851" y="231628"/>
                  </a:lnTo>
                  <a:lnTo>
                    <a:pt x="404195" y="176485"/>
                  </a:lnTo>
                  <a:lnTo>
                    <a:pt x="431207" y="114642"/>
                  </a:lnTo>
                  <a:lnTo>
                    <a:pt x="433446" y="111021"/>
                  </a:lnTo>
                  <a:lnTo>
                    <a:pt x="426095" y="161182"/>
                  </a:lnTo>
                  <a:lnTo>
                    <a:pt x="419972" y="210542"/>
                  </a:lnTo>
                  <a:lnTo>
                    <a:pt x="417251" y="257872"/>
                  </a:lnTo>
                  <a:lnTo>
                    <a:pt x="422998" y="320064"/>
                  </a:lnTo>
                  <a:lnTo>
                    <a:pt x="431021" y="334807"/>
                  </a:lnTo>
                  <a:lnTo>
                    <a:pt x="456186" y="355250"/>
                  </a:lnTo>
                  <a:lnTo>
                    <a:pt x="469904" y="358264"/>
                  </a:lnTo>
                  <a:lnTo>
                    <a:pt x="497335" y="353487"/>
                  </a:lnTo>
                  <a:lnTo>
                    <a:pt x="520698" y="337145"/>
                  </a:lnTo>
                  <a:lnTo>
                    <a:pt x="541238" y="311601"/>
                  </a:lnTo>
                  <a:lnTo>
                    <a:pt x="568409" y="254393"/>
                  </a:lnTo>
                  <a:lnTo>
                    <a:pt x="581233" y="211344"/>
                  </a:lnTo>
                  <a:lnTo>
                    <a:pt x="589738" y="151561"/>
                  </a:lnTo>
                  <a:lnTo>
                    <a:pt x="584980" y="95254"/>
                  </a:lnTo>
                  <a:lnTo>
                    <a:pt x="566643" y="47254"/>
                  </a:lnTo>
                  <a:lnTo>
                    <a:pt x="555730" y="37150"/>
                  </a:lnTo>
                  <a:lnTo>
                    <a:pt x="527354" y="25923"/>
                  </a:lnTo>
                  <a:lnTo>
                    <a:pt x="514303" y="25977"/>
                  </a:lnTo>
                  <a:lnTo>
                    <a:pt x="491677" y="34161"/>
                  </a:lnTo>
                  <a:lnTo>
                    <a:pt x="471464" y="56079"/>
                  </a:lnTo>
                  <a:lnTo>
                    <a:pt x="453848" y="89181"/>
                  </a:lnTo>
                  <a:lnTo>
                    <a:pt x="440939" y="134361"/>
                  </a:lnTo>
                  <a:lnTo>
                    <a:pt x="442313" y="176785"/>
                  </a:lnTo>
                  <a:lnTo>
                    <a:pt x="460216" y="230868"/>
                  </a:lnTo>
                  <a:lnTo>
                    <a:pt x="477794" y="258273"/>
                  </a:lnTo>
                  <a:lnTo>
                    <a:pt x="500841" y="275531"/>
                  </a:lnTo>
                  <a:lnTo>
                    <a:pt x="514909" y="277695"/>
                  </a:lnTo>
                  <a:lnTo>
                    <a:pt x="546791" y="271975"/>
                  </a:lnTo>
                  <a:lnTo>
                    <a:pt x="577210" y="251151"/>
                  </a:lnTo>
                  <a:lnTo>
                    <a:pt x="636902" y="192569"/>
                  </a:lnTo>
                  <a:lnTo>
                    <a:pt x="664294" y="162249"/>
                  </a:lnTo>
                  <a:lnTo>
                    <a:pt x="700262" y="105761"/>
                  </a:lnTo>
                  <a:lnTo>
                    <a:pt x="725939" y="55138"/>
                  </a:lnTo>
                  <a:lnTo>
                    <a:pt x="743997" y="16240"/>
                  </a:lnTo>
                  <a:lnTo>
                    <a:pt x="742522" y="16474"/>
                  </a:lnTo>
                  <a:lnTo>
                    <a:pt x="738492" y="21200"/>
                  </a:lnTo>
                  <a:lnTo>
                    <a:pt x="738077" y="42702"/>
                  </a:lnTo>
                  <a:lnTo>
                    <a:pt x="740099" y="56967"/>
                  </a:lnTo>
                  <a:lnTo>
                    <a:pt x="754533" y="85006"/>
                  </a:lnTo>
                  <a:lnTo>
                    <a:pt x="788355" y="122422"/>
                  </a:lnTo>
                  <a:lnTo>
                    <a:pt x="812543" y="146089"/>
                  </a:lnTo>
                  <a:lnTo>
                    <a:pt x="848837" y="206873"/>
                  </a:lnTo>
                  <a:lnTo>
                    <a:pt x="855072" y="221259"/>
                  </a:lnTo>
                  <a:lnTo>
                    <a:pt x="857938" y="249431"/>
                  </a:lnTo>
                  <a:lnTo>
                    <a:pt x="852610" y="275664"/>
                  </a:lnTo>
                  <a:lnTo>
                    <a:pt x="840086" y="297479"/>
                  </a:lnTo>
                  <a:lnTo>
                    <a:pt x="808626" y="326891"/>
                  </a:lnTo>
                  <a:lnTo>
                    <a:pt x="770358" y="347624"/>
                  </a:lnTo>
                  <a:lnTo>
                    <a:pt x="743607" y="350282"/>
                  </a:lnTo>
                  <a:lnTo>
                    <a:pt x="703009" y="3460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5004588" y="12366423"/>
              <a:ext cx="150825" cy="246803"/>
            </a:xfrm>
            <a:custGeom>
              <a:avLst/>
              <a:gdLst/>
              <a:ahLst/>
              <a:cxnLst/>
              <a:rect l="0" t="0" r="0" b="0"/>
              <a:pathLst>
                <a:path w="150825" h="246803">
                  <a:moveTo>
                    <a:pt x="0" y="0"/>
                  </a:moveTo>
                  <a:lnTo>
                    <a:pt x="19085" y="57254"/>
                  </a:lnTo>
                  <a:lnTo>
                    <a:pt x="57092" y="119589"/>
                  </a:lnTo>
                  <a:lnTo>
                    <a:pt x="95520" y="177494"/>
                  </a:lnTo>
                  <a:lnTo>
                    <a:pt x="142658" y="237408"/>
                  </a:lnTo>
                  <a:lnTo>
                    <a:pt x="150824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5004588" y="12297868"/>
              <a:ext cx="191958" cy="411337"/>
            </a:xfrm>
            <a:custGeom>
              <a:avLst/>
              <a:gdLst/>
              <a:ahLst/>
              <a:cxnLst/>
              <a:rect l="0" t="0" r="0" b="0"/>
              <a:pathLst>
                <a:path w="191958" h="411337">
                  <a:moveTo>
                    <a:pt x="191957" y="0"/>
                  </a:moveTo>
                  <a:lnTo>
                    <a:pt x="170064" y="24940"/>
                  </a:lnTo>
                  <a:lnTo>
                    <a:pt x="140462" y="85389"/>
                  </a:lnTo>
                  <a:lnTo>
                    <a:pt x="119493" y="148731"/>
                  </a:lnTo>
                  <a:lnTo>
                    <a:pt x="91257" y="205255"/>
                  </a:lnTo>
                  <a:lnTo>
                    <a:pt x="65367" y="260431"/>
                  </a:lnTo>
                  <a:lnTo>
                    <a:pt x="38642" y="315341"/>
                  </a:lnTo>
                  <a:lnTo>
                    <a:pt x="10793" y="376575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5594170" y="12188179"/>
              <a:ext cx="41135" cy="411337"/>
            </a:xfrm>
            <a:custGeom>
              <a:avLst/>
              <a:gdLst/>
              <a:ahLst/>
              <a:cxnLst/>
              <a:rect l="0" t="0" r="0" b="0"/>
              <a:pathLst>
                <a:path w="41135" h="411337">
                  <a:moveTo>
                    <a:pt x="41134" y="0"/>
                  </a:moveTo>
                  <a:lnTo>
                    <a:pt x="31711" y="46832"/>
                  </a:lnTo>
                  <a:lnTo>
                    <a:pt x="29328" y="90893"/>
                  </a:lnTo>
                  <a:lnTo>
                    <a:pt x="28270" y="136883"/>
                  </a:lnTo>
                  <a:lnTo>
                    <a:pt x="27799" y="184237"/>
                  </a:lnTo>
                  <a:lnTo>
                    <a:pt x="27590" y="235753"/>
                  </a:lnTo>
                  <a:lnTo>
                    <a:pt x="23434" y="285055"/>
                  </a:lnTo>
                  <a:lnTo>
                    <a:pt x="12530" y="347512"/>
                  </a:lnTo>
                  <a:lnTo>
                    <a:pt x="3713" y="386839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5484481" y="12421268"/>
              <a:ext cx="205668" cy="27424"/>
            </a:xfrm>
            <a:custGeom>
              <a:avLst/>
              <a:gdLst/>
              <a:ahLst/>
              <a:cxnLst/>
              <a:rect l="0" t="0" r="0" b="0"/>
              <a:pathLst>
                <a:path w="205668" h="27424">
                  <a:moveTo>
                    <a:pt x="0" y="27423"/>
                  </a:moveTo>
                  <a:lnTo>
                    <a:pt x="35886" y="18001"/>
                  </a:lnTo>
                  <a:lnTo>
                    <a:pt x="92053" y="14983"/>
                  </a:lnTo>
                  <a:lnTo>
                    <a:pt x="152368" y="12565"/>
                  </a:lnTo>
                  <a:lnTo>
                    <a:pt x="20566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5966053" y="12215600"/>
              <a:ext cx="162855" cy="363823"/>
            </a:xfrm>
            <a:custGeom>
              <a:avLst/>
              <a:gdLst/>
              <a:ahLst/>
              <a:cxnLst/>
              <a:rect l="0" t="0" r="0" b="0"/>
              <a:pathLst>
                <a:path w="162855" h="363823">
                  <a:moveTo>
                    <a:pt x="162854" y="0"/>
                  </a:moveTo>
                  <a:lnTo>
                    <a:pt x="107257" y="4063"/>
                  </a:lnTo>
                  <a:lnTo>
                    <a:pt x="66652" y="18979"/>
                  </a:lnTo>
                  <a:lnTo>
                    <a:pt x="11987" y="44036"/>
                  </a:lnTo>
                  <a:lnTo>
                    <a:pt x="4384" y="53733"/>
                  </a:lnTo>
                  <a:lnTo>
                    <a:pt x="0" y="80759"/>
                  </a:lnTo>
                  <a:lnTo>
                    <a:pt x="4010" y="93449"/>
                  </a:lnTo>
                  <a:lnTo>
                    <a:pt x="20654" y="115675"/>
                  </a:lnTo>
                  <a:lnTo>
                    <a:pt x="81722" y="168183"/>
                  </a:lnTo>
                  <a:lnTo>
                    <a:pt x="105467" y="193578"/>
                  </a:lnTo>
                  <a:lnTo>
                    <a:pt x="121098" y="220100"/>
                  </a:lnTo>
                  <a:lnTo>
                    <a:pt x="131185" y="268005"/>
                  </a:lnTo>
                  <a:lnTo>
                    <a:pt x="126894" y="313515"/>
                  </a:lnTo>
                  <a:lnTo>
                    <a:pt x="115894" y="337900"/>
                  </a:lnTo>
                  <a:lnTo>
                    <a:pt x="108696" y="348667"/>
                  </a:lnTo>
                  <a:lnTo>
                    <a:pt x="97802" y="355846"/>
                  </a:lnTo>
                  <a:lnTo>
                    <a:pt x="69449" y="363822"/>
                  </a:lnTo>
                  <a:lnTo>
                    <a:pt x="44660" y="363305"/>
                  </a:lnTo>
                  <a:lnTo>
                    <a:pt x="12031" y="3564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6224886" y="12393847"/>
              <a:ext cx="27423" cy="164535"/>
            </a:xfrm>
            <a:custGeom>
              <a:avLst/>
              <a:gdLst/>
              <a:ahLst/>
              <a:cxnLst/>
              <a:rect l="0" t="0" r="0" b="0"/>
              <a:pathLst>
                <a:path w="27423" h="164535">
                  <a:moveTo>
                    <a:pt x="27422" y="0"/>
                  </a:moveTo>
                  <a:lnTo>
                    <a:pt x="17999" y="53207"/>
                  </a:lnTo>
                  <a:lnTo>
                    <a:pt x="13458" y="104465"/>
                  </a:lnTo>
                  <a:lnTo>
                    <a:pt x="0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6342145" y="12325290"/>
              <a:ext cx="211810" cy="249512"/>
            </a:xfrm>
            <a:custGeom>
              <a:avLst/>
              <a:gdLst/>
              <a:ahLst/>
              <a:cxnLst/>
              <a:rect l="0" t="0" r="0" b="0"/>
              <a:pathLst>
                <a:path w="211810" h="249512">
                  <a:moveTo>
                    <a:pt x="47275" y="0"/>
                  </a:moveTo>
                  <a:lnTo>
                    <a:pt x="45751" y="45309"/>
                  </a:lnTo>
                  <a:lnTo>
                    <a:pt x="36328" y="102972"/>
                  </a:lnTo>
                  <a:lnTo>
                    <a:pt x="23888" y="159328"/>
                  </a:lnTo>
                  <a:lnTo>
                    <a:pt x="10553" y="213097"/>
                  </a:lnTo>
                  <a:lnTo>
                    <a:pt x="0" y="249511"/>
                  </a:lnTo>
                  <a:lnTo>
                    <a:pt x="17871" y="199248"/>
                  </a:lnTo>
                  <a:lnTo>
                    <a:pt x="40255" y="143166"/>
                  </a:lnTo>
                  <a:lnTo>
                    <a:pt x="66184" y="90325"/>
                  </a:lnTo>
                  <a:lnTo>
                    <a:pt x="94688" y="54016"/>
                  </a:lnTo>
                  <a:lnTo>
                    <a:pt x="118622" y="33656"/>
                  </a:lnTo>
                  <a:lnTo>
                    <a:pt x="148557" y="26638"/>
                  </a:lnTo>
                  <a:lnTo>
                    <a:pt x="165071" y="26899"/>
                  </a:lnTo>
                  <a:lnTo>
                    <a:pt x="176080" y="33168"/>
                  </a:lnTo>
                  <a:lnTo>
                    <a:pt x="183419" y="43440"/>
                  </a:lnTo>
                  <a:lnTo>
                    <a:pt x="202478" y="96434"/>
                  </a:lnTo>
                  <a:lnTo>
                    <a:pt x="209045" y="144526"/>
                  </a:lnTo>
                  <a:lnTo>
                    <a:pt x="210991" y="197370"/>
                  </a:lnTo>
                  <a:lnTo>
                    <a:pt x="211809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6389420" y="1216075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6718488" y="12366423"/>
              <a:ext cx="137114" cy="219381"/>
            </a:xfrm>
            <a:custGeom>
              <a:avLst/>
              <a:gdLst/>
              <a:ahLst/>
              <a:cxnLst/>
              <a:rect l="0" t="0" r="0" b="0"/>
              <a:pathLst>
                <a:path w="137114" h="219381">
                  <a:moveTo>
                    <a:pt x="0" y="0"/>
                  </a:moveTo>
                  <a:lnTo>
                    <a:pt x="13994" y="51686"/>
                  </a:lnTo>
                  <a:lnTo>
                    <a:pt x="53547" y="113128"/>
                  </a:lnTo>
                  <a:lnTo>
                    <a:pt x="91152" y="176217"/>
                  </a:lnTo>
                  <a:lnTo>
                    <a:pt x="137113" y="2193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6773334" y="12270445"/>
              <a:ext cx="123401" cy="589583"/>
            </a:xfrm>
            <a:custGeom>
              <a:avLst/>
              <a:gdLst/>
              <a:ahLst/>
              <a:cxnLst/>
              <a:rect l="0" t="0" r="0" b="0"/>
              <a:pathLst>
                <a:path w="123401" h="589583">
                  <a:moveTo>
                    <a:pt x="123400" y="0"/>
                  </a:moveTo>
                  <a:lnTo>
                    <a:pt x="104316" y="57252"/>
                  </a:lnTo>
                  <a:lnTo>
                    <a:pt x="95621" y="99588"/>
                  </a:lnTo>
                  <a:lnTo>
                    <a:pt x="86679" y="149381"/>
                  </a:lnTo>
                  <a:lnTo>
                    <a:pt x="73079" y="211674"/>
                  </a:lnTo>
                  <a:lnTo>
                    <a:pt x="59401" y="268725"/>
                  </a:lnTo>
                  <a:lnTo>
                    <a:pt x="45699" y="324223"/>
                  </a:lnTo>
                  <a:lnTo>
                    <a:pt x="31991" y="383833"/>
                  </a:lnTo>
                  <a:lnTo>
                    <a:pt x="22851" y="437706"/>
                  </a:lnTo>
                  <a:lnTo>
                    <a:pt x="13711" y="497199"/>
                  </a:lnTo>
                  <a:lnTo>
                    <a:pt x="6094" y="548523"/>
                  </a:lnTo>
                  <a:lnTo>
                    <a:pt x="0" y="5895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7170958" y="12218460"/>
              <a:ext cx="191958" cy="24564"/>
            </a:xfrm>
            <a:custGeom>
              <a:avLst/>
              <a:gdLst/>
              <a:ahLst/>
              <a:cxnLst/>
              <a:rect l="0" t="0" r="0" b="0"/>
              <a:pathLst>
                <a:path w="191958" h="24564">
                  <a:moveTo>
                    <a:pt x="0" y="10852"/>
                  </a:moveTo>
                  <a:lnTo>
                    <a:pt x="48808" y="0"/>
                  </a:lnTo>
                  <a:lnTo>
                    <a:pt x="98253" y="2050"/>
                  </a:lnTo>
                  <a:lnTo>
                    <a:pt x="147434" y="12307"/>
                  </a:lnTo>
                  <a:lnTo>
                    <a:pt x="191957" y="245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7225803" y="12339002"/>
              <a:ext cx="178247" cy="13712"/>
            </a:xfrm>
            <a:custGeom>
              <a:avLst/>
              <a:gdLst/>
              <a:ahLst/>
              <a:cxnLst/>
              <a:rect l="0" t="0" r="0" b="0"/>
              <a:pathLst>
                <a:path w="178247" h="13712">
                  <a:moveTo>
                    <a:pt x="0" y="13711"/>
                  </a:moveTo>
                  <a:lnTo>
                    <a:pt x="37410" y="4288"/>
                  </a:lnTo>
                  <a:lnTo>
                    <a:pt x="99954" y="1270"/>
                  </a:lnTo>
                  <a:lnTo>
                    <a:pt x="160975" y="251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7634067" y="11982148"/>
              <a:ext cx="307623" cy="589945"/>
            </a:xfrm>
            <a:custGeom>
              <a:avLst/>
              <a:gdLst/>
              <a:ahLst/>
              <a:cxnLst/>
              <a:rect l="0" t="0" r="0" b="0"/>
              <a:pathLst>
                <a:path w="307623" h="589945">
                  <a:moveTo>
                    <a:pt x="222451" y="68918"/>
                  </a:moveTo>
                  <a:lnTo>
                    <a:pt x="222451" y="39803"/>
                  </a:lnTo>
                  <a:lnTo>
                    <a:pt x="214326" y="17383"/>
                  </a:lnTo>
                  <a:lnTo>
                    <a:pt x="207894" y="7139"/>
                  </a:lnTo>
                  <a:lnTo>
                    <a:pt x="197512" y="1833"/>
                  </a:lnTo>
                  <a:lnTo>
                    <a:pt x="169725" y="0"/>
                  </a:lnTo>
                  <a:lnTo>
                    <a:pt x="145188" y="8326"/>
                  </a:lnTo>
                  <a:lnTo>
                    <a:pt x="85716" y="47115"/>
                  </a:lnTo>
                  <a:lnTo>
                    <a:pt x="56336" y="75322"/>
                  </a:lnTo>
                  <a:lnTo>
                    <a:pt x="19641" y="138318"/>
                  </a:lnTo>
                  <a:lnTo>
                    <a:pt x="703" y="193415"/>
                  </a:lnTo>
                  <a:lnTo>
                    <a:pt x="0" y="243427"/>
                  </a:lnTo>
                  <a:lnTo>
                    <a:pt x="9832" y="268862"/>
                  </a:lnTo>
                  <a:lnTo>
                    <a:pt x="16719" y="279911"/>
                  </a:lnTo>
                  <a:lnTo>
                    <a:pt x="28929" y="285754"/>
                  </a:lnTo>
                  <a:lnTo>
                    <a:pt x="62807" y="288182"/>
                  </a:lnTo>
                  <a:lnTo>
                    <a:pt x="99194" y="276059"/>
                  </a:lnTo>
                  <a:lnTo>
                    <a:pt x="157648" y="238313"/>
                  </a:lnTo>
                  <a:lnTo>
                    <a:pt x="207958" y="182671"/>
                  </a:lnTo>
                  <a:lnTo>
                    <a:pt x="248816" y="131054"/>
                  </a:lnTo>
                  <a:lnTo>
                    <a:pt x="286228" y="70358"/>
                  </a:lnTo>
                  <a:lnTo>
                    <a:pt x="293915" y="66831"/>
                  </a:lnTo>
                  <a:lnTo>
                    <a:pt x="300563" y="70574"/>
                  </a:lnTo>
                  <a:lnTo>
                    <a:pt x="306519" y="79162"/>
                  </a:lnTo>
                  <a:lnTo>
                    <a:pt x="307622" y="142203"/>
                  </a:lnTo>
                  <a:lnTo>
                    <a:pt x="306010" y="186296"/>
                  </a:lnTo>
                  <a:lnTo>
                    <a:pt x="301039" y="245379"/>
                  </a:lnTo>
                  <a:lnTo>
                    <a:pt x="289917" y="305542"/>
                  </a:lnTo>
                  <a:lnTo>
                    <a:pt x="272910" y="367549"/>
                  </a:lnTo>
                  <a:lnTo>
                    <a:pt x="252636" y="424516"/>
                  </a:lnTo>
                  <a:lnTo>
                    <a:pt x="236981" y="475926"/>
                  </a:lnTo>
                  <a:lnTo>
                    <a:pt x="222694" y="528231"/>
                  </a:lnTo>
                  <a:lnTo>
                    <a:pt x="208740" y="5899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8014992" y="12051066"/>
              <a:ext cx="286221" cy="492493"/>
            </a:xfrm>
            <a:custGeom>
              <a:avLst/>
              <a:gdLst/>
              <a:ahLst/>
              <a:cxnLst/>
              <a:rect l="0" t="0" r="0" b="0"/>
              <a:pathLst>
                <a:path w="286221" h="492493">
                  <a:moveTo>
                    <a:pt x="115750" y="0"/>
                  </a:moveTo>
                  <a:lnTo>
                    <a:pt x="100835" y="55597"/>
                  </a:lnTo>
                  <a:lnTo>
                    <a:pt x="83520" y="117117"/>
                  </a:lnTo>
                  <a:lnTo>
                    <a:pt x="62697" y="177230"/>
                  </a:lnTo>
                  <a:lnTo>
                    <a:pt x="50022" y="220959"/>
                  </a:lnTo>
                  <a:lnTo>
                    <a:pt x="34321" y="284341"/>
                  </a:lnTo>
                  <a:lnTo>
                    <a:pt x="20021" y="341716"/>
                  </a:lnTo>
                  <a:lnTo>
                    <a:pt x="6135" y="397310"/>
                  </a:lnTo>
                  <a:lnTo>
                    <a:pt x="0" y="432525"/>
                  </a:lnTo>
                  <a:lnTo>
                    <a:pt x="2351" y="463410"/>
                  </a:lnTo>
                  <a:lnTo>
                    <a:pt x="9682" y="474998"/>
                  </a:lnTo>
                  <a:lnTo>
                    <a:pt x="34077" y="491936"/>
                  </a:lnTo>
                  <a:lnTo>
                    <a:pt x="49114" y="492492"/>
                  </a:lnTo>
                  <a:lnTo>
                    <a:pt x="82071" y="480922"/>
                  </a:lnTo>
                  <a:lnTo>
                    <a:pt x="120328" y="455992"/>
                  </a:lnTo>
                  <a:lnTo>
                    <a:pt x="169994" y="396283"/>
                  </a:lnTo>
                  <a:lnTo>
                    <a:pt x="207039" y="342515"/>
                  </a:lnTo>
                  <a:lnTo>
                    <a:pt x="234546" y="294290"/>
                  </a:lnTo>
                  <a:lnTo>
                    <a:pt x="260190" y="232822"/>
                  </a:lnTo>
                  <a:lnTo>
                    <a:pt x="275177" y="182906"/>
                  </a:lnTo>
                  <a:lnTo>
                    <a:pt x="286220" y="135446"/>
                  </a:lnTo>
                  <a:lnTo>
                    <a:pt x="283938" y="95746"/>
                  </a:lnTo>
                  <a:lnTo>
                    <a:pt x="269721" y="60836"/>
                  </a:lnTo>
                  <a:lnTo>
                    <a:pt x="259531" y="45127"/>
                  </a:lnTo>
                  <a:lnTo>
                    <a:pt x="231959" y="23611"/>
                  </a:lnTo>
                  <a:lnTo>
                    <a:pt x="197868" y="10493"/>
                  </a:lnTo>
                  <a:lnTo>
                    <a:pt x="140420" y="4632"/>
                  </a:lnTo>
                  <a:lnTo>
                    <a:pt x="88328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46063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300" y="1123950"/>
            <a:ext cx="2173351" cy="170294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25400" y="215900"/>
            <a:ext cx="7700119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7. Triangle ABC and its side lengths are shown. What is 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-228600"/>
            <a:ext cx="4279900" cy="3276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TextBox 4"/>
          <p:cNvSpPr txBox="1"/>
          <p:nvPr/>
        </p:nvSpPr>
        <p:spPr>
          <a:xfrm>
            <a:off x="3035300" y="1282700"/>
            <a:ext cx="296515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?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000" y="6184900"/>
            <a:ext cx="9894189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8. An airplane takes off at an angle of 12 degrees and needs to clear a tower that is 225 ft tall. How far away from the tower does the plane need to be in order to take off?  Round your answer to the nearest foot.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900" y="10668000"/>
            <a:ext cx="9933051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9. Identify the center and the radius of a circle with the following equation.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8" name="Picture 7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" y="11563350"/>
            <a:ext cx="3982720" cy="59194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4" name="Group 13"/>
          <p:cNvGrpSpPr/>
          <p:nvPr/>
        </p:nvGrpSpPr>
        <p:grpSpPr>
          <a:xfrm>
            <a:off x="2193792" y="2229634"/>
            <a:ext cx="1919570" cy="992499"/>
            <a:chOff x="2193792" y="2229634"/>
            <a:chExt cx="1919570" cy="992499"/>
          </a:xfrm>
        </p:grpSpPr>
        <p:sp>
          <p:nvSpPr>
            <p:cNvPr id="9" name="Freeform 8"/>
            <p:cNvSpPr/>
            <p:nvPr/>
          </p:nvSpPr>
          <p:spPr>
            <a:xfrm>
              <a:off x="2834453" y="2229634"/>
              <a:ext cx="346547" cy="293228"/>
            </a:xfrm>
            <a:custGeom>
              <a:avLst/>
              <a:gdLst/>
              <a:ahLst/>
              <a:cxnLst/>
              <a:rect l="0" t="0" r="0" b="0"/>
              <a:pathLst>
                <a:path w="346547" h="293228">
                  <a:moveTo>
                    <a:pt x="319123" y="73848"/>
                  </a:moveTo>
                  <a:lnTo>
                    <a:pt x="270826" y="28597"/>
                  </a:lnTo>
                  <a:lnTo>
                    <a:pt x="208490" y="1383"/>
                  </a:lnTo>
                  <a:lnTo>
                    <a:pt x="181592" y="0"/>
                  </a:lnTo>
                  <a:lnTo>
                    <a:pt x="154403" y="5987"/>
                  </a:lnTo>
                  <a:lnTo>
                    <a:pt x="95645" y="38720"/>
                  </a:lnTo>
                  <a:lnTo>
                    <a:pt x="51810" y="75627"/>
                  </a:lnTo>
                  <a:lnTo>
                    <a:pt x="31213" y="103584"/>
                  </a:lnTo>
                  <a:lnTo>
                    <a:pt x="11052" y="153584"/>
                  </a:lnTo>
                  <a:lnTo>
                    <a:pt x="402" y="189014"/>
                  </a:lnTo>
                  <a:lnTo>
                    <a:pt x="0" y="203947"/>
                  </a:lnTo>
                  <a:lnTo>
                    <a:pt x="7678" y="228664"/>
                  </a:lnTo>
                  <a:lnTo>
                    <a:pt x="25309" y="245743"/>
                  </a:lnTo>
                  <a:lnTo>
                    <a:pt x="49904" y="256888"/>
                  </a:lnTo>
                  <a:lnTo>
                    <a:pt x="99534" y="261639"/>
                  </a:lnTo>
                  <a:lnTo>
                    <a:pt x="160282" y="252552"/>
                  </a:lnTo>
                  <a:lnTo>
                    <a:pt x="216029" y="231239"/>
                  </a:lnTo>
                  <a:lnTo>
                    <a:pt x="260647" y="204104"/>
                  </a:lnTo>
                  <a:lnTo>
                    <a:pt x="292318" y="167795"/>
                  </a:lnTo>
                  <a:lnTo>
                    <a:pt x="317440" y="114580"/>
                  </a:lnTo>
                  <a:lnTo>
                    <a:pt x="324469" y="98045"/>
                  </a:lnTo>
                  <a:lnTo>
                    <a:pt x="320128" y="152568"/>
                  </a:lnTo>
                  <a:lnTo>
                    <a:pt x="319421" y="203477"/>
                  </a:lnTo>
                  <a:lnTo>
                    <a:pt x="330128" y="261280"/>
                  </a:lnTo>
                  <a:lnTo>
                    <a:pt x="346546" y="2932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783374" y="2577706"/>
              <a:ext cx="521026" cy="27423"/>
            </a:xfrm>
            <a:custGeom>
              <a:avLst/>
              <a:gdLst/>
              <a:ahLst/>
              <a:cxnLst/>
              <a:rect l="0" t="0" r="0" b="0"/>
              <a:pathLst>
                <a:path w="521026" h="27423">
                  <a:moveTo>
                    <a:pt x="0" y="0"/>
                  </a:moveTo>
                  <a:lnTo>
                    <a:pt x="48807" y="10852"/>
                  </a:lnTo>
                  <a:lnTo>
                    <a:pt x="110440" y="12864"/>
                  </a:lnTo>
                  <a:lnTo>
                    <a:pt x="166391" y="13334"/>
                  </a:lnTo>
                  <a:lnTo>
                    <a:pt x="226806" y="13544"/>
                  </a:lnTo>
                  <a:lnTo>
                    <a:pt x="285142" y="13637"/>
                  </a:lnTo>
                  <a:lnTo>
                    <a:pt x="341539" y="13678"/>
                  </a:lnTo>
                  <a:lnTo>
                    <a:pt x="397073" y="13696"/>
                  </a:lnTo>
                  <a:lnTo>
                    <a:pt x="448162" y="17767"/>
                  </a:lnTo>
                  <a:lnTo>
                    <a:pt x="499436" y="24561"/>
                  </a:lnTo>
                  <a:lnTo>
                    <a:pt x="521025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194710" y="2742240"/>
              <a:ext cx="13712" cy="13713"/>
            </a:xfrm>
            <a:custGeom>
              <a:avLst/>
              <a:gdLst/>
              <a:ahLst/>
              <a:cxnLst/>
              <a:rect l="0" t="0" r="0" b="0"/>
              <a:pathLst>
                <a:path w="13712" h="13713">
                  <a:moveTo>
                    <a:pt x="13711" y="13712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869371" y="2701107"/>
              <a:ext cx="421318" cy="385590"/>
            </a:xfrm>
            <a:custGeom>
              <a:avLst/>
              <a:gdLst/>
              <a:ahLst/>
              <a:cxnLst/>
              <a:rect l="0" t="0" r="0" b="0"/>
              <a:pathLst>
                <a:path w="421318" h="385590">
                  <a:moveTo>
                    <a:pt x="160805" y="0"/>
                  </a:moveTo>
                  <a:lnTo>
                    <a:pt x="103552" y="26363"/>
                  </a:lnTo>
                  <a:lnTo>
                    <a:pt x="64113" y="65872"/>
                  </a:lnTo>
                  <a:lnTo>
                    <a:pt x="30760" y="123452"/>
                  </a:lnTo>
                  <a:lnTo>
                    <a:pt x="8859" y="174198"/>
                  </a:lnTo>
                  <a:lnTo>
                    <a:pt x="0" y="232737"/>
                  </a:lnTo>
                  <a:lnTo>
                    <a:pt x="6053" y="276098"/>
                  </a:lnTo>
                  <a:lnTo>
                    <a:pt x="21947" y="317714"/>
                  </a:lnTo>
                  <a:lnTo>
                    <a:pt x="49323" y="351444"/>
                  </a:lnTo>
                  <a:lnTo>
                    <a:pt x="85866" y="373545"/>
                  </a:lnTo>
                  <a:lnTo>
                    <a:pt x="129022" y="385399"/>
                  </a:lnTo>
                  <a:lnTo>
                    <a:pt x="178672" y="385589"/>
                  </a:lnTo>
                  <a:lnTo>
                    <a:pt x="227145" y="380596"/>
                  </a:lnTo>
                  <a:lnTo>
                    <a:pt x="272556" y="371775"/>
                  </a:lnTo>
                  <a:lnTo>
                    <a:pt x="330859" y="349678"/>
                  </a:lnTo>
                  <a:lnTo>
                    <a:pt x="388215" y="314914"/>
                  </a:lnTo>
                  <a:lnTo>
                    <a:pt x="406605" y="298402"/>
                  </a:lnTo>
                  <a:lnTo>
                    <a:pt x="421317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193792" y="3167287"/>
              <a:ext cx="1919570" cy="54846"/>
            </a:xfrm>
            <a:custGeom>
              <a:avLst/>
              <a:gdLst/>
              <a:ahLst/>
              <a:cxnLst/>
              <a:rect l="0" t="0" r="0" b="0"/>
              <a:pathLst>
                <a:path w="1919570" h="54846">
                  <a:moveTo>
                    <a:pt x="0" y="54845"/>
                  </a:moveTo>
                  <a:lnTo>
                    <a:pt x="59660" y="39930"/>
                  </a:lnTo>
                  <a:lnTo>
                    <a:pt x="111116" y="31129"/>
                  </a:lnTo>
                  <a:lnTo>
                    <a:pt x="151457" y="29070"/>
                  </a:lnTo>
                  <a:lnTo>
                    <a:pt x="204934" y="28155"/>
                  </a:lnTo>
                  <a:lnTo>
                    <a:pt x="252062" y="27748"/>
                  </a:lnTo>
                  <a:lnTo>
                    <a:pt x="294843" y="27567"/>
                  </a:lnTo>
                  <a:lnTo>
                    <a:pt x="339249" y="27487"/>
                  </a:lnTo>
                  <a:lnTo>
                    <a:pt x="384376" y="27451"/>
                  </a:lnTo>
                  <a:lnTo>
                    <a:pt x="431347" y="27435"/>
                  </a:lnTo>
                  <a:lnTo>
                    <a:pt x="482692" y="27428"/>
                  </a:lnTo>
                  <a:lnTo>
                    <a:pt x="531919" y="27425"/>
                  </a:lnTo>
                  <a:lnTo>
                    <a:pt x="582235" y="25900"/>
                  </a:lnTo>
                  <a:lnTo>
                    <a:pt x="640146" y="20145"/>
                  </a:lnTo>
                  <a:lnTo>
                    <a:pt x="697369" y="16571"/>
                  </a:lnTo>
                  <a:lnTo>
                    <a:pt x="754794" y="14982"/>
                  </a:lnTo>
                  <a:lnTo>
                    <a:pt x="815864" y="14276"/>
                  </a:lnTo>
                  <a:lnTo>
                    <a:pt x="878554" y="13963"/>
                  </a:lnTo>
                  <a:lnTo>
                    <a:pt x="941963" y="12300"/>
                  </a:lnTo>
                  <a:lnTo>
                    <a:pt x="973803" y="9724"/>
                  </a:lnTo>
                  <a:lnTo>
                    <a:pt x="1005693" y="6482"/>
                  </a:lnTo>
                  <a:lnTo>
                    <a:pt x="1037618" y="4322"/>
                  </a:lnTo>
                  <a:lnTo>
                    <a:pt x="1069565" y="2881"/>
                  </a:lnTo>
                  <a:lnTo>
                    <a:pt x="1101527" y="1921"/>
                  </a:lnTo>
                  <a:lnTo>
                    <a:pt x="1133500" y="1281"/>
                  </a:lnTo>
                  <a:lnTo>
                    <a:pt x="1165479" y="854"/>
                  </a:lnTo>
                  <a:lnTo>
                    <a:pt x="1197463" y="570"/>
                  </a:lnTo>
                  <a:lnTo>
                    <a:pt x="1229450" y="380"/>
                  </a:lnTo>
                  <a:lnTo>
                    <a:pt x="1261439" y="253"/>
                  </a:lnTo>
                  <a:lnTo>
                    <a:pt x="1323896" y="113"/>
                  </a:lnTo>
                  <a:lnTo>
                    <a:pt x="1382125" y="50"/>
                  </a:lnTo>
                  <a:lnTo>
                    <a:pt x="1438473" y="23"/>
                  </a:lnTo>
                  <a:lnTo>
                    <a:pt x="1492463" y="10"/>
                  </a:lnTo>
                  <a:lnTo>
                    <a:pt x="1541849" y="5"/>
                  </a:lnTo>
                  <a:lnTo>
                    <a:pt x="1589190" y="3"/>
                  </a:lnTo>
                  <a:lnTo>
                    <a:pt x="1634098" y="1"/>
                  </a:lnTo>
                  <a:lnTo>
                    <a:pt x="1693641" y="1"/>
                  </a:lnTo>
                  <a:lnTo>
                    <a:pt x="1749877" y="1"/>
                  </a:lnTo>
                  <a:lnTo>
                    <a:pt x="1805135" y="0"/>
                  </a:lnTo>
                  <a:lnTo>
                    <a:pt x="1858578" y="0"/>
                  </a:lnTo>
                  <a:lnTo>
                    <a:pt x="191956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93064" y="3263266"/>
            <a:ext cx="507315" cy="859818"/>
            <a:chOff x="2893064" y="3263266"/>
            <a:chExt cx="507315" cy="859818"/>
          </a:xfrm>
        </p:grpSpPr>
        <p:sp>
          <p:nvSpPr>
            <p:cNvPr id="15" name="Freeform 14"/>
            <p:cNvSpPr/>
            <p:nvPr/>
          </p:nvSpPr>
          <p:spPr>
            <a:xfrm>
              <a:off x="3071309" y="3263266"/>
              <a:ext cx="220297" cy="425048"/>
            </a:xfrm>
            <a:custGeom>
              <a:avLst/>
              <a:gdLst/>
              <a:ahLst/>
              <a:cxnLst/>
              <a:rect l="0" t="0" r="0" b="0"/>
              <a:pathLst>
                <a:path w="220297" h="425048">
                  <a:moveTo>
                    <a:pt x="0" y="0"/>
                  </a:moveTo>
                  <a:lnTo>
                    <a:pt x="0" y="45309"/>
                  </a:lnTo>
                  <a:lnTo>
                    <a:pt x="0" y="106018"/>
                  </a:lnTo>
                  <a:lnTo>
                    <a:pt x="0" y="155285"/>
                  </a:lnTo>
                  <a:lnTo>
                    <a:pt x="0" y="203589"/>
                  </a:lnTo>
                  <a:lnTo>
                    <a:pt x="1524" y="250448"/>
                  </a:lnTo>
                  <a:lnTo>
                    <a:pt x="7279" y="296665"/>
                  </a:lnTo>
                  <a:lnTo>
                    <a:pt x="10852" y="342598"/>
                  </a:lnTo>
                  <a:lnTo>
                    <a:pt x="10917" y="376215"/>
                  </a:lnTo>
                  <a:lnTo>
                    <a:pt x="8802" y="378781"/>
                  </a:lnTo>
                  <a:lnTo>
                    <a:pt x="5868" y="375922"/>
                  </a:lnTo>
                  <a:lnTo>
                    <a:pt x="1739" y="342782"/>
                  </a:lnTo>
                  <a:lnTo>
                    <a:pt x="15073" y="294368"/>
                  </a:lnTo>
                  <a:lnTo>
                    <a:pt x="38321" y="248708"/>
                  </a:lnTo>
                  <a:lnTo>
                    <a:pt x="59689" y="228352"/>
                  </a:lnTo>
                  <a:lnTo>
                    <a:pt x="71785" y="220791"/>
                  </a:lnTo>
                  <a:lnTo>
                    <a:pt x="101476" y="216452"/>
                  </a:lnTo>
                  <a:lnTo>
                    <a:pt x="133462" y="221125"/>
                  </a:lnTo>
                  <a:lnTo>
                    <a:pt x="175641" y="240886"/>
                  </a:lnTo>
                  <a:lnTo>
                    <a:pt x="197909" y="257376"/>
                  </a:lnTo>
                  <a:lnTo>
                    <a:pt x="220296" y="291068"/>
                  </a:lnTo>
                  <a:lnTo>
                    <a:pt x="219991" y="303735"/>
                  </a:lnTo>
                  <a:lnTo>
                    <a:pt x="207463" y="329997"/>
                  </a:lnTo>
                  <a:lnTo>
                    <a:pt x="182599" y="348779"/>
                  </a:lnTo>
                  <a:lnTo>
                    <a:pt x="134339" y="371980"/>
                  </a:lnTo>
                  <a:lnTo>
                    <a:pt x="81446" y="394089"/>
                  </a:lnTo>
                  <a:lnTo>
                    <a:pt x="35304" y="410288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893064" y="3688878"/>
              <a:ext cx="507315" cy="26859"/>
            </a:xfrm>
            <a:custGeom>
              <a:avLst/>
              <a:gdLst/>
              <a:ahLst/>
              <a:cxnLst/>
              <a:rect l="0" t="0" r="0" b="0"/>
              <a:pathLst>
                <a:path w="507315" h="26859">
                  <a:moveTo>
                    <a:pt x="0" y="13146"/>
                  </a:moveTo>
                  <a:lnTo>
                    <a:pt x="45308" y="13146"/>
                  </a:lnTo>
                  <a:lnTo>
                    <a:pt x="101447" y="11623"/>
                  </a:lnTo>
                  <a:lnTo>
                    <a:pt x="149904" y="3724"/>
                  </a:lnTo>
                  <a:lnTo>
                    <a:pt x="205226" y="706"/>
                  </a:lnTo>
                  <a:lnTo>
                    <a:pt x="252699" y="0"/>
                  </a:lnTo>
                  <a:lnTo>
                    <a:pt x="296142" y="3749"/>
                  </a:lnTo>
                  <a:lnTo>
                    <a:pt x="358922" y="10362"/>
                  </a:lnTo>
                  <a:lnTo>
                    <a:pt x="421705" y="16384"/>
                  </a:lnTo>
                  <a:lnTo>
                    <a:pt x="470776" y="23754"/>
                  </a:lnTo>
                  <a:lnTo>
                    <a:pt x="507314" y="268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943710" y="3770580"/>
              <a:ext cx="374402" cy="352504"/>
            </a:xfrm>
            <a:custGeom>
              <a:avLst/>
              <a:gdLst/>
              <a:ahLst/>
              <a:cxnLst/>
              <a:rect l="0" t="0" r="0" b="0"/>
              <a:pathLst>
                <a:path w="374402" h="352504">
                  <a:moveTo>
                    <a:pt x="333267" y="0"/>
                  </a:moveTo>
                  <a:lnTo>
                    <a:pt x="277670" y="4062"/>
                  </a:lnTo>
                  <a:lnTo>
                    <a:pt x="237066" y="18978"/>
                  </a:lnTo>
                  <a:lnTo>
                    <a:pt x="175121" y="44036"/>
                  </a:lnTo>
                  <a:lnTo>
                    <a:pt x="122213" y="66200"/>
                  </a:lnTo>
                  <a:lnTo>
                    <a:pt x="61343" y="109982"/>
                  </a:lnTo>
                  <a:lnTo>
                    <a:pt x="41784" y="132672"/>
                  </a:lnTo>
                  <a:lnTo>
                    <a:pt x="15165" y="186748"/>
                  </a:lnTo>
                  <a:lnTo>
                    <a:pt x="0" y="242042"/>
                  </a:lnTo>
                  <a:lnTo>
                    <a:pt x="1317" y="278711"/>
                  </a:lnTo>
                  <a:lnTo>
                    <a:pt x="11043" y="307196"/>
                  </a:lnTo>
                  <a:lnTo>
                    <a:pt x="17902" y="319057"/>
                  </a:lnTo>
                  <a:lnTo>
                    <a:pt x="41774" y="336300"/>
                  </a:lnTo>
                  <a:lnTo>
                    <a:pt x="74220" y="347517"/>
                  </a:lnTo>
                  <a:lnTo>
                    <a:pt x="114031" y="352503"/>
                  </a:lnTo>
                  <a:lnTo>
                    <a:pt x="157116" y="346594"/>
                  </a:lnTo>
                  <a:lnTo>
                    <a:pt x="220135" y="330200"/>
                  </a:lnTo>
                  <a:lnTo>
                    <a:pt x="277403" y="315693"/>
                  </a:lnTo>
                  <a:lnTo>
                    <a:pt x="328902" y="305808"/>
                  </a:lnTo>
                  <a:lnTo>
                    <a:pt x="374401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Freeform 18"/>
          <p:cNvSpPr/>
          <p:nvPr/>
        </p:nvSpPr>
        <p:spPr>
          <a:xfrm>
            <a:off x="4538407" y="3153576"/>
            <a:ext cx="27424" cy="27424"/>
          </a:xfrm>
          <a:custGeom>
            <a:avLst/>
            <a:gdLst/>
            <a:ahLst/>
            <a:cxnLst/>
            <a:rect l="0" t="0" r="0" b="0"/>
            <a:pathLst>
              <a:path w="27424" h="27424">
                <a:moveTo>
                  <a:pt x="27423" y="0"/>
                </a:moveTo>
                <a:lnTo>
                  <a:pt x="0" y="2742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4798921" y="2166370"/>
            <a:ext cx="1261431" cy="973496"/>
            <a:chOff x="4798921" y="2166370"/>
            <a:chExt cx="1261431" cy="973496"/>
          </a:xfrm>
        </p:grpSpPr>
        <p:sp>
          <p:nvSpPr>
            <p:cNvPr id="20" name="Freeform 19"/>
            <p:cNvSpPr/>
            <p:nvPr/>
          </p:nvSpPr>
          <p:spPr>
            <a:xfrm>
              <a:off x="5004588" y="2166370"/>
              <a:ext cx="249920" cy="367912"/>
            </a:xfrm>
            <a:custGeom>
              <a:avLst/>
              <a:gdLst/>
              <a:ahLst/>
              <a:cxnLst/>
              <a:rect l="0" t="0" r="0" b="0"/>
              <a:pathLst>
                <a:path w="249920" h="367912">
                  <a:moveTo>
                    <a:pt x="13712" y="0"/>
                  </a:moveTo>
                  <a:lnTo>
                    <a:pt x="4288" y="35886"/>
                  </a:lnTo>
                  <a:lnTo>
                    <a:pt x="1271" y="90530"/>
                  </a:lnTo>
                  <a:lnTo>
                    <a:pt x="1900" y="144469"/>
                  </a:lnTo>
                  <a:lnTo>
                    <a:pt x="9535" y="191598"/>
                  </a:lnTo>
                  <a:lnTo>
                    <a:pt x="13998" y="243479"/>
                  </a:lnTo>
                  <a:lnTo>
                    <a:pt x="22768" y="297446"/>
                  </a:lnTo>
                  <a:lnTo>
                    <a:pt x="24521" y="341366"/>
                  </a:lnTo>
                  <a:lnTo>
                    <a:pt x="22441" y="341837"/>
                  </a:lnTo>
                  <a:lnTo>
                    <a:pt x="19531" y="337581"/>
                  </a:lnTo>
                  <a:lnTo>
                    <a:pt x="22715" y="302476"/>
                  </a:lnTo>
                  <a:lnTo>
                    <a:pt x="38963" y="248489"/>
                  </a:lnTo>
                  <a:lnTo>
                    <a:pt x="53373" y="226731"/>
                  </a:lnTo>
                  <a:lnTo>
                    <a:pt x="73996" y="210966"/>
                  </a:lnTo>
                  <a:lnTo>
                    <a:pt x="131755" y="188433"/>
                  </a:lnTo>
                  <a:lnTo>
                    <a:pt x="162154" y="190898"/>
                  </a:lnTo>
                  <a:lnTo>
                    <a:pt x="218909" y="217308"/>
                  </a:lnTo>
                  <a:lnTo>
                    <a:pt x="238468" y="238264"/>
                  </a:lnTo>
                  <a:lnTo>
                    <a:pt x="245817" y="250250"/>
                  </a:lnTo>
                  <a:lnTo>
                    <a:pt x="249919" y="279819"/>
                  </a:lnTo>
                  <a:lnTo>
                    <a:pt x="245140" y="310227"/>
                  </a:lnTo>
                  <a:lnTo>
                    <a:pt x="232860" y="333898"/>
                  </a:lnTo>
                  <a:lnTo>
                    <a:pt x="209121" y="350512"/>
                  </a:lnTo>
                  <a:lnTo>
                    <a:pt x="176733" y="361451"/>
                  </a:lnTo>
                  <a:lnTo>
                    <a:pt x="117198" y="367609"/>
                  </a:lnTo>
                  <a:lnTo>
                    <a:pt x="61810" y="367911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867477" y="2536572"/>
              <a:ext cx="603293" cy="82268"/>
            </a:xfrm>
            <a:custGeom>
              <a:avLst/>
              <a:gdLst/>
              <a:ahLst/>
              <a:cxnLst/>
              <a:rect l="0" t="0" r="0" b="0"/>
              <a:pathLst>
                <a:path w="603293" h="82268">
                  <a:moveTo>
                    <a:pt x="0" y="0"/>
                  </a:moveTo>
                  <a:lnTo>
                    <a:pt x="45308" y="10947"/>
                  </a:lnTo>
                  <a:lnTo>
                    <a:pt x="101447" y="23387"/>
                  </a:lnTo>
                  <a:lnTo>
                    <a:pt x="149904" y="35199"/>
                  </a:lnTo>
                  <a:lnTo>
                    <a:pt x="202179" y="39375"/>
                  </a:lnTo>
                  <a:lnTo>
                    <a:pt x="256263" y="40613"/>
                  </a:lnTo>
                  <a:lnTo>
                    <a:pt x="309358" y="42503"/>
                  </a:lnTo>
                  <a:lnTo>
                    <a:pt x="359283" y="50511"/>
                  </a:lnTo>
                  <a:lnTo>
                    <a:pt x="404959" y="52919"/>
                  </a:lnTo>
                  <a:lnTo>
                    <a:pt x="460228" y="61553"/>
                  </a:lnTo>
                  <a:lnTo>
                    <a:pt x="512829" y="73760"/>
                  </a:lnTo>
                  <a:lnTo>
                    <a:pt x="567009" y="79747"/>
                  </a:lnTo>
                  <a:lnTo>
                    <a:pt x="603292" y="822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003693" y="2673684"/>
              <a:ext cx="302543" cy="236130"/>
            </a:xfrm>
            <a:custGeom>
              <a:avLst/>
              <a:gdLst/>
              <a:ahLst/>
              <a:cxnLst/>
              <a:rect l="0" t="0" r="0" b="0"/>
              <a:pathLst>
                <a:path w="302543" h="236130">
                  <a:moveTo>
                    <a:pt x="247697" y="0"/>
                  </a:moveTo>
                  <a:lnTo>
                    <a:pt x="188037" y="4063"/>
                  </a:lnTo>
                  <a:lnTo>
                    <a:pt x="140643" y="18978"/>
                  </a:lnTo>
                  <a:lnTo>
                    <a:pt x="93592" y="42694"/>
                  </a:lnTo>
                  <a:lnTo>
                    <a:pt x="61899" y="61633"/>
                  </a:lnTo>
                  <a:lnTo>
                    <a:pt x="26927" y="99513"/>
                  </a:lnTo>
                  <a:lnTo>
                    <a:pt x="6879" y="131574"/>
                  </a:lnTo>
                  <a:lnTo>
                    <a:pt x="0" y="166136"/>
                  </a:lnTo>
                  <a:lnTo>
                    <a:pt x="298" y="183883"/>
                  </a:lnTo>
                  <a:lnTo>
                    <a:pt x="6591" y="197239"/>
                  </a:lnTo>
                  <a:lnTo>
                    <a:pt x="29834" y="216141"/>
                  </a:lnTo>
                  <a:lnTo>
                    <a:pt x="69901" y="235348"/>
                  </a:lnTo>
                  <a:lnTo>
                    <a:pt x="125276" y="236129"/>
                  </a:lnTo>
                  <a:lnTo>
                    <a:pt x="182647" y="226712"/>
                  </a:lnTo>
                  <a:lnTo>
                    <a:pt x="245520" y="214273"/>
                  </a:lnTo>
                  <a:lnTo>
                    <a:pt x="302542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4798921" y="3057598"/>
              <a:ext cx="1261431" cy="82268"/>
            </a:xfrm>
            <a:custGeom>
              <a:avLst/>
              <a:gdLst/>
              <a:ahLst/>
              <a:cxnLst/>
              <a:rect l="0" t="0" r="0" b="0"/>
              <a:pathLst>
                <a:path w="1261431" h="82268">
                  <a:moveTo>
                    <a:pt x="0" y="82267"/>
                  </a:moveTo>
                  <a:lnTo>
                    <a:pt x="48807" y="67352"/>
                  </a:lnTo>
                  <a:lnTo>
                    <a:pt x="106377" y="58551"/>
                  </a:lnTo>
                  <a:lnTo>
                    <a:pt x="169139" y="51880"/>
                  </a:lnTo>
                  <a:lnTo>
                    <a:pt x="220743" y="44318"/>
                  </a:lnTo>
                  <a:lnTo>
                    <a:pt x="274628" y="42077"/>
                  </a:lnTo>
                  <a:lnTo>
                    <a:pt x="333251" y="37350"/>
                  </a:lnTo>
                  <a:lnTo>
                    <a:pt x="394801" y="30364"/>
                  </a:lnTo>
                  <a:lnTo>
                    <a:pt x="455695" y="28294"/>
                  </a:lnTo>
                  <a:lnTo>
                    <a:pt x="499607" y="27810"/>
                  </a:lnTo>
                  <a:lnTo>
                    <a:pt x="544514" y="27594"/>
                  </a:lnTo>
                  <a:lnTo>
                    <a:pt x="589864" y="27499"/>
                  </a:lnTo>
                  <a:lnTo>
                    <a:pt x="635411" y="25933"/>
                  </a:lnTo>
                  <a:lnTo>
                    <a:pt x="681045" y="20159"/>
                  </a:lnTo>
                  <a:lnTo>
                    <a:pt x="726718" y="16577"/>
                  </a:lnTo>
                  <a:lnTo>
                    <a:pt x="772408" y="14985"/>
                  </a:lnTo>
                  <a:lnTo>
                    <a:pt x="818106" y="14277"/>
                  </a:lnTo>
                  <a:lnTo>
                    <a:pt x="879380" y="21158"/>
                  </a:lnTo>
                  <a:lnTo>
                    <a:pt x="921510" y="24638"/>
                  </a:lnTo>
                  <a:lnTo>
                    <a:pt x="983991" y="26597"/>
                  </a:lnTo>
                  <a:lnTo>
                    <a:pt x="1041098" y="27178"/>
                  </a:lnTo>
                  <a:lnTo>
                    <a:pt x="1092550" y="23287"/>
                  </a:lnTo>
                  <a:lnTo>
                    <a:pt x="1144867" y="16548"/>
                  </a:lnTo>
                  <a:lnTo>
                    <a:pt x="1204549" y="14552"/>
                  </a:lnTo>
                  <a:lnTo>
                    <a:pt x="1236149" y="12561"/>
                  </a:lnTo>
                  <a:lnTo>
                    <a:pt x="1244576" y="9898"/>
                  </a:lnTo>
                  <a:lnTo>
                    <a:pt x="126143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018300" y="3264113"/>
            <a:ext cx="575871" cy="757775"/>
            <a:chOff x="5018300" y="3264113"/>
            <a:chExt cx="575871" cy="757775"/>
          </a:xfrm>
        </p:grpSpPr>
        <p:sp>
          <p:nvSpPr>
            <p:cNvPr id="25" name="Freeform 24"/>
            <p:cNvSpPr/>
            <p:nvPr/>
          </p:nvSpPr>
          <p:spPr>
            <a:xfrm>
              <a:off x="5100538" y="3264113"/>
              <a:ext cx="301676" cy="300800"/>
            </a:xfrm>
            <a:custGeom>
              <a:avLst/>
              <a:gdLst/>
              <a:ahLst/>
              <a:cxnLst/>
              <a:rect l="0" t="0" r="0" b="0"/>
              <a:pathLst>
                <a:path w="301676" h="300800">
                  <a:moveTo>
                    <a:pt x="301675" y="12864"/>
                  </a:moveTo>
                  <a:lnTo>
                    <a:pt x="252868" y="2012"/>
                  </a:lnTo>
                  <a:lnTo>
                    <a:pt x="203423" y="0"/>
                  </a:lnTo>
                  <a:lnTo>
                    <a:pt x="154241" y="3467"/>
                  </a:lnTo>
                  <a:lnTo>
                    <a:pt x="106660" y="18205"/>
                  </a:lnTo>
                  <a:lnTo>
                    <a:pt x="58030" y="45931"/>
                  </a:lnTo>
                  <a:lnTo>
                    <a:pt x="7931" y="88968"/>
                  </a:lnTo>
                  <a:lnTo>
                    <a:pt x="2250" y="101686"/>
                  </a:lnTo>
                  <a:lnTo>
                    <a:pt x="0" y="132069"/>
                  </a:lnTo>
                  <a:lnTo>
                    <a:pt x="8141" y="157760"/>
                  </a:lnTo>
                  <a:lnTo>
                    <a:pt x="14578" y="168876"/>
                  </a:lnTo>
                  <a:lnTo>
                    <a:pt x="33918" y="185291"/>
                  </a:lnTo>
                  <a:lnTo>
                    <a:pt x="59271" y="196141"/>
                  </a:lnTo>
                  <a:lnTo>
                    <a:pt x="90852" y="200963"/>
                  </a:lnTo>
                  <a:lnTo>
                    <a:pt x="121139" y="194981"/>
                  </a:lnTo>
                  <a:lnTo>
                    <a:pt x="167947" y="178546"/>
                  </a:lnTo>
                  <a:lnTo>
                    <a:pt x="231079" y="152065"/>
                  </a:lnTo>
                  <a:lnTo>
                    <a:pt x="266370" y="126389"/>
                  </a:lnTo>
                  <a:lnTo>
                    <a:pt x="288845" y="92205"/>
                  </a:lnTo>
                  <a:lnTo>
                    <a:pt x="293122" y="90133"/>
                  </a:lnTo>
                  <a:lnTo>
                    <a:pt x="295973" y="94846"/>
                  </a:lnTo>
                  <a:lnTo>
                    <a:pt x="300549" y="153475"/>
                  </a:lnTo>
                  <a:lnTo>
                    <a:pt x="294063" y="209074"/>
                  </a:lnTo>
                  <a:lnTo>
                    <a:pt x="289771" y="264142"/>
                  </a:lnTo>
                  <a:lnTo>
                    <a:pt x="287964" y="3007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018300" y="3523801"/>
              <a:ext cx="575871" cy="13690"/>
            </a:xfrm>
            <a:custGeom>
              <a:avLst/>
              <a:gdLst/>
              <a:ahLst/>
              <a:cxnLst/>
              <a:rect l="0" t="0" r="0" b="0"/>
              <a:pathLst>
                <a:path w="575871" h="13690">
                  <a:moveTo>
                    <a:pt x="0" y="13689"/>
                  </a:moveTo>
                  <a:lnTo>
                    <a:pt x="35886" y="4266"/>
                  </a:lnTo>
                  <a:lnTo>
                    <a:pt x="93577" y="1248"/>
                  </a:lnTo>
                  <a:lnTo>
                    <a:pt x="142139" y="542"/>
                  </a:lnTo>
                  <a:lnTo>
                    <a:pt x="186066" y="229"/>
                  </a:lnTo>
                  <a:lnTo>
                    <a:pt x="230472" y="89"/>
                  </a:lnTo>
                  <a:lnTo>
                    <a:pt x="285756" y="27"/>
                  </a:lnTo>
                  <a:lnTo>
                    <a:pt x="345874" y="0"/>
                  </a:lnTo>
                  <a:lnTo>
                    <a:pt x="402047" y="1511"/>
                  </a:lnTo>
                  <a:lnTo>
                    <a:pt x="462413" y="9403"/>
                  </a:lnTo>
                  <a:lnTo>
                    <a:pt x="522618" y="12419"/>
                  </a:lnTo>
                  <a:lnTo>
                    <a:pt x="575870" y="136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067726" y="3648450"/>
              <a:ext cx="471600" cy="373438"/>
            </a:xfrm>
            <a:custGeom>
              <a:avLst/>
              <a:gdLst/>
              <a:ahLst/>
              <a:cxnLst/>
              <a:rect l="0" t="0" r="0" b="0"/>
              <a:pathLst>
                <a:path w="471600" h="373438">
                  <a:moveTo>
                    <a:pt x="348198" y="12441"/>
                  </a:moveTo>
                  <a:lnTo>
                    <a:pt x="302890" y="3018"/>
                  </a:lnTo>
                  <a:lnTo>
                    <a:pt x="245228" y="0"/>
                  </a:lnTo>
                  <a:lnTo>
                    <a:pt x="188871" y="2153"/>
                  </a:lnTo>
                  <a:lnTo>
                    <a:pt x="136625" y="20734"/>
                  </a:lnTo>
                  <a:lnTo>
                    <a:pt x="98970" y="48584"/>
                  </a:lnTo>
                  <a:lnTo>
                    <a:pt x="50135" y="102919"/>
                  </a:lnTo>
                  <a:lnTo>
                    <a:pt x="31386" y="125780"/>
                  </a:lnTo>
                  <a:lnTo>
                    <a:pt x="12266" y="167392"/>
                  </a:lnTo>
                  <a:lnTo>
                    <a:pt x="0" y="225088"/>
                  </a:lnTo>
                  <a:lnTo>
                    <a:pt x="1994" y="262852"/>
                  </a:lnTo>
                  <a:lnTo>
                    <a:pt x="26240" y="318373"/>
                  </a:lnTo>
                  <a:lnTo>
                    <a:pt x="53775" y="342906"/>
                  </a:lnTo>
                  <a:lnTo>
                    <a:pt x="113826" y="371070"/>
                  </a:lnTo>
                  <a:lnTo>
                    <a:pt x="141961" y="373437"/>
                  </a:lnTo>
                  <a:lnTo>
                    <a:pt x="195683" y="366204"/>
                  </a:lnTo>
                  <a:lnTo>
                    <a:pt x="243851" y="358579"/>
                  </a:lnTo>
                  <a:lnTo>
                    <a:pt x="295728" y="350112"/>
                  </a:lnTo>
                  <a:lnTo>
                    <a:pt x="354488" y="336779"/>
                  </a:lnTo>
                  <a:lnTo>
                    <a:pt x="408123" y="323180"/>
                  </a:lnTo>
                  <a:lnTo>
                    <a:pt x="471599" y="3003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840054" y="3194710"/>
            <a:ext cx="1124320" cy="671850"/>
            <a:chOff x="4840054" y="3194710"/>
            <a:chExt cx="1124320" cy="671850"/>
          </a:xfrm>
        </p:grpSpPr>
        <p:sp>
          <p:nvSpPr>
            <p:cNvPr id="29" name="Freeform 28"/>
            <p:cNvSpPr/>
            <p:nvPr/>
          </p:nvSpPr>
          <p:spPr>
            <a:xfrm>
              <a:off x="4840054" y="3194710"/>
              <a:ext cx="13712" cy="13712"/>
            </a:xfrm>
            <a:custGeom>
              <a:avLst/>
              <a:gdLst/>
              <a:ahLst/>
              <a:cxnLst/>
              <a:rect l="0" t="0" r="0" b="0"/>
              <a:pathLst>
                <a:path w="13712" h="13712">
                  <a:moveTo>
                    <a:pt x="13711" y="1371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922321" y="3290688"/>
              <a:ext cx="808962" cy="562161"/>
            </a:xfrm>
            <a:custGeom>
              <a:avLst/>
              <a:gdLst/>
              <a:ahLst/>
              <a:cxnLst/>
              <a:rect l="0" t="0" r="0" b="0"/>
              <a:pathLst>
                <a:path w="808962" h="562161">
                  <a:moveTo>
                    <a:pt x="0" y="0"/>
                  </a:moveTo>
                  <a:lnTo>
                    <a:pt x="57253" y="38169"/>
                  </a:lnTo>
                  <a:lnTo>
                    <a:pt x="110166" y="82867"/>
                  </a:lnTo>
                  <a:lnTo>
                    <a:pt x="168691" y="122617"/>
                  </a:lnTo>
                  <a:lnTo>
                    <a:pt x="231203" y="167088"/>
                  </a:lnTo>
                  <a:lnTo>
                    <a:pt x="280944" y="206425"/>
                  </a:lnTo>
                  <a:lnTo>
                    <a:pt x="342923" y="251240"/>
                  </a:lnTo>
                  <a:lnTo>
                    <a:pt x="392928" y="287727"/>
                  </a:lnTo>
                  <a:lnTo>
                    <a:pt x="455605" y="332188"/>
                  </a:lnTo>
                  <a:lnTo>
                    <a:pt x="518937" y="377251"/>
                  </a:lnTo>
                  <a:lnTo>
                    <a:pt x="575458" y="424917"/>
                  </a:lnTo>
                  <a:lnTo>
                    <a:pt x="634696" y="469315"/>
                  </a:lnTo>
                  <a:lnTo>
                    <a:pt x="686740" y="504181"/>
                  </a:lnTo>
                  <a:lnTo>
                    <a:pt x="744362" y="543259"/>
                  </a:lnTo>
                  <a:lnTo>
                    <a:pt x="769586" y="553760"/>
                  </a:lnTo>
                  <a:lnTo>
                    <a:pt x="808961" y="5621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5909528" y="3359244"/>
              <a:ext cx="54846" cy="507316"/>
            </a:xfrm>
            <a:custGeom>
              <a:avLst/>
              <a:gdLst/>
              <a:ahLst/>
              <a:cxnLst/>
              <a:rect l="0" t="0" r="0" b="0"/>
              <a:pathLst>
                <a:path w="54846" h="507316">
                  <a:moveTo>
                    <a:pt x="0" y="0"/>
                  </a:moveTo>
                  <a:lnTo>
                    <a:pt x="0" y="46833"/>
                  </a:lnTo>
                  <a:lnTo>
                    <a:pt x="0" y="90894"/>
                  </a:lnTo>
                  <a:lnTo>
                    <a:pt x="7279" y="145254"/>
                  </a:lnTo>
                  <a:lnTo>
                    <a:pt x="10852" y="187958"/>
                  </a:lnTo>
                  <a:lnTo>
                    <a:pt x="16927" y="251203"/>
                  </a:lnTo>
                  <a:lnTo>
                    <a:pt x="24313" y="311076"/>
                  </a:lnTo>
                  <a:lnTo>
                    <a:pt x="30564" y="374520"/>
                  </a:lnTo>
                  <a:lnTo>
                    <a:pt x="42065" y="426326"/>
                  </a:lnTo>
                  <a:lnTo>
                    <a:pt x="51058" y="472146"/>
                  </a:lnTo>
                  <a:lnTo>
                    <a:pt x="54845" y="5073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372038" y="2193792"/>
            <a:ext cx="1000918" cy="562161"/>
            <a:chOff x="2372038" y="2193792"/>
            <a:chExt cx="1000918" cy="562161"/>
          </a:xfrm>
        </p:grpSpPr>
        <p:sp>
          <p:nvSpPr>
            <p:cNvPr id="33" name="Freeform 32"/>
            <p:cNvSpPr/>
            <p:nvPr/>
          </p:nvSpPr>
          <p:spPr>
            <a:xfrm>
              <a:off x="2687395" y="2193792"/>
              <a:ext cx="685561" cy="562161"/>
            </a:xfrm>
            <a:custGeom>
              <a:avLst/>
              <a:gdLst/>
              <a:ahLst/>
              <a:cxnLst/>
              <a:rect l="0" t="0" r="0" b="0"/>
              <a:pathLst>
                <a:path w="685561" h="562161">
                  <a:moveTo>
                    <a:pt x="0" y="0"/>
                  </a:moveTo>
                  <a:lnTo>
                    <a:pt x="56197" y="56197"/>
                  </a:lnTo>
                  <a:lnTo>
                    <a:pt x="115501" y="113978"/>
                  </a:lnTo>
                  <a:lnTo>
                    <a:pt x="165683" y="154830"/>
                  </a:lnTo>
                  <a:lnTo>
                    <a:pt x="219606" y="199181"/>
                  </a:lnTo>
                  <a:lnTo>
                    <a:pt x="274269" y="248229"/>
                  </a:lnTo>
                  <a:lnTo>
                    <a:pt x="329078" y="297866"/>
                  </a:lnTo>
                  <a:lnTo>
                    <a:pt x="383916" y="344742"/>
                  </a:lnTo>
                  <a:lnTo>
                    <a:pt x="438759" y="387066"/>
                  </a:lnTo>
                  <a:lnTo>
                    <a:pt x="493604" y="424767"/>
                  </a:lnTo>
                  <a:lnTo>
                    <a:pt x="548449" y="461555"/>
                  </a:lnTo>
                  <a:lnTo>
                    <a:pt x="601770" y="498163"/>
                  </a:lnTo>
                  <a:lnTo>
                    <a:pt x="660044" y="543877"/>
                  </a:lnTo>
                  <a:lnTo>
                    <a:pt x="685560" y="5621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372038" y="2262348"/>
              <a:ext cx="41135" cy="397626"/>
            </a:xfrm>
            <a:custGeom>
              <a:avLst/>
              <a:gdLst/>
              <a:ahLst/>
              <a:cxnLst/>
              <a:rect l="0" t="0" r="0" b="0"/>
              <a:pathLst>
                <a:path w="41135" h="397626">
                  <a:moveTo>
                    <a:pt x="0" y="0"/>
                  </a:moveTo>
                  <a:lnTo>
                    <a:pt x="10946" y="45309"/>
                  </a:lnTo>
                  <a:lnTo>
                    <a:pt x="23387" y="101448"/>
                  </a:lnTo>
                  <a:lnTo>
                    <a:pt x="35198" y="152952"/>
                  </a:lnTo>
                  <a:lnTo>
                    <a:pt x="38496" y="198997"/>
                  </a:lnTo>
                  <a:lnTo>
                    <a:pt x="39961" y="253993"/>
                  </a:lnTo>
                  <a:lnTo>
                    <a:pt x="40613" y="309413"/>
                  </a:lnTo>
                  <a:lnTo>
                    <a:pt x="40979" y="368780"/>
                  </a:lnTo>
                  <a:lnTo>
                    <a:pt x="41134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798921" y="1960702"/>
            <a:ext cx="1124313" cy="1042052"/>
            <a:chOff x="4798921" y="1960702"/>
            <a:chExt cx="1124313" cy="1042052"/>
          </a:xfrm>
        </p:grpSpPr>
        <p:sp>
          <p:nvSpPr>
            <p:cNvPr id="36" name="Freeform 35"/>
            <p:cNvSpPr/>
            <p:nvPr/>
          </p:nvSpPr>
          <p:spPr>
            <a:xfrm>
              <a:off x="4798921" y="2084103"/>
              <a:ext cx="603293" cy="918651"/>
            </a:xfrm>
            <a:custGeom>
              <a:avLst/>
              <a:gdLst/>
              <a:ahLst/>
              <a:cxnLst/>
              <a:rect l="0" t="0" r="0" b="0"/>
              <a:pathLst>
                <a:path w="603293" h="918651">
                  <a:moveTo>
                    <a:pt x="0" y="0"/>
                  </a:moveTo>
                  <a:lnTo>
                    <a:pt x="18977" y="48807"/>
                  </a:lnTo>
                  <a:lnTo>
                    <a:pt x="51314" y="108497"/>
                  </a:lnTo>
                  <a:lnTo>
                    <a:pt x="87042" y="164299"/>
                  </a:lnTo>
                  <a:lnTo>
                    <a:pt x="127503" y="219332"/>
                  </a:lnTo>
                  <a:lnTo>
                    <a:pt x="171777" y="281493"/>
                  </a:lnTo>
                  <a:lnTo>
                    <a:pt x="219286" y="343031"/>
                  </a:lnTo>
                  <a:lnTo>
                    <a:pt x="251513" y="394483"/>
                  </a:lnTo>
                  <a:lnTo>
                    <a:pt x="289331" y="448322"/>
                  </a:lnTo>
                  <a:lnTo>
                    <a:pt x="327959" y="502869"/>
                  </a:lnTo>
                  <a:lnTo>
                    <a:pt x="360902" y="557626"/>
                  </a:lnTo>
                  <a:lnTo>
                    <a:pt x="397408" y="610921"/>
                  </a:lnTo>
                  <a:lnTo>
                    <a:pt x="429722" y="657858"/>
                  </a:lnTo>
                  <a:lnTo>
                    <a:pt x="466042" y="709683"/>
                  </a:lnTo>
                  <a:lnTo>
                    <a:pt x="496778" y="762110"/>
                  </a:lnTo>
                  <a:lnTo>
                    <a:pt x="534461" y="821543"/>
                  </a:lnTo>
                  <a:lnTo>
                    <a:pt x="578881" y="880133"/>
                  </a:lnTo>
                  <a:lnTo>
                    <a:pt x="603292" y="9186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909528" y="1960702"/>
              <a:ext cx="13706" cy="589582"/>
            </a:xfrm>
            <a:custGeom>
              <a:avLst/>
              <a:gdLst/>
              <a:ahLst/>
              <a:cxnLst/>
              <a:rect l="0" t="0" r="0" b="0"/>
              <a:pathLst>
                <a:path w="13706" h="589582">
                  <a:moveTo>
                    <a:pt x="0" y="0"/>
                  </a:moveTo>
                  <a:lnTo>
                    <a:pt x="1524" y="51685"/>
                  </a:lnTo>
                  <a:lnTo>
                    <a:pt x="9423" y="101136"/>
                  </a:lnTo>
                  <a:lnTo>
                    <a:pt x="11805" y="152100"/>
                  </a:lnTo>
                  <a:lnTo>
                    <a:pt x="12864" y="198110"/>
                  </a:lnTo>
                  <a:lnTo>
                    <a:pt x="13460" y="258273"/>
                  </a:lnTo>
                  <a:lnTo>
                    <a:pt x="13599" y="300651"/>
                  </a:lnTo>
                  <a:lnTo>
                    <a:pt x="13661" y="355033"/>
                  </a:lnTo>
                  <a:lnTo>
                    <a:pt x="13689" y="402563"/>
                  </a:lnTo>
                  <a:lnTo>
                    <a:pt x="13705" y="463581"/>
                  </a:lnTo>
                  <a:lnTo>
                    <a:pt x="9646" y="524318"/>
                  </a:lnTo>
                  <a:lnTo>
                    <a:pt x="2858" y="570244"/>
                  </a:lnTo>
                  <a:lnTo>
                    <a:pt x="0" y="5895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591417" y="3208421"/>
            <a:ext cx="904940" cy="1234009"/>
            <a:chOff x="2591417" y="3208421"/>
            <a:chExt cx="904940" cy="1234009"/>
          </a:xfrm>
        </p:grpSpPr>
        <p:sp>
          <p:nvSpPr>
            <p:cNvPr id="39" name="Freeform 38"/>
            <p:cNvSpPr/>
            <p:nvPr/>
          </p:nvSpPr>
          <p:spPr>
            <a:xfrm>
              <a:off x="2961619" y="3208421"/>
              <a:ext cx="534738" cy="1234009"/>
            </a:xfrm>
            <a:custGeom>
              <a:avLst/>
              <a:gdLst/>
              <a:ahLst/>
              <a:cxnLst/>
              <a:rect l="0" t="0" r="0" b="0"/>
              <a:pathLst>
                <a:path w="534738" h="1234009">
                  <a:moveTo>
                    <a:pt x="0" y="0"/>
                  </a:moveTo>
                  <a:lnTo>
                    <a:pt x="3047" y="50161"/>
                  </a:lnTo>
                  <a:lnTo>
                    <a:pt x="30890" y="111179"/>
                  </a:lnTo>
                  <a:lnTo>
                    <a:pt x="61003" y="174252"/>
                  </a:lnTo>
                  <a:lnTo>
                    <a:pt x="100355" y="236364"/>
                  </a:lnTo>
                  <a:lnTo>
                    <a:pt x="134347" y="292968"/>
                  </a:lnTo>
                  <a:lnTo>
                    <a:pt x="154165" y="335876"/>
                  </a:lnTo>
                  <a:lnTo>
                    <a:pt x="173129" y="380337"/>
                  </a:lnTo>
                  <a:lnTo>
                    <a:pt x="200936" y="440915"/>
                  </a:lnTo>
                  <a:lnTo>
                    <a:pt x="223370" y="482882"/>
                  </a:lnTo>
                  <a:lnTo>
                    <a:pt x="247052" y="526925"/>
                  </a:lnTo>
                  <a:lnTo>
                    <a:pt x="267734" y="571891"/>
                  </a:lnTo>
                  <a:lnTo>
                    <a:pt x="291145" y="617266"/>
                  </a:lnTo>
                  <a:lnTo>
                    <a:pt x="315261" y="662825"/>
                  </a:lnTo>
                  <a:lnTo>
                    <a:pt x="336136" y="708464"/>
                  </a:lnTo>
                  <a:lnTo>
                    <a:pt x="355570" y="754139"/>
                  </a:lnTo>
                  <a:lnTo>
                    <a:pt x="374363" y="799830"/>
                  </a:lnTo>
                  <a:lnTo>
                    <a:pt x="392872" y="845529"/>
                  </a:lnTo>
                  <a:lnTo>
                    <a:pt x="411256" y="895293"/>
                  </a:lnTo>
                  <a:lnTo>
                    <a:pt x="429582" y="946356"/>
                  </a:lnTo>
                  <a:lnTo>
                    <a:pt x="447884" y="994442"/>
                  </a:lnTo>
                  <a:lnTo>
                    <a:pt x="462112" y="1041204"/>
                  </a:lnTo>
                  <a:lnTo>
                    <a:pt x="475037" y="1085856"/>
                  </a:lnTo>
                  <a:lnTo>
                    <a:pt x="497921" y="1143730"/>
                  </a:lnTo>
                  <a:lnTo>
                    <a:pt x="520074" y="1200941"/>
                  </a:lnTo>
                  <a:lnTo>
                    <a:pt x="534737" y="12340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591417" y="3482645"/>
              <a:ext cx="41135" cy="630717"/>
            </a:xfrm>
            <a:custGeom>
              <a:avLst/>
              <a:gdLst/>
              <a:ahLst/>
              <a:cxnLst/>
              <a:rect l="0" t="0" r="0" b="0"/>
              <a:pathLst>
                <a:path w="41135" h="630717">
                  <a:moveTo>
                    <a:pt x="0" y="0"/>
                  </a:moveTo>
                  <a:lnTo>
                    <a:pt x="4063" y="59660"/>
                  </a:lnTo>
                  <a:lnTo>
                    <a:pt x="10852" y="111116"/>
                  </a:lnTo>
                  <a:lnTo>
                    <a:pt x="12864" y="164957"/>
                  </a:lnTo>
                  <a:lnTo>
                    <a:pt x="17523" y="223568"/>
                  </a:lnTo>
                  <a:lnTo>
                    <a:pt x="23022" y="268468"/>
                  </a:lnTo>
                  <a:lnTo>
                    <a:pt x="25467" y="318894"/>
                  </a:lnTo>
                  <a:lnTo>
                    <a:pt x="30616" y="367711"/>
                  </a:lnTo>
                  <a:lnTo>
                    <a:pt x="36459" y="416323"/>
                  </a:lnTo>
                  <a:lnTo>
                    <a:pt x="39056" y="468398"/>
                  </a:lnTo>
                  <a:lnTo>
                    <a:pt x="40210" y="513885"/>
                  </a:lnTo>
                  <a:lnTo>
                    <a:pt x="40860" y="573755"/>
                  </a:lnTo>
                  <a:lnTo>
                    <a:pt x="41134" y="6307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6663644" y="2687395"/>
            <a:ext cx="2762219" cy="1148580"/>
            <a:chOff x="6663644" y="2687395"/>
            <a:chExt cx="2762219" cy="1148580"/>
          </a:xfrm>
        </p:grpSpPr>
        <p:sp>
          <p:nvSpPr>
            <p:cNvPr id="42" name="Freeform 41"/>
            <p:cNvSpPr/>
            <p:nvPr/>
          </p:nvSpPr>
          <p:spPr>
            <a:xfrm>
              <a:off x="6663644" y="3078392"/>
              <a:ext cx="205669" cy="20341"/>
            </a:xfrm>
            <a:custGeom>
              <a:avLst/>
              <a:gdLst/>
              <a:ahLst/>
              <a:cxnLst/>
              <a:rect l="0" t="0" r="0" b="0"/>
              <a:pathLst>
                <a:path w="205669" h="20341">
                  <a:moveTo>
                    <a:pt x="0" y="20340"/>
                  </a:moveTo>
                  <a:lnTo>
                    <a:pt x="52870" y="5425"/>
                  </a:lnTo>
                  <a:lnTo>
                    <a:pt x="92054" y="0"/>
                  </a:lnTo>
                  <a:lnTo>
                    <a:pt x="152369" y="3987"/>
                  </a:lnTo>
                  <a:lnTo>
                    <a:pt x="205668" y="66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6691066" y="3249931"/>
              <a:ext cx="274225" cy="13336"/>
            </a:xfrm>
            <a:custGeom>
              <a:avLst/>
              <a:gdLst/>
              <a:ahLst/>
              <a:cxnLst/>
              <a:rect l="0" t="0" r="0" b="0"/>
              <a:pathLst>
                <a:path w="274225" h="13336">
                  <a:moveTo>
                    <a:pt x="0" y="13335"/>
                  </a:moveTo>
                  <a:lnTo>
                    <a:pt x="35886" y="3912"/>
                  </a:lnTo>
                  <a:lnTo>
                    <a:pt x="90531" y="894"/>
                  </a:lnTo>
                  <a:lnTo>
                    <a:pt x="145993" y="0"/>
                  </a:lnTo>
                  <a:lnTo>
                    <a:pt x="201021" y="1259"/>
                  </a:lnTo>
                  <a:lnTo>
                    <a:pt x="257959" y="10498"/>
                  </a:lnTo>
                  <a:lnTo>
                    <a:pt x="274224" y="133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7349204" y="2687395"/>
              <a:ext cx="82268" cy="287937"/>
            </a:xfrm>
            <a:custGeom>
              <a:avLst/>
              <a:gdLst/>
              <a:ahLst/>
              <a:cxnLst/>
              <a:rect l="0" t="0" r="0" b="0"/>
              <a:pathLst>
                <a:path w="82268" h="287937">
                  <a:moveTo>
                    <a:pt x="0" y="0"/>
                  </a:moveTo>
                  <a:lnTo>
                    <a:pt x="9423" y="53209"/>
                  </a:lnTo>
                  <a:lnTo>
                    <a:pt x="15487" y="105989"/>
                  </a:lnTo>
                  <a:lnTo>
                    <a:pt x="33703" y="158699"/>
                  </a:lnTo>
                  <a:lnTo>
                    <a:pt x="54280" y="218227"/>
                  </a:lnTo>
                  <a:lnTo>
                    <a:pt x="68388" y="256109"/>
                  </a:lnTo>
                  <a:lnTo>
                    <a:pt x="82267" y="287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7472605" y="3194710"/>
              <a:ext cx="13712" cy="41135"/>
            </a:xfrm>
            <a:custGeom>
              <a:avLst/>
              <a:gdLst/>
              <a:ahLst/>
              <a:cxnLst/>
              <a:rect l="0" t="0" r="0" b="0"/>
              <a:pathLst>
                <a:path w="13712" h="41135">
                  <a:moveTo>
                    <a:pt x="13711" y="0"/>
                  </a:moveTo>
                  <a:lnTo>
                    <a:pt x="0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7143536" y="3114570"/>
              <a:ext cx="726695" cy="59997"/>
            </a:xfrm>
            <a:custGeom>
              <a:avLst/>
              <a:gdLst/>
              <a:ahLst/>
              <a:cxnLst/>
              <a:rect l="0" t="0" r="0" b="0"/>
              <a:pathLst>
                <a:path w="726695" h="59997">
                  <a:moveTo>
                    <a:pt x="0" y="52717"/>
                  </a:moveTo>
                  <a:lnTo>
                    <a:pt x="21837" y="59996"/>
                  </a:lnTo>
                  <a:lnTo>
                    <a:pt x="79089" y="57244"/>
                  </a:lnTo>
                  <a:lnTo>
                    <a:pt x="136207" y="54729"/>
                  </a:lnTo>
                  <a:lnTo>
                    <a:pt x="196125" y="52088"/>
                  </a:lnTo>
                  <a:lnTo>
                    <a:pt x="243068" y="45836"/>
                  </a:lnTo>
                  <a:lnTo>
                    <a:pt x="303757" y="41030"/>
                  </a:lnTo>
                  <a:lnTo>
                    <a:pt x="360332" y="32327"/>
                  </a:lnTo>
                  <a:lnTo>
                    <a:pt x="415690" y="20100"/>
                  </a:lnTo>
                  <a:lnTo>
                    <a:pt x="464561" y="15369"/>
                  </a:lnTo>
                  <a:lnTo>
                    <a:pt x="515735" y="11743"/>
                  </a:lnTo>
                  <a:lnTo>
                    <a:pt x="574811" y="2660"/>
                  </a:lnTo>
                  <a:lnTo>
                    <a:pt x="622627" y="0"/>
                  </a:lnTo>
                  <a:lnTo>
                    <a:pt x="679100" y="5782"/>
                  </a:lnTo>
                  <a:lnTo>
                    <a:pt x="726694" y="115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7472605" y="3345533"/>
              <a:ext cx="41134" cy="466182"/>
            </a:xfrm>
            <a:custGeom>
              <a:avLst/>
              <a:gdLst/>
              <a:ahLst/>
              <a:cxnLst/>
              <a:rect l="0" t="0" r="0" b="0"/>
              <a:pathLst>
                <a:path w="41134" h="466182">
                  <a:moveTo>
                    <a:pt x="0" y="0"/>
                  </a:moveTo>
                  <a:lnTo>
                    <a:pt x="0" y="45309"/>
                  </a:lnTo>
                  <a:lnTo>
                    <a:pt x="1523" y="106018"/>
                  </a:lnTo>
                  <a:lnTo>
                    <a:pt x="7279" y="155285"/>
                  </a:lnTo>
                  <a:lnTo>
                    <a:pt x="10852" y="199526"/>
                  </a:lnTo>
                  <a:lnTo>
                    <a:pt x="16926" y="258693"/>
                  </a:lnTo>
                  <a:lnTo>
                    <a:pt x="24313" y="314819"/>
                  </a:lnTo>
                  <a:lnTo>
                    <a:pt x="26501" y="374105"/>
                  </a:lnTo>
                  <a:lnTo>
                    <a:pt x="31212" y="427727"/>
                  </a:lnTo>
                  <a:lnTo>
                    <a:pt x="41133" y="466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8144453" y="3181166"/>
              <a:ext cx="315360" cy="13545"/>
            </a:xfrm>
            <a:custGeom>
              <a:avLst/>
              <a:gdLst/>
              <a:ahLst/>
              <a:cxnLst/>
              <a:rect l="0" t="0" r="0" b="0"/>
              <a:pathLst>
                <a:path w="315360" h="13545">
                  <a:moveTo>
                    <a:pt x="0" y="13544"/>
                  </a:moveTo>
                  <a:lnTo>
                    <a:pt x="37410" y="4121"/>
                  </a:lnTo>
                  <a:lnTo>
                    <a:pt x="79089" y="1738"/>
                  </a:lnTo>
                  <a:lnTo>
                    <a:pt x="128082" y="680"/>
                  </a:lnTo>
                  <a:lnTo>
                    <a:pt x="180326" y="209"/>
                  </a:lnTo>
                  <a:lnTo>
                    <a:pt x="234016" y="0"/>
                  </a:lnTo>
                  <a:lnTo>
                    <a:pt x="272097" y="3969"/>
                  </a:lnTo>
                  <a:lnTo>
                    <a:pt x="315359" y="135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8158165" y="3331822"/>
              <a:ext cx="370203" cy="13712"/>
            </a:xfrm>
            <a:custGeom>
              <a:avLst/>
              <a:gdLst/>
              <a:ahLst/>
              <a:cxnLst/>
              <a:rect l="0" t="0" r="0" b="0"/>
              <a:pathLst>
                <a:path w="370203" h="13712">
                  <a:moveTo>
                    <a:pt x="0" y="0"/>
                  </a:moveTo>
                  <a:lnTo>
                    <a:pt x="45309" y="9423"/>
                  </a:lnTo>
                  <a:lnTo>
                    <a:pt x="107541" y="12441"/>
                  </a:lnTo>
                  <a:lnTo>
                    <a:pt x="162564" y="13146"/>
                  </a:lnTo>
                  <a:lnTo>
                    <a:pt x="210378" y="13460"/>
                  </a:lnTo>
                  <a:lnTo>
                    <a:pt x="253465" y="13599"/>
                  </a:lnTo>
                  <a:lnTo>
                    <a:pt x="315977" y="13678"/>
                  </a:lnTo>
                  <a:lnTo>
                    <a:pt x="370202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9011118" y="3126154"/>
              <a:ext cx="24565" cy="452470"/>
            </a:xfrm>
            <a:custGeom>
              <a:avLst/>
              <a:gdLst/>
              <a:ahLst/>
              <a:cxnLst/>
              <a:rect l="0" t="0" r="0" b="0"/>
              <a:pathLst>
                <a:path w="24565" h="452470">
                  <a:moveTo>
                    <a:pt x="10852" y="0"/>
                  </a:moveTo>
                  <a:lnTo>
                    <a:pt x="0" y="48807"/>
                  </a:lnTo>
                  <a:lnTo>
                    <a:pt x="2051" y="106377"/>
                  </a:lnTo>
                  <a:lnTo>
                    <a:pt x="6941" y="155445"/>
                  </a:lnTo>
                  <a:lnTo>
                    <a:pt x="9114" y="207722"/>
                  </a:lnTo>
                  <a:lnTo>
                    <a:pt x="10080" y="257363"/>
                  </a:lnTo>
                  <a:lnTo>
                    <a:pt x="10510" y="303293"/>
                  </a:lnTo>
                  <a:lnTo>
                    <a:pt x="12275" y="363412"/>
                  </a:lnTo>
                  <a:lnTo>
                    <a:pt x="21686" y="426132"/>
                  </a:lnTo>
                  <a:lnTo>
                    <a:pt x="24564" y="4524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8377544" y="2874164"/>
              <a:ext cx="1048319" cy="961811"/>
            </a:xfrm>
            <a:custGeom>
              <a:avLst/>
              <a:gdLst/>
              <a:ahLst/>
              <a:cxnLst/>
              <a:rect l="0" t="0" r="0" b="0"/>
              <a:pathLst>
                <a:path w="1048319" h="961811">
                  <a:moveTo>
                    <a:pt x="521026" y="73744"/>
                  </a:moveTo>
                  <a:lnTo>
                    <a:pt x="499189" y="59187"/>
                  </a:lnTo>
                  <a:lnTo>
                    <a:pt x="449216" y="50134"/>
                  </a:lnTo>
                  <a:lnTo>
                    <a:pt x="386165" y="62009"/>
                  </a:lnTo>
                  <a:lnTo>
                    <a:pt x="333799" y="84825"/>
                  </a:lnTo>
                  <a:lnTo>
                    <a:pt x="276682" y="130778"/>
                  </a:lnTo>
                  <a:lnTo>
                    <a:pt x="230417" y="187929"/>
                  </a:lnTo>
                  <a:lnTo>
                    <a:pt x="195227" y="239610"/>
                  </a:lnTo>
                  <a:lnTo>
                    <a:pt x="165504" y="297581"/>
                  </a:lnTo>
                  <a:lnTo>
                    <a:pt x="146684" y="340809"/>
                  </a:lnTo>
                  <a:lnTo>
                    <a:pt x="128163" y="385412"/>
                  </a:lnTo>
                  <a:lnTo>
                    <a:pt x="117900" y="434689"/>
                  </a:lnTo>
                  <a:lnTo>
                    <a:pt x="113339" y="485536"/>
                  </a:lnTo>
                  <a:lnTo>
                    <a:pt x="111311" y="533526"/>
                  </a:lnTo>
                  <a:lnTo>
                    <a:pt x="114473" y="584309"/>
                  </a:lnTo>
                  <a:lnTo>
                    <a:pt x="120957" y="635824"/>
                  </a:lnTo>
                  <a:lnTo>
                    <a:pt x="128916" y="684111"/>
                  </a:lnTo>
                  <a:lnTo>
                    <a:pt x="156520" y="746843"/>
                  </a:lnTo>
                  <a:lnTo>
                    <a:pt x="193644" y="804024"/>
                  </a:lnTo>
                  <a:lnTo>
                    <a:pt x="248659" y="866994"/>
                  </a:lnTo>
                  <a:lnTo>
                    <a:pt x="300504" y="908011"/>
                  </a:lnTo>
                  <a:lnTo>
                    <a:pt x="361908" y="937092"/>
                  </a:lnTo>
                  <a:lnTo>
                    <a:pt x="420896" y="948586"/>
                  </a:lnTo>
                  <a:lnTo>
                    <a:pt x="463828" y="956674"/>
                  </a:lnTo>
                  <a:lnTo>
                    <a:pt x="508300" y="961284"/>
                  </a:lnTo>
                  <a:lnTo>
                    <a:pt x="551933" y="961810"/>
                  </a:lnTo>
                  <a:lnTo>
                    <a:pt x="612282" y="952017"/>
                  </a:lnTo>
                  <a:lnTo>
                    <a:pt x="655531" y="938394"/>
                  </a:lnTo>
                  <a:lnTo>
                    <a:pt x="715427" y="913594"/>
                  </a:lnTo>
                  <a:lnTo>
                    <a:pt x="771767" y="879669"/>
                  </a:lnTo>
                  <a:lnTo>
                    <a:pt x="827056" y="840672"/>
                  </a:lnTo>
                  <a:lnTo>
                    <a:pt x="874753" y="792893"/>
                  </a:lnTo>
                  <a:lnTo>
                    <a:pt x="917831" y="740141"/>
                  </a:lnTo>
                  <a:lnTo>
                    <a:pt x="959542" y="685917"/>
                  </a:lnTo>
                  <a:lnTo>
                    <a:pt x="986288" y="631256"/>
                  </a:lnTo>
                  <a:lnTo>
                    <a:pt x="1011140" y="569187"/>
                  </a:lnTo>
                  <a:lnTo>
                    <a:pt x="1024758" y="525000"/>
                  </a:lnTo>
                  <a:lnTo>
                    <a:pt x="1034365" y="481494"/>
                  </a:lnTo>
                  <a:lnTo>
                    <a:pt x="1041297" y="421217"/>
                  </a:lnTo>
                  <a:lnTo>
                    <a:pt x="1048318" y="377984"/>
                  </a:lnTo>
                  <a:lnTo>
                    <a:pt x="1046278" y="318098"/>
                  </a:lnTo>
                  <a:lnTo>
                    <a:pt x="1036025" y="261760"/>
                  </a:lnTo>
                  <a:lnTo>
                    <a:pt x="1023338" y="206472"/>
                  </a:lnTo>
                  <a:lnTo>
                    <a:pt x="995373" y="151496"/>
                  </a:lnTo>
                  <a:lnTo>
                    <a:pt x="958141" y="103891"/>
                  </a:lnTo>
                  <a:lnTo>
                    <a:pt x="910884" y="68119"/>
                  </a:lnTo>
                  <a:lnTo>
                    <a:pt x="851010" y="38223"/>
                  </a:lnTo>
                  <a:lnTo>
                    <a:pt x="807336" y="23425"/>
                  </a:lnTo>
                  <a:lnTo>
                    <a:pt x="761011" y="11770"/>
                  </a:lnTo>
                  <a:lnTo>
                    <a:pt x="709953" y="1512"/>
                  </a:lnTo>
                  <a:lnTo>
                    <a:pt x="656791" y="0"/>
                  </a:lnTo>
                  <a:lnTo>
                    <a:pt x="602695" y="5929"/>
                  </a:lnTo>
                  <a:lnTo>
                    <a:pt x="548183" y="18721"/>
                  </a:lnTo>
                  <a:lnTo>
                    <a:pt x="489423" y="34563"/>
                  </a:lnTo>
                  <a:lnTo>
                    <a:pt x="429283" y="53283"/>
                  </a:lnTo>
                  <a:lnTo>
                    <a:pt x="372085" y="76838"/>
                  </a:lnTo>
                  <a:lnTo>
                    <a:pt x="316194" y="102542"/>
                  </a:lnTo>
                  <a:lnTo>
                    <a:pt x="263932" y="130724"/>
                  </a:lnTo>
                  <a:lnTo>
                    <a:pt x="220391" y="163562"/>
                  </a:lnTo>
                  <a:lnTo>
                    <a:pt x="161618" y="216310"/>
                  </a:lnTo>
                  <a:lnTo>
                    <a:pt x="105610" y="277812"/>
                  </a:lnTo>
                  <a:lnTo>
                    <a:pt x="76899" y="321866"/>
                  </a:lnTo>
                  <a:lnTo>
                    <a:pt x="53982" y="365313"/>
                  </a:lnTo>
                  <a:lnTo>
                    <a:pt x="25474" y="420986"/>
                  </a:lnTo>
                  <a:lnTo>
                    <a:pt x="0" y="4713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7623428" y="7470685"/>
            <a:ext cx="1741324" cy="1494522"/>
            <a:chOff x="7623428" y="7470685"/>
            <a:chExt cx="1741324" cy="1494522"/>
          </a:xfrm>
        </p:grpSpPr>
        <p:sp>
          <p:nvSpPr>
            <p:cNvPr id="53" name="Freeform 52"/>
            <p:cNvSpPr/>
            <p:nvPr/>
          </p:nvSpPr>
          <p:spPr>
            <a:xfrm>
              <a:off x="7623428" y="7470685"/>
              <a:ext cx="1741324" cy="1302565"/>
            </a:xfrm>
            <a:custGeom>
              <a:avLst/>
              <a:gdLst/>
              <a:ahLst/>
              <a:cxnLst/>
              <a:rect l="0" t="0" r="0" b="0"/>
              <a:pathLst>
                <a:path w="1741324" h="1302565">
                  <a:moveTo>
                    <a:pt x="1741323" y="1302564"/>
                  </a:moveTo>
                  <a:lnTo>
                    <a:pt x="1710007" y="1290094"/>
                  </a:lnTo>
                  <a:lnTo>
                    <a:pt x="1656437" y="1251250"/>
                  </a:lnTo>
                  <a:lnTo>
                    <a:pt x="1595793" y="1215520"/>
                  </a:lnTo>
                  <a:lnTo>
                    <a:pt x="1534245" y="1169995"/>
                  </a:lnTo>
                  <a:lnTo>
                    <a:pt x="1477765" y="1120253"/>
                  </a:lnTo>
                  <a:lnTo>
                    <a:pt x="1418084" y="1068671"/>
                  </a:lnTo>
                  <a:lnTo>
                    <a:pt x="1357037" y="1014470"/>
                  </a:lnTo>
                  <a:lnTo>
                    <a:pt x="1307194" y="973448"/>
                  </a:lnTo>
                  <a:lnTo>
                    <a:pt x="1248634" y="922703"/>
                  </a:lnTo>
                  <a:lnTo>
                    <a:pt x="1187183" y="871957"/>
                  </a:lnTo>
                  <a:lnTo>
                    <a:pt x="1130416" y="825637"/>
                  </a:lnTo>
                  <a:lnTo>
                    <a:pt x="1069995" y="777359"/>
                  </a:lnTo>
                  <a:lnTo>
                    <a:pt x="1012591" y="731315"/>
                  </a:lnTo>
                  <a:lnTo>
                    <a:pt x="956657" y="685567"/>
                  </a:lnTo>
                  <a:lnTo>
                    <a:pt x="900239" y="639857"/>
                  </a:lnTo>
                  <a:lnTo>
                    <a:pt x="849166" y="603293"/>
                  </a:lnTo>
                  <a:lnTo>
                    <a:pt x="790840" y="557589"/>
                  </a:lnTo>
                  <a:lnTo>
                    <a:pt x="733391" y="511885"/>
                  </a:lnTo>
                  <a:lnTo>
                    <a:pt x="681777" y="466181"/>
                  </a:lnTo>
                  <a:lnTo>
                    <a:pt x="629968" y="429618"/>
                  </a:lnTo>
                  <a:lnTo>
                    <a:pt x="572914" y="383914"/>
                  </a:lnTo>
                  <a:lnTo>
                    <a:pt x="516348" y="338210"/>
                  </a:lnTo>
                  <a:lnTo>
                    <a:pt x="459132" y="292505"/>
                  </a:lnTo>
                  <a:lnTo>
                    <a:pt x="402044" y="246520"/>
                  </a:lnTo>
                  <a:lnTo>
                    <a:pt x="354204" y="210578"/>
                  </a:lnTo>
                  <a:lnTo>
                    <a:pt x="318742" y="189349"/>
                  </a:lnTo>
                  <a:lnTo>
                    <a:pt x="260677" y="145909"/>
                  </a:lnTo>
                  <a:lnTo>
                    <a:pt x="212190" y="109622"/>
                  </a:lnTo>
                  <a:lnTo>
                    <a:pt x="152111" y="73113"/>
                  </a:lnTo>
                  <a:lnTo>
                    <a:pt x="96233" y="45984"/>
                  </a:lnTo>
                  <a:lnTo>
                    <a:pt x="41184" y="16926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8898570" y="8732115"/>
              <a:ext cx="82268" cy="233092"/>
            </a:xfrm>
            <a:custGeom>
              <a:avLst/>
              <a:gdLst/>
              <a:ahLst/>
              <a:cxnLst/>
              <a:rect l="0" t="0" r="0" b="0"/>
              <a:pathLst>
                <a:path w="82268" h="233092">
                  <a:moveTo>
                    <a:pt x="0" y="0"/>
                  </a:moveTo>
                  <a:lnTo>
                    <a:pt x="19084" y="57253"/>
                  </a:lnTo>
                  <a:lnTo>
                    <a:pt x="46144" y="119589"/>
                  </a:lnTo>
                  <a:lnTo>
                    <a:pt x="67739" y="177493"/>
                  </a:lnTo>
                  <a:lnTo>
                    <a:pt x="82267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9035682" y="8704693"/>
              <a:ext cx="150824" cy="229032"/>
            </a:xfrm>
            <a:custGeom>
              <a:avLst/>
              <a:gdLst/>
              <a:ahLst/>
              <a:cxnLst/>
              <a:rect l="0" t="0" r="0" b="0"/>
              <a:pathLst>
                <a:path w="150824" h="229032">
                  <a:moveTo>
                    <a:pt x="0" y="0"/>
                  </a:moveTo>
                  <a:lnTo>
                    <a:pt x="29115" y="14558"/>
                  </a:lnTo>
                  <a:lnTo>
                    <a:pt x="47472" y="33893"/>
                  </a:lnTo>
                  <a:lnTo>
                    <a:pt x="78949" y="83546"/>
                  </a:lnTo>
                  <a:lnTo>
                    <a:pt x="90932" y="138337"/>
                  </a:lnTo>
                  <a:lnTo>
                    <a:pt x="87205" y="188257"/>
                  </a:lnTo>
                  <a:lnTo>
                    <a:pt x="72274" y="213673"/>
                  </a:lnTo>
                  <a:lnTo>
                    <a:pt x="61893" y="224715"/>
                  </a:lnTo>
                  <a:lnTo>
                    <a:pt x="51926" y="229031"/>
                  </a:lnTo>
                  <a:lnTo>
                    <a:pt x="42235" y="228861"/>
                  </a:lnTo>
                  <a:lnTo>
                    <a:pt x="32726" y="225700"/>
                  </a:lnTo>
                  <a:lnTo>
                    <a:pt x="26388" y="217499"/>
                  </a:lnTo>
                  <a:lnTo>
                    <a:pt x="19345" y="192137"/>
                  </a:lnTo>
                  <a:lnTo>
                    <a:pt x="20514" y="179890"/>
                  </a:lnTo>
                  <a:lnTo>
                    <a:pt x="29938" y="158155"/>
                  </a:lnTo>
                  <a:lnTo>
                    <a:pt x="59652" y="128790"/>
                  </a:lnTo>
                  <a:lnTo>
                    <a:pt x="88466" y="118179"/>
                  </a:lnTo>
                  <a:lnTo>
                    <a:pt x="150823" y="1096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9100307" y="8537106"/>
              <a:ext cx="121269" cy="152396"/>
            </a:xfrm>
            <a:custGeom>
              <a:avLst/>
              <a:gdLst/>
              <a:ahLst/>
              <a:cxnLst/>
              <a:rect l="0" t="0" r="0" b="0"/>
              <a:pathLst>
                <a:path w="121269" h="152396">
                  <a:moveTo>
                    <a:pt x="17642" y="44186"/>
                  </a:moveTo>
                  <a:lnTo>
                    <a:pt x="3085" y="66022"/>
                  </a:lnTo>
                  <a:lnTo>
                    <a:pt x="0" y="88931"/>
                  </a:lnTo>
                  <a:lnTo>
                    <a:pt x="10433" y="140878"/>
                  </a:lnTo>
                  <a:lnTo>
                    <a:pt x="17406" y="148258"/>
                  </a:lnTo>
                  <a:lnTo>
                    <a:pt x="26626" y="151654"/>
                  </a:lnTo>
                  <a:lnTo>
                    <a:pt x="37342" y="152395"/>
                  </a:lnTo>
                  <a:lnTo>
                    <a:pt x="61438" y="145092"/>
                  </a:lnTo>
                  <a:lnTo>
                    <a:pt x="96636" y="123851"/>
                  </a:lnTo>
                  <a:lnTo>
                    <a:pt x="106867" y="115577"/>
                  </a:lnTo>
                  <a:lnTo>
                    <a:pt x="118237" y="90135"/>
                  </a:lnTo>
                  <a:lnTo>
                    <a:pt x="121268" y="74819"/>
                  </a:lnTo>
                  <a:lnTo>
                    <a:pt x="116511" y="45614"/>
                  </a:lnTo>
                  <a:lnTo>
                    <a:pt x="110977" y="31427"/>
                  </a:lnTo>
                  <a:lnTo>
                    <a:pt x="92640" y="11602"/>
                  </a:lnTo>
                  <a:lnTo>
                    <a:pt x="72303" y="759"/>
                  </a:lnTo>
                  <a:lnTo>
                    <a:pt x="64747" y="0"/>
                  </a:lnTo>
                  <a:lnTo>
                    <a:pt x="45064" y="30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6574098" y="7402129"/>
            <a:ext cx="840723" cy="1823591"/>
            <a:chOff x="6574098" y="7402129"/>
            <a:chExt cx="840723" cy="1823591"/>
          </a:xfrm>
        </p:grpSpPr>
        <p:sp>
          <p:nvSpPr>
            <p:cNvPr id="58" name="Freeform 57"/>
            <p:cNvSpPr/>
            <p:nvPr/>
          </p:nvSpPr>
          <p:spPr>
            <a:xfrm>
              <a:off x="7309995" y="7498107"/>
              <a:ext cx="104826" cy="1727613"/>
            </a:xfrm>
            <a:custGeom>
              <a:avLst/>
              <a:gdLst/>
              <a:ahLst/>
              <a:cxnLst/>
              <a:rect l="0" t="0" r="0" b="0"/>
              <a:pathLst>
                <a:path w="104826" h="1727613">
                  <a:moveTo>
                    <a:pt x="39209" y="0"/>
                  </a:moveTo>
                  <a:lnTo>
                    <a:pt x="28263" y="45309"/>
                  </a:lnTo>
                  <a:lnTo>
                    <a:pt x="17345" y="104495"/>
                  </a:lnTo>
                  <a:lnTo>
                    <a:pt x="14257" y="148006"/>
                  </a:lnTo>
                  <a:lnTo>
                    <a:pt x="12884" y="196799"/>
                  </a:lnTo>
                  <a:lnTo>
                    <a:pt x="12274" y="245907"/>
                  </a:lnTo>
                  <a:lnTo>
                    <a:pt x="12003" y="288046"/>
                  </a:lnTo>
                  <a:lnTo>
                    <a:pt x="7820" y="339275"/>
                  </a:lnTo>
                  <a:lnTo>
                    <a:pt x="2407" y="393021"/>
                  </a:lnTo>
                  <a:lnTo>
                    <a:pt x="0" y="437220"/>
                  </a:lnTo>
                  <a:lnTo>
                    <a:pt x="2994" y="493428"/>
                  </a:lnTo>
                  <a:lnTo>
                    <a:pt x="7878" y="552941"/>
                  </a:lnTo>
                  <a:lnTo>
                    <a:pt x="10050" y="599704"/>
                  </a:lnTo>
                  <a:lnTo>
                    <a:pt x="15077" y="644863"/>
                  </a:lnTo>
                  <a:lnTo>
                    <a:pt x="20866" y="690325"/>
                  </a:lnTo>
                  <a:lnTo>
                    <a:pt x="23439" y="735921"/>
                  </a:lnTo>
                  <a:lnTo>
                    <a:pt x="24888" y="797138"/>
                  </a:lnTo>
                  <a:lnTo>
                    <a:pt x="29289" y="839254"/>
                  </a:lnTo>
                  <a:lnTo>
                    <a:pt x="34800" y="883364"/>
                  </a:lnTo>
                  <a:lnTo>
                    <a:pt x="37250" y="928359"/>
                  </a:lnTo>
                  <a:lnTo>
                    <a:pt x="38629" y="989237"/>
                  </a:lnTo>
                  <a:lnTo>
                    <a:pt x="43014" y="1031274"/>
                  </a:lnTo>
                  <a:lnTo>
                    <a:pt x="49984" y="1093703"/>
                  </a:lnTo>
                  <a:lnTo>
                    <a:pt x="56113" y="1150795"/>
                  </a:lnTo>
                  <a:lnTo>
                    <a:pt x="63515" y="1210369"/>
                  </a:lnTo>
                  <a:lnTo>
                    <a:pt x="66769" y="1257018"/>
                  </a:lnTo>
                  <a:lnTo>
                    <a:pt x="73295" y="1313299"/>
                  </a:lnTo>
                  <a:lnTo>
                    <a:pt x="77210" y="1361672"/>
                  </a:lnTo>
                  <a:lnTo>
                    <a:pt x="83477" y="1419103"/>
                  </a:lnTo>
                  <a:lnTo>
                    <a:pt x="90921" y="1473191"/>
                  </a:lnTo>
                  <a:lnTo>
                    <a:pt x="93125" y="1533398"/>
                  </a:lnTo>
                  <a:lnTo>
                    <a:pt x="97841" y="1589831"/>
                  </a:lnTo>
                  <a:lnTo>
                    <a:pt x="104825" y="1645146"/>
                  </a:lnTo>
                  <a:lnTo>
                    <a:pt x="102832" y="1692006"/>
                  </a:lnTo>
                  <a:lnTo>
                    <a:pt x="94054" y="17276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6574098" y="8352472"/>
              <a:ext cx="377482" cy="340257"/>
            </a:xfrm>
            <a:custGeom>
              <a:avLst/>
              <a:gdLst/>
              <a:ahLst/>
              <a:cxnLst/>
              <a:rect l="0" t="0" r="0" b="0"/>
              <a:pathLst>
                <a:path w="377482" h="340257">
                  <a:moveTo>
                    <a:pt x="7279" y="105419"/>
                  </a:moveTo>
                  <a:lnTo>
                    <a:pt x="0" y="76304"/>
                  </a:lnTo>
                  <a:lnTo>
                    <a:pt x="4552" y="49822"/>
                  </a:lnTo>
                  <a:lnTo>
                    <a:pt x="10031" y="36362"/>
                  </a:lnTo>
                  <a:lnTo>
                    <a:pt x="28307" y="17343"/>
                  </a:lnTo>
                  <a:lnTo>
                    <a:pt x="39579" y="10139"/>
                  </a:lnTo>
                  <a:lnTo>
                    <a:pt x="84558" y="0"/>
                  </a:lnTo>
                  <a:lnTo>
                    <a:pt x="143406" y="7520"/>
                  </a:lnTo>
                  <a:lnTo>
                    <a:pt x="183710" y="20891"/>
                  </a:lnTo>
                  <a:lnTo>
                    <a:pt x="242236" y="67900"/>
                  </a:lnTo>
                  <a:lnTo>
                    <a:pt x="283113" y="110422"/>
                  </a:lnTo>
                  <a:lnTo>
                    <a:pt x="307438" y="161252"/>
                  </a:lnTo>
                  <a:lnTo>
                    <a:pt x="312503" y="174634"/>
                  </a:lnTo>
                  <a:lnTo>
                    <a:pt x="314070" y="205754"/>
                  </a:lnTo>
                  <a:lnTo>
                    <a:pt x="306387" y="257533"/>
                  </a:lnTo>
                  <a:lnTo>
                    <a:pt x="297132" y="290332"/>
                  </a:lnTo>
                  <a:lnTo>
                    <a:pt x="282863" y="315066"/>
                  </a:lnTo>
                  <a:lnTo>
                    <a:pt x="262302" y="332154"/>
                  </a:lnTo>
                  <a:lnTo>
                    <a:pt x="250421" y="338843"/>
                  </a:lnTo>
                  <a:lnTo>
                    <a:pt x="237930" y="340256"/>
                  </a:lnTo>
                  <a:lnTo>
                    <a:pt x="211862" y="333699"/>
                  </a:lnTo>
                  <a:lnTo>
                    <a:pt x="171492" y="305600"/>
                  </a:lnTo>
                  <a:lnTo>
                    <a:pt x="152372" y="277163"/>
                  </a:lnTo>
                  <a:lnTo>
                    <a:pt x="145141" y="261050"/>
                  </a:lnTo>
                  <a:lnTo>
                    <a:pt x="141170" y="226894"/>
                  </a:lnTo>
                  <a:lnTo>
                    <a:pt x="146006" y="192925"/>
                  </a:lnTo>
                  <a:lnTo>
                    <a:pt x="158311" y="162592"/>
                  </a:lnTo>
                  <a:lnTo>
                    <a:pt x="186125" y="137939"/>
                  </a:lnTo>
                  <a:lnTo>
                    <a:pt x="222355" y="119873"/>
                  </a:lnTo>
                  <a:lnTo>
                    <a:pt x="258769" y="111843"/>
                  </a:lnTo>
                  <a:lnTo>
                    <a:pt x="313530" y="114601"/>
                  </a:lnTo>
                  <a:lnTo>
                    <a:pt x="341948" y="129305"/>
                  </a:lnTo>
                  <a:lnTo>
                    <a:pt x="366952" y="155154"/>
                  </a:lnTo>
                  <a:lnTo>
                    <a:pt x="377481" y="1739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6787045" y="8042945"/>
              <a:ext cx="287936" cy="345873"/>
            </a:xfrm>
            <a:custGeom>
              <a:avLst/>
              <a:gdLst/>
              <a:ahLst/>
              <a:cxnLst/>
              <a:rect l="0" t="0" r="0" b="0"/>
              <a:pathLst>
                <a:path w="287936" h="345873">
                  <a:moveTo>
                    <a:pt x="0" y="17322"/>
                  </a:moveTo>
                  <a:lnTo>
                    <a:pt x="14557" y="2765"/>
                  </a:lnTo>
                  <a:lnTo>
                    <a:pt x="23416" y="0"/>
                  </a:lnTo>
                  <a:lnTo>
                    <a:pt x="45446" y="990"/>
                  </a:lnTo>
                  <a:lnTo>
                    <a:pt x="66410" y="10570"/>
                  </a:lnTo>
                  <a:lnTo>
                    <a:pt x="104695" y="41548"/>
                  </a:lnTo>
                  <a:lnTo>
                    <a:pt x="150767" y="100974"/>
                  </a:lnTo>
                  <a:lnTo>
                    <a:pt x="187375" y="154707"/>
                  </a:lnTo>
                  <a:lnTo>
                    <a:pt x="207527" y="195647"/>
                  </a:lnTo>
                  <a:lnTo>
                    <a:pt x="215868" y="244003"/>
                  </a:lnTo>
                  <a:lnTo>
                    <a:pt x="203781" y="296926"/>
                  </a:lnTo>
                  <a:lnTo>
                    <a:pt x="180903" y="336644"/>
                  </a:lnTo>
                  <a:lnTo>
                    <a:pt x="170875" y="342939"/>
                  </a:lnTo>
                  <a:lnTo>
                    <a:pt x="147547" y="345872"/>
                  </a:lnTo>
                  <a:lnTo>
                    <a:pt x="108719" y="331679"/>
                  </a:lnTo>
                  <a:lnTo>
                    <a:pt x="89961" y="312430"/>
                  </a:lnTo>
                  <a:lnTo>
                    <a:pt x="82826" y="300898"/>
                  </a:lnTo>
                  <a:lnTo>
                    <a:pt x="78961" y="275898"/>
                  </a:lnTo>
                  <a:lnTo>
                    <a:pt x="83844" y="249551"/>
                  </a:lnTo>
                  <a:lnTo>
                    <a:pt x="96171" y="222607"/>
                  </a:lnTo>
                  <a:lnTo>
                    <a:pt x="119931" y="203522"/>
                  </a:lnTo>
                  <a:lnTo>
                    <a:pt x="152328" y="191486"/>
                  </a:lnTo>
                  <a:lnTo>
                    <a:pt x="210346" y="186233"/>
                  </a:lnTo>
                  <a:lnTo>
                    <a:pt x="254790" y="193648"/>
                  </a:lnTo>
                  <a:lnTo>
                    <a:pt x="287935" y="2092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6912139" y="7833609"/>
              <a:ext cx="245224" cy="322637"/>
            </a:xfrm>
            <a:custGeom>
              <a:avLst/>
              <a:gdLst/>
              <a:ahLst/>
              <a:cxnLst/>
              <a:rect l="0" t="0" r="0" b="0"/>
              <a:pathLst>
                <a:path w="245224" h="322637">
                  <a:moveTo>
                    <a:pt x="39440" y="7278"/>
                  </a:moveTo>
                  <a:lnTo>
                    <a:pt x="17603" y="0"/>
                  </a:lnTo>
                  <a:lnTo>
                    <a:pt x="11171" y="3949"/>
                  </a:lnTo>
                  <a:lnTo>
                    <a:pt x="4024" y="24589"/>
                  </a:lnTo>
                  <a:lnTo>
                    <a:pt x="0" y="77747"/>
                  </a:lnTo>
                  <a:lnTo>
                    <a:pt x="6087" y="127183"/>
                  </a:lnTo>
                  <a:lnTo>
                    <a:pt x="11111" y="134443"/>
                  </a:lnTo>
                  <a:lnTo>
                    <a:pt x="17506" y="136235"/>
                  </a:lnTo>
                  <a:lnTo>
                    <a:pt x="70915" y="121988"/>
                  </a:lnTo>
                  <a:lnTo>
                    <a:pt x="102687" y="119199"/>
                  </a:lnTo>
                  <a:lnTo>
                    <a:pt x="162114" y="132187"/>
                  </a:lnTo>
                  <a:lnTo>
                    <a:pt x="213407" y="155332"/>
                  </a:lnTo>
                  <a:lnTo>
                    <a:pt x="235081" y="180738"/>
                  </a:lnTo>
                  <a:lnTo>
                    <a:pt x="242994" y="196044"/>
                  </a:lnTo>
                  <a:lnTo>
                    <a:pt x="245223" y="210819"/>
                  </a:lnTo>
                  <a:lnTo>
                    <a:pt x="239573" y="239423"/>
                  </a:lnTo>
                  <a:lnTo>
                    <a:pt x="219262" y="273944"/>
                  </a:lnTo>
                  <a:lnTo>
                    <a:pt x="162841" y="3226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6973267" y="7531963"/>
              <a:ext cx="252537" cy="363770"/>
            </a:xfrm>
            <a:custGeom>
              <a:avLst/>
              <a:gdLst/>
              <a:ahLst/>
              <a:cxnLst/>
              <a:rect l="0" t="0" r="0" b="0"/>
              <a:pathLst>
                <a:path w="252537" h="363770">
                  <a:moveTo>
                    <a:pt x="88002" y="7278"/>
                  </a:moveTo>
                  <a:lnTo>
                    <a:pt x="58887" y="0"/>
                  </a:lnTo>
                  <a:lnTo>
                    <a:pt x="45740" y="2426"/>
                  </a:lnTo>
                  <a:lnTo>
                    <a:pt x="18944" y="17310"/>
                  </a:lnTo>
                  <a:lnTo>
                    <a:pt x="9971" y="29200"/>
                  </a:lnTo>
                  <a:lnTo>
                    <a:pt x="0" y="58663"/>
                  </a:lnTo>
                  <a:lnTo>
                    <a:pt x="1912" y="73528"/>
                  </a:lnTo>
                  <a:lnTo>
                    <a:pt x="24915" y="114761"/>
                  </a:lnTo>
                  <a:lnTo>
                    <a:pt x="78940" y="175788"/>
                  </a:lnTo>
                  <a:lnTo>
                    <a:pt x="135236" y="229652"/>
                  </a:lnTo>
                  <a:lnTo>
                    <a:pt x="170553" y="252259"/>
                  </a:lnTo>
                  <a:lnTo>
                    <a:pt x="210556" y="308113"/>
                  </a:lnTo>
                  <a:lnTo>
                    <a:pt x="252536" y="3637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7033847" y="7662642"/>
              <a:ext cx="150823" cy="109691"/>
            </a:xfrm>
            <a:custGeom>
              <a:avLst/>
              <a:gdLst/>
              <a:ahLst/>
              <a:cxnLst/>
              <a:rect l="0" t="0" r="0" b="0"/>
              <a:pathLst>
                <a:path w="150823" h="109691">
                  <a:moveTo>
                    <a:pt x="0" y="109690"/>
                  </a:moveTo>
                  <a:lnTo>
                    <a:pt x="23415" y="78374"/>
                  </a:lnTo>
                  <a:lnTo>
                    <a:pt x="57719" y="51999"/>
                  </a:lnTo>
                  <a:lnTo>
                    <a:pt x="116500" y="16402"/>
                  </a:lnTo>
                  <a:lnTo>
                    <a:pt x="15082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7157247" y="7402129"/>
              <a:ext cx="191958" cy="274225"/>
            </a:xfrm>
            <a:custGeom>
              <a:avLst/>
              <a:gdLst/>
              <a:ahLst/>
              <a:cxnLst/>
              <a:rect l="0" t="0" r="0" b="0"/>
              <a:pathLst>
                <a:path w="191958" h="274225">
                  <a:moveTo>
                    <a:pt x="0" y="0"/>
                  </a:moveTo>
                  <a:lnTo>
                    <a:pt x="45447" y="60005"/>
                  </a:lnTo>
                  <a:lnTo>
                    <a:pt x="85884" y="112289"/>
                  </a:lnTo>
                  <a:lnTo>
                    <a:pt x="132416" y="171310"/>
                  </a:lnTo>
                  <a:lnTo>
                    <a:pt x="174166" y="233982"/>
                  </a:lnTo>
                  <a:lnTo>
                    <a:pt x="191957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7184669" y="7429551"/>
              <a:ext cx="150825" cy="150825"/>
            </a:xfrm>
            <a:custGeom>
              <a:avLst/>
              <a:gdLst/>
              <a:ahLst/>
              <a:cxnLst/>
              <a:rect l="0" t="0" r="0" b="0"/>
              <a:pathLst>
                <a:path w="150825" h="150825">
                  <a:moveTo>
                    <a:pt x="0" y="150824"/>
                  </a:moveTo>
                  <a:lnTo>
                    <a:pt x="7280" y="121708"/>
                  </a:lnTo>
                  <a:lnTo>
                    <a:pt x="33642" y="81766"/>
                  </a:lnTo>
                  <a:lnTo>
                    <a:pt x="85945" y="28560"/>
                  </a:lnTo>
                  <a:lnTo>
                    <a:pt x="109801" y="12693"/>
                  </a:lnTo>
                  <a:lnTo>
                    <a:pt x="1508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7513738" y="9033762"/>
            <a:ext cx="1823592" cy="740406"/>
            <a:chOff x="7513738" y="9033762"/>
            <a:chExt cx="1823592" cy="740406"/>
          </a:xfrm>
        </p:grpSpPr>
        <p:sp>
          <p:nvSpPr>
            <p:cNvPr id="67" name="Freeform 66"/>
            <p:cNvSpPr/>
            <p:nvPr/>
          </p:nvSpPr>
          <p:spPr>
            <a:xfrm>
              <a:off x="7513738" y="9033762"/>
              <a:ext cx="1823592" cy="120543"/>
            </a:xfrm>
            <a:custGeom>
              <a:avLst/>
              <a:gdLst/>
              <a:ahLst/>
              <a:cxnLst/>
              <a:rect l="0" t="0" r="0" b="0"/>
              <a:pathLst>
                <a:path w="1823592" h="120543">
                  <a:moveTo>
                    <a:pt x="0" y="109689"/>
                  </a:moveTo>
                  <a:lnTo>
                    <a:pt x="48808" y="120542"/>
                  </a:lnTo>
                  <a:lnTo>
                    <a:pt x="102315" y="118491"/>
                  </a:lnTo>
                  <a:lnTo>
                    <a:pt x="144498" y="113601"/>
                  </a:lnTo>
                  <a:lnTo>
                    <a:pt x="188638" y="111428"/>
                  </a:lnTo>
                  <a:lnTo>
                    <a:pt x="249035" y="110205"/>
                  </a:lnTo>
                  <a:lnTo>
                    <a:pt x="299084" y="105856"/>
                  </a:lnTo>
                  <a:lnTo>
                    <a:pt x="353829" y="100368"/>
                  </a:lnTo>
                  <a:lnTo>
                    <a:pt x="403552" y="97929"/>
                  </a:lnTo>
                  <a:lnTo>
                    <a:pt x="446979" y="92783"/>
                  </a:lnTo>
                  <a:lnTo>
                    <a:pt x="509751" y="85384"/>
                  </a:lnTo>
                  <a:lnTo>
                    <a:pt x="572530" y="83192"/>
                  </a:lnTo>
                  <a:lnTo>
                    <a:pt x="633788" y="78479"/>
                  </a:lnTo>
                  <a:lnTo>
                    <a:pt x="679308" y="72966"/>
                  </a:lnTo>
                  <a:lnTo>
                    <a:pt x="730009" y="70516"/>
                  </a:lnTo>
                  <a:lnTo>
                    <a:pt x="778950" y="69427"/>
                  </a:lnTo>
                  <a:lnTo>
                    <a:pt x="826092" y="68943"/>
                  </a:lnTo>
                  <a:lnTo>
                    <a:pt x="872435" y="68728"/>
                  </a:lnTo>
                  <a:lnTo>
                    <a:pt x="922487" y="64569"/>
                  </a:lnTo>
                  <a:lnTo>
                    <a:pt x="973676" y="59167"/>
                  </a:lnTo>
                  <a:lnTo>
                    <a:pt x="1021819" y="56765"/>
                  </a:lnTo>
                  <a:lnTo>
                    <a:pt x="1068606" y="55698"/>
                  </a:lnTo>
                  <a:lnTo>
                    <a:pt x="1114793" y="53700"/>
                  </a:lnTo>
                  <a:lnTo>
                    <a:pt x="1160711" y="47734"/>
                  </a:lnTo>
                  <a:lnTo>
                    <a:pt x="1206510" y="44068"/>
                  </a:lnTo>
                  <a:lnTo>
                    <a:pt x="1252256" y="42437"/>
                  </a:lnTo>
                  <a:lnTo>
                    <a:pt x="1297979" y="41714"/>
                  </a:lnTo>
                  <a:lnTo>
                    <a:pt x="1343691" y="37328"/>
                  </a:lnTo>
                  <a:lnTo>
                    <a:pt x="1387876" y="31826"/>
                  </a:lnTo>
                  <a:lnTo>
                    <a:pt x="1447011" y="28727"/>
                  </a:lnTo>
                  <a:lnTo>
                    <a:pt x="1507697" y="27809"/>
                  </a:lnTo>
                  <a:lnTo>
                    <a:pt x="1561824" y="27594"/>
                  </a:lnTo>
                  <a:lnTo>
                    <a:pt x="1623137" y="20195"/>
                  </a:lnTo>
                  <a:lnTo>
                    <a:pt x="1684807" y="15632"/>
                  </a:lnTo>
                  <a:lnTo>
                    <a:pt x="1728901" y="14565"/>
                  </a:lnTo>
                  <a:lnTo>
                    <a:pt x="1784362" y="9901"/>
                  </a:lnTo>
                  <a:lnTo>
                    <a:pt x="182359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8281566" y="9307986"/>
              <a:ext cx="301647" cy="246802"/>
            </a:xfrm>
            <a:custGeom>
              <a:avLst/>
              <a:gdLst/>
              <a:ahLst/>
              <a:cxnLst/>
              <a:rect l="0" t="0" r="0" b="0"/>
              <a:pathLst>
                <a:path w="301647" h="246802">
                  <a:moveTo>
                    <a:pt x="0" y="0"/>
                  </a:moveTo>
                  <a:lnTo>
                    <a:pt x="49821" y="46774"/>
                  </a:lnTo>
                  <a:lnTo>
                    <a:pt x="112308" y="86541"/>
                  </a:lnTo>
                  <a:lnTo>
                    <a:pt x="165310" y="120605"/>
                  </a:lnTo>
                  <a:lnTo>
                    <a:pt x="198395" y="141964"/>
                  </a:lnTo>
                  <a:lnTo>
                    <a:pt x="254382" y="199028"/>
                  </a:lnTo>
                  <a:lnTo>
                    <a:pt x="301646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8308988" y="9266853"/>
              <a:ext cx="219380" cy="507315"/>
            </a:xfrm>
            <a:custGeom>
              <a:avLst/>
              <a:gdLst/>
              <a:ahLst/>
              <a:cxnLst/>
              <a:rect l="0" t="0" r="0" b="0"/>
              <a:pathLst>
                <a:path w="219380" h="507315">
                  <a:moveTo>
                    <a:pt x="219379" y="0"/>
                  </a:moveTo>
                  <a:lnTo>
                    <a:pt x="204464" y="55597"/>
                  </a:lnTo>
                  <a:lnTo>
                    <a:pt x="187149" y="109838"/>
                  </a:lnTo>
                  <a:lnTo>
                    <a:pt x="158112" y="166087"/>
                  </a:lnTo>
                  <a:lnTo>
                    <a:pt x="133517" y="215098"/>
                  </a:lnTo>
                  <a:lnTo>
                    <a:pt x="106722" y="277440"/>
                  </a:lnTo>
                  <a:lnTo>
                    <a:pt x="81387" y="330022"/>
                  </a:lnTo>
                  <a:lnTo>
                    <a:pt x="54584" y="384195"/>
                  </a:lnTo>
                  <a:lnTo>
                    <a:pt x="31408" y="434778"/>
                  </a:lnTo>
                  <a:lnTo>
                    <a:pt x="14892" y="474650"/>
                  </a:lnTo>
                  <a:lnTo>
                    <a:pt x="0" y="5073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973495" y="7469970"/>
            <a:ext cx="3564913" cy="946789"/>
            <a:chOff x="973495" y="7469970"/>
            <a:chExt cx="3564913" cy="946789"/>
          </a:xfrm>
        </p:grpSpPr>
        <p:sp>
          <p:nvSpPr>
            <p:cNvPr id="71" name="Freeform 70"/>
            <p:cNvSpPr/>
            <p:nvPr/>
          </p:nvSpPr>
          <p:spPr>
            <a:xfrm>
              <a:off x="1130130" y="7827177"/>
              <a:ext cx="34397" cy="562160"/>
            </a:xfrm>
            <a:custGeom>
              <a:avLst/>
              <a:gdLst/>
              <a:ahLst/>
              <a:cxnLst/>
              <a:rect l="0" t="0" r="0" b="0"/>
              <a:pathLst>
                <a:path w="34397" h="562160">
                  <a:moveTo>
                    <a:pt x="7900" y="0"/>
                  </a:moveTo>
                  <a:lnTo>
                    <a:pt x="0" y="46832"/>
                  </a:lnTo>
                  <a:lnTo>
                    <a:pt x="3373" y="90893"/>
                  </a:lnTo>
                  <a:lnTo>
                    <a:pt x="6559" y="152532"/>
                  </a:lnTo>
                  <a:lnTo>
                    <a:pt x="14781" y="209390"/>
                  </a:lnTo>
                  <a:lnTo>
                    <a:pt x="19587" y="264831"/>
                  </a:lnTo>
                  <a:lnTo>
                    <a:pt x="28290" y="319854"/>
                  </a:lnTo>
                  <a:lnTo>
                    <a:pt x="33239" y="374750"/>
                  </a:lnTo>
                  <a:lnTo>
                    <a:pt x="34396" y="419451"/>
                  </a:lnTo>
                  <a:lnTo>
                    <a:pt x="33387" y="468264"/>
                  </a:lnTo>
                  <a:lnTo>
                    <a:pt x="25777" y="530952"/>
                  </a:lnTo>
                  <a:lnTo>
                    <a:pt x="21611" y="5621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973495" y="8115112"/>
              <a:ext cx="329070" cy="54845"/>
            </a:xfrm>
            <a:custGeom>
              <a:avLst/>
              <a:gdLst/>
              <a:ahLst/>
              <a:cxnLst/>
              <a:rect l="0" t="0" r="0" b="0"/>
              <a:pathLst>
                <a:path w="329070" h="54845">
                  <a:moveTo>
                    <a:pt x="0" y="54844"/>
                  </a:moveTo>
                  <a:lnTo>
                    <a:pt x="48808" y="39929"/>
                  </a:lnTo>
                  <a:lnTo>
                    <a:pt x="102315" y="27065"/>
                  </a:lnTo>
                  <a:lnTo>
                    <a:pt x="162350" y="17668"/>
                  </a:lnTo>
                  <a:lnTo>
                    <a:pt x="222795" y="10821"/>
                  </a:lnTo>
                  <a:lnTo>
                    <a:pt x="280822" y="3206"/>
                  </a:lnTo>
                  <a:lnTo>
                    <a:pt x="32906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1374118" y="8042945"/>
              <a:ext cx="284938" cy="346392"/>
            </a:xfrm>
            <a:custGeom>
              <a:avLst/>
              <a:gdLst/>
              <a:ahLst/>
              <a:cxnLst/>
              <a:rect l="0" t="0" r="0" b="0"/>
              <a:pathLst>
                <a:path w="284938" h="346392">
                  <a:moveTo>
                    <a:pt x="230093" y="17322"/>
                  </a:moveTo>
                  <a:lnTo>
                    <a:pt x="215535" y="2765"/>
                  </a:lnTo>
                  <a:lnTo>
                    <a:pt x="205153" y="0"/>
                  </a:lnTo>
                  <a:lnTo>
                    <a:pt x="177367" y="990"/>
                  </a:lnTo>
                  <a:lnTo>
                    <a:pt x="152830" y="10570"/>
                  </a:lnTo>
                  <a:lnTo>
                    <a:pt x="112251" y="41548"/>
                  </a:lnTo>
                  <a:lnTo>
                    <a:pt x="76854" y="89840"/>
                  </a:lnTo>
                  <a:lnTo>
                    <a:pt x="36417" y="152507"/>
                  </a:lnTo>
                  <a:lnTo>
                    <a:pt x="12180" y="208898"/>
                  </a:lnTo>
                  <a:lnTo>
                    <a:pt x="1499" y="254362"/>
                  </a:lnTo>
                  <a:lnTo>
                    <a:pt x="0" y="271327"/>
                  </a:lnTo>
                  <a:lnTo>
                    <a:pt x="6460" y="298302"/>
                  </a:lnTo>
                  <a:lnTo>
                    <a:pt x="12448" y="309761"/>
                  </a:lnTo>
                  <a:lnTo>
                    <a:pt x="22534" y="317401"/>
                  </a:lnTo>
                  <a:lnTo>
                    <a:pt x="49991" y="325889"/>
                  </a:lnTo>
                  <a:lnTo>
                    <a:pt x="78445" y="321537"/>
                  </a:lnTo>
                  <a:lnTo>
                    <a:pt x="104802" y="307922"/>
                  </a:lnTo>
                  <a:lnTo>
                    <a:pt x="136770" y="273038"/>
                  </a:lnTo>
                  <a:lnTo>
                    <a:pt x="164016" y="224784"/>
                  </a:lnTo>
                  <a:lnTo>
                    <a:pt x="182415" y="171893"/>
                  </a:lnTo>
                  <a:lnTo>
                    <a:pt x="195991" y="117627"/>
                  </a:lnTo>
                  <a:lnTo>
                    <a:pt x="200691" y="75142"/>
                  </a:lnTo>
                  <a:lnTo>
                    <a:pt x="201351" y="77197"/>
                  </a:lnTo>
                  <a:lnTo>
                    <a:pt x="202410" y="131559"/>
                  </a:lnTo>
                  <a:lnTo>
                    <a:pt x="202593" y="193699"/>
                  </a:lnTo>
                  <a:lnTo>
                    <a:pt x="209926" y="253075"/>
                  </a:lnTo>
                  <a:lnTo>
                    <a:pt x="221638" y="282572"/>
                  </a:lnTo>
                  <a:lnTo>
                    <a:pt x="238522" y="305839"/>
                  </a:lnTo>
                  <a:lnTo>
                    <a:pt x="284937" y="3463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1905857" y="7964288"/>
              <a:ext cx="13712" cy="274226"/>
            </a:xfrm>
            <a:custGeom>
              <a:avLst/>
              <a:gdLst/>
              <a:ahLst/>
              <a:cxnLst/>
              <a:rect l="0" t="0" r="0" b="0"/>
              <a:pathLst>
                <a:path w="13712" h="274226">
                  <a:moveTo>
                    <a:pt x="13711" y="0"/>
                  </a:moveTo>
                  <a:lnTo>
                    <a:pt x="4288" y="46833"/>
                  </a:lnTo>
                  <a:lnTo>
                    <a:pt x="1906" y="90894"/>
                  </a:lnTo>
                  <a:lnTo>
                    <a:pt x="565" y="152533"/>
                  </a:lnTo>
                  <a:lnTo>
                    <a:pt x="167" y="209391"/>
                  </a:lnTo>
                  <a:lnTo>
                    <a:pt x="74" y="238300"/>
                  </a:lnTo>
                  <a:lnTo>
                    <a:pt x="0" y="2742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1878435" y="8115112"/>
              <a:ext cx="205669" cy="287936"/>
            </a:xfrm>
            <a:custGeom>
              <a:avLst/>
              <a:gdLst/>
              <a:ahLst/>
              <a:cxnLst/>
              <a:rect l="0" t="0" r="0" b="0"/>
              <a:pathLst>
                <a:path w="205669" h="287936">
                  <a:moveTo>
                    <a:pt x="0" y="0"/>
                  </a:moveTo>
                  <a:lnTo>
                    <a:pt x="0" y="45309"/>
                  </a:lnTo>
                  <a:lnTo>
                    <a:pt x="1523" y="104494"/>
                  </a:lnTo>
                  <a:lnTo>
                    <a:pt x="7278" y="148005"/>
                  </a:lnTo>
                  <a:lnTo>
                    <a:pt x="11805" y="208049"/>
                  </a:lnTo>
                  <a:lnTo>
                    <a:pt x="12440" y="214873"/>
                  </a:lnTo>
                  <a:lnTo>
                    <a:pt x="12864" y="213327"/>
                  </a:lnTo>
                  <a:lnTo>
                    <a:pt x="9397" y="182038"/>
                  </a:lnTo>
                  <a:lnTo>
                    <a:pt x="5700" y="149462"/>
                  </a:lnTo>
                  <a:lnTo>
                    <a:pt x="12184" y="91343"/>
                  </a:lnTo>
                  <a:lnTo>
                    <a:pt x="25277" y="45346"/>
                  </a:lnTo>
                  <a:lnTo>
                    <a:pt x="39672" y="22185"/>
                  </a:lnTo>
                  <a:lnTo>
                    <a:pt x="47776" y="17837"/>
                  </a:lnTo>
                  <a:lnTo>
                    <a:pt x="56226" y="17985"/>
                  </a:lnTo>
                  <a:lnTo>
                    <a:pt x="64906" y="21131"/>
                  </a:lnTo>
                  <a:lnTo>
                    <a:pt x="82676" y="40877"/>
                  </a:lnTo>
                  <a:lnTo>
                    <a:pt x="118911" y="103206"/>
                  </a:lnTo>
                  <a:lnTo>
                    <a:pt x="146276" y="156180"/>
                  </a:lnTo>
                  <a:lnTo>
                    <a:pt x="166403" y="210471"/>
                  </a:lnTo>
                  <a:lnTo>
                    <a:pt x="194752" y="267893"/>
                  </a:lnTo>
                  <a:lnTo>
                    <a:pt x="205668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2330904" y="7882021"/>
              <a:ext cx="54846" cy="466182"/>
            </a:xfrm>
            <a:custGeom>
              <a:avLst/>
              <a:gdLst/>
              <a:ahLst/>
              <a:cxnLst/>
              <a:rect l="0" t="0" r="0" b="0"/>
              <a:pathLst>
                <a:path w="54846" h="466182">
                  <a:moveTo>
                    <a:pt x="0" y="0"/>
                  </a:moveTo>
                  <a:lnTo>
                    <a:pt x="1524" y="45309"/>
                  </a:lnTo>
                  <a:lnTo>
                    <a:pt x="9423" y="102971"/>
                  </a:lnTo>
                  <a:lnTo>
                    <a:pt x="13964" y="157804"/>
                  </a:lnTo>
                  <a:lnTo>
                    <a:pt x="22758" y="205197"/>
                  </a:lnTo>
                  <a:lnTo>
                    <a:pt x="27564" y="258681"/>
                  </a:lnTo>
                  <a:lnTo>
                    <a:pt x="37960" y="322094"/>
                  </a:lnTo>
                  <a:lnTo>
                    <a:pt x="46325" y="366595"/>
                  </a:lnTo>
                  <a:lnTo>
                    <a:pt x="52320" y="427195"/>
                  </a:lnTo>
                  <a:lnTo>
                    <a:pt x="54845" y="466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2490339" y="7895732"/>
              <a:ext cx="238191" cy="479893"/>
            </a:xfrm>
            <a:custGeom>
              <a:avLst/>
              <a:gdLst/>
              <a:ahLst/>
              <a:cxnLst/>
              <a:rect l="0" t="0" r="0" b="0"/>
              <a:pathLst>
                <a:path w="238191" h="479893">
                  <a:moveTo>
                    <a:pt x="59944" y="0"/>
                  </a:moveTo>
                  <a:lnTo>
                    <a:pt x="89060" y="14558"/>
                  </a:lnTo>
                  <a:lnTo>
                    <a:pt x="107416" y="33893"/>
                  </a:lnTo>
                  <a:lnTo>
                    <a:pt x="147617" y="87408"/>
                  </a:lnTo>
                  <a:lnTo>
                    <a:pt x="183510" y="146253"/>
                  </a:lnTo>
                  <a:lnTo>
                    <a:pt x="197130" y="186879"/>
                  </a:lnTo>
                  <a:lnTo>
                    <a:pt x="196232" y="249529"/>
                  </a:lnTo>
                  <a:lnTo>
                    <a:pt x="184794" y="296869"/>
                  </a:lnTo>
                  <a:lnTo>
                    <a:pt x="154403" y="340933"/>
                  </a:lnTo>
                  <a:lnTo>
                    <a:pt x="111781" y="386257"/>
                  </a:lnTo>
                  <a:lnTo>
                    <a:pt x="65486" y="411184"/>
                  </a:lnTo>
                  <a:lnTo>
                    <a:pt x="49927" y="412759"/>
                  </a:lnTo>
                  <a:lnTo>
                    <a:pt x="20453" y="406383"/>
                  </a:lnTo>
                  <a:lnTo>
                    <a:pt x="10765" y="397370"/>
                  </a:lnTo>
                  <a:lnTo>
                    <a:pt x="0" y="371105"/>
                  </a:lnTo>
                  <a:lnTo>
                    <a:pt x="176" y="358617"/>
                  </a:lnTo>
                  <a:lnTo>
                    <a:pt x="8498" y="336615"/>
                  </a:lnTo>
                  <a:lnTo>
                    <a:pt x="19553" y="331053"/>
                  </a:lnTo>
                  <a:lnTo>
                    <a:pt x="52149" y="328935"/>
                  </a:lnTo>
                  <a:lnTo>
                    <a:pt x="98768" y="343587"/>
                  </a:lnTo>
                  <a:lnTo>
                    <a:pt x="147567" y="377358"/>
                  </a:lnTo>
                  <a:lnTo>
                    <a:pt x="190857" y="413457"/>
                  </a:lnTo>
                  <a:lnTo>
                    <a:pt x="221449" y="458475"/>
                  </a:lnTo>
                  <a:lnTo>
                    <a:pt x="238190" y="4798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3016464" y="8019133"/>
              <a:ext cx="260514" cy="27423"/>
            </a:xfrm>
            <a:custGeom>
              <a:avLst/>
              <a:gdLst/>
              <a:ahLst/>
              <a:cxnLst/>
              <a:rect l="0" t="0" r="0" b="0"/>
              <a:pathLst>
                <a:path w="260514" h="27423">
                  <a:moveTo>
                    <a:pt x="0" y="0"/>
                  </a:moveTo>
                  <a:lnTo>
                    <a:pt x="46833" y="9423"/>
                  </a:lnTo>
                  <a:lnTo>
                    <a:pt x="90894" y="11805"/>
                  </a:lnTo>
                  <a:lnTo>
                    <a:pt x="136884" y="16927"/>
                  </a:lnTo>
                  <a:lnTo>
                    <a:pt x="181191" y="22758"/>
                  </a:lnTo>
                  <a:lnTo>
                    <a:pt x="243039" y="26501"/>
                  </a:lnTo>
                  <a:lnTo>
                    <a:pt x="260513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3085020" y="8128823"/>
              <a:ext cx="274225" cy="13712"/>
            </a:xfrm>
            <a:custGeom>
              <a:avLst/>
              <a:gdLst/>
              <a:ahLst/>
              <a:cxnLst/>
              <a:rect l="0" t="0" r="0" b="0"/>
              <a:pathLst>
                <a:path w="274225" h="13712">
                  <a:moveTo>
                    <a:pt x="0" y="0"/>
                  </a:moveTo>
                  <a:lnTo>
                    <a:pt x="35886" y="9423"/>
                  </a:lnTo>
                  <a:lnTo>
                    <a:pt x="89007" y="10917"/>
                  </a:lnTo>
                  <a:lnTo>
                    <a:pt x="138094" y="3912"/>
                  </a:lnTo>
                  <a:lnTo>
                    <a:pt x="196480" y="2683"/>
                  </a:lnTo>
                  <a:lnTo>
                    <a:pt x="250573" y="11081"/>
                  </a:lnTo>
                  <a:lnTo>
                    <a:pt x="274224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661438" y="7498107"/>
              <a:ext cx="281214" cy="316804"/>
            </a:xfrm>
            <a:custGeom>
              <a:avLst/>
              <a:gdLst/>
              <a:ahLst/>
              <a:cxnLst/>
              <a:rect l="0" t="0" r="0" b="0"/>
              <a:pathLst>
                <a:path w="281214" h="316804">
                  <a:moveTo>
                    <a:pt x="163987" y="0"/>
                  </a:moveTo>
                  <a:lnTo>
                    <a:pt x="193102" y="7280"/>
                  </a:lnTo>
                  <a:lnTo>
                    <a:pt x="233045" y="33643"/>
                  </a:lnTo>
                  <a:lnTo>
                    <a:pt x="266547" y="70399"/>
                  </a:lnTo>
                  <a:lnTo>
                    <a:pt x="278125" y="100861"/>
                  </a:lnTo>
                  <a:lnTo>
                    <a:pt x="281213" y="117515"/>
                  </a:lnTo>
                  <a:lnTo>
                    <a:pt x="276519" y="144145"/>
                  </a:lnTo>
                  <a:lnTo>
                    <a:pt x="256745" y="176268"/>
                  </a:lnTo>
                  <a:lnTo>
                    <a:pt x="213837" y="233113"/>
                  </a:lnTo>
                  <a:lnTo>
                    <a:pt x="183666" y="263736"/>
                  </a:lnTo>
                  <a:lnTo>
                    <a:pt x="120421" y="301381"/>
                  </a:lnTo>
                  <a:lnTo>
                    <a:pt x="102950" y="310610"/>
                  </a:lnTo>
                  <a:lnTo>
                    <a:pt x="67288" y="316803"/>
                  </a:lnTo>
                  <a:lnTo>
                    <a:pt x="49247" y="316321"/>
                  </a:lnTo>
                  <a:lnTo>
                    <a:pt x="34172" y="311429"/>
                  </a:lnTo>
                  <a:lnTo>
                    <a:pt x="9298" y="293807"/>
                  </a:lnTo>
                  <a:lnTo>
                    <a:pt x="2969" y="279662"/>
                  </a:lnTo>
                  <a:lnTo>
                    <a:pt x="0" y="243634"/>
                  </a:lnTo>
                  <a:lnTo>
                    <a:pt x="7821" y="214417"/>
                  </a:lnTo>
                  <a:lnTo>
                    <a:pt x="14173" y="202360"/>
                  </a:lnTo>
                  <a:lnTo>
                    <a:pt x="33417" y="184901"/>
                  </a:lnTo>
                  <a:lnTo>
                    <a:pt x="44948" y="178112"/>
                  </a:lnTo>
                  <a:lnTo>
                    <a:pt x="69947" y="174632"/>
                  </a:lnTo>
                  <a:lnTo>
                    <a:pt x="96292" y="179687"/>
                  </a:lnTo>
                  <a:lnTo>
                    <a:pt x="135297" y="199663"/>
                  </a:lnTo>
                  <a:lnTo>
                    <a:pt x="195467" y="251648"/>
                  </a:lnTo>
                  <a:lnTo>
                    <a:pt x="246254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4017307" y="7470685"/>
              <a:ext cx="205744" cy="301648"/>
            </a:xfrm>
            <a:custGeom>
              <a:avLst/>
              <a:gdLst/>
              <a:ahLst/>
              <a:cxnLst/>
              <a:rect l="0" t="0" r="0" b="0"/>
              <a:pathLst>
                <a:path w="205744" h="301648">
                  <a:moveTo>
                    <a:pt x="68631" y="0"/>
                  </a:moveTo>
                  <a:lnTo>
                    <a:pt x="99947" y="12470"/>
                  </a:lnTo>
                  <a:lnTo>
                    <a:pt x="146239" y="51315"/>
                  </a:lnTo>
                  <a:lnTo>
                    <a:pt x="166445" y="85284"/>
                  </a:lnTo>
                  <a:lnTo>
                    <a:pt x="185398" y="148654"/>
                  </a:lnTo>
                  <a:lnTo>
                    <a:pt x="188543" y="200286"/>
                  </a:lnTo>
                  <a:lnTo>
                    <a:pt x="183880" y="230698"/>
                  </a:lnTo>
                  <a:lnTo>
                    <a:pt x="172666" y="255388"/>
                  </a:lnTo>
                  <a:lnTo>
                    <a:pt x="165410" y="266237"/>
                  </a:lnTo>
                  <a:lnTo>
                    <a:pt x="145160" y="282354"/>
                  </a:lnTo>
                  <a:lnTo>
                    <a:pt x="119402" y="293072"/>
                  </a:lnTo>
                  <a:lnTo>
                    <a:pt x="72164" y="297583"/>
                  </a:lnTo>
                  <a:lnTo>
                    <a:pt x="42779" y="293239"/>
                  </a:lnTo>
                  <a:lnTo>
                    <a:pt x="18547" y="282167"/>
                  </a:lnTo>
                  <a:lnTo>
                    <a:pt x="7819" y="274949"/>
                  </a:lnTo>
                  <a:lnTo>
                    <a:pt x="2191" y="264044"/>
                  </a:lnTo>
                  <a:lnTo>
                    <a:pt x="0" y="235676"/>
                  </a:lnTo>
                  <a:lnTo>
                    <a:pt x="4595" y="224149"/>
                  </a:lnTo>
                  <a:lnTo>
                    <a:pt x="21889" y="207280"/>
                  </a:lnTo>
                  <a:lnTo>
                    <a:pt x="48872" y="198767"/>
                  </a:lnTo>
                  <a:lnTo>
                    <a:pt x="64599" y="196497"/>
                  </a:lnTo>
                  <a:lnTo>
                    <a:pt x="98324" y="202100"/>
                  </a:lnTo>
                  <a:lnTo>
                    <a:pt x="143446" y="222385"/>
                  </a:lnTo>
                  <a:lnTo>
                    <a:pt x="176113" y="251755"/>
                  </a:lnTo>
                  <a:lnTo>
                    <a:pt x="196964" y="281278"/>
                  </a:lnTo>
                  <a:lnTo>
                    <a:pt x="205743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4291606" y="7469970"/>
              <a:ext cx="233659" cy="313639"/>
            </a:xfrm>
            <a:custGeom>
              <a:avLst/>
              <a:gdLst/>
              <a:ahLst/>
              <a:cxnLst/>
              <a:rect l="0" t="0" r="0" b="0"/>
              <a:pathLst>
                <a:path w="233659" h="313639">
                  <a:moveTo>
                    <a:pt x="123401" y="28137"/>
                  </a:moveTo>
                  <a:lnTo>
                    <a:pt x="116122" y="6301"/>
                  </a:lnTo>
                  <a:lnTo>
                    <a:pt x="107884" y="1393"/>
                  </a:lnTo>
                  <a:lnTo>
                    <a:pt x="82480" y="0"/>
                  </a:lnTo>
                  <a:lnTo>
                    <a:pt x="54940" y="12586"/>
                  </a:lnTo>
                  <a:lnTo>
                    <a:pt x="41197" y="22340"/>
                  </a:lnTo>
                  <a:lnTo>
                    <a:pt x="21864" y="49429"/>
                  </a:lnTo>
                  <a:lnTo>
                    <a:pt x="9717" y="81781"/>
                  </a:lnTo>
                  <a:lnTo>
                    <a:pt x="4319" y="116472"/>
                  </a:lnTo>
                  <a:lnTo>
                    <a:pt x="7449" y="126638"/>
                  </a:lnTo>
                  <a:lnTo>
                    <a:pt x="14107" y="131891"/>
                  </a:lnTo>
                  <a:lnTo>
                    <a:pt x="23116" y="133870"/>
                  </a:lnTo>
                  <a:lnTo>
                    <a:pt x="71937" y="129146"/>
                  </a:lnTo>
                  <a:lnTo>
                    <a:pt x="121186" y="137625"/>
                  </a:lnTo>
                  <a:lnTo>
                    <a:pt x="171326" y="160281"/>
                  </a:lnTo>
                  <a:lnTo>
                    <a:pt x="227007" y="213967"/>
                  </a:lnTo>
                  <a:lnTo>
                    <a:pt x="232082" y="225150"/>
                  </a:lnTo>
                  <a:lnTo>
                    <a:pt x="233658" y="249764"/>
                  </a:lnTo>
                  <a:lnTo>
                    <a:pt x="228898" y="261202"/>
                  </a:lnTo>
                  <a:lnTo>
                    <a:pt x="211422" y="282037"/>
                  </a:lnTo>
                  <a:lnTo>
                    <a:pt x="184358" y="293329"/>
                  </a:lnTo>
                  <a:lnTo>
                    <a:pt x="124608" y="307856"/>
                  </a:lnTo>
                  <a:lnTo>
                    <a:pt x="75346" y="313638"/>
                  </a:lnTo>
                  <a:lnTo>
                    <a:pt x="13082" y="304900"/>
                  </a:lnTo>
                  <a:lnTo>
                    <a:pt x="0" y="3023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3606046" y="7813465"/>
              <a:ext cx="932362" cy="109691"/>
            </a:xfrm>
            <a:custGeom>
              <a:avLst/>
              <a:gdLst/>
              <a:ahLst/>
              <a:cxnLst/>
              <a:rect l="0" t="0" r="0" b="0"/>
              <a:pathLst>
                <a:path w="932362" h="109691">
                  <a:moveTo>
                    <a:pt x="0" y="0"/>
                  </a:moveTo>
                  <a:lnTo>
                    <a:pt x="35886" y="20369"/>
                  </a:lnTo>
                  <a:lnTo>
                    <a:pt x="95101" y="35827"/>
                  </a:lnTo>
                  <a:lnTo>
                    <a:pt x="149417" y="45377"/>
                  </a:lnTo>
                  <a:lnTo>
                    <a:pt x="200981" y="50636"/>
                  </a:lnTo>
                  <a:lnTo>
                    <a:pt x="249289" y="52974"/>
                  </a:lnTo>
                  <a:lnTo>
                    <a:pt x="296150" y="54014"/>
                  </a:lnTo>
                  <a:lnTo>
                    <a:pt x="342369" y="58538"/>
                  </a:lnTo>
                  <a:lnTo>
                    <a:pt x="389825" y="64104"/>
                  </a:lnTo>
                  <a:lnTo>
                    <a:pt x="441386" y="66578"/>
                  </a:lnTo>
                  <a:lnTo>
                    <a:pt x="490708" y="67677"/>
                  </a:lnTo>
                  <a:lnTo>
                    <a:pt x="538020" y="68166"/>
                  </a:lnTo>
                  <a:lnTo>
                    <a:pt x="584439" y="68383"/>
                  </a:lnTo>
                  <a:lnTo>
                    <a:pt x="630461" y="68479"/>
                  </a:lnTo>
                  <a:lnTo>
                    <a:pt x="674783" y="70045"/>
                  </a:lnTo>
                  <a:lnTo>
                    <a:pt x="733995" y="77969"/>
                  </a:lnTo>
                  <a:lnTo>
                    <a:pt x="788611" y="82517"/>
                  </a:lnTo>
                  <a:lnTo>
                    <a:pt x="837463" y="92836"/>
                  </a:lnTo>
                  <a:lnTo>
                    <a:pt x="892733" y="104019"/>
                  </a:lnTo>
                  <a:lnTo>
                    <a:pt x="932361" y="1096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3921404" y="8005421"/>
              <a:ext cx="233091" cy="246803"/>
            </a:xfrm>
            <a:custGeom>
              <a:avLst/>
              <a:gdLst/>
              <a:ahLst/>
              <a:cxnLst/>
              <a:rect l="0" t="0" r="0" b="0"/>
              <a:pathLst>
                <a:path w="233091" h="246803">
                  <a:moveTo>
                    <a:pt x="0" y="0"/>
                  </a:moveTo>
                  <a:lnTo>
                    <a:pt x="48297" y="49822"/>
                  </a:lnTo>
                  <a:lnTo>
                    <a:pt x="101456" y="108247"/>
                  </a:lnTo>
                  <a:lnTo>
                    <a:pt x="155629" y="164250"/>
                  </a:lnTo>
                  <a:lnTo>
                    <a:pt x="214428" y="227694"/>
                  </a:lnTo>
                  <a:lnTo>
                    <a:pt x="233090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3784291" y="7978000"/>
              <a:ext cx="370204" cy="438759"/>
            </a:xfrm>
            <a:custGeom>
              <a:avLst/>
              <a:gdLst/>
              <a:ahLst/>
              <a:cxnLst/>
              <a:rect l="0" t="0" r="0" b="0"/>
              <a:pathLst>
                <a:path w="370204" h="438759">
                  <a:moveTo>
                    <a:pt x="370203" y="0"/>
                  </a:moveTo>
                  <a:lnTo>
                    <a:pt x="320230" y="49973"/>
                  </a:lnTo>
                  <a:lnTo>
                    <a:pt x="285316" y="99443"/>
                  </a:lnTo>
                  <a:lnTo>
                    <a:pt x="243520" y="153087"/>
                  </a:lnTo>
                  <a:lnTo>
                    <a:pt x="201861" y="202053"/>
                  </a:lnTo>
                  <a:lnTo>
                    <a:pt x="157350" y="248796"/>
                  </a:lnTo>
                  <a:lnTo>
                    <a:pt x="117694" y="302040"/>
                  </a:lnTo>
                  <a:lnTo>
                    <a:pt x="61373" y="362975"/>
                  </a:lnTo>
                  <a:lnTo>
                    <a:pt x="11242" y="424565"/>
                  </a:lnTo>
                  <a:lnTo>
                    <a:pt x="0" y="4387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1316275" y="8690982"/>
            <a:ext cx="624905" cy="288380"/>
            <a:chOff x="1316275" y="8690982"/>
            <a:chExt cx="624905" cy="288380"/>
          </a:xfrm>
        </p:grpSpPr>
        <p:sp>
          <p:nvSpPr>
            <p:cNvPr id="87" name="Freeform 86"/>
            <p:cNvSpPr/>
            <p:nvPr/>
          </p:nvSpPr>
          <p:spPr>
            <a:xfrm>
              <a:off x="1316275" y="8951495"/>
              <a:ext cx="27424" cy="13712"/>
            </a:xfrm>
            <a:custGeom>
              <a:avLst/>
              <a:gdLst/>
              <a:ahLst/>
              <a:cxnLst/>
              <a:rect l="0" t="0" r="0" b="0"/>
              <a:pathLst>
                <a:path w="27424" h="13712">
                  <a:moveTo>
                    <a:pt x="27423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1551026" y="8690982"/>
              <a:ext cx="231431" cy="288380"/>
            </a:xfrm>
            <a:custGeom>
              <a:avLst/>
              <a:gdLst/>
              <a:ahLst/>
              <a:cxnLst/>
              <a:rect l="0" t="0" r="0" b="0"/>
              <a:pathLst>
                <a:path w="231431" h="288380">
                  <a:moveTo>
                    <a:pt x="94318" y="0"/>
                  </a:moveTo>
                  <a:lnTo>
                    <a:pt x="125634" y="12470"/>
                  </a:lnTo>
                  <a:lnTo>
                    <a:pt x="153533" y="35857"/>
                  </a:lnTo>
                  <a:lnTo>
                    <a:pt x="171926" y="58593"/>
                  </a:lnTo>
                  <a:lnTo>
                    <a:pt x="178069" y="87995"/>
                  </a:lnTo>
                  <a:lnTo>
                    <a:pt x="174198" y="121376"/>
                  </a:lnTo>
                  <a:lnTo>
                    <a:pt x="153365" y="174429"/>
                  </a:lnTo>
                  <a:lnTo>
                    <a:pt x="118923" y="227220"/>
                  </a:lnTo>
                  <a:lnTo>
                    <a:pt x="79772" y="269438"/>
                  </a:lnTo>
                  <a:lnTo>
                    <a:pt x="52814" y="286316"/>
                  </a:lnTo>
                  <a:lnTo>
                    <a:pt x="39226" y="288379"/>
                  </a:lnTo>
                  <a:lnTo>
                    <a:pt x="11941" y="282547"/>
                  </a:lnTo>
                  <a:lnTo>
                    <a:pt x="4360" y="275202"/>
                  </a:lnTo>
                  <a:lnTo>
                    <a:pt x="830" y="265735"/>
                  </a:lnTo>
                  <a:lnTo>
                    <a:pt x="0" y="254853"/>
                  </a:lnTo>
                  <a:lnTo>
                    <a:pt x="7203" y="230575"/>
                  </a:lnTo>
                  <a:lnTo>
                    <a:pt x="13389" y="217702"/>
                  </a:lnTo>
                  <a:lnTo>
                    <a:pt x="36513" y="195274"/>
                  </a:lnTo>
                  <a:lnTo>
                    <a:pt x="51211" y="185027"/>
                  </a:lnTo>
                  <a:lnTo>
                    <a:pt x="79730" y="177705"/>
                  </a:lnTo>
                  <a:lnTo>
                    <a:pt x="135279" y="185417"/>
                  </a:lnTo>
                  <a:lnTo>
                    <a:pt x="176534" y="204577"/>
                  </a:lnTo>
                  <a:lnTo>
                    <a:pt x="195860" y="229051"/>
                  </a:lnTo>
                  <a:lnTo>
                    <a:pt x="231430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1905857" y="8704693"/>
              <a:ext cx="35323" cy="246803"/>
            </a:xfrm>
            <a:custGeom>
              <a:avLst/>
              <a:gdLst/>
              <a:ahLst/>
              <a:cxnLst/>
              <a:rect l="0" t="0" r="0" b="0"/>
              <a:pathLst>
                <a:path w="35323" h="246803">
                  <a:moveTo>
                    <a:pt x="27422" y="0"/>
                  </a:moveTo>
                  <a:lnTo>
                    <a:pt x="35322" y="43786"/>
                  </a:lnTo>
                  <a:lnTo>
                    <a:pt x="28917" y="95071"/>
                  </a:lnTo>
                  <a:lnTo>
                    <a:pt x="17370" y="156310"/>
                  </a:lnTo>
                  <a:lnTo>
                    <a:pt x="5824" y="209156"/>
                  </a:lnTo>
                  <a:lnTo>
                    <a:pt x="0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2003616" y="8444181"/>
            <a:ext cx="2151815" cy="699271"/>
            <a:chOff x="2003616" y="8444181"/>
            <a:chExt cx="2151815" cy="699271"/>
          </a:xfrm>
        </p:grpSpPr>
        <p:sp>
          <p:nvSpPr>
            <p:cNvPr id="91" name="Freeform 90"/>
            <p:cNvSpPr/>
            <p:nvPr/>
          </p:nvSpPr>
          <p:spPr>
            <a:xfrm>
              <a:off x="2003616" y="8608715"/>
              <a:ext cx="217600" cy="357453"/>
            </a:xfrm>
            <a:custGeom>
              <a:avLst/>
              <a:gdLst/>
              <a:ahLst/>
              <a:cxnLst/>
              <a:rect l="0" t="0" r="0" b="0"/>
              <a:pathLst>
                <a:path w="217600" h="357453">
                  <a:moveTo>
                    <a:pt x="107909" y="0"/>
                  </a:moveTo>
                  <a:lnTo>
                    <a:pt x="137024" y="14557"/>
                  </a:lnTo>
                  <a:lnTo>
                    <a:pt x="155381" y="37954"/>
                  </a:lnTo>
                  <a:lnTo>
                    <a:pt x="179579" y="95350"/>
                  </a:lnTo>
                  <a:lnTo>
                    <a:pt x="187036" y="144204"/>
                  </a:lnTo>
                  <a:lnTo>
                    <a:pt x="181967" y="197275"/>
                  </a:lnTo>
                  <a:lnTo>
                    <a:pt x="170785" y="225298"/>
                  </a:lnTo>
                  <a:lnTo>
                    <a:pt x="138780" y="282671"/>
                  </a:lnTo>
                  <a:lnTo>
                    <a:pt x="112996" y="308955"/>
                  </a:lnTo>
                  <a:lnTo>
                    <a:pt x="54069" y="350656"/>
                  </a:lnTo>
                  <a:lnTo>
                    <a:pt x="26088" y="357452"/>
                  </a:lnTo>
                  <a:lnTo>
                    <a:pt x="12228" y="357132"/>
                  </a:lnTo>
                  <a:lnTo>
                    <a:pt x="4512" y="350825"/>
                  </a:lnTo>
                  <a:lnTo>
                    <a:pt x="891" y="340526"/>
                  </a:lnTo>
                  <a:lnTo>
                    <a:pt x="0" y="327567"/>
                  </a:lnTo>
                  <a:lnTo>
                    <a:pt x="7136" y="305041"/>
                  </a:lnTo>
                  <a:lnTo>
                    <a:pt x="21987" y="284873"/>
                  </a:lnTo>
                  <a:lnTo>
                    <a:pt x="43823" y="265753"/>
                  </a:lnTo>
                  <a:lnTo>
                    <a:pt x="72825" y="255225"/>
                  </a:lnTo>
                  <a:lnTo>
                    <a:pt x="89090" y="252417"/>
                  </a:lnTo>
                  <a:lnTo>
                    <a:pt x="119350" y="257422"/>
                  </a:lnTo>
                  <a:lnTo>
                    <a:pt x="158019" y="277371"/>
                  </a:lnTo>
                  <a:lnTo>
                    <a:pt x="198382" y="311409"/>
                  </a:lnTo>
                  <a:lnTo>
                    <a:pt x="209058" y="329345"/>
                  </a:lnTo>
                  <a:lnTo>
                    <a:pt x="217599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2326313" y="8663560"/>
              <a:ext cx="149050" cy="383914"/>
            </a:xfrm>
            <a:custGeom>
              <a:avLst/>
              <a:gdLst/>
              <a:ahLst/>
              <a:cxnLst/>
              <a:rect l="0" t="0" r="0" b="0"/>
              <a:pathLst>
                <a:path w="149050" h="383914">
                  <a:moveTo>
                    <a:pt x="59436" y="0"/>
                  </a:moveTo>
                  <a:lnTo>
                    <a:pt x="57912" y="45308"/>
                  </a:lnTo>
                  <a:lnTo>
                    <a:pt x="48490" y="101447"/>
                  </a:lnTo>
                  <a:lnTo>
                    <a:pt x="31657" y="162906"/>
                  </a:lnTo>
                  <a:lnTo>
                    <a:pt x="13662" y="219058"/>
                  </a:lnTo>
                  <a:lnTo>
                    <a:pt x="0" y="267696"/>
                  </a:lnTo>
                  <a:lnTo>
                    <a:pt x="861" y="320702"/>
                  </a:lnTo>
                  <a:lnTo>
                    <a:pt x="8198" y="331108"/>
                  </a:lnTo>
                  <a:lnTo>
                    <a:pt x="19184" y="336522"/>
                  </a:lnTo>
                  <a:lnTo>
                    <a:pt x="32601" y="338608"/>
                  </a:lnTo>
                  <a:lnTo>
                    <a:pt x="59697" y="332800"/>
                  </a:lnTo>
                  <a:lnTo>
                    <a:pt x="86975" y="318539"/>
                  </a:lnTo>
                  <a:lnTo>
                    <a:pt x="137664" y="272143"/>
                  </a:lnTo>
                  <a:lnTo>
                    <a:pt x="148151" y="259126"/>
                  </a:lnTo>
                  <a:lnTo>
                    <a:pt x="149049" y="253494"/>
                  </a:lnTo>
                  <a:lnTo>
                    <a:pt x="143553" y="252786"/>
                  </a:lnTo>
                  <a:lnTo>
                    <a:pt x="133796" y="255361"/>
                  </a:lnTo>
                  <a:lnTo>
                    <a:pt x="114829" y="274474"/>
                  </a:lnTo>
                  <a:lnTo>
                    <a:pt x="91083" y="319494"/>
                  </a:lnTo>
                  <a:lnTo>
                    <a:pt x="78462" y="359240"/>
                  </a:lnTo>
                  <a:lnTo>
                    <a:pt x="73147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2728529" y="8745827"/>
              <a:ext cx="164536" cy="1"/>
            </a:xfrm>
            <a:custGeom>
              <a:avLst/>
              <a:gdLst/>
              <a:ahLst/>
              <a:cxnLst/>
              <a:rect l="0" t="0" r="0" b="0"/>
              <a:pathLst>
                <a:path w="164536" h="1">
                  <a:moveTo>
                    <a:pt x="0" y="0"/>
                  </a:moveTo>
                  <a:lnTo>
                    <a:pt x="59660" y="0"/>
                  </a:lnTo>
                  <a:lnTo>
                    <a:pt x="111116" y="0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2755952" y="8841805"/>
              <a:ext cx="109690" cy="13713"/>
            </a:xfrm>
            <a:custGeom>
              <a:avLst/>
              <a:gdLst/>
              <a:ahLst/>
              <a:cxnLst/>
              <a:rect l="0" t="0" r="0" b="0"/>
              <a:pathLst>
                <a:path w="109690" h="13713">
                  <a:moveTo>
                    <a:pt x="0" y="0"/>
                  </a:moveTo>
                  <a:lnTo>
                    <a:pt x="59659" y="10853"/>
                  </a:lnTo>
                  <a:lnTo>
                    <a:pt x="109689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349322" y="8471602"/>
              <a:ext cx="229302" cy="237122"/>
            </a:xfrm>
            <a:custGeom>
              <a:avLst/>
              <a:gdLst/>
              <a:ahLst/>
              <a:cxnLst/>
              <a:rect l="0" t="0" r="0" b="0"/>
              <a:pathLst>
                <a:path w="229302" h="237122">
                  <a:moveTo>
                    <a:pt x="78478" y="0"/>
                  </a:moveTo>
                  <a:lnTo>
                    <a:pt x="134075" y="18977"/>
                  </a:lnTo>
                  <a:lnTo>
                    <a:pt x="188316" y="58594"/>
                  </a:lnTo>
                  <a:lnTo>
                    <a:pt x="214788" y="97090"/>
                  </a:lnTo>
                  <a:lnTo>
                    <a:pt x="216579" y="110432"/>
                  </a:lnTo>
                  <a:lnTo>
                    <a:pt x="210444" y="137442"/>
                  </a:lnTo>
                  <a:lnTo>
                    <a:pt x="182580" y="178344"/>
                  </a:lnTo>
                  <a:lnTo>
                    <a:pt x="138100" y="212130"/>
                  </a:lnTo>
                  <a:lnTo>
                    <a:pt x="86326" y="234160"/>
                  </a:lnTo>
                  <a:lnTo>
                    <a:pt x="54544" y="237121"/>
                  </a:lnTo>
                  <a:lnTo>
                    <a:pt x="26707" y="231835"/>
                  </a:lnTo>
                  <a:lnTo>
                    <a:pt x="4179" y="219330"/>
                  </a:lnTo>
                  <a:lnTo>
                    <a:pt x="0" y="210205"/>
                  </a:lnTo>
                  <a:lnTo>
                    <a:pt x="260" y="199552"/>
                  </a:lnTo>
                  <a:lnTo>
                    <a:pt x="3481" y="187880"/>
                  </a:lnTo>
                  <a:lnTo>
                    <a:pt x="11722" y="178575"/>
                  </a:lnTo>
                  <a:lnTo>
                    <a:pt x="37129" y="164173"/>
                  </a:lnTo>
                  <a:lnTo>
                    <a:pt x="85694" y="154779"/>
                  </a:lnTo>
                  <a:lnTo>
                    <a:pt x="138677" y="159275"/>
                  </a:lnTo>
                  <a:lnTo>
                    <a:pt x="185692" y="177534"/>
                  </a:lnTo>
                  <a:lnTo>
                    <a:pt x="206364" y="193672"/>
                  </a:lnTo>
                  <a:lnTo>
                    <a:pt x="229301" y="2193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3678310" y="8444181"/>
              <a:ext cx="177783" cy="260513"/>
            </a:xfrm>
            <a:custGeom>
              <a:avLst/>
              <a:gdLst/>
              <a:ahLst/>
              <a:cxnLst/>
              <a:rect l="0" t="0" r="0" b="0"/>
              <a:pathLst>
                <a:path w="177783" h="260513">
                  <a:moveTo>
                    <a:pt x="78559" y="0"/>
                  </a:moveTo>
                  <a:lnTo>
                    <a:pt x="107674" y="0"/>
                  </a:lnTo>
                  <a:lnTo>
                    <a:pt x="134157" y="12187"/>
                  </a:lnTo>
                  <a:lnTo>
                    <a:pt x="158114" y="32838"/>
                  </a:lnTo>
                  <a:lnTo>
                    <a:pt x="173840" y="57251"/>
                  </a:lnTo>
                  <a:lnTo>
                    <a:pt x="177782" y="87400"/>
                  </a:lnTo>
                  <a:lnTo>
                    <a:pt x="176701" y="103970"/>
                  </a:lnTo>
                  <a:lnTo>
                    <a:pt x="153342" y="156407"/>
                  </a:lnTo>
                  <a:lnTo>
                    <a:pt x="126015" y="184281"/>
                  </a:lnTo>
                  <a:lnTo>
                    <a:pt x="66097" y="227004"/>
                  </a:lnTo>
                  <a:lnTo>
                    <a:pt x="33918" y="238002"/>
                  </a:lnTo>
                  <a:lnTo>
                    <a:pt x="16806" y="240935"/>
                  </a:lnTo>
                  <a:lnTo>
                    <a:pt x="6921" y="235273"/>
                  </a:lnTo>
                  <a:lnTo>
                    <a:pt x="1855" y="223881"/>
                  </a:lnTo>
                  <a:lnTo>
                    <a:pt x="0" y="208668"/>
                  </a:lnTo>
                  <a:lnTo>
                    <a:pt x="3335" y="197004"/>
                  </a:lnTo>
                  <a:lnTo>
                    <a:pt x="10128" y="187705"/>
                  </a:lnTo>
                  <a:lnTo>
                    <a:pt x="19227" y="179981"/>
                  </a:lnTo>
                  <a:lnTo>
                    <a:pt x="49650" y="175462"/>
                  </a:lnTo>
                  <a:lnTo>
                    <a:pt x="85516" y="180055"/>
                  </a:lnTo>
                  <a:lnTo>
                    <a:pt x="116691" y="192253"/>
                  </a:lnTo>
                  <a:lnTo>
                    <a:pt x="137656" y="211893"/>
                  </a:lnTo>
                  <a:lnTo>
                    <a:pt x="174538" y="260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3962537" y="8469515"/>
              <a:ext cx="192894" cy="221468"/>
            </a:xfrm>
            <a:custGeom>
              <a:avLst/>
              <a:gdLst/>
              <a:ahLst/>
              <a:cxnLst/>
              <a:rect l="0" t="0" r="0" b="0"/>
              <a:pathLst>
                <a:path w="192894" h="221468">
                  <a:moveTo>
                    <a:pt x="95978" y="15799"/>
                  </a:moveTo>
                  <a:lnTo>
                    <a:pt x="81421" y="1242"/>
                  </a:lnTo>
                  <a:lnTo>
                    <a:pt x="72562" y="0"/>
                  </a:lnTo>
                  <a:lnTo>
                    <a:pt x="50531" y="6746"/>
                  </a:lnTo>
                  <a:lnTo>
                    <a:pt x="33630" y="23963"/>
                  </a:lnTo>
                  <a:lnTo>
                    <a:pt x="26991" y="34953"/>
                  </a:lnTo>
                  <a:lnTo>
                    <a:pt x="28658" y="42279"/>
                  </a:lnTo>
                  <a:lnTo>
                    <a:pt x="35864" y="47164"/>
                  </a:lnTo>
                  <a:lnTo>
                    <a:pt x="75120" y="54038"/>
                  </a:lnTo>
                  <a:lnTo>
                    <a:pt x="106513" y="58693"/>
                  </a:lnTo>
                  <a:lnTo>
                    <a:pt x="148359" y="78445"/>
                  </a:lnTo>
                  <a:lnTo>
                    <a:pt x="170549" y="94931"/>
                  </a:lnTo>
                  <a:lnTo>
                    <a:pt x="192893" y="128622"/>
                  </a:lnTo>
                  <a:lnTo>
                    <a:pt x="192581" y="139766"/>
                  </a:lnTo>
                  <a:lnTo>
                    <a:pt x="187803" y="150241"/>
                  </a:lnTo>
                  <a:lnTo>
                    <a:pt x="170306" y="168483"/>
                  </a:lnTo>
                  <a:lnTo>
                    <a:pt x="133236" y="187317"/>
                  </a:lnTo>
                  <a:lnTo>
                    <a:pt x="70951" y="207329"/>
                  </a:lnTo>
                  <a:lnTo>
                    <a:pt x="32194" y="217278"/>
                  </a:lnTo>
                  <a:lnTo>
                    <a:pt x="0" y="2214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3263266" y="8759538"/>
              <a:ext cx="740406" cy="54846"/>
            </a:xfrm>
            <a:custGeom>
              <a:avLst/>
              <a:gdLst/>
              <a:ahLst/>
              <a:cxnLst/>
              <a:rect l="0" t="0" r="0" b="0"/>
              <a:pathLst>
                <a:path w="740406" h="54846">
                  <a:moveTo>
                    <a:pt x="0" y="0"/>
                  </a:moveTo>
                  <a:lnTo>
                    <a:pt x="43673" y="0"/>
                  </a:lnTo>
                  <a:lnTo>
                    <a:pt x="89489" y="0"/>
                  </a:lnTo>
                  <a:lnTo>
                    <a:pt x="141846" y="0"/>
                  </a:lnTo>
                  <a:lnTo>
                    <a:pt x="200662" y="0"/>
                  </a:lnTo>
                  <a:lnTo>
                    <a:pt x="250163" y="0"/>
                  </a:lnTo>
                  <a:lnTo>
                    <a:pt x="312291" y="0"/>
                  </a:lnTo>
                  <a:lnTo>
                    <a:pt x="373357" y="0"/>
                  </a:lnTo>
                  <a:lnTo>
                    <a:pt x="435630" y="4063"/>
                  </a:lnTo>
                  <a:lnTo>
                    <a:pt x="478502" y="9423"/>
                  </a:lnTo>
                  <a:lnTo>
                    <a:pt x="533103" y="11806"/>
                  </a:lnTo>
                  <a:lnTo>
                    <a:pt x="594684" y="20425"/>
                  </a:lnTo>
                  <a:lnTo>
                    <a:pt x="639077" y="28375"/>
                  </a:lnTo>
                  <a:lnTo>
                    <a:pt x="699210" y="41416"/>
                  </a:lnTo>
                  <a:lnTo>
                    <a:pt x="740405" y="548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3619757" y="8841805"/>
              <a:ext cx="233092" cy="260514"/>
            </a:xfrm>
            <a:custGeom>
              <a:avLst/>
              <a:gdLst/>
              <a:ahLst/>
              <a:cxnLst/>
              <a:rect l="0" t="0" r="0" b="0"/>
              <a:pathLst>
                <a:path w="233092" h="260514">
                  <a:moveTo>
                    <a:pt x="0" y="0"/>
                  </a:moveTo>
                  <a:lnTo>
                    <a:pt x="38169" y="49974"/>
                  </a:lnTo>
                  <a:lnTo>
                    <a:pt x="92290" y="97725"/>
                  </a:lnTo>
                  <a:lnTo>
                    <a:pt x="152444" y="157486"/>
                  </a:lnTo>
                  <a:lnTo>
                    <a:pt x="204678" y="220257"/>
                  </a:lnTo>
                  <a:lnTo>
                    <a:pt x="233091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3551201" y="8786961"/>
              <a:ext cx="301648" cy="356491"/>
            </a:xfrm>
            <a:custGeom>
              <a:avLst/>
              <a:gdLst/>
              <a:ahLst/>
              <a:cxnLst/>
              <a:rect l="0" t="0" r="0" b="0"/>
              <a:pathLst>
                <a:path w="301648" h="356491">
                  <a:moveTo>
                    <a:pt x="301647" y="0"/>
                  </a:moveTo>
                  <a:lnTo>
                    <a:pt x="256902" y="48807"/>
                  </a:lnTo>
                  <a:lnTo>
                    <a:pt x="212234" y="101217"/>
                  </a:lnTo>
                  <a:lnTo>
                    <a:pt x="164647" y="151858"/>
                  </a:lnTo>
                  <a:lnTo>
                    <a:pt x="120263" y="205871"/>
                  </a:lnTo>
                  <a:lnTo>
                    <a:pt x="75215" y="260553"/>
                  </a:lnTo>
                  <a:lnTo>
                    <a:pt x="36976" y="313842"/>
                  </a:lnTo>
                  <a:lnTo>
                    <a:pt x="0" y="3564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4360162" y="8403047"/>
            <a:ext cx="905213" cy="671850"/>
            <a:chOff x="4360162" y="8403047"/>
            <a:chExt cx="905213" cy="671850"/>
          </a:xfrm>
        </p:grpSpPr>
        <p:sp>
          <p:nvSpPr>
            <p:cNvPr id="102" name="Freeform 101"/>
            <p:cNvSpPr/>
            <p:nvPr/>
          </p:nvSpPr>
          <p:spPr>
            <a:xfrm>
              <a:off x="4360162" y="8773249"/>
              <a:ext cx="27424" cy="1"/>
            </a:xfrm>
            <a:custGeom>
              <a:avLst/>
              <a:gdLst/>
              <a:ahLst/>
              <a:cxnLst/>
              <a:rect l="0" t="0" r="0" b="0"/>
              <a:pathLst>
                <a:path w="27424" h="1">
                  <a:moveTo>
                    <a:pt x="27423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4812632" y="8403047"/>
              <a:ext cx="68557" cy="219380"/>
            </a:xfrm>
            <a:custGeom>
              <a:avLst/>
              <a:gdLst/>
              <a:ahLst/>
              <a:cxnLst/>
              <a:rect l="0" t="0" r="0" b="0"/>
              <a:pathLst>
                <a:path w="68557" h="219380">
                  <a:moveTo>
                    <a:pt x="0" y="0"/>
                  </a:moveTo>
                  <a:lnTo>
                    <a:pt x="14915" y="55596"/>
                  </a:lnTo>
                  <a:lnTo>
                    <a:pt x="32230" y="117117"/>
                  </a:lnTo>
                  <a:lnTo>
                    <a:pt x="50321" y="175481"/>
                  </a:lnTo>
                  <a:lnTo>
                    <a:pt x="68556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4675520" y="8649849"/>
              <a:ext cx="411337" cy="13712"/>
            </a:xfrm>
            <a:custGeom>
              <a:avLst/>
              <a:gdLst/>
              <a:ahLst/>
              <a:cxnLst/>
              <a:rect l="0" t="0" r="0" b="0"/>
              <a:pathLst>
                <a:path w="411337" h="13712">
                  <a:moveTo>
                    <a:pt x="0" y="13711"/>
                  </a:moveTo>
                  <a:lnTo>
                    <a:pt x="43672" y="13711"/>
                  </a:lnTo>
                  <a:lnTo>
                    <a:pt x="85427" y="13711"/>
                  </a:lnTo>
                  <a:lnTo>
                    <a:pt x="129375" y="12187"/>
                  </a:lnTo>
                  <a:lnTo>
                    <a:pt x="174299" y="6432"/>
                  </a:lnTo>
                  <a:lnTo>
                    <a:pt x="219656" y="2859"/>
                  </a:lnTo>
                  <a:lnTo>
                    <a:pt x="265206" y="1270"/>
                  </a:lnTo>
                  <a:lnTo>
                    <a:pt x="310842" y="564"/>
                  </a:lnTo>
                  <a:lnTo>
                    <a:pt x="372080" y="166"/>
                  </a:lnTo>
                  <a:lnTo>
                    <a:pt x="41133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4583623" y="8814383"/>
              <a:ext cx="215299" cy="260514"/>
            </a:xfrm>
            <a:custGeom>
              <a:avLst/>
              <a:gdLst/>
              <a:ahLst/>
              <a:cxnLst/>
              <a:rect l="0" t="0" r="0" b="0"/>
              <a:pathLst>
                <a:path w="215299" h="260514">
                  <a:moveTo>
                    <a:pt x="105608" y="0"/>
                  </a:moveTo>
                  <a:lnTo>
                    <a:pt x="164822" y="46774"/>
                  </a:lnTo>
                  <a:lnTo>
                    <a:pt x="183215" y="64460"/>
                  </a:lnTo>
                  <a:lnTo>
                    <a:pt x="187816" y="78014"/>
                  </a:lnTo>
                  <a:lnTo>
                    <a:pt x="188864" y="113385"/>
                  </a:lnTo>
                  <a:lnTo>
                    <a:pt x="173611" y="161568"/>
                  </a:lnTo>
                  <a:lnTo>
                    <a:pt x="149794" y="197510"/>
                  </a:lnTo>
                  <a:lnTo>
                    <a:pt x="116161" y="227457"/>
                  </a:lnTo>
                  <a:lnTo>
                    <a:pt x="69971" y="248348"/>
                  </a:lnTo>
                  <a:lnTo>
                    <a:pt x="17691" y="256908"/>
                  </a:lnTo>
                  <a:lnTo>
                    <a:pt x="7386" y="252016"/>
                  </a:lnTo>
                  <a:lnTo>
                    <a:pt x="2040" y="242661"/>
                  </a:lnTo>
                  <a:lnTo>
                    <a:pt x="0" y="230330"/>
                  </a:lnTo>
                  <a:lnTo>
                    <a:pt x="3209" y="220586"/>
                  </a:lnTo>
                  <a:lnTo>
                    <a:pt x="9920" y="212567"/>
                  </a:lnTo>
                  <a:lnTo>
                    <a:pt x="31087" y="199593"/>
                  </a:lnTo>
                  <a:lnTo>
                    <a:pt x="60807" y="188749"/>
                  </a:lnTo>
                  <a:lnTo>
                    <a:pt x="111800" y="188636"/>
                  </a:lnTo>
                  <a:lnTo>
                    <a:pt x="158225" y="205531"/>
                  </a:lnTo>
                  <a:lnTo>
                    <a:pt x="193647" y="229833"/>
                  </a:lnTo>
                  <a:lnTo>
                    <a:pt x="205675" y="243323"/>
                  </a:lnTo>
                  <a:lnTo>
                    <a:pt x="215298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4841641" y="8841805"/>
              <a:ext cx="176660" cy="209706"/>
            </a:xfrm>
            <a:custGeom>
              <a:avLst/>
              <a:gdLst/>
              <a:ahLst/>
              <a:cxnLst/>
              <a:rect l="0" t="0" r="0" b="0"/>
              <a:pathLst>
                <a:path w="176660" h="209706">
                  <a:moveTo>
                    <a:pt x="53258" y="0"/>
                  </a:moveTo>
                  <a:lnTo>
                    <a:pt x="115037" y="38168"/>
                  </a:lnTo>
                  <a:lnTo>
                    <a:pt x="136733" y="71740"/>
                  </a:lnTo>
                  <a:lnTo>
                    <a:pt x="139617" y="97394"/>
                  </a:lnTo>
                  <a:lnTo>
                    <a:pt x="134297" y="124030"/>
                  </a:lnTo>
                  <a:lnTo>
                    <a:pt x="121776" y="151103"/>
                  </a:lnTo>
                  <a:lnTo>
                    <a:pt x="90318" y="184761"/>
                  </a:lnTo>
                  <a:lnTo>
                    <a:pt x="52051" y="206752"/>
                  </a:lnTo>
                  <a:lnTo>
                    <a:pt x="25299" y="209705"/>
                  </a:lnTo>
                  <a:lnTo>
                    <a:pt x="11767" y="208360"/>
                  </a:lnTo>
                  <a:lnTo>
                    <a:pt x="4269" y="202892"/>
                  </a:lnTo>
                  <a:lnTo>
                    <a:pt x="794" y="194677"/>
                  </a:lnTo>
                  <a:lnTo>
                    <a:pt x="0" y="184630"/>
                  </a:lnTo>
                  <a:lnTo>
                    <a:pt x="4042" y="176408"/>
                  </a:lnTo>
                  <a:lnTo>
                    <a:pt x="20720" y="163210"/>
                  </a:lnTo>
                  <a:lnTo>
                    <a:pt x="47430" y="160391"/>
                  </a:lnTo>
                  <a:lnTo>
                    <a:pt x="106952" y="170995"/>
                  </a:lnTo>
                  <a:lnTo>
                    <a:pt x="164319" y="198996"/>
                  </a:lnTo>
                  <a:lnTo>
                    <a:pt x="176659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5086856" y="8786961"/>
              <a:ext cx="178519" cy="287936"/>
            </a:xfrm>
            <a:custGeom>
              <a:avLst/>
              <a:gdLst/>
              <a:ahLst/>
              <a:cxnLst/>
              <a:rect l="0" t="0" r="0" b="0"/>
              <a:pathLst>
                <a:path w="178519" h="287936">
                  <a:moveTo>
                    <a:pt x="82267" y="0"/>
                  </a:moveTo>
                  <a:lnTo>
                    <a:pt x="60431" y="7278"/>
                  </a:lnTo>
                  <a:lnTo>
                    <a:pt x="45647" y="23040"/>
                  </a:lnTo>
                  <a:lnTo>
                    <a:pt x="17352" y="81971"/>
                  </a:lnTo>
                  <a:lnTo>
                    <a:pt x="2126" y="102956"/>
                  </a:lnTo>
                  <a:lnTo>
                    <a:pt x="1417" y="108248"/>
                  </a:lnTo>
                  <a:lnTo>
                    <a:pt x="5515" y="110252"/>
                  </a:lnTo>
                  <a:lnTo>
                    <a:pt x="33119" y="105793"/>
                  </a:lnTo>
                  <a:lnTo>
                    <a:pt x="44931" y="102521"/>
                  </a:lnTo>
                  <a:lnTo>
                    <a:pt x="97950" y="105195"/>
                  </a:lnTo>
                  <a:lnTo>
                    <a:pt x="147345" y="122915"/>
                  </a:lnTo>
                  <a:lnTo>
                    <a:pt x="168574" y="142990"/>
                  </a:lnTo>
                  <a:lnTo>
                    <a:pt x="176368" y="154741"/>
                  </a:lnTo>
                  <a:lnTo>
                    <a:pt x="178518" y="167147"/>
                  </a:lnTo>
                  <a:lnTo>
                    <a:pt x="172780" y="193118"/>
                  </a:lnTo>
                  <a:lnTo>
                    <a:pt x="165461" y="203395"/>
                  </a:lnTo>
                  <a:lnTo>
                    <a:pt x="116812" y="234898"/>
                  </a:lnTo>
                  <a:lnTo>
                    <a:pt x="56251" y="262732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521026" y="8636137"/>
            <a:ext cx="5196546" cy="891230"/>
            <a:chOff x="521026" y="8636137"/>
            <a:chExt cx="5196546" cy="891230"/>
          </a:xfrm>
        </p:grpSpPr>
        <p:sp>
          <p:nvSpPr>
            <p:cNvPr id="109" name="Freeform 108"/>
            <p:cNvSpPr/>
            <p:nvPr/>
          </p:nvSpPr>
          <p:spPr>
            <a:xfrm>
              <a:off x="1192874" y="8951495"/>
              <a:ext cx="13713" cy="1"/>
            </a:xfrm>
            <a:custGeom>
              <a:avLst/>
              <a:gdLst/>
              <a:ahLst/>
              <a:cxnLst/>
              <a:rect l="0" t="0" r="0" b="0"/>
              <a:pathLst>
                <a:path w="13713" h="1">
                  <a:moveTo>
                    <a:pt x="1371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685560" y="8636137"/>
              <a:ext cx="150824" cy="287936"/>
            </a:xfrm>
            <a:custGeom>
              <a:avLst/>
              <a:gdLst/>
              <a:ahLst/>
              <a:cxnLst/>
              <a:rect l="0" t="0" r="0" b="0"/>
              <a:pathLst>
                <a:path w="150824" h="287936">
                  <a:moveTo>
                    <a:pt x="0" y="0"/>
                  </a:moveTo>
                  <a:lnTo>
                    <a:pt x="29830" y="55597"/>
                  </a:lnTo>
                  <a:lnTo>
                    <a:pt x="64461" y="117117"/>
                  </a:lnTo>
                  <a:lnTo>
                    <a:pt x="84270" y="169952"/>
                  </a:lnTo>
                  <a:lnTo>
                    <a:pt x="115558" y="231452"/>
                  </a:lnTo>
                  <a:lnTo>
                    <a:pt x="150823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521026" y="8869228"/>
              <a:ext cx="548449" cy="150824"/>
            </a:xfrm>
            <a:custGeom>
              <a:avLst/>
              <a:gdLst/>
              <a:ahLst/>
              <a:cxnLst/>
              <a:rect l="0" t="0" r="0" b="0"/>
              <a:pathLst>
                <a:path w="548449" h="150824">
                  <a:moveTo>
                    <a:pt x="0" y="150823"/>
                  </a:moveTo>
                  <a:lnTo>
                    <a:pt x="52870" y="135908"/>
                  </a:lnTo>
                  <a:lnTo>
                    <a:pt x="105042" y="123044"/>
                  </a:lnTo>
                  <a:lnTo>
                    <a:pt x="163616" y="105049"/>
                  </a:lnTo>
                  <a:lnTo>
                    <a:pt x="219198" y="86823"/>
                  </a:lnTo>
                  <a:lnTo>
                    <a:pt x="278250" y="68553"/>
                  </a:lnTo>
                  <a:lnTo>
                    <a:pt x="340867" y="50273"/>
                  </a:lnTo>
                  <a:lnTo>
                    <a:pt x="400294" y="31992"/>
                  </a:lnTo>
                  <a:lnTo>
                    <a:pt x="460539" y="18281"/>
                  </a:lnTo>
                  <a:lnTo>
                    <a:pt x="519015" y="6093"/>
                  </a:lnTo>
                  <a:lnTo>
                    <a:pt x="54844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658138" y="9163596"/>
              <a:ext cx="219380" cy="227527"/>
            </a:xfrm>
            <a:custGeom>
              <a:avLst/>
              <a:gdLst/>
              <a:ahLst/>
              <a:cxnLst/>
              <a:rect l="0" t="0" r="0" b="0"/>
              <a:pathLst>
                <a:path w="219380" h="227527">
                  <a:moveTo>
                    <a:pt x="0" y="7278"/>
                  </a:moveTo>
                  <a:lnTo>
                    <a:pt x="29115" y="0"/>
                  </a:lnTo>
                  <a:lnTo>
                    <a:pt x="55597" y="4551"/>
                  </a:lnTo>
                  <a:lnTo>
                    <a:pt x="92138" y="24244"/>
                  </a:lnTo>
                  <a:lnTo>
                    <a:pt x="102559" y="32300"/>
                  </a:lnTo>
                  <a:lnTo>
                    <a:pt x="118200" y="57501"/>
                  </a:lnTo>
                  <a:lnTo>
                    <a:pt x="124504" y="72753"/>
                  </a:lnTo>
                  <a:lnTo>
                    <a:pt x="127446" y="105950"/>
                  </a:lnTo>
                  <a:lnTo>
                    <a:pt x="122151" y="139494"/>
                  </a:lnTo>
                  <a:lnTo>
                    <a:pt x="102040" y="182550"/>
                  </a:lnTo>
                  <a:lnTo>
                    <a:pt x="85469" y="205023"/>
                  </a:lnTo>
                  <a:lnTo>
                    <a:pt x="59822" y="221105"/>
                  </a:lnTo>
                  <a:lnTo>
                    <a:pt x="44452" y="227526"/>
                  </a:lnTo>
                  <a:lnTo>
                    <a:pt x="31158" y="227236"/>
                  </a:lnTo>
                  <a:lnTo>
                    <a:pt x="19248" y="222473"/>
                  </a:lnTo>
                  <a:lnTo>
                    <a:pt x="8262" y="214727"/>
                  </a:lnTo>
                  <a:lnTo>
                    <a:pt x="2461" y="203469"/>
                  </a:lnTo>
                  <a:lnTo>
                    <a:pt x="78" y="174710"/>
                  </a:lnTo>
                  <a:lnTo>
                    <a:pt x="14580" y="131537"/>
                  </a:lnTo>
                  <a:lnTo>
                    <a:pt x="24955" y="122111"/>
                  </a:lnTo>
                  <a:lnTo>
                    <a:pt x="52732" y="111636"/>
                  </a:lnTo>
                  <a:lnTo>
                    <a:pt x="102631" y="113018"/>
                  </a:lnTo>
                  <a:lnTo>
                    <a:pt x="156010" y="123076"/>
                  </a:lnTo>
                  <a:lnTo>
                    <a:pt x="219379" y="1443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863300" y="9129740"/>
              <a:ext cx="165041" cy="192420"/>
            </a:xfrm>
            <a:custGeom>
              <a:avLst/>
              <a:gdLst/>
              <a:ahLst/>
              <a:cxnLst/>
              <a:rect l="0" t="0" r="0" b="0"/>
              <a:pathLst>
                <a:path w="165041" h="192420">
                  <a:moveTo>
                    <a:pt x="506" y="0"/>
                  </a:moveTo>
                  <a:lnTo>
                    <a:pt x="29621" y="0"/>
                  </a:lnTo>
                  <a:lnTo>
                    <a:pt x="41244" y="4571"/>
                  </a:lnTo>
                  <a:lnTo>
                    <a:pt x="62284" y="21837"/>
                  </a:lnTo>
                  <a:lnTo>
                    <a:pt x="91260" y="57253"/>
                  </a:lnTo>
                  <a:lnTo>
                    <a:pt x="101780" y="91462"/>
                  </a:lnTo>
                  <a:lnTo>
                    <a:pt x="103408" y="127488"/>
                  </a:lnTo>
                  <a:lnTo>
                    <a:pt x="93975" y="153655"/>
                  </a:lnTo>
                  <a:lnTo>
                    <a:pt x="71535" y="185517"/>
                  </a:lnTo>
                  <a:lnTo>
                    <a:pt x="61570" y="190710"/>
                  </a:lnTo>
                  <a:lnTo>
                    <a:pt x="38309" y="192419"/>
                  </a:lnTo>
                  <a:lnTo>
                    <a:pt x="27232" y="187695"/>
                  </a:lnTo>
                  <a:lnTo>
                    <a:pt x="6798" y="170258"/>
                  </a:lnTo>
                  <a:lnTo>
                    <a:pt x="1654" y="159209"/>
                  </a:lnTo>
                  <a:lnTo>
                    <a:pt x="0" y="134746"/>
                  </a:lnTo>
                  <a:lnTo>
                    <a:pt x="4739" y="124870"/>
                  </a:lnTo>
                  <a:lnTo>
                    <a:pt x="22192" y="109836"/>
                  </a:lnTo>
                  <a:lnTo>
                    <a:pt x="64992" y="100085"/>
                  </a:lnTo>
                  <a:lnTo>
                    <a:pt x="116268" y="104474"/>
                  </a:lnTo>
                  <a:lnTo>
                    <a:pt x="165040" y="1096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1055762" y="9033762"/>
              <a:ext cx="137269" cy="219380"/>
            </a:xfrm>
            <a:custGeom>
              <a:avLst/>
              <a:gdLst/>
              <a:ahLst/>
              <a:cxnLst/>
              <a:rect l="0" t="0" r="0" b="0"/>
              <a:pathLst>
                <a:path w="137269" h="219380">
                  <a:moveTo>
                    <a:pt x="68556" y="0"/>
                  </a:moveTo>
                  <a:lnTo>
                    <a:pt x="39441" y="7278"/>
                  </a:lnTo>
                  <a:lnTo>
                    <a:pt x="17022" y="23040"/>
                  </a:lnTo>
                  <a:lnTo>
                    <a:pt x="6778" y="33641"/>
                  </a:lnTo>
                  <a:lnTo>
                    <a:pt x="4519" y="42233"/>
                  </a:lnTo>
                  <a:lnTo>
                    <a:pt x="7583" y="49484"/>
                  </a:lnTo>
                  <a:lnTo>
                    <a:pt x="14196" y="55841"/>
                  </a:lnTo>
                  <a:lnTo>
                    <a:pt x="37795" y="62905"/>
                  </a:lnTo>
                  <a:lnTo>
                    <a:pt x="95319" y="74719"/>
                  </a:lnTo>
                  <a:lnTo>
                    <a:pt x="129638" y="94589"/>
                  </a:lnTo>
                  <a:lnTo>
                    <a:pt x="135177" y="104193"/>
                  </a:lnTo>
                  <a:lnTo>
                    <a:pt x="137268" y="127052"/>
                  </a:lnTo>
                  <a:lnTo>
                    <a:pt x="132646" y="138022"/>
                  </a:lnTo>
                  <a:lnTo>
                    <a:pt x="104304" y="168021"/>
                  </a:lnTo>
                  <a:lnTo>
                    <a:pt x="53781" y="201391"/>
                  </a:lnTo>
                  <a:lnTo>
                    <a:pt x="0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534737" y="9431387"/>
              <a:ext cx="5182835" cy="95980"/>
            </a:xfrm>
            <a:custGeom>
              <a:avLst/>
              <a:gdLst/>
              <a:ahLst/>
              <a:cxnLst/>
              <a:rect l="0" t="0" r="0" b="0"/>
              <a:pathLst>
                <a:path w="5182835" h="95980">
                  <a:moveTo>
                    <a:pt x="0" y="0"/>
                  </a:moveTo>
                  <a:lnTo>
                    <a:pt x="48807" y="14915"/>
                  </a:lnTo>
                  <a:lnTo>
                    <a:pt x="102315" y="27779"/>
                  </a:lnTo>
                  <a:lnTo>
                    <a:pt x="162349" y="37177"/>
                  </a:lnTo>
                  <a:lnTo>
                    <a:pt x="203173" y="39375"/>
                  </a:lnTo>
                  <a:lnTo>
                    <a:pt x="251787" y="40352"/>
                  </a:lnTo>
                  <a:lnTo>
                    <a:pt x="303862" y="40787"/>
                  </a:lnTo>
                  <a:lnTo>
                    <a:pt x="358999" y="40980"/>
                  </a:lnTo>
                  <a:lnTo>
                    <a:pt x="419052" y="41065"/>
                  </a:lnTo>
                  <a:lnTo>
                    <a:pt x="465040" y="45166"/>
                  </a:lnTo>
                  <a:lnTo>
                    <a:pt x="520687" y="51977"/>
                  </a:lnTo>
                  <a:lnTo>
                    <a:pt x="575770" y="53995"/>
                  </a:lnTo>
                  <a:lnTo>
                    <a:pt x="630685" y="54593"/>
                  </a:lnTo>
                  <a:lnTo>
                    <a:pt x="685551" y="54770"/>
                  </a:lnTo>
                  <a:lnTo>
                    <a:pt x="744465" y="54822"/>
                  </a:lnTo>
                  <a:lnTo>
                    <a:pt x="806101" y="58901"/>
                  </a:lnTo>
                  <a:lnTo>
                    <a:pt x="867021" y="65695"/>
                  </a:lnTo>
                  <a:lnTo>
                    <a:pt x="929252" y="67708"/>
                  </a:lnTo>
                  <a:lnTo>
                    <a:pt x="990348" y="68304"/>
                  </a:lnTo>
                  <a:lnTo>
                    <a:pt x="1034306" y="68444"/>
                  </a:lnTo>
                  <a:lnTo>
                    <a:pt x="1079235" y="68506"/>
                  </a:lnTo>
                  <a:lnTo>
                    <a:pt x="1128657" y="68533"/>
                  </a:lnTo>
                  <a:lnTo>
                    <a:pt x="1179568" y="68546"/>
                  </a:lnTo>
                  <a:lnTo>
                    <a:pt x="1227586" y="68551"/>
                  </a:lnTo>
                  <a:lnTo>
                    <a:pt x="1274319" y="68553"/>
                  </a:lnTo>
                  <a:lnTo>
                    <a:pt x="1322003" y="68555"/>
                  </a:lnTo>
                  <a:lnTo>
                    <a:pt x="1373666" y="68555"/>
                  </a:lnTo>
                  <a:lnTo>
                    <a:pt x="1423034" y="72618"/>
                  </a:lnTo>
                  <a:lnTo>
                    <a:pt x="1471890" y="77978"/>
                  </a:lnTo>
                  <a:lnTo>
                    <a:pt x="1524073" y="80361"/>
                  </a:lnTo>
                  <a:lnTo>
                    <a:pt x="1577734" y="81420"/>
                  </a:lnTo>
                  <a:lnTo>
                    <a:pt x="1630530" y="83414"/>
                  </a:lnTo>
                  <a:lnTo>
                    <a:pt x="1679386" y="89378"/>
                  </a:lnTo>
                  <a:lnTo>
                    <a:pt x="1730553" y="93046"/>
                  </a:lnTo>
                  <a:lnTo>
                    <a:pt x="1785287" y="94676"/>
                  </a:lnTo>
                  <a:lnTo>
                    <a:pt x="1845161" y="95400"/>
                  </a:lnTo>
                  <a:lnTo>
                    <a:pt x="1903256" y="95721"/>
                  </a:lnTo>
                  <a:lnTo>
                    <a:pt x="1959546" y="95865"/>
                  </a:lnTo>
                  <a:lnTo>
                    <a:pt x="2015033" y="95928"/>
                  </a:lnTo>
                  <a:lnTo>
                    <a:pt x="2074225" y="95956"/>
                  </a:lnTo>
                  <a:lnTo>
                    <a:pt x="2134557" y="95969"/>
                  </a:lnTo>
                  <a:lnTo>
                    <a:pt x="2191841" y="95975"/>
                  </a:lnTo>
                  <a:lnTo>
                    <a:pt x="2251832" y="95977"/>
                  </a:lnTo>
                  <a:lnTo>
                    <a:pt x="2314043" y="95978"/>
                  </a:lnTo>
                  <a:lnTo>
                    <a:pt x="2377240" y="95979"/>
                  </a:lnTo>
                  <a:lnTo>
                    <a:pt x="2409022" y="95979"/>
                  </a:lnTo>
                  <a:lnTo>
                    <a:pt x="2440874" y="95979"/>
                  </a:lnTo>
                  <a:lnTo>
                    <a:pt x="2472774" y="95979"/>
                  </a:lnTo>
                  <a:lnTo>
                    <a:pt x="2506227" y="95979"/>
                  </a:lnTo>
                  <a:lnTo>
                    <a:pt x="2540718" y="95979"/>
                  </a:lnTo>
                  <a:lnTo>
                    <a:pt x="2575899" y="95979"/>
                  </a:lnTo>
                  <a:lnTo>
                    <a:pt x="2610018" y="95979"/>
                  </a:lnTo>
                  <a:lnTo>
                    <a:pt x="2643427" y="95979"/>
                  </a:lnTo>
                  <a:lnTo>
                    <a:pt x="2676365" y="95979"/>
                  </a:lnTo>
                  <a:lnTo>
                    <a:pt x="2708987" y="95979"/>
                  </a:lnTo>
                  <a:lnTo>
                    <a:pt x="2741400" y="95979"/>
                  </a:lnTo>
                  <a:lnTo>
                    <a:pt x="2773673" y="95979"/>
                  </a:lnTo>
                  <a:lnTo>
                    <a:pt x="2805853" y="95979"/>
                  </a:lnTo>
                  <a:lnTo>
                    <a:pt x="2837970" y="95979"/>
                  </a:lnTo>
                  <a:lnTo>
                    <a:pt x="2870045" y="95979"/>
                  </a:lnTo>
                  <a:lnTo>
                    <a:pt x="2902094" y="95979"/>
                  </a:lnTo>
                  <a:lnTo>
                    <a:pt x="2934123" y="95979"/>
                  </a:lnTo>
                  <a:lnTo>
                    <a:pt x="2966140" y="95979"/>
                  </a:lnTo>
                  <a:lnTo>
                    <a:pt x="2999673" y="94456"/>
                  </a:lnTo>
                  <a:lnTo>
                    <a:pt x="3034216" y="91916"/>
                  </a:lnTo>
                  <a:lnTo>
                    <a:pt x="3069432" y="88699"/>
                  </a:lnTo>
                  <a:lnTo>
                    <a:pt x="3103574" y="86555"/>
                  </a:lnTo>
                  <a:lnTo>
                    <a:pt x="3137000" y="85126"/>
                  </a:lnTo>
                  <a:lnTo>
                    <a:pt x="3169947" y="84172"/>
                  </a:lnTo>
                  <a:lnTo>
                    <a:pt x="3202577" y="83538"/>
                  </a:lnTo>
                  <a:lnTo>
                    <a:pt x="3234994" y="83114"/>
                  </a:lnTo>
                  <a:lnTo>
                    <a:pt x="3267270" y="82831"/>
                  </a:lnTo>
                  <a:lnTo>
                    <a:pt x="3300975" y="82643"/>
                  </a:lnTo>
                  <a:lnTo>
                    <a:pt x="3335633" y="82518"/>
                  </a:lnTo>
                  <a:lnTo>
                    <a:pt x="3370926" y="82434"/>
                  </a:lnTo>
                  <a:lnTo>
                    <a:pt x="3406642" y="82378"/>
                  </a:lnTo>
                  <a:lnTo>
                    <a:pt x="3442640" y="82342"/>
                  </a:lnTo>
                  <a:lnTo>
                    <a:pt x="3478827" y="82317"/>
                  </a:lnTo>
                  <a:lnTo>
                    <a:pt x="3513616" y="82300"/>
                  </a:lnTo>
                  <a:lnTo>
                    <a:pt x="3547473" y="82289"/>
                  </a:lnTo>
                  <a:lnTo>
                    <a:pt x="3580708" y="82282"/>
                  </a:lnTo>
                  <a:lnTo>
                    <a:pt x="3615053" y="80753"/>
                  </a:lnTo>
                  <a:lnTo>
                    <a:pt x="3650137" y="78211"/>
                  </a:lnTo>
                  <a:lnTo>
                    <a:pt x="3685714" y="74992"/>
                  </a:lnTo>
                  <a:lnTo>
                    <a:pt x="3720097" y="72847"/>
                  </a:lnTo>
                  <a:lnTo>
                    <a:pt x="3753683" y="71416"/>
                  </a:lnTo>
                  <a:lnTo>
                    <a:pt x="3786738" y="70462"/>
                  </a:lnTo>
                  <a:lnTo>
                    <a:pt x="3820962" y="69827"/>
                  </a:lnTo>
                  <a:lnTo>
                    <a:pt x="3855966" y="69403"/>
                  </a:lnTo>
                  <a:lnTo>
                    <a:pt x="3891489" y="69121"/>
                  </a:lnTo>
                  <a:lnTo>
                    <a:pt x="3925836" y="67408"/>
                  </a:lnTo>
                  <a:lnTo>
                    <a:pt x="3959398" y="64743"/>
                  </a:lnTo>
                  <a:lnTo>
                    <a:pt x="3992437" y="61444"/>
                  </a:lnTo>
                  <a:lnTo>
                    <a:pt x="4026651" y="59245"/>
                  </a:lnTo>
                  <a:lnTo>
                    <a:pt x="4061648" y="57778"/>
                  </a:lnTo>
                  <a:lnTo>
                    <a:pt x="4097167" y="56800"/>
                  </a:lnTo>
                  <a:lnTo>
                    <a:pt x="4131511" y="56149"/>
                  </a:lnTo>
                  <a:lnTo>
                    <a:pt x="4165071" y="55714"/>
                  </a:lnTo>
                  <a:lnTo>
                    <a:pt x="4198108" y="55424"/>
                  </a:lnTo>
                  <a:lnTo>
                    <a:pt x="4230798" y="53708"/>
                  </a:lnTo>
                  <a:lnTo>
                    <a:pt x="4263255" y="51040"/>
                  </a:lnTo>
                  <a:lnTo>
                    <a:pt x="4295557" y="47738"/>
                  </a:lnTo>
                  <a:lnTo>
                    <a:pt x="4327756" y="45537"/>
                  </a:lnTo>
                  <a:lnTo>
                    <a:pt x="4359887" y="44069"/>
                  </a:lnTo>
                  <a:lnTo>
                    <a:pt x="4391971" y="43091"/>
                  </a:lnTo>
                  <a:lnTo>
                    <a:pt x="4424025" y="42439"/>
                  </a:lnTo>
                  <a:lnTo>
                    <a:pt x="4456059" y="42004"/>
                  </a:lnTo>
                  <a:lnTo>
                    <a:pt x="4488079" y="41714"/>
                  </a:lnTo>
                  <a:lnTo>
                    <a:pt x="4520090" y="39997"/>
                  </a:lnTo>
                  <a:lnTo>
                    <a:pt x="4552095" y="37329"/>
                  </a:lnTo>
                  <a:lnTo>
                    <a:pt x="4614570" y="31825"/>
                  </a:lnTo>
                  <a:lnTo>
                    <a:pt x="4672806" y="29379"/>
                  </a:lnTo>
                  <a:lnTo>
                    <a:pt x="4729159" y="28292"/>
                  </a:lnTo>
                  <a:lnTo>
                    <a:pt x="4783150" y="27808"/>
                  </a:lnTo>
                  <a:lnTo>
                    <a:pt x="4832537" y="27595"/>
                  </a:lnTo>
                  <a:lnTo>
                    <a:pt x="4875815" y="39686"/>
                  </a:lnTo>
                  <a:lnTo>
                    <a:pt x="4916886" y="55725"/>
                  </a:lnTo>
                  <a:lnTo>
                    <a:pt x="4960531" y="62853"/>
                  </a:lnTo>
                  <a:lnTo>
                    <a:pt x="5013446" y="66021"/>
                  </a:lnTo>
                  <a:lnTo>
                    <a:pt x="5066416" y="68952"/>
                  </a:lnTo>
                  <a:lnTo>
                    <a:pt x="5121933" y="77645"/>
                  </a:lnTo>
                  <a:lnTo>
                    <a:pt x="5182834" y="822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1329987" y="9609632"/>
            <a:ext cx="2577706" cy="863807"/>
            <a:chOff x="1329987" y="9609632"/>
            <a:chExt cx="2577706" cy="863807"/>
          </a:xfrm>
        </p:grpSpPr>
        <p:sp>
          <p:nvSpPr>
            <p:cNvPr id="117" name="Freeform 116"/>
            <p:cNvSpPr/>
            <p:nvPr/>
          </p:nvSpPr>
          <p:spPr>
            <a:xfrm>
              <a:off x="1398543" y="9870145"/>
              <a:ext cx="41134" cy="13712"/>
            </a:xfrm>
            <a:custGeom>
              <a:avLst/>
              <a:gdLst/>
              <a:ahLst/>
              <a:cxnLst/>
              <a:rect l="0" t="0" r="0" b="0"/>
              <a:pathLst>
                <a:path w="41134" h="13712">
                  <a:moveTo>
                    <a:pt x="41133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1567702" y="9678188"/>
              <a:ext cx="132488" cy="205669"/>
            </a:xfrm>
            <a:custGeom>
              <a:avLst/>
              <a:gdLst/>
              <a:ahLst/>
              <a:cxnLst/>
              <a:rect l="0" t="0" r="0" b="0"/>
              <a:pathLst>
                <a:path w="132488" h="205669">
                  <a:moveTo>
                    <a:pt x="63931" y="0"/>
                  </a:moveTo>
                  <a:lnTo>
                    <a:pt x="95247" y="12470"/>
                  </a:lnTo>
                  <a:lnTo>
                    <a:pt x="113904" y="26363"/>
                  </a:lnTo>
                  <a:lnTo>
                    <a:pt x="124228" y="50820"/>
                  </a:lnTo>
                  <a:lnTo>
                    <a:pt x="127293" y="80478"/>
                  </a:lnTo>
                  <a:lnTo>
                    <a:pt x="123577" y="108894"/>
                  </a:lnTo>
                  <a:lnTo>
                    <a:pt x="112784" y="132696"/>
                  </a:lnTo>
                  <a:lnTo>
                    <a:pt x="96308" y="153431"/>
                  </a:lnTo>
                  <a:lnTo>
                    <a:pt x="61336" y="180711"/>
                  </a:lnTo>
                  <a:lnTo>
                    <a:pt x="35355" y="193561"/>
                  </a:lnTo>
                  <a:lnTo>
                    <a:pt x="23552" y="194550"/>
                  </a:lnTo>
                  <a:lnTo>
                    <a:pt x="2312" y="187524"/>
                  </a:lnTo>
                  <a:lnTo>
                    <a:pt x="0" y="181384"/>
                  </a:lnTo>
                  <a:lnTo>
                    <a:pt x="3028" y="174244"/>
                  </a:lnTo>
                  <a:lnTo>
                    <a:pt x="9618" y="166437"/>
                  </a:lnTo>
                  <a:lnTo>
                    <a:pt x="20105" y="162756"/>
                  </a:lnTo>
                  <a:lnTo>
                    <a:pt x="62456" y="164855"/>
                  </a:lnTo>
                  <a:lnTo>
                    <a:pt x="90698" y="171279"/>
                  </a:lnTo>
                  <a:lnTo>
                    <a:pt x="110359" y="183274"/>
                  </a:lnTo>
                  <a:lnTo>
                    <a:pt x="132487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1837301" y="9637055"/>
              <a:ext cx="41135" cy="233091"/>
            </a:xfrm>
            <a:custGeom>
              <a:avLst/>
              <a:gdLst/>
              <a:ahLst/>
              <a:cxnLst/>
              <a:rect l="0" t="0" r="0" b="0"/>
              <a:pathLst>
                <a:path w="41135" h="233091">
                  <a:moveTo>
                    <a:pt x="41134" y="0"/>
                  </a:moveTo>
                  <a:lnTo>
                    <a:pt x="30281" y="48807"/>
                  </a:lnTo>
                  <a:lnTo>
                    <a:pt x="24207" y="98253"/>
                  </a:lnTo>
                  <a:lnTo>
                    <a:pt x="12759" y="147435"/>
                  </a:lnTo>
                  <a:lnTo>
                    <a:pt x="3780" y="190953"/>
                  </a:lnTo>
                  <a:lnTo>
                    <a:pt x="0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1930205" y="9623344"/>
              <a:ext cx="117014" cy="233993"/>
            </a:xfrm>
            <a:custGeom>
              <a:avLst/>
              <a:gdLst/>
              <a:ahLst/>
              <a:cxnLst/>
              <a:rect l="0" t="0" r="0" b="0"/>
              <a:pathLst>
                <a:path w="117014" h="233993">
                  <a:moveTo>
                    <a:pt x="71630" y="0"/>
                  </a:moveTo>
                  <a:lnTo>
                    <a:pt x="93467" y="14557"/>
                  </a:lnTo>
                  <a:lnTo>
                    <a:pt x="108250" y="33892"/>
                  </a:lnTo>
                  <a:lnTo>
                    <a:pt x="114325" y="45446"/>
                  </a:lnTo>
                  <a:lnTo>
                    <a:pt x="117013" y="70474"/>
                  </a:lnTo>
                  <a:lnTo>
                    <a:pt x="106325" y="131058"/>
                  </a:lnTo>
                  <a:lnTo>
                    <a:pt x="86650" y="176452"/>
                  </a:lnTo>
                  <a:lnTo>
                    <a:pt x="61523" y="211569"/>
                  </a:lnTo>
                  <a:lnTo>
                    <a:pt x="27502" y="233992"/>
                  </a:lnTo>
                  <a:lnTo>
                    <a:pt x="17836" y="233692"/>
                  </a:lnTo>
                  <a:lnTo>
                    <a:pt x="9868" y="228920"/>
                  </a:lnTo>
                  <a:lnTo>
                    <a:pt x="3033" y="221169"/>
                  </a:lnTo>
                  <a:lnTo>
                    <a:pt x="0" y="211432"/>
                  </a:lnTo>
                  <a:lnTo>
                    <a:pt x="692" y="188425"/>
                  </a:lnTo>
                  <a:lnTo>
                    <a:pt x="10141" y="167027"/>
                  </a:lnTo>
                  <a:lnTo>
                    <a:pt x="16926" y="157055"/>
                  </a:lnTo>
                  <a:lnTo>
                    <a:pt x="27544" y="151931"/>
                  </a:lnTo>
                  <a:lnTo>
                    <a:pt x="55591" y="150300"/>
                  </a:lnTo>
                  <a:lnTo>
                    <a:pt x="68555" y="155044"/>
                  </a:lnTo>
                  <a:lnTo>
                    <a:pt x="91084" y="172505"/>
                  </a:lnTo>
                  <a:lnTo>
                    <a:pt x="103129" y="187373"/>
                  </a:lnTo>
                  <a:lnTo>
                    <a:pt x="112764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2146406" y="9609632"/>
              <a:ext cx="97160" cy="205669"/>
            </a:xfrm>
            <a:custGeom>
              <a:avLst/>
              <a:gdLst/>
              <a:ahLst/>
              <a:cxnLst/>
              <a:rect l="0" t="0" r="0" b="0"/>
              <a:pathLst>
                <a:path w="97160" h="205669">
                  <a:moveTo>
                    <a:pt x="33675" y="0"/>
                  </a:moveTo>
                  <a:lnTo>
                    <a:pt x="14591" y="57252"/>
                  </a:lnTo>
                  <a:lnTo>
                    <a:pt x="0" y="119589"/>
                  </a:lnTo>
                  <a:lnTo>
                    <a:pt x="2458" y="149129"/>
                  </a:lnTo>
                  <a:lnTo>
                    <a:pt x="9817" y="157311"/>
                  </a:lnTo>
                  <a:lnTo>
                    <a:pt x="20816" y="161243"/>
                  </a:lnTo>
                  <a:lnTo>
                    <a:pt x="34243" y="162341"/>
                  </a:lnTo>
                  <a:lnTo>
                    <a:pt x="57287" y="155435"/>
                  </a:lnTo>
                  <a:lnTo>
                    <a:pt x="77686" y="140685"/>
                  </a:lnTo>
                  <a:lnTo>
                    <a:pt x="96908" y="118895"/>
                  </a:lnTo>
                  <a:lnTo>
                    <a:pt x="97159" y="114303"/>
                  </a:lnTo>
                  <a:lnTo>
                    <a:pt x="91232" y="114289"/>
                  </a:lnTo>
                  <a:lnTo>
                    <a:pt x="81187" y="117327"/>
                  </a:lnTo>
                  <a:lnTo>
                    <a:pt x="72967" y="125446"/>
                  </a:lnTo>
                  <a:lnTo>
                    <a:pt x="55643" y="162940"/>
                  </a:lnTo>
                  <a:lnTo>
                    <a:pt x="47386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1329987" y="9883856"/>
              <a:ext cx="1179164" cy="95199"/>
            </a:xfrm>
            <a:custGeom>
              <a:avLst/>
              <a:gdLst/>
              <a:ahLst/>
              <a:cxnLst/>
              <a:rect l="0" t="0" r="0" b="0"/>
              <a:pathLst>
                <a:path w="1179164" h="95199">
                  <a:moveTo>
                    <a:pt x="0" y="54846"/>
                  </a:moveTo>
                  <a:lnTo>
                    <a:pt x="57252" y="73930"/>
                  </a:lnTo>
                  <a:lnTo>
                    <a:pt x="103970" y="87076"/>
                  </a:lnTo>
                  <a:lnTo>
                    <a:pt x="146757" y="92022"/>
                  </a:lnTo>
                  <a:lnTo>
                    <a:pt x="197767" y="94220"/>
                  </a:lnTo>
                  <a:lnTo>
                    <a:pt x="255985" y="95198"/>
                  </a:lnTo>
                  <a:lnTo>
                    <a:pt x="309283" y="91569"/>
                  </a:lnTo>
                  <a:lnTo>
                    <a:pt x="356838" y="86401"/>
                  </a:lnTo>
                  <a:lnTo>
                    <a:pt x="419394" y="81969"/>
                  </a:lnTo>
                  <a:lnTo>
                    <a:pt x="463160" y="75533"/>
                  </a:lnTo>
                  <a:lnTo>
                    <a:pt x="508003" y="67595"/>
                  </a:lnTo>
                  <a:lnTo>
                    <a:pt x="553324" y="58989"/>
                  </a:lnTo>
                  <a:lnTo>
                    <a:pt x="598858" y="50086"/>
                  </a:lnTo>
                  <a:lnTo>
                    <a:pt x="644486" y="41050"/>
                  </a:lnTo>
                  <a:lnTo>
                    <a:pt x="690157" y="33479"/>
                  </a:lnTo>
                  <a:lnTo>
                    <a:pt x="735846" y="30114"/>
                  </a:lnTo>
                  <a:lnTo>
                    <a:pt x="781543" y="24556"/>
                  </a:lnTo>
                  <a:lnTo>
                    <a:pt x="827244" y="17008"/>
                  </a:lnTo>
                  <a:lnTo>
                    <a:pt x="872947" y="8575"/>
                  </a:lnTo>
                  <a:lnTo>
                    <a:pt x="934223" y="2541"/>
                  </a:lnTo>
                  <a:lnTo>
                    <a:pt x="976354" y="1130"/>
                  </a:lnTo>
                  <a:lnTo>
                    <a:pt x="1023516" y="502"/>
                  </a:lnTo>
                  <a:lnTo>
                    <a:pt x="1080025" y="224"/>
                  </a:lnTo>
                  <a:lnTo>
                    <a:pt x="1124437" y="100"/>
                  </a:lnTo>
                  <a:lnTo>
                    <a:pt x="117916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1479009" y="10103236"/>
              <a:ext cx="152625" cy="294965"/>
            </a:xfrm>
            <a:custGeom>
              <a:avLst/>
              <a:gdLst/>
              <a:ahLst/>
              <a:cxnLst/>
              <a:rect l="0" t="0" r="0" b="0"/>
              <a:pathLst>
                <a:path w="152625" h="294965">
                  <a:moveTo>
                    <a:pt x="111490" y="0"/>
                  </a:moveTo>
                  <a:lnTo>
                    <a:pt x="126048" y="14557"/>
                  </a:lnTo>
                  <a:lnTo>
                    <a:pt x="142380" y="52725"/>
                  </a:lnTo>
                  <a:lnTo>
                    <a:pt x="149589" y="102629"/>
                  </a:lnTo>
                  <a:lnTo>
                    <a:pt x="144446" y="156010"/>
                  </a:lnTo>
                  <a:lnTo>
                    <a:pt x="133247" y="184105"/>
                  </a:lnTo>
                  <a:lnTo>
                    <a:pt x="101230" y="241526"/>
                  </a:lnTo>
                  <a:lnTo>
                    <a:pt x="74596" y="279094"/>
                  </a:lnTo>
                  <a:lnTo>
                    <a:pt x="48373" y="291623"/>
                  </a:lnTo>
                  <a:lnTo>
                    <a:pt x="32849" y="294964"/>
                  </a:lnTo>
                  <a:lnTo>
                    <a:pt x="20976" y="292622"/>
                  </a:lnTo>
                  <a:lnTo>
                    <a:pt x="11537" y="286490"/>
                  </a:lnTo>
                  <a:lnTo>
                    <a:pt x="3721" y="277830"/>
                  </a:lnTo>
                  <a:lnTo>
                    <a:pt x="34" y="267488"/>
                  </a:lnTo>
                  <a:lnTo>
                    <a:pt x="0" y="243807"/>
                  </a:lnTo>
                  <a:lnTo>
                    <a:pt x="15825" y="204781"/>
                  </a:lnTo>
                  <a:lnTo>
                    <a:pt x="35456" y="185975"/>
                  </a:lnTo>
                  <a:lnTo>
                    <a:pt x="47090" y="178829"/>
                  </a:lnTo>
                  <a:lnTo>
                    <a:pt x="72203" y="174949"/>
                  </a:lnTo>
                  <a:lnTo>
                    <a:pt x="85299" y="176048"/>
                  </a:lnTo>
                  <a:lnTo>
                    <a:pt x="95553" y="181351"/>
                  </a:lnTo>
                  <a:lnTo>
                    <a:pt x="135554" y="235304"/>
                  </a:lnTo>
                  <a:lnTo>
                    <a:pt x="152624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1688900" y="10075813"/>
              <a:ext cx="203247" cy="303539"/>
            </a:xfrm>
            <a:custGeom>
              <a:avLst/>
              <a:gdLst/>
              <a:ahLst/>
              <a:cxnLst/>
              <a:rect l="0" t="0" r="0" b="0"/>
              <a:pathLst>
                <a:path w="203247" h="303539">
                  <a:moveTo>
                    <a:pt x="148401" y="0"/>
                  </a:moveTo>
                  <a:lnTo>
                    <a:pt x="168770" y="23416"/>
                  </a:lnTo>
                  <a:lnTo>
                    <a:pt x="179290" y="45448"/>
                  </a:lnTo>
                  <a:lnTo>
                    <a:pt x="180919" y="74536"/>
                  </a:lnTo>
                  <a:lnTo>
                    <a:pt x="173271" y="129235"/>
                  </a:lnTo>
                  <a:lnTo>
                    <a:pt x="164024" y="167128"/>
                  </a:lnTo>
                  <a:lnTo>
                    <a:pt x="133262" y="224406"/>
                  </a:lnTo>
                  <a:lnTo>
                    <a:pt x="114250" y="255129"/>
                  </a:lnTo>
                  <a:lnTo>
                    <a:pt x="77851" y="288033"/>
                  </a:lnTo>
                  <a:lnTo>
                    <a:pt x="51537" y="302198"/>
                  </a:lnTo>
                  <a:lnTo>
                    <a:pt x="38121" y="303538"/>
                  </a:lnTo>
                  <a:lnTo>
                    <a:pt x="11026" y="296901"/>
                  </a:lnTo>
                  <a:lnTo>
                    <a:pt x="3497" y="289343"/>
                  </a:lnTo>
                  <a:lnTo>
                    <a:pt x="0" y="279732"/>
                  </a:lnTo>
                  <a:lnTo>
                    <a:pt x="178" y="256867"/>
                  </a:lnTo>
                  <a:lnTo>
                    <a:pt x="5335" y="231470"/>
                  </a:lnTo>
                  <a:lnTo>
                    <a:pt x="20831" y="209011"/>
                  </a:lnTo>
                  <a:lnTo>
                    <a:pt x="44476" y="190396"/>
                  </a:lnTo>
                  <a:lnTo>
                    <a:pt x="75297" y="177044"/>
                  </a:lnTo>
                  <a:lnTo>
                    <a:pt x="90525" y="175922"/>
                  </a:lnTo>
                  <a:lnTo>
                    <a:pt x="119631" y="182799"/>
                  </a:lnTo>
                  <a:lnTo>
                    <a:pt x="154434" y="203801"/>
                  </a:lnTo>
                  <a:lnTo>
                    <a:pt x="190444" y="246094"/>
                  </a:lnTo>
                  <a:lnTo>
                    <a:pt x="203246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1974948" y="10101148"/>
              <a:ext cx="132874" cy="290024"/>
            </a:xfrm>
            <a:custGeom>
              <a:avLst/>
              <a:gdLst/>
              <a:ahLst/>
              <a:cxnLst/>
              <a:rect l="0" t="0" r="0" b="0"/>
              <a:pathLst>
                <a:path w="132874" h="290024">
                  <a:moveTo>
                    <a:pt x="95443" y="15799"/>
                  </a:moveTo>
                  <a:lnTo>
                    <a:pt x="80886" y="1242"/>
                  </a:lnTo>
                  <a:lnTo>
                    <a:pt x="72027" y="0"/>
                  </a:lnTo>
                  <a:lnTo>
                    <a:pt x="49997" y="6746"/>
                  </a:lnTo>
                  <a:lnTo>
                    <a:pt x="40770" y="15858"/>
                  </a:lnTo>
                  <a:lnTo>
                    <a:pt x="10953" y="70203"/>
                  </a:lnTo>
                  <a:lnTo>
                    <a:pt x="0" y="90253"/>
                  </a:lnTo>
                  <a:lnTo>
                    <a:pt x="1345" y="91335"/>
                  </a:lnTo>
                  <a:lnTo>
                    <a:pt x="56882" y="70053"/>
                  </a:lnTo>
                  <a:lnTo>
                    <a:pt x="69736" y="65679"/>
                  </a:lnTo>
                  <a:lnTo>
                    <a:pt x="81352" y="65810"/>
                  </a:lnTo>
                  <a:lnTo>
                    <a:pt x="102384" y="74082"/>
                  </a:lnTo>
                  <a:lnTo>
                    <a:pt x="117825" y="91977"/>
                  </a:lnTo>
                  <a:lnTo>
                    <a:pt x="128243" y="116689"/>
                  </a:lnTo>
                  <a:lnTo>
                    <a:pt x="132873" y="147984"/>
                  </a:lnTo>
                  <a:lnTo>
                    <a:pt x="120922" y="199863"/>
                  </a:lnTo>
                  <a:lnTo>
                    <a:pt x="98084" y="239272"/>
                  </a:lnTo>
                  <a:lnTo>
                    <a:pt x="64593" y="276839"/>
                  </a:lnTo>
                  <a:lnTo>
                    <a:pt x="40599" y="2900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2673684" y="9897568"/>
              <a:ext cx="191958" cy="13712"/>
            </a:xfrm>
            <a:custGeom>
              <a:avLst/>
              <a:gdLst/>
              <a:ahLst/>
              <a:cxnLst/>
              <a:rect l="0" t="0" r="0" b="0"/>
              <a:pathLst>
                <a:path w="191958" h="13712">
                  <a:moveTo>
                    <a:pt x="0" y="0"/>
                  </a:moveTo>
                  <a:lnTo>
                    <a:pt x="35886" y="9423"/>
                  </a:lnTo>
                  <a:lnTo>
                    <a:pt x="90531" y="12440"/>
                  </a:lnTo>
                  <a:lnTo>
                    <a:pt x="142946" y="13334"/>
                  </a:lnTo>
                  <a:lnTo>
                    <a:pt x="191957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2728529" y="10038386"/>
              <a:ext cx="219380" cy="23717"/>
            </a:xfrm>
            <a:custGeom>
              <a:avLst/>
              <a:gdLst/>
              <a:ahLst/>
              <a:cxnLst/>
              <a:rect l="0" t="0" r="0" b="0"/>
              <a:pathLst>
                <a:path w="219380" h="23717">
                  <a:moveTo>
                    <a:pt x="0" y="23716"/>
                  </a:moveTo>
                  <a:lnTo>
                    <a:pt x="48807" y="8802"/>
                  </a:lnTo>
                  <a:lnTo>
                    <a:pt x="102315" y="0"/>
                  </a:lnTo>
                  <a:lnTo>
                    <a:pt x="158287" y="1455"/>
                  </a:lnTo>
                  <a:lnTo>
                    <a:pt x="219379" y="100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3496356" y="9637055"/>
              <a:ext cx="41135" cy="246802"/>
            </a:xfrm>
            <a:custGeom>
              <a:avLst/>
              <a:gdLst/>
              <a:ahLst/>
              <a:cxnLst/>
              <a:rect l="0" t="0" r="0" b="0"/>
              <a:pathLst>
                <a:path w="41135" h="246802">
                  <a:moveTo>
                    <a:pt x="0" y="0"/>
                  </a:moveTo>
                  <a:lnTo>
                    <a:pt x="4063" y="59659"/>
                  </a:lnTo>
                  <a:lnTo>
                    <a:pt x="19084" y="121644"/>
                  </a:lnTo>
                  <a:lnTo>
                    <a:pt x="24952" y="178571"/>
                  </a:lnTo>
                  <a:lnTo>
                    <a:pt x="30387" y="209367"/>
                  </a:lnTo>
                  <a:lnTo>
                    <a:pt x="41134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3304399" y="9859346"/>
              <a:ext cx="603294" cy="38223"/>
            </a:xfrm>
            <a:custGeom>
              <a:avLst/>
              <a:gdLst/>
              <a:ahLst/>
              <a:cxnLst/>
              <a:rect l="0" t="0" r="0" b="0"/>
              <a:pathLst>
                <a:path w="603294" h="38223">
                  <a:moveTo>
                    <a:pt x="0" y="24510"/>
                  </a:moveTo>
                  <a:lnTo>
                    <a:pt x="21837" y="31789"/>
                  </a:lnTo>
                  <a:lnTo>
                    <a:pt x="82631" y="27528"/>
                  </a:lnTo>
                  <a:lnTo>
                    <a:pt x="141452" y="23881"/>
                  </a:lnTo>
                  <a:lnTo>
                    <a:pt x="195275" y="15352"/>
                  </a:lnTo>
                  <a:lnTo>
                    <a:pt x="247261" y="12823"/>
                  </a:lnTo>
                  <a:lnTo>
                    <a:pt x="307369" y="4119"/>
                  </a:lnTo>
                  <a:lnTo>
                    <a:pt x="351417" y="213"/>
                  </a:lnTo>
                  <a:lnTo>
                    <a:pt x="401464" y="0"/>
                  </a:lnTo>
                  <a:lnTo>
                    <a:pt x="454176" y="4984"/>
                  </a:lnTo>
                  <a:lnTo>
                    <a:pt x="499948" y="12277"/>
                  </a:lnTo>
                  <a:lnTo>
                    <a:pt x="555915" y="24948"/>
                  </a:lnTo>
                  <a:lnTo>
                    <a:pt x="603293" y="382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3400378" y="10048391"/>
              <a:ext cx="191958" cy="246803"/>
            </a:xfrm>
            <a:custGeom>
              <a:avLst/>
              <a:gdLst/>
              <a:ahLst/>
              <a:cxnLst/>
              <a:rect l="0" t="0" r="0" b="0"/>
              <a:pathLst>
                <a:path w="191958" h="246803">
                  <a:moveTo>
                    <a:pt x="0" y="0"/>
                  </a:moveTo>
                  <a:lnTo>
                    <a:pt x="33893" y="55597"/>
                  </a:lnTo>
                  <a:lnTo>
                    <a:pt x="83545" y="109839"/>
                  </a:lnTo>
                  <a:lnTo>
                    <a:pt x="127942" y="164564"/>
                  </a:lnTo>
                  <a:lnTo>
                    <a:pt x="171017" y="215322"/>
                  </a:lnTo>
                  <a:lnTo>
                    <a:pt x="191957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3345533" y="9938702"/>
              <a:ext cx="260514" cy="534737"/>
            </a:xfrm>
            <a:custGeom>
              <a:avLst/>
              <a:gdLst/>
              <a:ahLst/>
              <a:cxnLst/>
              <a:rect l="0" t="0" r="0" b="0"/>
              <a:pathLst>
                <a:path w="260514" h="534737">
                  <a:moveTo>
                    <a:pt x="260513" y="0"/>
                  </a:moveTo>
                  <a:lnTo>
                    <a:pt x="229623" y="57251"/>
                  </a:lnTo>
                  <a:lnTo>
                    <a:pt x="208933" y="110164"/>
                  </a:lnTo>
                  <a:lnTo>
                    <a:pt x="177085" y="168690"/>
                  </a:lnTo>
                  <a:lnTo>
                    <a:pt x="150480" y="220610"/>
                  </a:lnTo>
                  <a:lnTo>
                    <a:pt x="123299" y="274588"/>
                  </a:lnTo>
                  <a:lnTo>
                    <a:pt x="95948" y="333238"/>
                  </a:lnTo>
                  <a:lnTo>
                    <a:pt x="68547" y="394797"/>
                  </a:lnTo>
                  <a:lnTo>
                    <a:pt x="41131" y="451631"/>
                  </a:lnTo>
                  <a:lnTo>
                    <a:pt x="17773" y="498940"/>
                  </a:lnTo>
                  <a:lnTo>
                    <a:pt x="0" y="5347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4593253" y="9554787"/>
            <a:ext cx="1398543" cy="493605"/>
            <a:chOff x="4593253" y="9554787"/>
            <a:chExt cx="1398543" cy="493605"/>
          </a:xfrm>
        </p:grpSpPr>
        <p:sp>
          <p:nvSpPr>
            <p:cNvPr id="133" name="Freeform 132"/>
            <p:cNvSpPr/>
            <p:nvPr/>
          </p:nvSpPr>
          <p:spPr>
            <a:xfrm>
              <a:off x="4790336" y="9582210"/>
              <a:ext cx="241676" cy="360189"/>
            </a:xfrm>
            <a:custGeom>
              <a:avLst/>
              <a:gdLst/>
              <a:ahLst/>
              <a:cxnLst/>
              <a:rect l="0" t="0" r="0" b="0"/>
              <a:pathLst>
                <a:path w="241676" h="360189">
                  <a:moveTo>
                    <a:pt x="145696" y="0"/>
                  </a:moveTo>
                  <a:lnTo>
                    <a:pt x="177012" y="23416"/>
                  </a:lnTo>
                  <a:lnTo>
                    <a:pt x="195670" y="45447"/>
                  </a:lnTo>
                  <a:lnTo>
                    <a:pt x="205993" y="78599"/>
                  </a:lnTo>
                  <a:lnTo>
                    <a:pt x="207743" y="131962"/>
                  </a:lnTo>
                  <a:lnTo>
                    <a:pt x="194685" y="190939"/>
                  </a:lnTo>
                  <a:lnTo>
                    <a:pt x="167321" y="240068"/>
                  </a:lnTo>
                  <a:lnTo>
                    <a:pt x="130268" y="293219"/>
                  </a:lnTo>
                  <a:lnTo>
                    <a:pt x="97621" y="333004"/>
                  </a:lnTo>
                  <a:lnTo>
                    <a:pt x="61373" y="356811"/>
                  </a:lnTo>
                  <a:lnTo>
                    <a:pt x="31030" y="360188"/>
                  </a:lnTo>
                  <a:lnTo>
                    <a:pt x="14408" y="358956"/>
                  </a:lnTo>
                  <a:lnTo>
                    <a:pt x="4849" y="350517"/>
                  </a:lnTo>
                  <a:lnTo>
                    <a:pt x="0" y="337274"/>
                  </a:lnTo>
                  <a:lnTo>
                    <a:pt x="199" y="303770"/>
                  </a:lnTo>
                  <a:lnTo>
                    <a:pt x="10443" y="268566"/>
                  </a:lnTo>
                  <a:lnTo>
                    <a:pt x="29216" y="240732"/>
                  </a:lnTo>
                  <a:lnTo>
                    <a:pt x="54317" y="219729"/>
                  </a:lnTo>
                  <a:lnTo>
                    <a:pt x="85786" y="205316"/>
                  </a:lnTo>
                  <a:lnTo>
                    <a:pt x="145042" y="203194"/>
                  </a:lnTo>
                  <a:lnTo>
                    <a:pt x="176383" y="212694"/>
                  </a:lnTo>
                  <a:lnTo>
                    <a:pt x="189006" y="219492"/>
                  </a:lnTo>
                  <a:lnTo>
                    <a:pt x="232633" y="274709"/>
                  </a:lnTo>
                  <a:lnTo>
                    <a:pt x="241675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5122134" y="9588643"/>
              <a:ext cx="156680" cy="254784"/>
            </a:xfrm>
            <a:custGeom>
              <a:avLst/>
              <a:gdLst/>
              <a:ahLst/>
              <a:cxnLst/>
              <a:rect l="0" t="0" r="0" b="0"/>
              <a:pathLst>
                <a:path w="156680" h="254784">
                  <a:moveTo>
                    <a:pt x="33278" y="7278"/>
                  </a:moveTo>
                  <a:lnTo>
                    <a:pt x="55114" y="0"/>
                  </a:lnTo>
                  <a:lnTo>
                    <a:pt x="78022" y="489"/>
                  </a:lnTo>
                  <a:lnTo>
                    <a:pt x="90530" y="2752"/>
                  </a:lnTo>
                  <a:lnTo>
                    <a:pt x="112552" y="17454"/>
                  </a:lnTo>
                  <a:lnTo>
                    <a:pt x="122690" y="27774"/>
                  </a:lnTo>
                  <a:lnTo>
                    <a:pt x="133956" y="59553"/>
                  </a:lnTo>
                  <a:lnTo>
                    <a:pt x="136235" y="116206"/>
                  </a:lnTo>
                  <a:lnTo>
                    <a:pt x="129311" y="151669"/>
                  </a:lnTo>
                  <a:lnTo>
                    <a:pt x="108282" y="195806"/>
                  </a:lnTo>
                  <a:lnTo>
                    <a:pt x="81231" y="228858"/>
                  </a:lnTo>
                  <a:lnTo>
                    <a:pt x="57637" y="248457"/>
                  </a:lnTo>
                  <a:lnTo>
                    <a:pt x="44947" y="253378"/>
                  </a:lnTo>
                  <a:lnTo>
                    <a:pt x="18659" y="254783"/>
                  </a:lnTo>
                  <a:lnTo>
                    <a:pt x="9821" y="246932"/>
                  </a:lnTo>
                  <a:lnTo>
                    <a:pt x="0" y="217895"/>
                  </a:lnTo>
                  <a:lnTo>
                    <a:pt x="1751" y="173280"/>
                  </a:lnTo>
                  <a:lnTo>
                    <a:pt x="12156" y="149104"/>
                  </a:lnTo>
                  <a:lnTo>
                    <a:pt x="28461" y="128203"/>
                  </a:lnTo>
                  <a:lnTo>
                    <a:pt x="50942" y="108758"/>
                  </a:lnTo>
                  <a:lnTo>
                    <a:pt x="80231" y="98084"/>
                  </a:lnTo>
                  <a:lnTo>
                    <a:pt x="96573" y="95238"/>
                  </a:lnTo>
                  <a:lnTo>
                    <a:pt x="108990" y="97911"/>
                  </a:lnTo>
                  <a:lnTo>
                    <a:pt x="118793" y="104263"/>
                  </a:lnTo>
                  <a:lnTo>
                    <a:pt x="133747" y="123509"/>
                  </a:lnTo>
                  <a:lnTo>
                    <a:pt x="149207" y="160039"/>
                  </a:lnTo>
                  <a:lnTo>
                    <a:pt x="156679" y="2129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5292524" y="9554787"/>
              <a:ext cx="209661" cy="342782"/>
            </a:xfrm>
            <a:custGeom>
              <a:avLst/>
              <a:gdLst/>
              <a:ahLst/>
              <a:cxnLst/>
              <a:rect l="0" t="0" r="0" b="0"/>
              <a:pathLst>
                <a:path w="209661" h="342782">
                  <a:moveTo>
                    <a:pt x="137112" y="0"/>
                  </a:moveTo>
                  <a:lnTo>
                    <a:pt x="96373" y="12471"/>
                  </a:lnTo>
                  <a:lnTo>
                    <a:pt x="75333" y="26364"/>
                  </a:lnTo>
                  <a:lnTo>
                    <a:pt x="59888" y="46757"/>
                  </a:lnTo>
                  <a:lnTo>
                    <a:pt x="53636" y="58594"/>
                  </a:lnTo>
                  <a:lnTo>
                    <a:pt x="54039" y="68009"/>
                  </a:lnTo>
                  <a:lnTo>
                    <a:pt x="58878" y="75809"/>
                  </a:lnTo>
                  <a:lnTo>
                    <a:pt x="66674" y="82532"/>
                  </a:lnTo>
                  <a:lnTo>
                    <a:pt x="91587" y="85940"/>
                  </a:lnTo>
                  <a:lnTo>
                    <a:pt x="106762" y="84716"/>
                  </a:lnTo>
                  <a:lnTo>
                    <a:pt x="135811" y="95543"/>
                  </a:lnTo>
                  <a:lnTo>
                    <a:pt x="184421" y="132456"/>
                  </a:lnTo>
                  <a:lnTo>
                    <a:pt x="206651" y="167218"/>
                  </a:lnTo>
                  <a:lnTo>
                    <a:pt x="209660" y="197212"/>
                  </a:lnTo>
                  <a:lnTo>
                    <a:pt x="204395" y="229333"/>
                  </a:lnTo>
                  <a:lnTo>
                    <a:pt x="191899" y="258843"/>
                  </a:lnTo>
                  <a:lnTo>
                    <a:pt x="168063" y="279069"/>
                  </a:lnTo>
                  <a:lnTo>
                    <a:pt x="120384" y="303083"/>
                  </a:lnTo>
                  <a:lnTo>
                    <a:pt x="56957" y="331215"/>
                  </a:lnTo>
                  <a:lnTo>
                    <a:pt x="0" y="3427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4593253" y="9815300"/>
              <a:ext cx="1398543" cy="233092"/>
            </a:xfrm>
            <a:custGeom>
              <a:avLst/>
              <a:gdLst/>
              <a:ahLst/>
              <a:cxnLst/>
              <a:rect l="0" t="0" r="0" b="0"/>
              <a:pathLst>
                <a:path w="1398543" h="233092">
                  <a:moveTo>
                    <a:pt x="0" y="233091"/>
                  </a:moveTo>
                  <a:lnTo>
                    <a:pt x="48807" y="218176"/>
                  </a:lnTo>
                  <a:lnTo>
                    <a:pt x="108496" y="200861"/>
                  </a:lnTo>
                  <a:lnTo>
                    <a:pt x="157748" y="187317"/>
                  </a:lnTo>
                  <a:lnTo>
                    <a:pt x="205191" y="178215"/>
                  </a:lnTo>
                  <a:lnTo>
                    <a:pt x="258777" y="169091"/>
                  </a:lnTo>
                  <a:lnTo>
                    <a:pt x="307984" y="159959"/>
                  </a:lnTo>
                  <a:lnTo>
                    <a:pt x="355245" y="150821"/>
                  </a:lnTo>
                  <a:lnTo>
                    <a:pt x="403165" y="141681"/>
                  </a:lnTo>
                  <a:lnTo>
                    <a:pt x="454932" y="132542"/>
                  </a:lnTo>
                  <a:lnTo>
                    <a:pt x="508408" y="123402"/>
                  </a:lnTo>
                  <a:lnTo>
                    <a:pt x="561122" y="114261"/>
                  </a:lnTo>
                  <a:lnTo>
                    <a:pt x="609941" y="105119"/>
                  </a:lnTo>
                  <a:lnTo>
                    <a:pt x="661092" y="95979"/>
                  </a:lnTo>
                  <a:lnTo>
                    <a:pt x="714296" y="86838"/>
                  </a:lnTo>
                  <a:lnTo>
                    <a:pt x="768410" y="77697"/>
                  </a:lnTo>
                  <a:lnTo>
                    <a:pt x="822931" y="80744"/>
                  </a:lnTo>
                  <a:lnTo>
                    <a:pt x="876108" y="87685"/>
                  </a:lnTo>
                  <a:lnTo>
                    <a:pt x="925134" y="85691"/>
                  </a:lnTo>
                  <a:lnTo>
                    <a:pt x="976376" y="79727"/>
                  </a:lnTo>
                  <a:lnTo>
                    <a:pt x="1026573" y="71997"/>
                  </a:lnTo>
                  <a:lnTo>
                    <a:pt x="1069196" y="63484"/>
                  </a:lnTo>
                  <a:lnTo>
                    <a:pt x="1112515" y="54622"/>
                  </a:lnTo>
                  <a:lnTo>
                    <a:pt x="1175665" y="41068"/>
                  </a:lnTo>
                  <a:lnTo>
                    <a:pt x="1232971" y="27403"/>
                  </a:lnTo>
                  <a:lnTo>
                    <a:pt x="1273157" y="19797"/>
                  </a:lnTo>
                  <a:lnTo>
                    <a:pt x="1321487" y="16416"/>
                  </a:lnTo>
                  <a:lnTo>
                    <a:pt x="1357185" y="10851"/>
                  </a:lnTo>
                  <a:lnTo>
                    <a:pt x="139854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4593253" y="9691900"/>
            <a:ext cx="2111526" cy="712984"/>
            <a:chOff x="4593253" y="9691900"/>
            <a:chExt cx="2111526" cy="712984"/>
          </a:xfrm>
        </p:grpSpPr>
        <p:sp>
          <p:nvSpPr>
            <p:cNvPr id="138" name="Freeform 137"/>
            <p:cNvSpPr/>
            <p:nvPr/>
          </p:nvSpPr>
          <p:spPr>
            <a:xfrm>
              <a:off x="4593253" y="10377460"/>
              <a:ext cx="27423" cy="1"/>
            </a:xfrm>
            <a:custGeom>
              <a:avLst/>
              <a:gdLst/>
              <a:ahLst/>
              <a:cxnLst/>
              <a:rect l="0" t="0" r="0" b="0"/>
              <a:pathLst>
                <a:path w="27423" h="1">
                  <a:moveTo>
                    <a:pt x="2742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4840054" y="10088598"/>
              <a:ext cx="178247" cy="275152"/>
            </a:xfrm>
            <a:custGeom>
              <a:avLst/>
              <a:gdLst/>
              <a:ahLst/>
              <a:cxnLst/>
              <a:rect l="0" t="0" r="0" b="0"/>
              <a:pathLst>
                <a:path w="178247" h="275152">
                  <a:moveTo>
                    <a:pt x="0" y="55771"/>
                  </a:moveTo>
                  <a:lnTo>
                    <a:pt x="23417" y="24455"/>
                  </a:lnTo>
                  <a:lnTo>
                    <a:pt x="45447" y="5797"/>
                  </a:lnTo>
                  <a:lnTo>
                    <a:pt x="57720" y="1127"/>
                  </a:lnTo>
                  <a:lnTo>
                    <a:pt x="83545" y="0"/>
                  </a:lnTo>
                  <a:lnTo>
                    <a:pt x="106195" y="8640"/>
                  </a:lnTo>
                  <a:lnTo>
                    <a:pt x="116501" y="15209"/>
                  </a:lnTo>
                  <a:lnTo>
                    <a:pt x="132014" y="34696"/>
                  </a:lnTo>
                  <a:lnTo>
                    <a:pt x="154386" y="91726"/>
                  </a:lnTo>
                  <a:lnTo>
                    <a:pt x="154249" y="143783"/>
                  </a:lnTo>
                  <a:lnTo>
                    <a:pt x="137281" y="190523"/>
                  </a:lnTo>
                  <a:lnTo>
                    <a:pt x="112956" y="233318"/>
                  </a:lnTo>
                  <a:lnTo>
                    <a:pt x="91336" y="253003"/>
                  </a:lnTo>
                  <a:lnTo>
                    <a:pt x="79172" y="260386"/>
                  </a:lnTo>
                  <a:lnTo>
                    <a:pt x="68016" y="262260"/>
                  </a:lnTo>
                  <a:lnTo>
                    <a:pt x="57532" y="260463"/>
                  </a:lnTo>
                  <a:lnTo>
                    <a:pt x="47495" y="256218"/>
                  </a:lnTo>
                  <a:lnTo>
                    <a:pt x="32281" y="239313"/>
                  </a:lnTo>
                  <a:lnTo>
                    <a:pt x="26091" y="228407"/>
                  </a:lnTo>
                  <a:lnTo>
                    <a:pt x="25011" y="216566"/>
                  </a:lnTo>
                  <a:lnTo>
                    <a:pt x="31937" y="191222"/>
                  </a:lnTo>
                  <a:lnTo>
                    <a:pt x="52966" y="158536"/>
                  </a:lnTo>
                  <a:lnTo>
                    <a:pt x="64257" y="153227"/>
                  </a:lnTo>
                  <a:lnTo>
                    <a:pt x="93052" y="151391"/>
                  </a:lnTo>
                  <a:lnTo>
                    <a:pt x="118038" y="159716"/>
                  </a:lnTo>
                  <a:lnTo>
                    <a:pt x="128966" y="166201"/>
                  </a:lnTo>
                  <a:lnTo>
                    <a:pt x="158905" y="204444"/>
                  </a:lnTo>
                  <a:lnTo>
                    <a:pt x="169650" y="233061"/>
                  </a:lnTo>
                  <a:lnTo>
                    <a:pt x="178246" y="2751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5155412" y="10062102"/>
              <a:ext cx="27423" cy="246803"/>
            </a:xfrm>
            <a:custGeom>
              <a:avLst/>
              <a:gdLst/>
              <a:ahLst/>
              <a:cxnLst/>
              <a:rect l="0" t="0" r="0" b="0"/>
              <a:pathLst>
                <a:path w="27423" h="246803">
                  <a:moveTo>
                    <a:pt x="27422" y="0"/>
                  </a:moveTo>
                  <a:lnTo>
                    <a:pt x="27422" y="59659"/>
                  </a:lnTo>
                  <a:lnTo>
                    <a:pt x="23359" y="115179"/>
                  </a:lnTo>
                  <a:lnTo>
                    <a:pt x="16476" y="157834"/>
                  </a:lnTo>
                  <a:lnTo>
                    <a:pt x="5559" y="217056"/>
                  </a:lnTo>
                  <a:lnTo>
                    <a:pt x="0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5266118" y="10054823"/>
              <a:ext cx="163519" cy="280878"/>
            </a:xfrm>
            <a:custGeom>
              <a:avLst/>
              <a:gdLst/>
              <a:ahLst/>
              <a:cxnLst/>
              <a:rect l="0" t="0" r="0" b="0"/>
              <a:pathLst>
                <a:path w="163519" h="280878">
                  <a:moveTo>
                    <a:pt x="26406" y="7279"/>
                  </a:moveTo>
                  <a:lnTo>
                    <a:pt x="48242" y="0"/>
                  </a:lnTo>
                  <a:lnTo>
                    <a:pt x="57721" y="2427"/>
                  </a:lnTo>
                  <a:lnTo>
                    <a:pt x="76379" y="17310"/>
                  </a:lnTo>
                  <a:lnTo>
                    <a:pt x="86703" y="43223"/>
                  </a:lnTo>
                  <a:lnTo>
                    <a:pt x="92515" y="96133"/>
                  </a:lnTo>
                  <a:lnTo>
                    <a:pt x="90827" y="136655"/>
                  </a:lnTo>
                  <a:lnTo>
                    <a:pt x="74270" y="193727"/>
                  </a:lnTo>
                  <a:lnTo>
                    <a:pt x="57515" y="246185"/>
                  </a:lnTo>
                  <a:lnTo>
                    <a:pt x="42263" y="271392"/>
                  </a:lnTo>
                  <a:lnTo>
                    <a:pt x="32407" y="277809"/>
                  </a:lnTo>
                  <a:lnTo>
                    <a:pt x="9268" y="280877"/>
                  </a:lnTo>
                  <a:lnTo>
                    <a:pt x="2793" y="274991"/>
                  </a:lnTo>
                  <a:lnTo>
                    <a:pt x="0" y="264974"/>
                  </a:lnTo>
                  <a:lnTo>
                    <a:pt x="2482" y="237594"/>
                  </a:lnTo>
                  <a:lnTo>
                    <a:pt x="13742" y="205111"/>
                  </a:lnTo>
                  <a:lnTo>
                    <a:pt x="24057" y="192489"/>
                  </a:lnTo>
                  <a:lnTo>
                    <a:pt x="51769" y="174401"/>
                  </a:lnTo>
                  <a:lnTo>
                    <a:pt x="80336" y="169409"/>
                  </a:lnTo>
                  <a:lnTo>
                    <a:pt x="94352" y="170210"/>
                  </a:lnTo>
                  <a:lnTo>
                    <a:pt x="118050" y="179227"/>
                  </a:lnTo>
                  <a:lnTo>
                    <a:pt x="128636" y="185897"/>
                  </a:lnTo>
                  <a:lnTo>
                    <a:pt x="144459" y="205496"/>
                  </a:lnTo>
                  <a:lnTo>
                    <a:pt x="163518" y="2403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5500830" y="10089524"/>
              <a:ext cx="122308" cy="315360"/>
            </a:xfrm>
            <a:custGeom>
              <a:avLst/>
              <a:gdLst/>
              <a:ahLst/>
              <a:cxnLst/>
              <a:rect l="0" t="0" r="0" b="0"/>
              <a:pathLst>
                <a:path w="122308" h="315360">
                  <a:moveTo>
                    <a:pt x="38495" y="0"/>
                  </a:moveTo>
                  <a:lnTo>
                    <a:pt x="27549" y="54732"/>
                  </a:lnTo>
                  <a:lnTo>
                    <a:pt x="15109" y="116935"/>
                  </a:lnTo>
                  <a:lnTo>
                    <a:pt x="6265" y="161153"/>
                  </a:lnTo>
                  <a:lnTo>
                    <a:pt x="0" y="221594"/>
                  </a:lnTo>
                  <a:lnTo>
                    <a:pt x="6659" y="251341"/>
                  </a:lnTo>
                  <a:lnTo>
                    <a:pt x="12701" y="263539"/>
                  </a:lnTo>
                  <a:lnTo>
                    <a:pt x="21299" y="270148"/>
                  </a:lnTo>
                  <a:lnTo>
                    <a:pt x="31602" y="273030"/>
                  </a:lnTo>
                  <a:lnTo>
                    <a:pt x="43041" y="273429"/>
                  </a:lnTo>
                  <a:lnTo>
                    <a:pt x="63875" y="265745"/>
                  </a:lnTo>
                  <a:lnTo>
                    <a:pt x="73697" y="259431"/>
                  </a:lnTo>
                  <a:lnTo>
                    <a:pt x="88672" y="240227"/>
                  </a:lnTo>
                  <a:lnTo>
                    <a:pt x="121954" y="177380"/>
                  </a:lnTo>
                  <a:lnTo>
                    <a:pt x="122307" y="150439"/>
                  </a:lnTo>
                  <a:lnTo>
                    <a:pt x="117222" y="145997"/>
                  </a:lnTo>
                  <a:lnTo>
                    <a:pt x="109261" y="147606"/>
                  </a:lnTo>
                  <a:lnTo>
                    <a:pt x="99384" y="153249"/>
                  </a:lnTo>
                  <a:lnTo>
                    <a:pt x="70925" y="190307"/>
                  </a:lnTo>
                  <a:lnTo>
                    <a:pt x="43195" y="239880"/>
                  </a:lnTo>
                  <a:lnTo>
                    <a:pt x="16356" y="302260"/>
                  </a:lnTo>
                  <a:lnTo>
                    <a:pt x="11073" y="3153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5991795" y="9959410"/>
              <a:ext cx="205669" cy="20426"/>
            </a:xfrm>
            <a:custGeom>
              <a:avLst/>
              <a:gdLst/>
              <a:ahLst/>
              <a:cxnLst/>
              <a:rect l="0" t="0" r="0" b="0"/>
              <a:pathLst>
                <a:path w="205669" h="20426">
                  <a:moveTo>
                    <a:pt x="0" y="20425"/>
                  </a:moveTo>
                  <a:lnTo>
                    <a:pt x="59660" y="9572"/>
                  </a:lnTo>
                  <a:lnTo>
                    <a:pt x="121644" y="0"/>
                  </a:lnTo>
                  <a:lnTo>
                    <a:pt x="182751" y="3807"/>
                  </a:lnTo>
                  <a:lnTo>
                    <a:pt x="205668" y="67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6046640" y="10034680"/>
              <a:ext cx="205669" cy="41134"/>
            </a:xfrm>
            <a:custGeom>
              <a:avLst/>
              <a:gdLst/>
              <a:ahLst/>
              <a:cxnLst/>
              <a:rect l="0" t="0" r="0" b="0"/>
              <a:pathLst>
                <a:path w="205669" h="41134">
                  <a:moveTo>
                    <a:pt x="0" y="41133"/>
                  </a:moveTo>
                  <a:lnTo>
                    <a:pt x="55597" y="15366"/>
                  </a:lnTo>
                  <a:lnTo>
                    <a:pt x="100264" y="4553"/>
                  </a:lnTo>
                  <a:lnTo>
                    <a:pt x="152093" y="1349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6526532" y="9746745"/>
              <a:ext cx="150824" cy="301647"/>
            </a:xfrm>
            <a:custGeom>
              <a:avLst/>
              <a:gdLst/>
              <a:ahLst/>
              <a:cxnLst/>
              <a:rect l="0" t="0" r="0" b="0"/>
              <a:pathLst>
                <a:path w="150824" h="301647">
                  <a:moveTo>
                    <a:pt x="0" y="0"/>
                  </a:moveTo>
                  <a:lnTo>
                    <a:pt x="13994" y="43785"/>
                  </a:lnTo>
                  <a:lnTo>
                    <a:pt x="43756" y="93547"/>
                  </a:lnTo>
                  <a:lnTo>
                    <a:pt x="72550" y="146886"/>
                  </a:lnTo>
                  <a:lnTo>
                    <a:pt x="98854" y="199762"/>
                  </a:lnTo>
                  <a:lnTo>
                    <a:pt x="126225" y="255283"/>
                  </a:lnTo>
                  <a:lnTo>
                    <a:pt x="143535" y="282323"/>
                  </a:lnTo>
                  <a:lnTo>
                    <a:pt x="150823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6499110" y="9691900"/>
              <a:ext cx="205669" cy="425048"/>
            </a:xfrm>
            <a:custGeom>
              <a:avLst/>
              <a:gdLst/>
              <a:ahLst/>
              <a:cxnLst/>
              <a:rect l="0" t="0" r="0" b="0"/>
              <a:pathLst>
                <a:path w="205669" h="425048">
                  <a:moveTo>
                    <a:pt x="205668" y="0"/>
                  </a:moveTo>
                  <a:lnTo>
                    <a:pt x="186690" y="52870"/>
                  </a:lnTo>
                  <a:lnTo>
                    <a:pt x="162973" y="109105"/>
                  </a:lnTo>
                  <a:lnTo>
                    <a:pt x="136649" y="160298"/>
                  </a:lnTo>
                  <a:lnTo>
                    <a:pt x="109552" y="212538"/>
                  </a:lnTo>
                  <a:lnTo>
                    <a:pt x="89823" y="254425"/>
                  </a:lnTo>
                  <a:lnTo>
                    <a:pt x="56068" y="317785"/>
                  </a:lnTo>
                  <a:lnTo>
                    <a:pt x="33540" y="366859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6745911" y="10005774"/>
            <a:ext cx="1537074" cy="700756"/>
            <a:chOff x="6745911" y="10005774"/>
            <a:chExt cx="1537074" cy="700756"/>
          </a:xfrm>
        </p:grpSpPr>
        <p:sp>
          <p:nvSpPr>
            <p:cNvPr id="148" name="Freeform 147"/>
            <p:cNvSpPr/>
            <p:nvPr/>
          </p:nvSpPr>
          <p:spPr>
            <a:xfrm>
              <a:off x="6745911" y="10254059"/>
              <a:ext cx="41135" cy="452471"/>
            </a:xfrm>
            <a:custGeom>
              <a:avLst/>
              <a:gdLst/>
              <a:ahLst/>
              <a:cxnLst/>
              <a:rect l="0" t="0" r="0" b="0"/>
              <a:pathLst>
                <a:path w="41135" h="452471">
                  <a:moveTo>
                    <a:pt x="41134" y="0"/>
                  </a:moveTo>
                  <a:lnTo>
                    <a:pt x="30282" y="48807"/>
                  </a:lnTo>
                  <a:lnTo>
                    <a:pt x="20709" y="108497"/>
                  </a:lnTo>
                  <a:lnTo>
                    <a:pt x="16821" y="148770"/>
                  </a:lnTo>
                  <a:lnTo>
                    <a:pt x="15093" y="197138"/>
                  </a:lnTo>
                  <a:lnTo>
                    <a:pt x="14326" y="249105"/>
                  </a:lnTo>
                  <a:lnTo>
                    <a:pt x="6614" y="307914"/>
                  </a:lnTo>
                  <a:lnTo>
                    <a:pt x="1959" y="368843"/>
                  </a:lnTo>
                  <a:lnTo>
                    <a:pt x="870" y="404638"/>
                  </a:lnTo>
                  <a:lnTo>
                    <a:pt x="0" y="4524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6979951" y="10199252"/>
              <a:ext cx="203673" cy="452433"/>
            </a:xfrm>
            <a:custGeom>
              <a:avLst/>
              <a:gdLst/>
              <a:ahLst/>
              <a:cxnLst/>
              <a:rect l="0" t="0" r="0" b="0"/>
              <a:pathLst>
                <a:path w="203673" h="452433">
                  <a:moveTo>
                    <a:pt x="53896" y="54807"/>
                  </a:moveTo>
                  <a:lnTo>
                    <a:pt x="41426" y="101640"/>
                  </a:lnTo>
                  <a:lnTo>
                    <a:pt x="27533" y="145701"/>
                  </a:lnTo>
                  <a:lnTo>
                    <a:pt x="9860" y="200061"/>
                  </a:lnTo>
                  <a:lnTo>
                    <a:pt x="3854" y="242766"/>
                  </a:lnTo>
                  <a:lnTo>
                    <a:pt x="1186" y="290691"/>
                  </a:lnTo>
                  <a:lnTo>
                    <a:pt x="0" y="337382"/>
                  </a:lnTo>
                  <a:lnTo>
                    <a:pt x="6610" y="391936"/>
                  </a:lnTo>
                  <a:lnTo>
                    <a:pt x="14755" y="402961"/>
                  </a:lnTo>
                  <a:lnTo>
                    <a:pt x="26279" y="410310"/>
                  </a:lnTo>
                  <a:lnTo>
                    <a:pt x="40055" y="415210"/>
                  </a:lnTo>
                  <a:lnTo>
                    <a:pt x="53809" y="413906"/>
                  </a:lnTo>
                  <a:lnTo>
                    <a:pt x="81279" y="400269"/>
                  </a:lnTo>
                  <a:lnTo>
                    <a:pt x="125208" y="344852"/>
                  </a:lnTo>
                  <a:lnTo>
                    <a:pt x="153907" y="299186"/>
                  </a:lnTo>
                  <a:lnTo>
                    <a:pt x="180184" y="241815"/>
                  </a:lnTo>
                  <a:lnTo>
                    <a:pt x="196772" y="191468"/>
                  </a:lnTo>
                  <a:lnTo>
                    <a:pt x="202364" y="129662"/>
                  </a:lnTo>
                  <a:lnTo>
                    <a:pt x="203672" y="85537"/>
                  </a:lnTo>
                  <a:lnTo>
                    <a:pt x="197130" y="32427"/>
                  </a:lnTo>
                  <a:lnTo>
                    <a:pt x="190518" y="20082"/>
                  </a:lnTo>
                  <a:lnTo>
                    <a:pt x="170985" y="2303"/>
                  </a:lnTo>
                  <a:lnTo>
                    <a:pt x="159378" y="0"/>
                  </a:lnTo>
                  <a:lnTo>
                    <a:pt x="134292" y="5565"/>
                  </a:lnTo>
                  <a:lnTo>
                    <a:pt x="124251" y="12838"/>
                  </a:lnTo>
                  <a:lnTo>
                    <a:pt x="109033" y="33107"/>
                  </a:lnTo>
                  <a:lnTo>
                    <a:pt x="85325" y="83360"/>
                  </a:lnTo>
                  <a:lnTo>
                    <a:pt x="56944" y="141360"/>
                  </a:lnTo>
                  <a:lnTo>
                    <a:pt x="45150" y="193190"/>
                  </a:lnTo>
                  <a:lnTo>
                    <a:pt x="37593" y="247140"/>
                  </a:lnTo>
                  <a:lnTo>
                    <a:pt x="32939" y="283494"/>
                  </a:lnTo>
                  <a:lnTo>
                    <a:pt x="38884" y="339745"/>
                  </a:lnTo>
                  <a:lnTo>
                    <a:pt x="48770" y="399407"/>
                  </a:lnTo>
                  <a:lnTo>
                    <a:pt x="53896" y="4524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7249678" y="10205647"/>
              <a:ext cx="225181" cy="446038"/>
            </a:xfrm>
            <a:custGeom>
              <a:avLst/>
              <a:gdLst/>
              <a:ahLst/>
              <a:cxnLst/>
              <a:rect l="0" t="0" r="0" b="0"/>
              <a:pathLst>
                <a:path w="225181" h="446038">
                  <a:moveTo>
                    <a:pt x="168082" y="7278"/>
                  </a:moveTo>
                  <a:lnTo>
                    <a:pt x="146246" y="0"/>
                  </a:lnTo>
                  <a:lnTo>
                    <a:pt x="123338" y="489"/>
                  </a:lnTo>
                  <a:lnTo>
                    <a:pt x="97921" y="7308"/>
                  </a:lnTo>
                  <a:lnTo>
                    <a:pt x="71391" y="20495"/>
                  </a:lnTo>
                  <a:lnTo>
                    <a:pt x="38038" y="52328"/>
                  </a:lnTo>
                  <a:lnTo>
                    <a:pt x="10417" y="113453"/>
                  </a:lnTo>
                  <a:lnTo>
                    <a:pt x="0" y="142828"/>
                  </a:lnTo>
                  <a:lnTo>
                    <a:pt x="2479" y="171118"/>
                  </a:lnTo>
                  <a:lnTo>
                    <a:pt x="7405" y="185061"/>
                  </a:lnTo>
                  <a:lnTo>
                    <a:pt x="16784" y="194356"/>
                  </a:lnTo>
                  <a:lnTo>
                    <a:pt x="43454" y="204684"/>
                  </a:lnTo>
                  <a:lnTo>
                    <a:pt x="92730" y="203220"/>
                  </a:lnTo>
                  <a:lnTo>
                    <a:pt x="154552" y="192124"/>
                  </a:lnTo>
                  <a:lnTo>
                    <a:pt x="188476" y="195059"/>
                  </a:lnTo>
                  <a:lnTo>
                    <a:pt x="201483" y="202545"/>
                  </a:lnTo>
                  <a:lnTo>
                    <a:pt x="219998" y="227113"/>
                  </a:lnTo>
                  <a:lnTo>
                    <a:pt x="225180" y="262408"/>
                  </a:lnTo>
                  <a:lnTo>
                    <a:pt x="220881" y="300438"/>
                  </a:lnTo>
                  <a:lnTo>
                    <a:pt x="201331" y="346021"/>
                  </a:lnTo>
                  <a:lnTo>
                    <a:pt x="174717" y="379500"/>
                  </a:lnTo>
                  <a:lnTo>
                    <a:pt x="112305" y="427419"/>
                  </a:lnTo>
                  <a:lnTo>
                    <a:pt x="58392" y="4460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7526957" y="10144823"/>
              <a:ext cx="187953" cy="340076"/>
            </a:xfrm>
            <a:custGeom>
              <a:avLst/>
              <a:gdLst/>
              <a:ahLst/>
              <a:cxnLst/>
              <a:rect l="0" t="0" r="0" b="0"/>
              <a:pathLst>
                <a:path w="187953" h="340076">
                  <a:moveTo>
                    <a:pt x="110182" y="40680"/>
                  </a:moveTo>
                  <a:lnTo>
                    <a:pt x="72014" y="2511"/>
                  </a:lnTo>
                  <a:lnTo>
                    <a:pt x="61885" y="0"/>
                  </a:lnTo>
                  <a:lnTo>
                    <a:pt x="38442" y="5333"/>
                  </a:lnTo>
                  <a:lnTo>
                    <a:pt x="6828" y="25467"/>
                  </a:lnTo>
                  <a:lnTo>
                    <a:pt x="1669" y="35108"/>
                  </a:lnTo>
                  <a:lnTo>
                    <a:pt x="0" y="58008"/>
                  </a:lnTo>
                  <a:lnTo>
                    <a:pt x="8399" y="79359"/>
                  </a:lnTo>
                  <a:lnTo>
                    <a:pt x="14904" y="89318"/>
                  </a:lnTo>
                  <a:lnTo>
                    <a:pt x="69131" y="128717"/>
                  </a:lnTo>
                  <a:lnTo>
                    <a:pt x="119178" y="165790"/>
                  </a:lnTo>
                  <a:lnTo>
                    <a:pt x="160583" y="205721"/>
                  </a:lnTo>
                  <a:lnTo>
                    <a:pt x="177271" y="232862"/>
                  </a:lnTo>
                  <a:lnTo>
                    <a:pt x="187952" y="281117"/>
                  </a:lnTo>
                  <a:lnTo>
                    <a:pt x="182325" y="312075"/>
                  </a:lnTo>
                  <a:lnTo>
                    <a:pt x="176560" y="326729"/>
                  </a:lnTo>
                  <a:lnTo>
                    <a:pt x="168145" y="334975"/>
                  </a:lnTo>
                  <a:lnTo>
                    <a:pt x="157965" y="338949"/>
                  </a:lnTo>
                  <a:lnTo>
                    <a:pt x="146607" y="340075"/>
                  </a:lnTo>
                  <a:lnTo>
                    <a:pt x="135989" y="336255"/>
                  </a:lnTo>
                  <a:lnTo>
                    <a:pt x="116066" y="319823"/>
                  </a:lnTo>
                  <a:lnTo>
                    <a:pt x="94998" y="284877"/>
                  </a:lnTo>
                  <a:lnTo>
                    <a:pt x="86386" y="238297"/>
                  </a:lnTo>
                  <a:lnTo>
                    <a:pt x="83834" y="185901"/>
                  </a:lnTo>
                  <a:lnTo>
                    <a:pt x="90357" y="131782"/>
                  </a:lnTo>
                  <a:lnTo>
                    <a:pt x="104686" y="74418"/>
                  </a:lnTo>
                  <a:lnTo>
                    <a:pt x="110182" y="543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7829096" y="1039117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7993631" y="10005774"/>
              <a:ext cx="289354" cy="371687"/>
            </a:xfrm>
            <a:custGeom>
              <a:avLst/>
              <a:gdLst/>
              <a:ahLst/>
              <a:cxnLst/>
              <a:rect l="0" t="0" r="0" b="0"/>
              <a:pathLst>
                <a:path w="289354" h="371687">
                  <a:moveTo>
                    <a:pt x="0" y="83750"/>
                  </a:moveTo>
                  <a:lnTo>
                    <a:pt x="38168" y="33778"/>
                  </a:lnTo>
                  <a:lnTo>
                    <a:pt x="79018" y="6144"/>
                  </a:lnTo>
                  <a:lnTo>
                    <a:pt x="108246" y="0"/>
                  </a:lnTo>
                  <a:lnTo>
                    <a:pt x="122438" y="494"/>
                  </a:lnTo>
                  <a:lnTo>
                    <a:pt x="146333" y="9169"/>
                  </a:lnTo>
                  <a:lnTo>
                    <a:pt x="156970" y="15748"/>
                  </a:lnTo>
                  <a:lnTo>
                    <a:pt x="172852" y="35246"/>
                  </a:lnTo>
                  <a:lnTo>
                    <a:pt x="179220" y="46843"/>
                  </a:lnTo>
                  <a:lnTo>
                    <a:pt x="180418" y="59146"/>
                  </a:lnTo>
                  <a:lnTo>
                    <a:pt x="173625" y="85003"/>
                  </a:lnTo>
                  <a:lnTo>
                    <a:pt x="125049" y="148409"/>
                  </a:lnTo>
                  <a:lnTo>
                    <a:pt x="113469" y="161239"/>
                  </a:lnTo>
                  <a:lnTo>
                    <a:pt x="154931" y="127922"/>
                  </a:lnTo>
                  <a:lnTo>
                    <a:pt x="200453" y="108857"/>
                  </a:lnTo>
                  <a:lnTo>
                    <a:pt x="252535" y="100838"/>
                  </a:lnTo>
                  <a:lnTo>
                    <a:pt x="265859" y="104283"/>
                  </a:lnTo>
                  <a:lnTo>
                    <a:pt x="276264" y="111150"/>
                  </a:lnTo>
                  <a:lnTo>
                    <a:pt x="284725" y="120299"/>
                  </a:lnTo>
                  <a:lnTo>
                    <a:pt x="288842" y="132491"/>
                  </a:lnTo>
                  <a:lnTo>
                    <a:pt x="289353" y="162289"/>
                  </a:lnTo>
                  <a:lnTo>
                    <a:pt x="276377" y="191783"/>
                  </a:lnTo>
                  <a:lnTo>
                    <a:pt x="225756" y="252355"/>
                  </a:lnTo>
                  <a:lnTo>
                    <a:pt x="179288" y="289101"/>
                  </a:lnTo>
                  <a:lnTo>
                    <a:pt x="128449" y="319962"/>
                  </a:lnTo>
                  <a:lnTo>
                    <a:pt x="77678" y="353626"/>
                  </a:lnTo>
                  <a:lnTo>
                    <a:pt x="54844" y="3716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1357409" y="12140651"/>
            <a:ext cx="4085939" cy="671850"/>
            <a:chOff x="1357409" y="12140651"/>
            <a:chExt cx="4085939" cy="671850"/>
          </a:xfrm>
        </p:grpSpPr>
        <p:sp>
          <p:nvSpPr>
            <p:cNvPr id="155" name="Freeform 154"/>
            <p:cNvSpPr/>
            <p:nvPr/>
          </p:nvSpPr>
          <p:spPr>
            <a:xfrm>
              <a:off x="1357409" y="12565699"/>
              <a:ext cx="191958" cy="246802"/>
            </a:xfrm>
            <a:custGeom>
              <a:avLst/>
              <a:gdLst/>
              <a:ahLst/>
              <a:cxnLst/>
              <a:rect l="0" t="0" r="0" b="0"/>
              <a:pathLst>
                <a:path w="191958" h="246802">
                  <a:moveTo>
                    <a:pt x="0" y="0"/>
                  </a:moveTo>
                  <a:lnTo>
                    <a:pt x="12470" y="31316"/>
                  </a:lnTo>
                  <a:lnTo>
                    <a:pt x="58593" y="84886"/>
                  </a:lnTo>
                  <a:lnTo>
                    <a:pt x="101007" y="137629"/>
                  </a:lnTo>
                  <a:lnTo>
                    <a:pt x="157918" y="198458"/>
                  </a:lnTo>
                  <a:lnTo>
                    <a:pt x="191957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1412254" y="12483432"/>
              <a:ext cx="178246" cy="329069"/>
            </a:xfrm>
            <a:custGeom>
              <a:avLst/>
              <a:gdLst/>
              <a:ahLst/>
              <a:cxnLst/>
              <a:rect l="0" t="0" r="0" b="0"/>
              <a:pathLst>
                <a:path w="178246" h="329069">
                  <a:moveTo>
                    <a:pt x="178245" y="0"/>
                  </a:moveTo>
                  <a:lnTo>
                    <a:pt x="148416" y="52869"/>
                  </a:lnTo>
                  <a:lnTo>
                    <a:pt x="113784" y="113022"/>
                  </a:lnTo>
                  <a:lnTo>
                    <a:pt x="79126" y="165192"/>
                  </a:lnTo>
                  <a:lnTo>
                    <a:pt x="51967" y="219509"/>
                  </a:lnTo>
                  <a:lnTo>
                    <a:pt x="17713" y="281528"/>
                  </a:lnTo>
                  <a:lnTo>
                    <a:pt x="0" y="3290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1694495" y="12325330"/>
              <a:ext cx="183941" cy="214018"/>
            </a:xfrm>
            <a:custGeom>
              <a:avLst/>
              <a:gdLst/>
              <a:ahLst/>
              <a:cxnLst/>
              <a:rect l="0" t="0" r="0" b="0"/>
              <a:pathLst>
                <a:path w="183941" h="214018">
                  <a:moveTo>
                    <a:pt x="46828" y="7278"/>
                  </a:moveTo>
                  <a:lnTo>
                    <a:pt x="68664" y="0"/>
                  </a:lnTo>
                  <a:lnTo>
                    <a:pt x="95635" y="4551"/>
                  </a:lnTo>
                  <a:lnTo>
                    <a:pt x="111359" y="10030"/>
                  </a:lnTo>
                  <a:lnTo>
                    <a:pt x="132892" y="28307"/>
                  </a:lnTo>
                  <a:lnTo>
                    <a:pt x="140767" y="39579"/>
                  </a:lnTo>
                  <a:lnTo>
                    <a:pt x="145455" y="64292"/>
                  </a:lnTo>
                  <a:lnTo>
                    <a:pt x="140936" y="90510"/>
                  </a:lnTo>
                  <a:lnTo>
                    <a:pt x="119739" y="130965"/>
                  </a:lnTo>
                  <a:lnTo>
                    <a:pt x="72402" y="181519"/>
                  </a:lnTo>
                  <a:lnTo>
                    <a:pt x="32569" y="207697"/>
                  </a:lnTo>
                  <a:lnTo>
                    <a:pt x="19040" y="214017"/>
                  </a:lnTo>
                  <a:lnTo>
                    <a:pt x="10021" y="212137"/>
                  </a:lnTo>
                  <a:lnTo>
                    <a:pt x="4008" y="204790"/>
                  </a:lnTo>
                  <a:lnTo>
                    <a:pt x="0" y="193797"/>
                  </a:lnTo>
                  <a:lnTo>
                    <a:pt x="1898" y="181899"/>
                  </a:lnTo>
                  <a:lnTo>
                    <a:pt x="16194" y="156491"/>
                  </a:lnTo>
                  <a:lnTo>
                    <a:pt x="37783" y="138088"/>
                  </a:lnTo>
                  <a:lnTo>
                    <a:pt x="64136" y="126355"/>
                  </a:lnTo>
                  <a:lnTo>
                    <a:pt x="111710" y="121273"/>
                  </a:lnTo>
                  <a:lnTo>
                    <a:pt x="141173" y="125484"/>
                  </a:lnTo>
                  <a:lnTo>
                    <a:pt x="161378" y="136495"/>
                  </a:lnTo>
                  <a:lnTo>
                    <a:pt x="183940" y="1581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2070391" y="12401164"/>
              <a:ext cx="54846" cy="287937"/>
            </a:xfrm>
            <a:custGeom>
              <a:avLst/>
              <a:gdLst/>
              <a:ahLst/>
              <a:cxnLst/>
              <a:rect l="0" t="0" r="0" b="0"/>
              <a:pathLst>
                <a:path w="54846" h="287937">
                  <a:moveTo>
                    <a:pt x="54845" y="0"/>
                  </a:moveTo>
                  <a:lnTo>
                    <a:pt x="43993" y="48808"/>
                  </a:lnTo>
                  <a:lnTo>
                    <a:pt x="37918" y="98253"/>
                  </a:lnTo>
                  <a:lnTo>
                    <a:pt x="26470" y="151498"/>
                  </a:lnTo>
                  <a:lnTo>
                    <a:pt x="13429" y="205868"/>
                  </a:lnTo>
                  <a:lnTo>
                    <a:pt x="3979" y="252447"/>
                  </a:lnTo>
                  <a:lnTo>
                    <a:pt x="0" y="287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1988124" y="12565699"/>
              <a:ext cx="178247" cy="1"/>
            </a:xfrm>
            <a:custGeom>
              <a:avLst/>
              <a:gdLst/>
              <a:ahLst/>
              <a:cxnLst/>
              <a:rect l="0" t="0" r="0" b="0"/>
              <a:pathLst>
                <a:path w="178247" h="1">
                  <a:moveTo>
                    <a:pt x="0" y="0"/>
                  </a:moveTo>
                  <a:lnTo>
                    <a:pt x="53209" y="0"/>
                  </a:lnTo>
                  <a:lnTo>
                    <a:pt x="105989" y="0"/>
                  </a:lnTo>
                  <a:lnTo>
                    <a:pt x="162167" y="0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2397156" y="12356420"/>
              <a:ext cx="139417" cy="306375"/>
            </a:xfrm>
            <a:custGeom>
              <a:avLst/>
              <a:gdLst/>
              <a:ahLst/>
              <a:cxnLst/>
              <a:rect l="0" t="0" r="0" b="0"/>
              <a:pathLst>
                <a:path w="139417" h="306375">
                  <a:moveTo>
                    <a:pt x="139416" y="17322"/>
                  </a:moveTo>
                  <a:lnTo>
                    <a:pt x="124859" y="2765"/>
                  </a:lnTo>
                  <a:lnTo>
                    <a:pt x="116000" y="0"/>
                  </a:lnTo>
                  <a:lnTo>
                    <a:pt x="93969" y="990"/>
                  </a:lnTo>
                  <a:lnTo>
                    <a:pt x="55871" y="17392"/>
                  </a:lnTo>
                  <a:lnTo>
                    <a:pt x="22916" y="48827"/>
                  </a:lnTo>
                  <a:lnTo>
                    <a:pt x="1132" y="87089"/>
                  </a:lnTo>
                  <a:lnTo>
                    <a:pt x="0" y="98873"/>
                  </a:lnTo>
                  <a:lnTo>
                    <a:pt x="6866" y="120092"/>
                  </a:lnTo>
                  <a:lnTo>
                    <a:pt x="35141" y="149168"/>
                  </a:lnTo>
                  <a:lnTo>
                    <a:pt x="94933" y="195477"/>
                  </a:lnTo>
                  <a:lnTo>
                    <a:pt x="113552" y="215333"/>
                  </a:lnTo>
                  <a:lnTo>
                    <a:pt x="126905" y="239392"/>
                  </a:lnTo>
                  <a:lnTo>
                    <a:pt x="129793" y="265320"/>
                  </a:lnTo>
                  <a:lnTo>
                    <a:pt x="128431" y="278632"/>
                  </a:lnTo>
                  <a:lnTo>
                    <a:pt x="122952" y="289031"/>
                  </a:lnTo>
                  <a:lnTo>
                    <a:pt x="104676" y="304647"/>
                  </a:lnTo>
                  <a:lnTo>
                    <a:pt x="94928" y="306374"/>
                  </a:lnTo>
                  <a:lnTo>
                    <a:pt x="85382" y="304479"/>
                  </a:lnTo>
                  <a:lnTo>
                    <a:pt x="75971" y="300167"/>
                  </a:lnTo>
                  <a:lnTo>
                    <a:pt x="69697" y="291199"/>
                  </a:lnTo>
                  <a:lnTo>
                    <a:pt x="62726" y="264985"/>
                  </a:lnTo>
                  <a:lnTo>
                    <a:pt x="66080" y="215966"/>
                  </a:lnTo>
                  <a:lnTo>
                    <a:pt x="80862" y="155755"/>
                  </a:lnTo>
                  <a:lnTo>
                    <a:pt x="94390" y="107976"/>
                  </a:lnTo>
                  <a:lnTo>
                    <a:pt x="98283" y="858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2632551" y="12373742"/>
              <a:ext cx="123402" cy="233091"/>
            </a:xfrm>
            <a:custGeom>
              <a:avLst/>
              <a:gdLst/>
              <a:ahLst/>
              <a:cxnLst/>
              <a:rect l="0" t="0" r="0" b="0"/>
              <a:pathLst>
                <a:path w="123402" h="233091">
                  <a:moveTo>
                    <a:pt x="0" y="0"/>
                  </a:moveTo>
                  <a:lnTo>
                    <a:pt x="18977" y="48808"/>
                  </a:lnTo>
                  <a:lnTo>
                    <a:pt x="44036" y="108498"/>
                  </a:lnTo>
                  <a:lnTo>
                    <a:pt x="73079" y="164299"/>
                  </a:lnTo>
                  <a:lnTo>
                    <a:pt x="91563" y="202551"/>
                  </a:lnTo>
                  <a:lnTo>
                    <a:pt x="123401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2632551" y="12414876"/>
              <a:ext cx="205669" cy="246802"/>
            </a:xfrm>
            <a:custGeom>
              <a:avLst/>
              <a:gdLst/>
              <a:ahLst/>
              <a:cxnLst/>
              <a:rect l="0" t="0" r="0" b="0"/>
              <a:pathLst>
                <a:path w="205669" h="246802">
                  <a:moveTo>
                    <a:pt x="205668" y="0"/>
                  </a:moveTo>
                  <a:lnTo>
                    <a:pt x="158894" y="56197"/>
                  </a:lnTo>
                  <a:lnTo>
                    <a:pt x="106840" y="119254"/>
                  </a:lnTo>
                  <a:lnTo>
                    <a:pt x="55673" y="176495"/>
                  </a:lnTo>
                  <a:lnTo>
                    <a:pt x="8198" y="235663"/>
                  </a:lnTo>
                  <a:lnTo>
                    <a:pt x="0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3057598" y="12373742"/>
              <a:ext cx="54846" cy="246803"/>
            </a:xfrm>
            <a:custGeom>
              <a:avLst/>
              <a:gdLst/>
              <a:ahLst/>
              <a:cxnLst/>
              <a:rect l="0" t="0" r="0" b="0"/>
              <a:pathLst>
                <a:path w="54846" h="246803">
                  <a:moveTo>
                    <a:pt x="54845" y="0"/>
                  </a:moveTo>
                  <a:lnTo>
                    <a:pt x="39930" y="52870"/>
                  </a:lnTo>
                  <a:lnTo>
                    <a:pt x="27066" y="109104"/>
                  </a:lnTo>
                  <a:lnTo>
                    <a:pt x="13605" y="164361"/>
                  </a:lnTo>
                  <a:lnTo>
                    <a:pt x="4031" y="211203"/>
                  </a:lnTo>
                  <a:lnTo>
                    <a:pt x="0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2961619" y="12469721"/>
              <a:ext cx="164536" cy="13712"/>
            </a:xfrm>
            <a:custGeom>
              <a:avLst/>
              <a:gdLst/>
              <a:ahLst/>
              <a:cxnLst/>
              <a:rect l="0" t="0" r="0" b="0"/>
              <a:pathLst>
                <a:path w="164536" h="13712">
                  <a:moveTo>
                    <a:pt x="0" y="13711"/>
                  </a:moveTo>
                  <a:lnTo>
                    <a:pt x="35887" y="4288"/>
                  </a:lnTo>
                  <a:lnTo>
                    <a:pt x="90531" y="1270"/>
                  </a:lnTo>
                  <a:lnTo>
                    <a:pt x="148111" y="251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3263266" y="12483432"/>
              <a:ext cx="82268" cy="95979"/>
            </a:xfrm>
            <a:custGeom>
              <a:avLst/>
              <a:gdLst/>
              <a:ahLst/>
              <a:cxnLst/>
              <a:rect l="0" t="0" r="0" b="0"/>
              <a:pathLst>
                <a:path w="82268" h="95979">
                  <a:moveTo>
                    <a:pt x="0" y="0"/>
                  </a:moveTo>
                  <a:lnTo>
                    <a:pt x="12470" y="31316"/>
                  </a:lnTo>
                  <a:lnTo>
                    <a:pt x="51315" y="77607"/>
                  </a:lnTo>
                  <a:lnTo>
                    <a:pt x="64956" y="87814"/>
                  </a:lnTo>
                  <a:lnTo>
                    <a:pt x="82267" y="959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3318111" y="12401164"/>
              <a:ext cx="178246" cy="411337"/>
            </a:xfrm>
            <a:custGeom>
              <a:avLst/>
              <a:gdLst/>
              <a:ahLst/>
              <a:cxnLst/>
              <a:rect l="0" t="0" r="0" b="0"/>
              <a:pathLst>
                <a:path w="178246" h="411337">
                  <a:moveTo>
                    <a:pt x="178245" y="0"/>
                  </a:moveTo>
                  <a:lnTo>
                    <a:pt x="132995" y="60739"/>
                  </a:lnTo>
                  <a:lnTo>
                    <a:pt x="105781" y="124178"/>
                  </a:lnTo>
                  <a:lnTo>
                    <a:pt x="85445" y="178399"/>
                  </a:lnTo>
                  <a:lnTo>
                    <a:pt x="57729" y="237184"/>
                  </a:lnTo>
                  <a:lnTo>
                    <a:pt x="37133" y="299748"/>
                  </a:lnTo>
                  <a:lnTo>
                    <a:pt x="15742" y="349496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3536306" y="12256774"/>
              <a:ext cx="193142" cy="225221"/>
            </a:xfrm>
            <a:custGeom>
              <a:avLst/>
              <a:gdLst/>
              <a:ahLst/>
              <a:cxnLst/>
              <a:rect l="0" t="0" r="0" b="0"/>
              <a:pathLst>
                <a:path w="193142" h="225221">
                  <a:moveTo>
                    <a:pt x="69740" y="7279"/>
                  </a:moveTo>
                  <a:lnTo>
                    <a:pt x="91576" y="0"/>
                  </a:lnTo>
                  <a:lnTo>
                    <a:pt x="99532" y="2427"/>
                  </a:lnTo>
                  <a:lnTo>
                    <a:pt x="106360" y="8615"/>
                  </a:lnTo>
                  <a:lnTo>
                    <a:pt x="112434" y="17310"/>
                  </a:lnTo>
                  <a:lnTo>
                    <a:pt x="120985" y="58663"/>
                  </a:lnTo>
                  <a:lnTo>
                    <a:pt x="116239" y="102231"/>
                  </a:lnTo>
                  <a:lnTo>
                    <a:pt x="97906" y="151366"/>
                  </a:lnTo>
                  <a:lnTo>
                    <a:pt x="65897" y="197239"/>
                  </a:lnTo>
                  <a:lnTo>
                    <a:pt x="27468" y="225220"/>
                  </a:lnTo>
                  <a:lnTo>
                    <a:pt x="17183" y="224176"/>
                  </a:lnTo>
                  <a:lnTo>
                    <a:pt x="8803" y="217386"/>
                  </a:lnTo>
                  <a:lnTo>
                    <a:pt x="1693" y="206766"/>
                  </a:lnTo>
                  <a:lnTo>
                    <a:pt x="0" y="196638"/>
                  </a:lnTo>
                  <a:lnTo>
                    <a:pt x="1918" y="186839"/>
                  </a:lnTo>
                  <a:lnTo>
                    <a:pt x="6244" y="177260"/>
                  </a:lnTo>
                  <a:lnTo>
                    <a:pt x="34168" y="149221"/>
                  </a:lnTo>
                  <a:lnTo>
                    <a:pt x="71388" y="128894"/>
                  </a:lnTo>
                  <a:lnTo>
                    <a:pt x="118641" y="120502"/>
                  </a:lnTo>
                  <a:lnTo>
                    <a:pt x="180170" y="128285"/>
                  </a:lnTo>
                  <a:lnTo>
                    <a:pt x="193141" y="1306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3743158" y="12483432"/>
              <a:ext cx="82268" cy="13712"/>
            </a:xfrm>
            <a:custGeom>
              <a:avLst/>
              <a:gdLst/>
              <a:ahLst/>
              <a:cxnLst/>
              <a:rect l="0" t="0" r="0" b="0"/>
              <a:pathLst>
                <a:path w="82268" h="13712">
                  <a:moveTo>
                    <a:pt x="0" y="0"/>
                  </a:moveTo>
                  <a:lnTo>
                    <a:pt x="44745" y="10852"/>
                  </a:lnTo>
                  <a:lnTo>
                    <a:pt x="82267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3930280" y="12346319"/>
              <a:ext cx="169370" cy="123403"/>
            </a:xfrm>
            <a:custGeom>
              <a:avLst/>
              <a:gdLst/>
              <a:ahLst/>
              <a:cxnLst/>
              <a:rect l="0" t="0" r="0" b="0"/>
              <a:pathLst>
                <a:path w="169370" h="123403">
                  <a:moveTo>
                    <a:pt x="114524" y="0"/>
                  </a:moveTo>
                  <a:lnTo>
                    <a:pt x="83209" y="23417"/>
                  </a:lnTo>
                  <a:lnTo>
                    <a:pt x="26223" y="84362"/>
                  </a:lnTo>
                  <a:lnTo>
                    <a:pt x="2153" y="97418"/>
                  </a:lnTo>
                  <a:lnTo>
                    <a:pt x="0" y="101510"/>
                  </a:lnTo>
                  <a:lnTo>
                    <a:pt x="4658" y="104237"/>
                  </a:lnTo>
                  <a:lnTo>
                    <a:pt x="63199" y="108614"/>
                  </a:lnTo>
                  <a:lnTo>
                    <a:pt x="124699" y="118902"/>
                  </a:lnTo>
                  <a:lnTo>
                    <a:pt x="169369" y="1234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4072227" y="12264053"/>
              <a:ext cx="150824" cy="342780"/>
            </a:xfrm>
            <a:custGeom>
              <a:avLst/>
              <a:gdLst/>
              <a:ahLst/>
              <a:cxnLst/>
              <a:rect l="0" t="0" r="0" b="0"/>
              <a:pathLst>
                <a:path w="150824" h="342780">
                  <a:moveTo>
                    <a:pt x="150823" y="0"/>
                  </a:moveTo>
                  <a:lnTo>
                    <a:pt x="120993" y="59660"/>
                  </a:lnTo>
                  <a:lnTo>
                    <a:pt x="95265" y="115178"/>
                  </a:lnTo>
                  <a:lnTo>
                    <a:pt x="77379" y="157833"/>
                  </a:lnTo>
                  <a:lnTo>
                    <a:pt x="59274" y="202181"/>
                  </a:lnTo>
                  <a:lnTo>
                    <a:pt x="41071" y="247284"/>
                  </a:lnTo>
                  <a:lnTo>
                    <a:pt x="17755" y="303312"/>
                  </a:lnTo>
                  <a:lnTo>
                    <a:pt x="0" y="3427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4209339" y="12456009"/>
              <a:ext cx="54846" cy="164536"/>
            </a:xfrm>
            <a:custGeom>
              <a:avLst/>
              <a:gdLst/>
              <a:ahLst/>
              <a:cxnLst/>
              <a:rect l="0" t="0" r="0" b="0"/>
              <a:pathLst>
                <a:path w="54846" h="164536">
                  <a:moveTo>
                    <a:pt x="0" y="0"/>
                  </a:moveTo>
                  <a:lnTo>
                    <a:pt x="0" y="29116"/>
                  </a:lnTo>
                  <a:lnTo>
                    <a:pt x="20369" y="82602"/>
                  </a:lnTo>
                  <a:lnTo>
                    <a:pt x="40643" y="133116"/>
                  </a:lnTo>
                  <a:lnTo>
                    <a:pt x="54845" y="1645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4250472" y="12442298"/>
              <a:ext cx="123402" cy="356492"/>
            </a:xfrm>
            <a:custGeom>
              <a:avLst/>
              <a:gdLst/>
              <a:ahLst/>
              <a:cxnLst/>
              <a:rect l="0" t="0" r="0" b="0"/>
              <a:pathLst>
                <a:path w="123402" h="356492">
                  <a:moveTo>
                    <a:pt x="123401" y="0"/>
                  </a:moveTo>
                  <a:lnTo>
                    <a:pt x="104317" y="57253"/>
                  </a:lnTo>
                  <a:lnTo>
                    <a:pt x="91171" y="111249"/>
                  </a:lnTo>
                  <a:lnTo>
                    <a:pt x="77627" y="160933"/>
                  </a:lnTo>
                  <a:lnTo>
                    <a:pt x="56686" y="219159"/>
                  </a:lnTo>
                  <a:lnTo>
                    <a:pt x="38463" y="270097"/>
                  </a:lnTo>
                  <a:lnTo>
                    <a:pt x="18657" y="325207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4538407" y="12373742"/>
              <a:ext cx="109691" cy="13712"/>
            </a:xfrm>
            <a:custGeom>
              <a:avLst/>
              <a:gdLst/>
              <a:ahLst/>
              <a:cxnLst/>
              <a:rect l="0" t="0" r="0" b="0"/>
              <a:pathLst>
                <a:path w="109691" h="13712">
                  <a:moveTo>
                    <a:pt x="0" y="13711"/>
                  </a:moveTo>
                  <a:lnTo>
                    <a:pt x="59660" y="2858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4524696" y="12469721"/>
              <a:ext cx="109691" cy="13712"/>
            </a:xfrm>
            <a:custGeom>
              <a:avLst/>
              <a:gdLst/>
              <a:ahLst/>
              <a:cxnLst/>
              <a:rect l="0" t="0" r="0" b="0"/>
              <a:pathLst>
                <a:path w="109691" h="13712">
                  <a:moveTo>
                    <a:pt x="0" y="13711"/>
                  </a:moveTo>
                  <a:lnTo>
                    <a:pt x="51686" y="12188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4894899" y="12360031"/>
              <a:ext cx="27423" cy="1"/>
            </a:xfrm>
            <a:custGeom>
              <a:avLst/>
              <a:gdLst/>
              <a:ahLst/>
              <a:cxnLst/>
              <a:rect l="0" t="0" r="0" b="0"/>
              <a:pathLst>
                <a:path w="27423" h="1">
                  <a:moveTo>
                    <a:pt x="0" y="0"/>
                  </a:moveTo>
                  <a:lnTo>
                    <a:pt x="2742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5058552" y="12305186"/>
              <a:ext cx="179128" cy="123402"/>
            </a:xfrm>
            <a:custGeom>
              <a:avLst/>
              <a:gdLst/>
              <a:ahLst/>
              <a:cxnLst/>
              <a:rect l="0" t="0" r="0" b="0"/>
              <a:pathLst>
                <a:path w="179128" h="123402">
                  <a:moveTo>
                    <a:pt x="124282" y="0"/>
                  </a:moveTo>
                  <a:lnTo>
                    <a:pt x="74461" y="56197"/>
                  </a:lnTo>
                  <a:lnTo>
                    <a:pt x="16036" y="95343"/>
                  </a:lnTo>
                  <a:lnTo>
                    <a:pt x="1844" y="104695"/>
                  </a:lnTo>
                  <a:lnTo>
                    <a:pt x="0" y="110931"/>
                  </a:lnTo>
                  <a:lnTo>
                    <a:pt x="6387" y="115088"/>
                  </a:lnTo>
                  <a:lnTo>
                    <a:pt x="30751" y="118183"/>
                  </a:lnTo>
                  <a:lnTo>
                    <a:pt x="87694" y="111819"/>
                  </a:lnTo>
                  <a:lnTo>
                    <a:pt x="135277" y="114383"/>
                  </a:lnTo>
                  <a:lnTo>
                    <a:pt x="179127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5141700" y="12140651"/>
              <a:ext cx="301648" cy="548450"/>
            </a:xfrm>
            <a:custGeom>
              <a:avLst/>
              <a:gdLst/>
              <a:ahLst/>
              <a:cxnLst/>
              <a:rect l="0" t="0" r="0" b="0"/>
              <a:pathLst>
                <a:path w="301648" h="548450">
                  <a:moveTo>
                    <a:pt x="301647" y="0"/>
                  </a:moveTo>
                  <a:lnTo>
                    <a:pt x="263479" y="61779"/>
                  </a:lnTo>
                  <a:lnTo>
                    <a:pt x="230021" y="124315"/>
                  </a:lnTo>
                  <a:lnTo>
                    <a:pt x="203200" y="178427"/>
                  </a:lnTo>
                  <a:lnTo>
                    <a:pt x="172285" y="233126"/>
                  </a:lnTo>
                  <a:lnTo>
                    <a:pt x="136838" y="292006"/>
                  </a:lnTo>
                  <a:lnTo>
                    <a:pt x="107774" y="354588"/>
                  </a:lnTo>
                  <a:lnTo>
                    <a:pt x="84916" y="404341"/>
                  </a:lnTo>
                  <a:lnTo>
                    <a:pt x="49895" y="464800"/>
                  </a:lnTo>
                  <a:lnTo>
                    <a:pt x="17699" y="516690"/>
                  </a:lnTo>
                  <a:lnTo>
                    <a:pt x="0" y="5484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4853765" y="12285334"/>
              <a:ext cx="152742" cy="47275"/>
            </a:xfrm>
            <a:custGeom>
              <a:avLst/>
              <a:gdLst/>
              <a:ahLst/>
              <a:cxnLst/>
              <a:rect l="0" t="0" r="0" b="0"/>
              <a:pathLst>
                <a:path w="152742" h="47275">
                  <a:moveTo>
                    <a:pt x="0" y="47274"/>
                  </a:moveTo>
                  <a:lnTo>
                    <a:pt x="57253" y="28190"/>
                  </a:lnTo>
                  <a:lnTo>
                    <a:pt x="119588" y="10553"/>
                  </a:lnTo>
                  <a:lnTo>
                    <a:pt x="152741" y="0"/>
                  </a:lnTo>
                  <a:lnTo>
                    <a:pt x="93940" y="16348"/>
                  </a:lnTo>
                  <a:lnTo>
                    <a:pt x="41134" y="335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1220297" y="12839923"/>
            <a:ext cx="2060108" cy="617005"/>
            <a:chOff x="1220297" y="12839923"/>
            <a:chExt cx="2060108" cy="617005"/>
          </a:xfrm>
        </p:grpSpPr>
        <p:sp>
          <p:nvSpPr>
            <p:cNvPr id="180" name="Freeform 179"/>
            <p:cNvSpPr/>
            <p:nvPr/>
          </p:nvSpPr>
          <p:spPr>
            <a:xfrm>
              <a:off x="1302564" y="13127858"/>
              <a:ext cx="109691" cy="301647"/>
            </a:xfrm>
            <a:custGeom>
              <a:avLst/>
              <a:gdLst/>
              <a:ahLst/>
              <a:cxnLst/>
              <a:rect l="0" t="0" r="0" b="0"/>
              <a:pathLst>
                <a:path w="109691" h="301647">
                  <a:moveTo>
                    <a:pt x="0" y="0"/>
                  </a:moveTo>
                  <a:lnTo>
                    <a:pt x="14915" y="59660"/>
                  </a:lnTo>
                  <a:lnTo>
                    <a:pt x="31842" y="111117"/>
                  </a:lnTo>
                  <a:lnTo>
                    <a:pt x="56154" y="164957"/>
                  </a:lnTo>
                  <a:lnTo>
                    <a:pt x="78593" y="219506"/>
                  </a:lnTo>
                  <a:lnTo>
                    <a:pt x="94890" y="266137"/>
                  </a:lnTo>
                  <a:lnTo>
                    <a:pt x="109690" y="3016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1220297" y="13100436"/>
              <a:ext cx="287936" cy="356492"/>
            </a:xfrm>
            <a:custGeom>
              <a:avLst/>
              <a:gdLst/>
              <a:ahLst/>
              <a:cxnLst/>
              <a:rect l="0" t="0" r="0" b="0"/>
              <a:pathLst>
                <a:path w="287936" h="356492">
                  <a:moveTo>
                    <a:pt x="287935" y="0"/>
                  </a:moveTo>
                  <a:lnTo>
                    <a:pt x="243190" y="48808"/>
                  </a:lnTo>
                  <a:lnTo>
                    <a:pt x="198522" y="101217"/>
                  </a:lnTo>
                  <a:lnTo>
                    <a:pt x="151086" y="161161"/>
                  </a:lnTo>
                  <a:lnTo>
                    <a:pt x="105154" y="220740"/>
                  </a:lnTo>
                  <a:lnTo>
                    <a:pt x="59420" y="280836"/>
                  </a:lnTo>
                  <a:lnTo>
                    <a:pt x="17774" y="335525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1589481" y="12839923"/>
              <a:ext cx="171641" cy="241684"/>
            </a:xfrm>
            <a:custGeom>
              <a:avLst/>
              <a:gdLst/>
              <a:ahLst/>
              <a:cxnLst/>
              <a:rect l="0" t="0" r="0" b="0"/>
              <a:pathLst>
                <a:path w="171641" h="241684">
                  <a:moveTo>
                    <a:pt x="124419" y="0"/>
                  </a:moveTo>
                  <a:lnTo>
                    <a:pt x="153534" y="7279"/>
                  </a:lnTo>
                  <a:lnTo>
                    <a:pt x="162111" y="15517"/>
                  </a:lnTo>
                  <a:lnTo>
                    <a:pt x="171640" y="40921"/>
                  </a:lnTo>
                  <a:lnTo>
                    <a:pt x="167751" y="68461"/>
                  </a:lnTo>
                  <a:lnTo>
                    <a:pt x="148430" y="105599"/>
                  </a:lnTo>
                  <a:lnTo>
                    <a:pt x="107326" y="160004"/>
                  </a:lnTo>
                  <a:lnTo>
                    <a:pt x="55195" y="216961"/>
                  </a:lnTo>
                  <a:lnTo>
                    <a:pt x="28144" y="239125"/>
                  </a:lnTo>
                  <a:lnTo>
                    <a:pt x="17579" y="241683"/>
                  </a:lnTo>
                  <a:lnTo>
                    <a:pt x="9012" y="238818"/>
                  </a:lnTo>
                  <a:lnTo>
                    <a:pt x="1777" y="232338"/>
                  </a:lnTo>
                  <a:lnTo>
                    <a:pt x="0" y="224971"/>
                  </a:lnTo>
                  <a:lnTo>
                    <a:pt x="1863" y="217013"/>
                  </a:lnTo>
                  <a:lnTo>
                    <a:pt x="6152" y="208662"/>
                  </a:lnTo>
                  <a:lnTo>
                    <a:pt x="34024" y="182349"/>
                  </a:lnTo>
                  <a:lnTo>
                    <a:pt x="45874" y="177934"/>
                  </a:lnTo>
                  <a:lnTo>
                    <a:pt x="71229" y="177092"/>
                  </a:lnTo>
                  <a:lnTo>
                    <a:pt x="93669" y="185857"/>
                  </a:lnTo>
                  <a:lnTo>
                    <a:pt x="124419" y="2056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1851012" y="12990747"/>
              <a:ext cx="68557" cy="301646"/>
            </a:xfrm>
            <a:custGeom>
              <a:avLst/>
              <a:gdLst/>
              <a:ahLst/>
              <a:cxnLst/>
              <a:rect l="0" t="0" r="0" b="0"/>
              <a:pathLst>
                <a:path w="68557" h="301646">
                  <a:moveTo>
                    <a:pt x="68556" y="0"/>
                  </a:moveTo>
                  <a:lnTo>
                    <a:pt x="53641" y="48807"/>
                  </a:lnTo>
                  <a:lnTo>
                    <a:pt x="40777" y="102314"/>
                  </a:lnTo>
                  <a:lnTo>
                    <a:pt x="27317" y="158286"/>
                  </a:lnTo>
                  <a:lnTo>
                    <a:pt x="13680" y="207878"/>
                  </a:lnTo>
                  <a:lnTo>
                    <a:pt x="4054" y="257105"/>
                  </a:lnTo>
                  <a:lnTo>
                    <a:pt x="0" y="3016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1809879" y="13100436"/>
              <a:ext cx="178246" cy="27423"/>
            </a:xfrm>
            <a:custGeom>
              <a:avLst/>
              <a:gdLst/>
              <a:ahLst/>
              <a:cxnLst/>
              <a:rect l="0" t="0" r="0" b="0"/>
              <a:pathLst>
                <a:path w="178246" h="27423">
                  <a:moveTo>
                    <a:pt x="0" y="27422"/>
                  </a:moveTo>
                  <a:lnTo>
                    <a:pt x="35886" y="17999"/>
                  </a:lnTo>
                  <a:lnTo>
                    <a:pt x="89006" y="13458"/>
                  </a:lnTo>
                  <a:lnTo>
                    <a:pt x="145383" y="3110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2151768" y="12933814"/>
              <a:ext cx="124293" cy="364313"/>
            </a:xfrm>
            <a:custGeom>
              <a:avLst/>
              <a:gdLst/>
              <a:ahLst/>
              <a:cxnLst/>
              <a:rect l="0" t="0" r="0" b="0"/>
              <a:pathLst>
                <a:path w="124293" h="364313">
                  <a:moveTo>
                    <a:pt x="110580" y="15799"/>
                  </a:moveTo>
                  <a:lnTo>
                    <a:pt x="96023" y="1241"/>
                  </a:lnTo>
                  <a:lnTo>
                    <a:pt x="87164" y="0"/>
                  </a:lnTo>
                  <a:lnTo>
                    <a:pt x="65133" y="6746"/>
                  </a:lnTo>
                  <a:lnTo>
                    <a:pt x="34314" y="27674"/>
                  </a:lnTo>
                  <a:lnTo>
                    <a:pt x="5885" y="60451"/>
                  </a:lnTo>
                  <a:lnTo>
                    <a:pt x="1173" y="72989"/>
                  </a:lnTo>
                  <a:lnTo>
                    <a:pt x="0" y="99108"/>
                  </a:lnTo>
                  <a:lnTo>
                    <a:pt x="8620" y="121888"/>
                  </a:lnTo>
                  <a:lnTo>
                    <a:pt x="56414" y="180018"/>
                  </a:lnTo>
                  <a:lnTo>
                    <a:pt x="92433" y="224113"/>
                  </a:lnTo>
                  <a:lnTo>
                    <a:pt x="102515" y="254127"/>
                  </a:lnTo>
                  <a:lnTo>
                    <a:pt x="105472" y="287781"/>
                  </a:lnTo>
                  <a:lnTo>
                    <a:pt x="101708" y="323050"/>
                  </a:lnTo>
                  <a:lnTo>
                    <a:pt x="86832" y="350913"/>
                  </a:lnTo>
                  <a:lnTo>
                    <a:pt x="76467" y="362609"/>
                  </a:lnTo>
                  <a:lnTo>
                    <a:pt x="66509" y="364312"/>
                  </a:lnTo>
                  <a:lnTo>
                    <a:pt x="56824" y="359354"/>
                  </a:lnTo>
                  <a:lnTo>
                    <a:pt x="47320" y="349955"/>
                  </a:lnTo>
                  <a:lnTo>
                    <a:pt x="42508" y="337595"/>
                  </a:lnTo>
                  <a:lnTo>
                    <a:pt x="41224" y="307610"/>
                  </a:lnTo>
                  <a:lnTo>
                    <a:pt x="49066" y="256471"/>
                  </a:lnTo>
                  <a:lnTo>
                    <a:pt x="68317" y="202722"/>
                  </a:lnTo>
                  <a:lnTo>
                    <a:pt x="100595" y="140914"/>
                  </a:lnTo>
                  <a:lnTo>
                    <a:pt x="124292" y="8435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2385749" y="12977035"/>
              <a:ext cx="109691" cy="233091"/>
            </a:xfrm>
            <a:custGeom>
              <a:avLst/>
              <a:gdLst/>
              <a:ahLst/>
              <a:cxnLst/>
              <a:rect l="0" t="0" r="0" b="0"/>
              <a:pathLst>
                <a:path w="109691" h="233091">
                  <a:moveTo>
                    <a:pt x="0" y="0"/>
                  </a:moveTo>
                  <a:lnTo>
                    <a:pt x="14915" y="55597"/>
                  </a:lnTo>
                  <a:lnTo>
                    <a:pt x="32231" y="109838"/>
                  </a:lnTo>
                  <a:lnTo>
                    <a:pt x="65728" y="167412"/>
                  </a:lnTo>
                  <a:lnTo>
                    <a:pt x="85492" y="202458"/>
                  </a:lnTo>
                  <a:lnTo>
                    <a:pt x="109690" y="2330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2385749" y="12977035"/>
              <a:ext cx="150824" cy="260515"/>
            </a:xfrm>
            <a:custGeom>
              <a:avLst/>
              <a:gdLst/>
              <a:ahLst/>
              <a:cxnLst/>
              <a:rect l="0" t="0" r="0" b="0"/>
              <a:pathLst>
                <a:path w="150824" h="260515">
                  <a:moveTo>
                    <a:pt x="150823" y="0"/>
                  </a:moveTo>
                  <a:lnTo>
                    <a:pt x="116931" y="48807"/>
                  </a:lnTo>
                  <a:lnTo>
                    <a:pt x="80350" y="102315"/>
                  </a:lnTo>
                  <a:lnTo>
                    <a:pt x="48691" y="158287"/>
                  </a:lnTo>
                  <a:lnTo>
                    <a:pt x="24345" y="218144"/>
                  </a:lnTo>
                  <a:lnTo>
                    <a:pt x="0" y="2605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2687395" y="12922190"/>
              <a:ext cx="68558" cy="342781"/>
            </a:xfrm>
            <a:custGeom>
              <a:avLst/>
              <a:gdLst/>
              <a:ahLst/>
              <a:cxnLst/>
              <a:rect l="0" t="0" r="0" b="0"/>
              <a:pathLst>
                <a:path w="68558" h="342781">
                  <a:moveTo>
                    <a:pt x="68557" y="0"/>
                  </a:moveTo>
                  <a:lnTo>
                    <a:pt x="53642" y="59660"/>
                  </a:lnTo>
                  <a:lnTo>
                    <a:pt x="40777" y="115180"/>
                  </a:lnTo>
                  <a:lnTo>
                    <a:pt x="31835" y="157833"/>
                  </a:lnTo>
                  <a:lnTo>
                    <a:pt x="22782" y="202183"/>
                  </a:lnTo>
                  <a:lnTo>
                    <a:pt x="9120" y="262695"/>
                  </a:lnTo>
                  <a:lnTo>
                    <a:pt x="4054" y="296523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2659973" y="13031881"/>
              <a:ext cx="164535" cy="13711"/>
            </a:xfrm>
            <a:custGeom>
              <a:avLst/>
              <a:gdLst/>
              <a:ahLst/>
              <a:cxnLst/>
              <a:rect l="0" t="0" r="0" b="0"/>
              <a:pathLst>
                <a:path w="164535" h="13711">
                  <a:moveTo>
                    <a:pt x="0" y="0"/>
                  </a:moveTo>
                  <a:lnTo>
                    <a:pt x="53209" y="0"/>
                  </a:lnTo>
                  <a:lnTo>
                    <a:pt x="104465" y="1523"/>
                  </a:lnTo>
                  <a:lnTo>
                    <a:pt x="164534" y="137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2934197" y="12881056"/>
              <a:ext cx="137113" cy="370204"/>
            </a:xfrm>
            <a:custGeom>
              <a:avLst/>
              <a:gdLst/>
              <a:ahLst/>
              <a:cxnLst/>
              <a:rect l="0" t="0" r="0" b="0"/>
              <a:pathLst>
                <a:path w="137113" h="370204">
                  <a:moveTo>
                    <a:pt x="137112" y="0"/>
                  </a:moveTo>
                  <a:lnTo>
                    <a:pt x="111345" y="55599"/>
                  </a:lnTo>
                  <a:lnTo>
                    <a:pt x="91735" y="109839"/>
                  </a:lnTo>
                  <a:lnTo>
                    <a:pt x="73191" y="164563"/>
                  </a:lnTo>
                  <a:lnTo>
                    <a:pt x="50795" y="223448"/>
                  </a:lnTo>
                  <a:lnTo>
                    <a:pt x="24760" y="286032"/>
                  </a:lnTo>
                  <a:lnTo>
                    <a:pt x="6471" y="347257"/>
                  </a:lnTo>
                  <a:lnTo>
                    <a:pt x="0" y="37020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3100145" y="12922190"/>
              <a:ext cx="180260" cy="383915"/>
            </a:xfrm>
            <a:custGeom>
              <a:avLst/>
              <a:gdLst/>
              <a:ahLst/>
              <a:cxnLst/>
              <a:rect l="0" t="0" r="0" b="0"/>
              <a:pathLst>
                <a:path w="180260" h="383915">
                  <a:moveTo>
                    <a:pt x="108276" y="0"/>
                  </a:moveTo>
                  <a:lnTo>
                    <a:pt x="93718" y="21837"/>
                  </a:lnTo>
                  <a:lnTo>
                    <a:pt x="77387" y="79089"/>
                  </a:lnTo>
                  <a:lnTo>
                    <a:pt x="55620" y="132108"/>
                  </a:lnTo>
                  <a:lnTo>
                    <a:pt x="37153" y="184043"/>
                  </a:lnTo>
                  <a:lnTo>
                    <a:pt x="22032" y="230745"/>
                  </a:lnTo>
                  <a:lnTo>
                    <a:pt x="624" y="288086"/>
                  </a:lnTo>
                  <a:lnTo>
                    <a:pt x="0" y="323042"/>
                  </a:lnTo>
                  <a:lnTo>
                    <a:pt x="4099" y="338762"/>
                  </a:lnTo>
                  <a:lnTo>
                    <a:pt x="12926" y="346195"/>
                  </a:lnTo>
                  <a:lnTo>
                    <a:pt x="24905" y="348102"/>
                  </a:lnTo>
                  <a:lnTo>
                    <a:pt x="38984" y="346329"/>
                  </a:lnTo>
                  <a:lnTo>
                    <a:pt x="66815" y="332170"/>
                  </a:lnTo>
                  <a:lnTo>
                    <a:pt x="126232" y="282251"/>
                  </a:lnTo>
                  <a:lnTo>
                    <a:pt x="161332" y="245118"/>
                  </a:lnTo>
                  <a:lnTo>
                    <a:pt x="176545" y="218631"/>
                  </a:lnTo>
                  <a:lnTo>
                    <a:pt x="180259" y="191624"/>
                  </a:lnTo>
                  <a:lnTo>
                    <a:pt x="179117" y="178023"/>
                  </a:lnTo>
                  <a:lnTo>
                    <a:pt x="175308" y="172003"/>
                  </a:lnTo>
                  <a:lnTo>
                    <a:pt x="169722" y="171037"/>
                  </a:lnTo>
                  <a:lnTo>
                    <a:pt x="155390" y="178089"/>
                  </a:lnTo>
                  <a:lnTo>
                    <a:pt x="130192" y="200713"/>
                  </a:lnTo>
                  <a:lnTo>
                    <a:pt x="85301" y="261666"/>
                  </a:lnTo>
                  <a:lnTo>
                    <a:pt x="50360" y="315585"/>
                  </a:lnTo>
                  <a:lnTo>
                    <a:pt x="27208" y="362122"/>
                  </a:lnTo>
                  <a:lnTo>
                    <a:pt x="12298" y="3839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5703860" y="12030962"/>
            <a:ext cx="579924" cy="356492"/>
            <a:chOff x="5703860" y="12030962"/>
            <a:chExt cx="579924" cy="356492"/>
          </a:xfrm>
        </p:grpSpPr>
        <p:sp>
          <p:nvSpPr>
            <p:cNvPr id="193" name="Freeform 192"/>
            <p:cNvSpPr/>
            <p:nvPr/>
          </p:nvSpPr>
          <p:spPr>
            <a:xfrm>
              <a:off x="5731282" y="12168074"/>
              <a:ext cx="82268" cy="219380"/>
            </a:xfrm>
            <a:custGeom>
              <a:avLst/>
              <a:gdLst/>
              <a:ahLst/>
              <a:cxnLst/>
              <a:rect l="0" t="0" r="0" b="0"/>
              <a:pathLst>
                <a:path w="82268" h="219380">
                  <a:moveTo>
                    <a:pt x="0" y="0"/>
                  </a:moveTo>
                  <a:lnTo>
                    <a:pt x="14915" y="59660"/>
                  </a:lnTo>
                  <a:lnTo>
                    <a:pt x="31842" y="111116"/>
                  </a:lnTo>
                  <a:lnTo>
                    <a:pt x="56155" y="160894"/>
                  </a:lnTo>
                  <a:lnTo>
                    <a:pt x="82267" y="2193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5703860" y="12236630"/>
              <a:ext cx="137113" cy="82269"/>
            </a:xfrm>
            <a:custGeom>
              <a:avLst/>
              <a:gdLst/>
              <a:ahLst/>
              <a:cxnLst/>
              <a:rect l="0" t="0" r="0" b="0"/>
              <a:pathLst>
                <a:path w="137113" h="82269">
                  <a:moveTo>
                    <a:pt x="0" y="82268"/>
                  </a:moveTo>
                  <a:lnTo>
                    <a:pt x="7279" y="60432"/>
                  </a:lnTo>
                  <a:lnTo>
                    <a:pt x="23040" y="45648"/>
                  </a:lnTo>
                  <a:lnTo>
                    <a:pt x="77678" y="23744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5936950" y="12085806"/>
              <a:ext cx="95980" cy="164536"/>
            </a:xfrm>
            <a:custGeom>
              <a:avLst/>
              <a:gdLst/>
              <a:ahLst/>
              <a:cxnLst/>
              <a:rect l="0" t="0" r="0" b="0"/>
              <a:pathLst>
                <a:path w="95980" h="164536">
                  <a:moveTo>
                    <a:pt x="0" y="0"/>
                  </a:moveTo>
                  <a:lnTo>
                    <a:pt x="26363" y="57254"/>
                  </a:lnTo>
                  <a:lnTo>
                    <a:pt x="60109" y="118065"/>
                  </a:lnTo>
                  <a:lnTo>
                    <a:pt x="95979" y="1645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6060351" y="12030962"/>
              <a:ext cx="223433" cy="219380"/>
            </a:xfrm>
            <a:custGeom>
              <a:avLst/>
              <a:gdLst/>
              <a:ahLst/>
              <a:cxnLst/>
              <a:rect l="0" t="0" r="0" b="0"/>
              <a:pathLst>
                <a:path w="223433" h="219380">
                  <a:moveTo>
                    <a:pt x="0" y="0"/>
                  </a:moveTo>
                  <a:lnTo>
                    <a:pt x="19084" y="57253"/>
                  </a:lnTo>
                  <a:lnTo>
                    <a:pt x="49192" y="118065"/>
                  </a:lnTo>
                  <a:lnTo>
                    <a:pt x="72137" y="141850"/>
                  </a:lnTo>
                  <a:lnTo>
                    <a:pt x="101633" y="154452"/>
                  </a:lnTo>
                  <a:lnTo>
                    <a:pt x="133531" y="158530"/>
                  </a:lnTo>
                  <a:lnTo>
                    <a:pt x="162943" y="155264"/>
                  </a:lnTo>
                  <a:lnTo>
                    <a:pt x="174138" y="149213"/>
                  </a:lnTo>
                  <a:lnTo>
                    <a:pt x="190639" y="130302"/>
                  </a:lnTo>
                  <a:lnTo>
                    <a:pt x="218604" y="67659"/>
                  </a:lnTo>
                  <a:lnTo>
                    <a:pt x="223432" y="54248"/>
                  </a:lnTo>
                  <a:lnTo>
                    <a:pt x="220558" y="46829"/>
                  </a:lnTo>
                  <a:lnTo>
                    <a:pt x="212548" y="43407"/>
                  </a:lnTo>
                  <a:lnTo>
                    <a:pt x="201114" y="42649"/>
                  </a:lnTo>
                  <a:lnTo>
                    <a:pt x="190444" y="46715"/>
                  </a:lnTo>
                  <a:lnTo>
                    <a:pt x="170464" y="63419"/>
                  </a:lnTo>
                  <a:lnTo>
                    <a:pt x="149364" y="105798"/>
                  </a:lnTo>
                  <a:lnTo>
                    <a:pt x="146620" y="139446"/>
                  </a:lnTo>
                  <a:lnTo>
                    <a:pt x="152002" y="171665"/>
                  </a:lnTo>
                  <a:lnTo>
                    <a:pt x="164551" y="196143"/>
                  </a:lnTo>
                  <a:lnTo>
                    <a:pt x="176222" y="209051"/>
                  </a:lnTo>
                  <a:lnTo>
                    <a:pt x="191957" y="2193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3496356" y="12867345"/>
            <a:ext cx="1234009" cy="863807"/>
            <a:chOff x="3496356" y="12867345"/>
            <a:chExt cx="1234009" cy="863807"/>
          </a:xfrm>
        </p:grpSpPr>
        <p:sp>
          <p:nvSpPr>
            <p:cNvPr id="198" name="Freeform 197"/>
            <p:cNvSpPr/>
            <p:nvPr/>
          </p:nvSpPr>
          <p:spPr>
            <a:xfrm>
              <a:off x="3564912" y="12908479"/>
              <a:ext cx="68558" cy="329071"/>
            </a:xfrm>
            <a:custGeom>
              <a:avLst/>
              <a:gdLst/>
              <a:ahLst/>
              <a:cxnLst/>
              <a:rect l="0" t="0" r="0" b="0"/>
              <a:pathLst>
                <a:path w="68558" h="329071">
                  <a:moveTo>
                    <a:pt x="68557" y="0"/>
                  </a:moveTo>
                  <a:lnTo>
                    <a:pt x="53642" y="55597"/>
                  </a:lnTo>
                  <a:lnTo>
                    <a:pt x="36326" y="109838"/>
                  </a:lnTo>
                  <a:lnTo>
                    <a:pt x="22782" y="165425"/>
                  </a:lnTo>
                  <a:lnTo>
                    <a:pt x="17743" y="208096"/>
                  </a:lnTo>
                  <a:lnTo>
                    <a:pt x="10843" y="266818"/>
                  </a:lnTo>
                  <a:lnTo>
                    <a:pt x="0" y="3290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3496356" y="13045591"/>
              <a:ext cx="150825" cy="27423"/>
            </a:xfrm>
            <a:custGeom>
              <a:avLst/>
              <a:gdLst/>
              <a:ahLst/>
              <a:cxnLst/>
              <a:rect l="0" t="0" r="0" b="0"/>
              <a:pathLst>
                <a:path w="150825" h="27423">
                  <a:moveTo>
                    <a:pt x="0" y="27422"/>
                  </a:moveTo>
                  <a:lnTo>
                    <a:pt x="35887" y="17999"/>
                  </a:lnTo>
                  <a:lnTo>
                    <a:pt x="89007" y="13458"/>
                  </a:lnTo>
                  <a:lnTo>
                    <a:pt x="15082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3715736" y="13031881"/>
              <a:ext cx="68556" cy="178245"/>
            </a:xfrm>
            <a:custGeom>
              <a:avLst/>
              <a:gdLst/>
              <a:ahLst/>
              <a:cxnLst/>
              <a:rect l="0" t="0" r="0" b="0"/>
              <a:pathLst>
                <a:path w="68556" h="178245">
                  <a:moveTo>
                    <a:pt x="0" y="0"/>
                  </a:moveTo>
                  <a:lnTo>
                    <a:pt x="19084" y="57252"/>
                  </a:lnTo>
                  <a:lnTo>
                    <a:pt x="36721" y="110163"/>
                  </a:lnTo>
                  <a:lnTo>
                    <a:pt x="54876" y="156503"/>
                  </a:lnTo>
                  <a:lnTo>
                    <a:pt x="68555" y="17824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3743158" y="12990747"/>
              <a:ext cx="164535" cy="411337"/>
            </a:xfrm>
            <a:custGeom>
              <a:avLst/>
              <a:gdLst/>
              <a:ahLst/>
              <a:cxnLst/>
              <a:rect l="0" t="0" r="0" b="0"/>
              <a:pathLst>
                <a:path w="164535" h="411337">
                  <a:moveTo>
                    <a:pt x="164534" y="0"/>
                  </a:moveTo>
                  <a:lnTo>
                    <a:pt x="144165" y="35886"/>
                  </a:lnTo>
                  <a:lnTo>
                    <a:pt x="128707" y="89007"/>
                  </a:lnTo>
                  <a:lnTo>
                    <a:pt x="112955" y="136570"/>
                  </a:lnTo>
                  <a:lnTo>
                    <a:pt x="91191" y="188580"/>
                  </a:lnTo>
                  <a:lnTo>
                    <a:pt x="72892" y="241061"/>
                  </a:lnTo>
                  <a:lnTo>
                    <a:pt x="40185" y="300511"/>
                  </a:lnTo>
                  <a:lnTo>
                    <a:pt x="23954" y="331610"/>
                  </a:lnTo>
                  <a:lnTo>
                    <a:pt x="5183" y="393331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3933976" y="12867345"/>
              <a:ext cx="165674" cy="232599"/>
            </a:xfrm>
            <a:custGeom>
              <a:avLst/>
              <a:gdLst/>
              <a:ahLst/>
              <a:cxnLst/>
              <a:rect l="0" t="0" r="0" b="0"/>
              <a:pathLst>
                <a:path w="165674" h="232599">
                  <a:moveTo>
                    <a:pt x="97117" y="0"/>
                  </a:moveTo>
                  <a:lnTo>
                    <a:pt x="126232" y="0"/>
                  </a:lnTo>
                  <a:lnTo>
                    <a:pt x="134809" y="7617"/>
                  </a:lnTo>
                  <a:lnTo>
                    <a:pt x="144339" y="36395"/>
                  </a:lnTo>
                  <a:lnTo>
                    <a:pt x="142424" y="88143"/>
                  </a:lnTo>
                  <a:lnTo>
                    <a:pt x="131980" y="115856"/>
                  </a:lnTo>
                  <a:lnTo>
                    <a:pt x="90197" y="179057"/>
                  </a:lnTo>
                  <a:lnTo>
                    <a:pt x="53933" y="216573"/>
                  </a:lnTo>
                  <a:lnTo>
                    <a:pt x="27650" y="232352"/>
                  </a:lnTo>
                  <a:lnTo>
                    <a:pt x="17289" y="232598"/>
                  </a:lnTo>
                  <a:lnTo>
                    <a:pt x="8859" y="228192"/>
                  </a:lnTo>
                  <a:lnTo>
                    <a:pt x="1715" y="220684"/>
                  </a:lnTo>
                  <a:lnTo>
                    <a:pt x="0" y="212632"/>
                  </a:lnTo>
                  <a:lnTo>
                    <a:pt x="1903" y="204217"/>
                  </a:lnTo>
                  <a:lnTo>
                    <a:pt x="19139" y="177817"/>
                  </a:lnTo>
                  <a:lnTo>
                    <a:pt x="36561" y="161297"/>
                  </a:lnTo>
                  <a:lnTo>
                    <a:pt x="59539" y="148876"/>
                  </a:lnTo>
                  <a:lnTo>
                    <a:pt x="84986" y="146403"/>
                  </a:lnTo>
                  <a:lnTo>
                    <a:pt x="110007" y="151907"/>
                  </a:lnTo>
                  <a:lnTo>
                    <a:pt x="165673" y="1919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4113361" y="13127858"/>
              <a:ext cx="123401" cy="1"/>
            </a:xfrm>
            <a:custGeom>
              <a:avLst/>
              <a:gdLst/>
              <a:ahLst/>
              <a:cxnLst/>
              <a:rect l="0" t="0" r="0" b="0"/>
              <a:pathLst>
                <a:path w="123401" h="1">
                  <a:moveTo>
                    <a:pt x="0" y="0"/>
                  </a:moveTo>
                  <a:lnTo>
                    <a:pt x="59659" y="0"/>
                  </a:lnTo>
                  <a:lnTo>
                    <a:pt x="98928" y="0"/>
                  </a:lnTo>
                  <a:lnTo>
                    <a:pt x="1234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4321982" y="13018168"/>
              <a:ext cx="106737" cy="178248"/>
            </a:xfrm>
            <a:custGeom>
              <a:avLst/>
              <a:gdLst/>
              <a:ahLst/>
              <a:cxnLst/>
              <a:rect l="0" t="0" r="0" b="0"/>
              <a:pathLst>
                <a:path w="106737" h="178248">
                  <a:moveTo>
                    <a:pt x="93025" y="0"/>
                  </a:moveTo>
                  <a:lnTo>
                    <a:pt x="46251" y="57721"/>
                  </a:lnTo>
                  <a:lnTo>
                    <a:pt x="1476" y="116500"/>
                  </a:lnTo>
                  <a:lnTo>
                    <a:pt x="0" y="124895"/>
                  </a:lnTo>
                  <a:lnTo>
                    <a:pt x="3585" y="132014"/>
                  </a:lnTo>
                  <a:lnTo>
                    <a:pt x="19758" y="143987"/>
                  </a:lnTo>
                  <a:lnTo>
                    <a:pt x="80499" y="168807"/>
                  </a:lnTo>
                  <a:lnTo>
                    <a:pt x="106736" y="1782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4387585" y="12977035"/>
              <a:ext cx="164535" cy="370204"/>
            </a:xfrm>
            <a:custGeom>
              <a:avLst/>
              <a:gdLst/>
              <a:ahLst/>
              <a:cxnLst/>
              <a:rect l="0" t="0" r="0" b="0"/>
              <a:pathLst>
                <a:path w="164535" h="370204">
                  <a:moveTo>
                    <a:pt x="164534" y="0"/>
                  </a:moveTo>
                  <a:lnTo>
                    <a:pt x="134704" y="48807"/>
                  </a:lnTo>
                  <a:lnTo>
                    <a:pt x="107351" y="108497"/>
                  </a:lnTo>
                  <a:lnTo>
                    <a:pt x="84790" y="165026"/>
                  </a:lnTo>
                  <a:lnTo>
                    <a:pt x="67645" y="207917"/>
                  </a:lnTo>
                  <a:lnTo>
                    <a:pt x="49869" y="252371"/>
                  </a:lnTo>
                  <a:lnTo>
                    <a:pt x="24255" y="315654"/>
                  </a:lnTo>
                  <a:lnTo>
                    <a:pt x="0" y="37020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4538407" y="13127858"/>
              <a:ext cx="54847" cy="233092"/>
            </a:xfrm>
            <a:custGeom>
              <a:avLst/>
              <a:gdLst/>
              <a:ahLst/>
              <a:cxnLst/>
              <a:rect l="0" t="0" r="0" b="0"/>
              <a:pathLst>
                <a:path w="54847" h="233092">
                  <a:moveTo>
                    <a:pt x="0" y="0"/>
                  </a:moveTo>
                  <a:lnTo>
                    <a:pt x="0" y="53209"/>
                  </a:lnTo>
                  <a:lnTo>
                    <a:pt x="1524" y="104465"/>
                  </a:lnTo>
                  <a:lnTo>
                    <a:pt x="14916" y="163503"/>
                  </a:lnTo>
                  <a:lnTo>
                    <a:pt x="24911" y="189974"/>
                  </a:lnTo>
                  <a:lnTo>
                    <a:pt x="54846" y="2330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4483563" y="13073013"/>
              <a:ext cx="246802" cy="658139"/>
            </a:xfrm>
            <a:custGeom>
              <a:avLst/>
              <a:gdLst/>
              <a:ahLst/>
              <a:cxnLst/>
              <a:rect l="0" t="0" r="0" b="0"/>
              <a:pathLst>
                <a:path w="246802" h="658139">
                  <a:moveTo>
                    <a:pt x="246801" y="0"/>
                  </a:moveTo>
                  <a:lnTo>
                    <a:pt x="224909" y="45309"/>
                  </a:lnTo>
                  <a:lnTo>
                    <a:pt x="201551" y="102972"/>
                  </a:lnTo>
                  <a:lnTo>
                    <a:pt x="182781" y="159328"/>
                  </a:lnTo>
                  <a:lnTo>
                    <a:pt x="158599" y="216145"/>
                  </a:lnTo>
                  <a:lnTo>
                    <a:pt x="141076" y="258567"/>
                  </a:lnTo>
                  <a:lnTo>
                    <a:pt x="123131" y="302814"/>
                  </a:lnTo>
                  <a:lnTo>
                    <a:pt x="104999" y="349394"/>
                  </a:lnTo>
                  <a:lnTo>
                    <a:pt x="86784" y="400565"/>
                  </a:lnTo>
                  <a:lnTo>
                    <a:pt x="68532" y="453777"/>
                  </a:lnTo>
                  <a:lnTo>
                    <a:pt x="50264" y="506372"/>
                  </a:lnTo>
                  <a:lnTo>
                    <a:pt x="31988" y="555140"/>
                  </a:lnTo>
                  <a:lnTo>
                    <a:pt x="11847" y="618140"/>
                  </a:lnTo>
                  <a:lnTo>
                    <a:pt x="0" y="6581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3" name="Group 212"/>
          <p:cNvGrpSpPr/>
          <p:nvPr/>
        </p:nvGrpSpPr>
        <p:grpSpPr>
          <a:xfrm>
            <a:off x="4894899" y="12798789"/>
            <a:ext cx="548449" cy="521027"/>
            <a:chOff x="4894899" y="12798789"/>
            <a:chExt cx="548449" cy="521027"/>
          </a:xfrm>
        </p:grpSpPr>
        <p:sp>
          <p:nvSpPr>
            <p:cNvPr id="209" name="Freeform 208"/>
            <p:cNvSpPr/>
            <p:nvPr/>
          </p:nvSpPr>
          <p:spPr>
            <a:xfrm>
              <a:off x="4908610" y="12935902"/>
              <a:ext cx="68557" cy="219380"/>
            </a:xfrm>
            <a:custGeom>
              <a:avLst/>
              <a:gdLst/>
              <a:ahLst/>
              <a:cxnLst/>
              <a:rect l="0" t="0" r="0" b="0"/>
              <a:pathLst>
                <a:path w="68557" h="219380">
                  <a:moveTo>
                    <a:pt x="68556" y="0"/>
                  </a:moveTo>
                  <a:lnTo>
                    <a:pt x="53641" y="48808"/>
                  </a:lnTo>
                  <a:lnTo>
                    <a:pt x="40777" y="102316"/>
                  </a:lnTo>
                  <a:lnTo>
                    <a:pt x="23254" y="158288"/>
                  </a:lnTo>
                  <a:lnTo>
                    <a:pt x="0" y="2193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4894899" y="13018168"/>
              <a:ext cx="137113" cy="27424"/>
            </a:xfrm>
            <a:custGeom>
              <a:avLst/>
              <a:gdLst/>
              <a:ahLst/>
              <a:cxnLst/>
              <a:rect l="0" t="0" r="0" b="0"/>
              <a:pathLst>
                <a:path w="137113" h="27424">
                  <a:moveTo>
                    <a:pt x="0" y="27423"/>
                  </a:moveTo>
                  <a:lnTo>
                    <a:pt x="59659" y="23362"/>
                  </a:lnTo>
                  <a:lnTo>
                    <a:pt x="102991" y="12509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5145879" y="12881056"/>
              <a:ext cx="160357" cy="174616"/>
            </a:xfrm>
            <a:custGeom>
              <a:avLst/>
              <a:gdLst/>
              <a:ahLst/>
              <a:cxnLst/>
              <a:rect l="0" t="0" r="0" b="0"/>
              <a:pathLst>
                <a:path w="160357" h="174616">
                  <a:moveTo>
                    <a:pt x="119222" y="0"/>
                  </a:moveTo>
                  <a:lnTo>
                    <a:pt x="98853" y="23417"/>
                  </a:lnTo>
                  <a:lnTo>
                    <a:pt x="74516" y="74535"/>
                  </a:lnTo>
                  <a:lnTo>
                    <a:pt x="45545" y="121111"/>
                  </a:lnTo>
                  <a:lnTo>
                    <a:pt x="0" y="174615"/>
                  </a:lnTo>
                  <a:lnTo>
                    <a:pt x="3178" y="174302"/>
                  </a:lnTo>
                  <a:lnTo>
                    <a:pt x="41116" y="159187"/>
                  </a:lnTo>
                  <a:lnTo>
                    <a:pt x="86600" y="153303"/>
                  </a:lnTo>
                  <a:lnTo>
                    <a:pt x="147484" y="162002"/>
                  </a:lnTo>
                  <a:lnTo>
                    <a:pt x="160356" y="1645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5223968" y="12798789"/>
              <a:ext cx="219380" cy="521027"/>
            </a:xfrm>
            <a:custGeom>
              <a:avLst/>
              <a:gdLst/>
              <a:ahLst/>
              <a:cxnLst/>
              <a:rect l="0" t="0" r="0" b="0"/>
              <a:pathLst>
                <a:path w="219380" h="521027">
                  <a:moveTo>
                    <a:pt x="219379" y="0"/>
                  </a:moveTo>
                  <a:lnTo>
                    <a:pt x="200401" y="59660"/>
                  </a:lnTo>
                  <a:lnTo>
                    <a:pt x="175343" y="121644"/>
                  </a:lnTo>
                  <a:lnTo>
                    <a:pt x="146300" y="177899"/>
                  </a:lnTo>
                  <a:lnTo>
                    <a:pt x="120250" y="237085"/>
                  </a:lnTo>
                  <a:lnTo>
                    <a:pt x="93494" y="299728"/>
                  </a:lnTo>
                  <a:lnTo>
                    <a:pt x="71036" y="349489"/>
                  </a:lnTo>
                  <a:lnTo>
                    <a:pt x="45084" y="402828"/>
                  </a:lnTo>
                  <a:lnTo>
                    <a:pt x="19965" y="464501"/>
                  </a:lnTo>
                  <a:lnTo>
                    <a:pt x="0" y="5210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6471687" y="11729315"/>
            <a:ext cx="397626" cy="287937"/>
            <a:chOff x="6471687" y="11729315"/>
            <a:chExt cx="397626" cy="287937"/>
          </a:xfrm>
        </p:grpSpPr>
        <p:sp>
          <p:nvSpPr>
            <p:cNvPr id="214" name="Freeform 213"/>
            <p:cNvSpPr/>
            <p:nvPr/>
          </p:nvSpPr>
          <p:spPr>
            <a:xfrm>
              <a:off x="6485398" y="11866428"/>
              <a:ext cx="68557" cy="150824"/>
            </a:xfrm>
            <a:custGeom>
              <a:avLst/>
              <a:gdLst/>
              <a:ahLst/>
              <a:cxnLst/>
              <a:rect l="0" t="0" r="0" b="0"/>
              <a:pathLst>
                <a:path w="68557" h="150824">
                  <a:moveTo>
                    <a:pt x="0" y="0"/>
                  </a:moveTo>
                  <a:lnTo>
                    <a:pt x="19084" y="57252"/>
                  </a:lnTo>
                  <a:lnTo>
                    <a:pt x="46145" y="116541"/>
                  </a:lnTo>
                  <a:lnTo>
                    <a:pt x="68556" y="1508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6471687" y="11907562"/>
              <a:ext cx="95980" cy="54845"/>
            </a:xfrm>
            <a:custGeom>
              <a:avLst/>
              <a:gdLst/>
              <a:ahLst/>
              <a:cxnLst/>
              <a:rect l="0" t="0" r="0" b="0"/>
              <a:pathLst>
                <a:path w="95980" h="54845">
                  <a:moveTo>
                    <a:pt x="0" y="54844"/>
                  </a:moveTo>
                  <a:lnTo>
                    <a:pt x="14557" y="40287"/>
                  </a:lnTo>
                  <a:lnTo>
                    <a:pt x="73200" y="14200"/>
                  </a:lnTo>
                  <a:lnTo>
                    <a:pt x="9597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6691066" y="11825294"/>
              <a:ext cx="123402" cy="48240"/>
            </a:xfrm>
            <a:custGeom>
              <a:avLst/>
              <a:gdLst/>
              <a:ahLst/>
              <a:cxnLst/>
              <a:rect l="0" t="0" r="0" b="0"/>
              <a:pathLst>
                <a:path w="123402" h="48240">
                  <a:moveTo>
                    <a:pt x="0" y="0"/>
                  </a:moveTo>
                  <a:lnTo>
                    <a:pt x="0" y="29115"/>
                  </a:lnTo>
                  <a:lnTo>
                    <a:pt x="6093" y="37692"/>
                  </a:lnTo>
                  <a:lnTo>
                    <a:pt x="16250" y="43410"/>
                  </a:lnTo>
                  <a:lnTo>
                    <a:pt x="42262" y="48239"/>
                  </a:lnTo>
                  <a:lnTo>
                    <a:pt x="69058" y="45307"/>
                  </a:lnTo>
                  <a:lnTo>
                    <a:pt x="92139" y="34863"/>
                  </a:lnTo>
                  <a:lnTo>
                    <a:pt x="123401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6828179" y="11729315"/>
              <a:ext cx="41134" cy="274226"/>
            </a:xfrm>
            <a:custGeom>
              <a:avLst/>
              <a:gdLst/>
              <a:ahLst/>
              <a:cxnLst/>
              <a:rect l="0" t="0" r="0" b="0"/>
              <a:pathLst>
                <a:path w="41134" h="274226">
                  <a:moveTo>
                    <a:pt x="0" y="0"/>
                  </a:moveTo>
                  <a:lnTo>
                    <a:pt x="4062" y="55597"/>
                  </a:lnTo>
                  <a:lnTo>
                    <a:pt x="14914" y="104326"/>
                  </a:lnTo>
                  <a:lnTo>
                    <a:pt x="27778" y="162947"/>
                  </a:lnTo>
                  <a:lnTo>
                    <a:pt x="37176" y="218908"/>
                  </a:lnTo>
                  <a:lnTo>
                    <a:pt x="41133" y="2742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5649015" y="12867345"/>
            <a:ext cx="2221216" cy="562160"/>
            <a:chOff x="5649015" y="12867345"/>
            <a:chExt cx="2221216" cy="562160"/>
          </a:xfrm>
        </p:grpSpPr>
        <p:sp>
          <p:nvSpPr>
            <p:cNvPr id="219" name="Freeform 218"/>
            <p:cNvSpPr/>
            <p:nvPr/>
          </p:nvSpPr>
          <p:spPr>
            <a:xfrm>
              <a:off x="5649015" y="13018168"/>
              <a:ext cx="191958" cy="27424"/>
            </a:xfrm>
            <a:custGeom>
              <a:avLst/>
              <a:gdLst/>
              <a:ahLst/>
              <a:cxnLst/>
              <a:rect l="0" t="0" r="0" b="0"/>
              <a:pathLst>
                <a:path w="191958" h="27424">
                  <a:moveTo>
                    <a:pt x="0" y="0"/>
                  </a:moveTo>
                  <a:lnTo>
                    <a:pt x="45309" y="9424"/>
                  </a:lnTo>
                  <a:lnTo>
                    <a:pt x="101448" y="13965"/>
                  </a:lnTo>
                  <a:lnTo>
                    <a:pt x="158844" y="24313"/>
                  </a:lnTo>
                  <a:lnTo>
                    <a:pt x="191957" y="274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5649015" y="13114147"/>
              <a:ext cx="123402" cy="13712"/>
            </a:xfrm>
            <a:custGeom>
              <a:avLst/>
              <a:gdLst/>
              <a:ahLst/>
              <a:cxnLst/>
              <a:rect l="0" t="0" r="0" b="0"/>
              <a:pathLst>
                <a:path w="123402" h="13712">
                  <a:moveTo>
                    <a:pt x="0" y="13711"/>
                  </a:moveTo>
                  <a:lnTo>
                    <a:pt x="48807" y="2859"/>
                  </a:lnTo>
                  <a:lnTo>
                    <a:pt x="90127" y="848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6087773" y="13034739"/>
              <a:ext cx="164536" cy="10853"/>
            </a:xfrm>
            <a:custGeom>
              <a:avLst/>
              <a:gdLst/>
              <a:ahLst/>
              <a:cxnLst/>
              <a:rect l="0" t="0" r="0" b="0"/>
              <a:pathLst>
                <a:path w="164536" h="10853">
                  <a:moveTo>
                    <a:pt x="0" y="10852"/>
                  </a:moveTo>
                  <a:lnTo>
                    <a:pt x="59660" y="0"/>
                  </a:lnTo>
                  <a:lnTo>
                    <a:pt x="107054" y="2051"/>
                  </a:lnTo>
                  <a:lnTo>
                    <a:pt x="164535" y="1085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6308648" y="12949613"/>
              <a:ext cx="163040" cy="150824"/>
            </a:xfrm>
            <a:custGeom>
              <a:avLst/>
              <a:gdLst/>
              <a:ahLst/>
              <a:cxnLst/>
              <a:rect l="0" t="0" r="0" b="0"/>
              <a:pathLst>
                <a:path w="163040" h="150824">
                  <a:moveTo>
                    <a:pt x="121906" y="0"/>
                  </a:moveTo>
                  <a:lnTo>
                    <a:pt x="100013" y="24939"/>
                  </a:lnTo>
                  <a:lnTo>
                    <a:pt x="57444" y="88072"/>
                  </a:lnTo>
                  <a:lnTo>
                    <a:pt x="3033" y="145960"/>
                  </a:lnTo>
                  <a:lnTo>
                    <a:pt x="0" y="147580"/>
                  </a:lnTo>
                  <a:lnTo>
                    <a:pt x="4755" y="137194"/>
                  </a:lnTo>
                  <a:lnTo>
                    <a:pt x="13336" y="132596"/>
                  </a:lnTo>
                  <a:lnTo>
                    <a:pt x="39120" y="127486"/>
                  </a:lnTo>
                  <a:lnTo>
                    <a:pt x="94381" y="135154"/>
                  </a:lnTo>
                  <a:lnTo>
                    <a:pt x="141183" y="147276"/>
                  </a:lnTo>
                  <a:lnTo>
                    <a:pt x="163039" y="1508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6444265" y="12867345"/>
              <a:ext cx="164535" cy="425048"/>
            </a:xfrm>
            <a:custGeom>
              <a:avLst/>
              <a:gdLst/>
              <a:ahLst/>
              <a:cxnLst/>
              <a:rect l="0" t="0" r="0" b="0"/>
              <a:pathLst>
                <a:path w="164535" h="425048">
                  <a:moveTo>
                    <a:pt x="164534" y="0"/>
                  </a:moveTo>
                  <a:lnTo>
                    <a:pt x="150541" y="45310"/>
                  </a:lnTo>
                  <a:lnTo>
                    <a:pt x="120778" y="104495"/>
                  </a:lnTo>
                  <a:lnTo>
                    <a:pt x="93508" y="167227"/>
                  </a:lnTo>
                  <a:lnTo>
                    <a:pt x="75102" y="216115"/>
                  </a:lnTo>
                  <a:lnTo>
                    <a:pt x="51173" y="273580"/>
                  </a:lnTo>
                  <a:lnTo>
                    <a:pt x="26334" y="323292"/>
                  </a:lnTo>
                  <a:lnTo>
                    <a:pt x="7802" y="378140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6732200" y="12935902"/>
              <a:ext cx="82268" cy="274224"/>
            </a:xfrm>
            <a:custGeom>
              <a:avLst/>
              <a:gdLst/>
              <a:ahLst/>
              <a:cxnLst/>
              <a:rect l="0" t="0" r="0" b="0"/>
              <a:pathLst>
                <a:path w="82268" h="274224">
                  <a:moveTo>
                    <a:pt x="82267" y="0"/>
                  </a:moveTo>
                  <a:lnTo>
                    <a:pt x="67352" y="48808"/>
                  </a:lnTo>
                  <a:lnTo>
                    <a:pt x="50037" y="108497"/>
                  </a:lnTo>
                  <a:lnTo>
                    <a:pt x="36493" y="165027"/>
                  </a:lnTo>
                  <a:lnTo>
                    <a:pt x="15552" y="215461"/>
                  </a:lnTo>
                  <a:lnTo>
                    <a:pt x="0" y="2742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6677355" y="13127858"/>
              <a:ext cx="219380" cy="41135"/>
            </a:xfrm>
            <a:custGeom>
              <a:avLst/>
              <a:gdLst/>
              <a:ahLst/>
              <a:cxnLst/>
              <a:rect l="0" t="0" r="0" b="0"/>
              <a:pathLst>
                <a:path w="219380" h="41135">
                  <a:moveTo>
                    <a:pt x="0" y="41134"/>
                  </a:moveTo>
                  <a:lnTo>
                    <a:pt x="52870" y="26220"/>
                  </a:lnTo>
                  <a:lnTo>
                    <a:pt x="109105" y="17417"/>
                  </a:lnTo>
                  <a:lnTo>
                    <a:pt x="164361" y="10746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6924156" y="12949613"/>
              <a:ext cx="137114" cy="287937"/>
            </a:xfrm>
            <a:custGeom>
              <a:avLst/>
              <a:gdLst/>
              <a:ahLst/>
              <a:cxnLst/>
              <a:rect l="0" t="0" r="0" b="0"/>
              <a:pathLst>
                <a:path w="137114" h="287937">
                  <a:moveTo>
                    <a:pt x="137113" y="0"/>
                  </a:moveTo>
                  <a:lnTo>
                    <a:pt x="122556" y="14557"/>
                  </a:lnTo>
                  <a:lnTo>
                    <a:pt x="98239" y="70191"/>
                  </a:lnTo>
                  <a:lnTo>
                    <a:pt x="66687" y="131164"/>
                  </a:lnTo>
                  <a:lnTo>
                    <a:pt x="46905" y="175094"/>
                  </a:lnTo>
                  <a:lnTo>
                    <a:pt x="18638" y="235373"/>
                  </a:lnTo>
                  <a:lnTo>
                    <a:pt x="0" y="2879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7055504" y="12977035"/>
              <a:ext cx="199348" cy="342781"/>
            </a:xfrm>
            <a:custGeom>
              <a:avLst/>
              <a:gdLst/>
              <a:ahLst/>
              <a:cxnLst/>
              <a:rect l="0" t="0" r="0" b="0"/>
              <a:pathLst>
                <a:path w="199348" h="342781">
                  <a:moveTo>
                    <a:pt x="60610" y="0"/>
                  </a:moveTo>
                  <a:lnTo>
                    <a:pt x="48139" y="54732"/>
                  </a:lnTo>
                  <a:lnTo>
                    <a:pt x="27799" y="113888"/>
                  </a:lnTo>
                  <a:lnTo>
                    <a:pt x="11448" y="164763"/>
                  </a:lnTo>
                  <a:lnTo>
                    <a:pt x="0" y="225203"/>
                  </a:lnTo>
                  <a:lnTo>
                    <a:pt x="2187" y="263608"/>
                  </a:lnTo>
                  <a:lnTo>
                    <a:pt x="9473" y="277810"/>
                  </a:lnTo>
                  <a:lnTo>
                    <a:pt x="33820" y="297654"/>
                  </a:lnTo>
                  <a:lnTo>
                    <a:pt x="47320" y="300508"/>
                  </a:lnTo>
                  <a:lnTo>
                    <a:pt x="74508" y="295555"/>
                  </a:lnTo>
                  <a:lnTo>
                    <a:pt x="115509" y="268357"/>
                  </a:lnTo>
                  <a:lnTo>
                    <a:pt x="169102" y="208957"/>
                  </a:lnTo>
                  <a:lnTo>
                    <a:pt x="186525" y="187324"/>
                  </a:lnTo>
                  <a:lnTo>
                    <a:pt x="199347" y="162476"/>
                  </a:lnTo>
                  <a:lnTo>
                    <a:pt x="198805" y="155545"/>
                  </a:lnTo>
                  <a:lnTo>
                    <a:pt x="193874" y="152447"/>
                  </a:lnTo>
                  <a:lnTo>
                    <a:pt x="186016" y="151906"/>
                  </a:lnTo>
                  <a:lnTo>
                    <a:pt x="177730" y="156115"/>
                  </a:lnTo>
                  <a:lnTo>
                    <a:pt x="160398" y="172981"/>
                  </a:lnTo>
                  <a:lnTo>
                    <a:pt x="124445" y="230470"/>
                  </a:lnTo>
                  <a:lnTo>
                    <a:pt x="92065" y="287417"/>
                  </a:lnTo>
                  <a:lnTo>
                    <a:pt x="74320" y="3427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7404049" y="12963323"/>
              <a:ext cx="68557" cy="260514"/>
            </a:xfrm>
            <a:custGeom>
              <a:avLst/>
              <a:gdLst/>
              <a:ahLst/>
              <a:cxnLst/>
              <a:rect l="0" t="0" r="0" b="0"/>
              <a:pathLst>
                <a:path w="68557" h="260514">
                  <a:moveTo>
                    <a:pt x="68556" y="0"/>
                  </a:moveTo>
                  <a:lnTo>
                    <a:pt x="53641" y="52870"/>
                  </a:lnTo>
                  <a:lnTo>
                    <a:pt x="40777" y="113169"/>
                  </a:lnTo>
                  <a:lnTo>
                    <a:pt x="23254" y="175215"/>
                  </a:lnTo>
                  <a:lnTo>
                    <a:pt x="6890" y="224069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7362915" y="13100436"/>
              <a:ext cx="123402" cy="41135"/>
            </a:xfrm>
            <a:custGeom>
              <a:avLst/>
              <a:gdLst/>
              <a:ahLst/>
              <a:cxnLst/>
              <a:rect l="0" t="0" r="0" b="0"/>
              <a:pathLst>
                <a:path w="123402" h="41135">
                  <a:moveTo>
                    <a:pt x="0" y="41134"/>
                  </a:moveTo>
                  <a:lnTo>
                    <a:pt x="57252" y="22050"/>
                  </a:lnTo>
                  <a:lnTo>
                    <a:pt x="111530" y="3956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7584870" y="13018168"/>
              <a:ext cx="161960" cy="111027"/>
            </a:xfrm>
            <a:custGeom>
              <a:avLst/>
              <a:gdLst/>
              <a:ahLst/>
              <a:cxnLst/>
              <a:rect l="0" t="0" r="0" b="0"/>
              <a:pathLst>
                <a:path w="161960" h="111027">
                  <a:moveTo>
                    <a:pt x="79692" y="0"/>
                  </a:moveTo>
                  <a:lnTo>
                    <a:pt x="59322" y="23417"/>
                  </a:lnTo>
                  <a:lnTo>
                    <a:pt x="27036" y="76267"/>
                  </a:lnTo>
                  <a:lnTo>
                    <a:pt x="1289" y="104696"/>
                  </a:lnTo>
                  <a:lnTo>
                    <a:pt x="0" y="109409"/>
                  </a:lnTo>
                  <a:lnTo>
                    <a:pt x="3712" y="111026"/>
                  </a:lnTo>
                  <a:lnTo>
                    <a:pt x="56426" y="100444"/>
                  </a:lnTo>
                  <a:lnTo>
                    <a:pt x="118487" y="92799"/>
                  </a:lnTo>
                  <a:lnTo>
                    <a:pt x="161959" y="822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7637139" y="12867345"/>
              <a:ext cx="233092" cy="562160"/>
            </a:xfrm>
            <a:custGeom>
              <a:avLst/>
              <a:gdLst/>
              <a:ahLst/>
              <a:cxnLst/>
              <a:rect l="0" t="0" r="0" b="0"/>
              <a:pathLst>
                <a:path w="233092" h="562160">
                  <a:moveTo>
                    <a:pt x="233091" y="0"/>
                  </a:moveTo>
                  <a:lnTo>
                    <a:pt x="209674" y="45310"/>
                  </a:lnTo>
                  <a:lnTo>
                    <a:pt x="178417" y="101449"/>
                  </a:lnTo>
                  <a:lnTo>
                    <a:pt x="156629" y="149905"/>
                  </a:lnTo>
                  <a:lnTo>
                    <a:pt x="133077" y="200657"/>
                  </a:lnTo>
                  <a:lnTo>
                    <a:pt x="106636" y="263585"/>
                  </a:lnTo>
                  <a:lnTo>
                    <a:pt x="85425" y="316267"/>
                  </a:lnTo>
                  <a:lnTo>
                    <a:pt x="65429" y="370472"/>
                  </a:lnTo>
                  <a:lnTo>
                    <a:pt x="40206" y="425127"/>
                  </a:lnTo>
                  <a:lnTo>
                    <a:pt x="17499" y="479916"/>
                  </a:lnTo>
                  <a:lnTo>
                    <a:pt x="5185" y="526620"/>
                  </a:lnTo>
                  <a:lnTo>
                    <a:pt x="0" y="5621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3" name="Freeform 232"/>
          <p:cNvSpPr/>
          <p:nvPr/>
        </p:nvSpPr>
        <p:spPr>
          <a:xfrm>
            <a:off x="1192874" y="13524421"/>
            <a:ext cx="2152660" cy="95978"/>
          </a:xfrm>
          <a:custGeom>
            <a:avLst/>
            <a:gdLst/>
            <a:ahLst/>
            <a:cxnLst/>
            <a:rect l="0" t="0" r="0" b="0"/>
            <a:pathLst>
              <a:path w="2152660" h="95978">
                <a:moveTo>
                  <a:pt x="0" y="95977"/>
                </a:moveTo>
                <a:lnTo>
                  <a:pt x="21837" y="88698"/>
                </a:lnTo>
                <a:lnTo>
                  <a:pt x="44745" y="89188"/>
                </a:lnTo>
                <a:lnTo>
                  <a:pt x="103971" y="94636"/>
                </a:lnTo>
                <a:lnTo>
                  <a:pt x="164929" y="86289"/>
                </a:lnTo>
                <a:lnTo>
                  <a:pt x="216280" y="81935"/>
                </a:lnTo>
                <a:lnTo>
                  <a:pt x="271613" y="73197"/>
                </a:lnTo>
                <a:lnTo>
                  <a:pt x="334051" y="68408"/>
                </a:lnTo>
                <a:lnTo>
                  <a:pt x="393346" y="59541"/>
                </a:lnTo>
                <a:lnTo>
                  <a:pt x="436349" y="56931"/>
                </a:lnTo>
                <a:lnTo>
                  <a:pt x="480853" y="55772"/>
                </a:lnTo>
                <a:lnTo>
                  <a:pt x="526023" y="55257"/>
                </a:lnTo>
                <a:lnTo>
                  <a:pt x="571490" y="55028"/>
                </a:lnTo>
                <a:lnTo>
                  <a:pt x="621152" y="54925"/>
                </a:lnTo>
                <a:lnTo>
                  <a:pt x="672169" y="54880"/>
                </a:lnTo>
                <a:lnTo>
                  <a:pt x="720235" y="54860"/>
                </a:lnTo>
                <a:lnTo>
                  <a:pt x="771051" y="54851"/>
                </a:lnTo>
                <a:lnTo>
                  <a:pt x="822582" y="53324"/>
                </a:lnTo>
                <a:lnTo>
                  <a:pt x="870875" y="47566"/>
                </a:lnTo>
                <a:lnTo>
                  <a:pt x="921793" y="43993"/>
                </a:lnTo>
                <a:lnTo>
                  <a:pt x="970322" y="40880"/>
                </a:lnTo>
                <a:lnTo>
                  <a:pt x="1029431" y="32086"/>
                </a:lnTo>
                <a:lnTo>
                  <a:pt x="1082655" y="29494"/>
                </a:lnTo>
                <a:lnTo>
                  <a:pt x="1137794" y="28344"/>
                </a:lnTo>
                <a:lnTo>
                  <a:pt x="1192770" y="27831"/>
                </a:lnTo>
                <a:lnTo>
                  <a:pt x="1247673" y="27603"/>
                </a:lnTo>
                <a:lnTo>
                  <a:pt x="1306607" y="27502"/>
                </a:lnTo>
                <a:lnTo>
                  <a:pt x="1366823" y="25935"/>
                </a:lnTo>
                <a:lnTo>
                  <a:pt x="1424055" y="20158"/>
                </a:lnTo>
                <a:lnTo>
                  <a:pt x="1484024" y="16576"/>
                </a:lnTo>
                <a:lnTo>
                  <a:pt x="1544701" y="14984"/>
                </a:lnTo>
                <a:lnTo>
                  <a:pt x="1602138" y="14277"/>
                </a:lnTo>
                <a:lnTo>
                  <a:pt x="1650009" y="13962"/>
                </a:lnTo>
                <a:lnTo>
                  <a:pt x="1707158" y="9722"/>
                </a:lnTo>
                <a:lnTo>
                  <a:pt x="1757099" y="2880"/>
                </a:lnTo>
                <a:lnTo>
                  <a:pt x="1814553" y="853"/>
                </a:lnTo>
                <a:lnTo>
                  <a:pt x="1875758" y="253"/>
                </a:lnTo>
                <a:lnTo>
                  <a:pt x="1936549" y="74"/>
                </a:lnTo>
                <a:lnTo>
                  <a:pt x="1980437" y="33"/>
                </a:lnTo>
                <a:lnTo>
                  <a:pt x="2025334" y="14"/>
                </a:lnTo>
                <a:lnTo>
                  <a:pt x="2086156" y="5"/>
                </a:lnTo>
                <a:lnTo>
                  <a:pt x="2115993" y="2"/>
                </a:lnTo>
                <a:lnTo>
                  <a:pt x="215265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3" name="Group 242"/>
          <p:cNvGrpSpPr/>
          <p:nvPr/>
        </p:nvGrpSpPr>
        <p:grpSpPr>
          <a:xfrm>
            <a:off x="1606986" y="13894623"/>
            <a:ext cx="1820815" cy="767829"/>
            <a:chOff x="1606986" y="13894623"/>
            <a:chExt cx="1820815" cy="767829"/>
          </a:xfrm>
        </p:grpSpPr>
        <p:sp>
          <p:nvSpPr>
            <p:cNvPr id="234" name="Freeform 233"/>
            <p:cNvSpPr/>
            <p:nvPr/>
          </p:nvSpPr>
          <p:spPr>
            <a:xfrm>
              <a:off x="1606986" y="13990600"/>
              <a:ext cx="134338" cy="644429"/>
            </a:xfrm>
            <a:custGeom>
              <a:avLst/>
              <a:gdLst/>
              <a:ahLst/>
              <a:cxnLst/>
              <a:rect l="0" t="0" r="0" b="0"/>
              <a:pathLst>
                <a:path w="134338" h="644429">
                  <a:moveTo>
                    <a:pt x="120625" y="0"/>
                  </a:moveTo>
                  <a:lnTo>
                    <a:pt x="106068" y="14558"/>
                  </a:lnTo>
                  <a:lnTo>
                    <a:pt x="73851" y="76566"/>
                  </a:lnTo>
                  <a:lnTo>
                    <a:pt x="42209" y="135986"/>
                  </a:lnTo>
                  <a:lnTo>
                    <a:pt x="20837" y="199015"/>
                  </a:lnTo>
                  <a:lnTo>
                    <a:pt x="11274" y="246384"/>
                  </a:lnTo>
                  <a:lnTo>
                    <a:pt x="3469" y="301461"/>
                  </a:lnTo>
                  <a:lnTo>
                    <a:pt x="0" y="356410"/>
                  </a:lnTo>
                  <a:lnTo>
                    <a:pt x="5326" y="416899"/>
                  </a:lnTo>
                  <a:lnTo>
                    <a:pt x="12505" y="461037"/>
                  </a:lnTo>
                  <a:lnTo>
                    <a:pt x="23821" y="508076"/>
                  </a:lnTo>
                  <a:lnTo>
                    <a:pt x="55887" y="567294"/>
                  </a:lnTo>
                  <a:lnTo>
                    <a:pt x="103606" y="620897"/>
                  </a:lnTo>
                  <a:lnTo>
                    <a:pt x="134337" y="6444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1919568" y="14141425"/>
              <a:ext cx="178247" cy="329069"/>
            </a:xfrm>
            <a:custGeom>
              <a:avLst/>
              <a:gdLst/>
              <a:ahLst/>
              <a:cxnLst/>
              <a:rect l="0" t="0" r="0" b="0"/>
              <a:pathLst>
                <a:path w="178247" h="329069">
                  <a:moveTo>
                    <a:pt x="0" y="0"/>
                  </a:moveTo>
                  <a:lnTo>
                    <a:pt x="29830" y="59660"/>
                  </a:lnTo>
                  <a:lnTo>
                    <a:pt x="64461" y="114364"/>
                  </a:lnTo>
                  <a:lnTo>
                    <a:pt x="100643" y="174879"/>
                  </a:lnTo>
                  <a:lnTo>
                    <a:pt x="133068" y="236487"/>
                  </a:lnTo>
                  <a:lnTo>
                    <a:pt x="161874" y="299610"/>
                  </a:lnTo>
                  <a:lnTo>
                    <a:pt x="178246" y="3290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1933279" y="14100291"/>
              <a:ext cx="246803" cy="383914"/>
            </a:xfrm>
            <a:custGeom>
              <a:avLst/>
              <a:gdLst/>
              <a:ahLst/>
              <a:cxnLst/>
              <a:rect l="0" t="0" r="0" b="0"/>
              <a:pathLst>
                <a:path w="246803" h="383914">
                  <a:moveTo>
                    <a:pt x="246802" y="0"/>
                  </a:moveTo>
                  <a:lnTo>
                    <a:pt x="216972" y="48807"/>
                  </a:lnTo>
                  <a:lnTo>
                    <a:pt x="182341" y="108496"/>
                  </a:lnTo>
                  <a:lnTo>
                    <a:pt x="137050" y="167235"/>
                  </a:lnTo>
                  <a:lnTo>
                    <a:pt x="100537" y="219912"/>
                  </a:lnTo>
                  <a:lnTo>
                    <a:pt x="65844" y="275228"/>
                  </a:lnTo>
                  <a:lnTo>
                    <a:pt x="33898" y="332583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2372038" y="14141425"/>
              <a:ext cx="27423" cy="274225"/>
            </a:xfrm>
            <a:custGeom>
              <a:avLst/>
              <a:gdLst/>
              <a:ahLst/>
              <a:cxnLst/>
              <a:rect l="0" t="0" r="0" b="0"/>
              <a:pathLst>
                <a:path w="27423" h="274225">
                  <a:moveTo>
                    <a:pt x="27422" y="0"/>
                  </a:moveTo>
                  <a:lnTo>
                    <a:pt x="23360" y="59660"/>
                  </a:lnTo>
                  <a:lnTo>
                    <a:pt x="16570" y="115178"/>
                  </a:lnTo>
                  <a:lnTo>
                    <a:pt x="10495" y="175810"/>
                  </a:lnTo>
                  <a:lnTo>
                    <a:pt x="3110" y="228306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2289771" y="14292247"/>
              <a:ext cx="164535" cy="1"/>
            </a:xfrm>
            <a:custGeom>
              <a:avLst/>
              <a:gdLst/>
              <a:ahLst/>
              <a:cxnLst/>
              <a:rect l="0" t="0" r="0" b="0"/>
              <a:pathLst>
                <a:path w="164535" h="1">
                  <a:moveTo>
                    <a:pt x="0" y="0"/>
                  </a:moveTo>
                  <a:lnTo>
                    <a:pt x="54732" y="0"/>
                  </a:lnTo>
                  <a:lnTo>
                    <a:pt x="112364" y="0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2633869" y="14209981"/>
              <a:ext cx="286618" cy="133924"/>
            </a:xfrm>
            <a:custGeom>
              <a:avLst/>
              <a:gdLst/>
              <a:ahLst/>
              <a:cxnLst/>
              <a:rect l="0" t="0" r="0" b="0"/>
              <a:pathLst>
                <a:path w="286618" h="133924">
                  <a:moveTo>
                    <a:pt x="80949" y="0"/>
                  </a:moveTo>
                  <a:lnTo>
                    <a:pt x="54586" y="57252"/>
                  </a:lnTo>
                  <a:lnTo>
                    <a:pt x="11931" y="119654"/>
                  </a:lnTo>
                  <a:lnTo>
                    <a:pt x="0" y="133923"/>
                  </a:lnTo>
                  <a:lnTo>
                    <a:pt x="1084" y="133461"/>
                  </a:lnTo>
                  <a:lnTo>
                    <a:pt x="25292" y="118256"/>
                  </a:lnTo>
                  <a:lnTo>
                    <a:pt x="75122" y="98516"/>
                  </a:lnTo>
                  <a:lnTo>
                    <a:pt x="138130" y="87081"/>
                  </a:lnTo>
                  <a:lnTo>
                    <a:pt x="200979" y="83692"/>
                  </a:lnTo>
                  <a:lnTo>
                    <a:pt x="250071" y="82689"/>
                  </a:lnTo>
                  <a:lnTo>
                    <a:pt x="286617" y="822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2879352" y="14114002"/>
              <a:ext cx="95980" cy="397625"/>
            </a:xfrm>
            <a:custGeom>
              <a:avLst/>
              <a:gdLst/>
              <a:ahLst/>
              <a:cxnLst/>
              <a:rect l="0" t="0" r="0" b="0"/>
              <a:pathLst>
                <a:path w="95980" h="397625">
                  <a:moveTo>
                    <a:pt x="95979" y="0"/>
                  </a:moveTo>
                  <a:lnTo>
                    <a:pt x="76894" y="57252"/>
                  </a:lnTo>
                  <a:lnTo>
                    <a:pt x="59257" y="119588"/>
                  </a:lnTo>
                  <a:lnTo>
                    <a:pt x="45657" y="166452"/>
                  </a:lnTo>
                  <a:lnTo>
                    <a:pt x="31979" y="227227"/>
                  </a:lnTo>
                  <a:lnTo>
                    <a:pt x="22846" y="271109"/>
                  </a:lnTo>
                  <a:lnTo>
                    <a:pt x="9139" y="331361"/>
                  </a:lnTo>
                  <a:lnTo>
                    <a:pt x="4062" y="361065"/>
                  </a:lnTo>
                  <a:lnTo>
                    <a:pt x="0" y="3976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3002753" y="13922045"/>
              <a:ext cx="160674" cy="740407"/>
            </a:xfrm>
            <a:custGeom>
              <a:avLst/>
              <a:gdLst/>
              <a:ahLst/>
              <a:cxnLst/>
              <a:rect l="0" t="0" r="0" b="0"/>
              <a:pathLst>
                <a:path w="160674" h="740407">
                  <a:moveTo>
                    <a:pt x="13711" y="0"/>
                  </a:moveTo>
                  <a:lnTo>
                    <a:pt x="60485" y="57720"/>
                  </a:lnTo>
                  <a:lnTo>
                    <a:pt x="96190" y="110258"/>
                  </a:lnTo>
                  <a:lnTo>
                    <a:pt x="132584" y="171924"/>
                  </a:lnTo>
                  <a:lnTo>
                    <a:pt x="152698" y="224785"/>
                  </a:lnTo>
                  <a:lnTo>
                    <a:pt x="159274" y="273071"/>
                  </a:lnTo>
                  <a:lnTo>
                    <a:pt x="160673" y="330080"/>
                  </a:lnTo>
                  <a:lnTo>
                    <a:pt x="156217" y="390965"/>
                  </a:lnTo>
                  <a:lnTo>
                    <a:pt x="145095" y="441385"/>
                  </a:lnTo>
                  <a:lnTo>
                    <a:pt x="125767" y="504031"/>
                  </a:lnTo>
                  <a:lnTo>
                    <a:pt x="106328" y="561186"/>
                  </a:lnTo>
                  <a:lnTo>
                    <a:pt x="81271" y="612652"/>
                  </a:lnTo>
                  <a:lnTo>
                    <a:pt x="45507" y="670990"/>
                  </a:lnTo>
                  <a:lnTo>
                    <a:pt x="8099" y="728106"/>
                  </a:lnTo>
                  <a:lnTo>
                    <a:pt x="0" y="74040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3235486" y="13894623"/>
              <a:ext cx="192315" cy="276493"/>
            </a:xfrm>
            <a:custGeom>
              <a:avLst/>
              <a:gdLst/>
              <a:ahLst/>
              <a:cxnLst/>
              <a:rect l="0" t="0" r="0" b="0"/>
              <a:pathLst>
                <a:path w="192315" h="276493">
                  <a:moveTo>
                    <a:pt x="96336" y="0"/>
                  </a:moveTo>
                  <a:lnTo>
                    <a:pt x="125451" y="7279"/>
                  </a:lnTo>
                  <a:lnTo>
                    <a:pt x="165394" y="33642"/>
                  </a:lnTo>
                  <a:lnTo>
                    <a:pt x="180350" y="61671"/>
                  </a:lnTo>
                  <a:lnTo>
                    <a:pt x="184338" y="77678"/>
                  </a:lnTo>
                  <a:lnTo>
                    <a:pt x="180644" y="115775"/>
                  </a:lnTo>
                  <a:lnTo>
                    <a:pt x="168846" y="153527"/>
                  </a:lnTo>
                  <a:lnTo>
                    <a:pt x="153446" y="180462"/>
                  </a:lnTo>
                  <a:lnTo>
                    <a:pt x="99887" y="232005"/>
                  </a:lnTo>
                  <a:lnTo>
                    <a:pt x="65226" y="261883"/>
                  </a:lnTo>
                  <a:lnTo>
                    <a:pt x="39852" y="275340"/>
                  </a:lnTo>
                  <a:lnTo>
                    <a:pt x="28211" y="276492"/>
                  </a:lnTo>
                  <a:lnTo>
                    <a:pt x="7151" y="269646"/>
                  </a:lnTo>
                  <a:lnTo>
                    <a:pt x="1839" y="260508"/>
                  </a:lnTo>
                  <a:lnTo>
                    <a:pt x="0" y="234104"/>
                  </a:lnTo>
                  <a:lnTo>
                    <a:pt x="4690" y="221579"/>
                  </a:lnTo>
                  <a:lnTo>
                    <a:pt x="22088" y="199535"/>
                  </a:lnTo>
                  <a:lnTo>
                    <a:pt x="57578" y="177275"/>
                  </a:lnTo>
                  <a:lnTo>
                    <a:pt x="111598" y="168309"/>
                  </a:lnTo>
                  <a:lnTo>
                    <a:pt x="141714" y="174337"/>
                  </a:lnTo>
                  <a:lnTo>
                    <a:pt x="154010" y="180209"/>
                  </a:lnTo>
                  <a:lnTo>
                    <a:pt x="171735" y="198923"/>
                  </a:lnTo>
                  <a:lnTo>
                    <a:pt x="183168" y="220951"/>
                  </a:lnTo>
                  <a:lnTo>
                    <a:pt x="192314" y="260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4" name="Freeform 243"/>
          <p:cNvSpPr/>
          <p:nvPr/>
        </p:nvSpPr>
        <p:spPr>
          <a:xfrm>
            <a:off x="3743158" y="13428694"/>
            <a:ext cx="2029259" cy="27171"/>
          </a:xfrm>
          <a:custGeom>
            <a:avLst/>
            <a:gdLst/>
            <a:ahLst/>
            <a:cxnLst/>
            <a:rect l="0" t="0" r="0" b="0"/>
            <a:pathLst>
              <a:path w="2029259" h="27171">
                <a:moveTo>
                  <a:pt x="0" y="27170"/>
                </a:moveTo>
                <a:lnTo>
                  <a:pt x="48807" y="16318"/>
                </a:lnTo>
                <a:lnTo>
                  <a:pt x="98252" y="14307"/>
                </a:lnTo>
                <a:lnTo>
                  <a:pt x="151497" y="13710"/>
                </a:lnTo>
                <a:lnTo>
                  <a:pt x="205868" y="13534"/>
                </a:lnTo>
                <a:lnTo>
                  <a:pt x="260572" y="9419"/>
                </a:lnTo>
                <a:lnTo>
                  <a:pt x="315375" y="2613"/>
                </a:lnTo>
                <a:lnTo>
                  <a:pt x="370208" y="596"/>
                </a:lnTo>
                <a:lnTo>
                  <a:pt x="425049" y="0"/>
                </a:lnTo>
                <a:lnTo>
                  <a:pt x="479892" y="3885"/>
                </a:lnTo>
                <a:lnTo>
                  <a:pt x="542862" y="10622"/>
                </a:lnTo>
                <a:lnTo>
                  <a:pt x="590146" y="12199"/>
                </a:lnTo>
                <a:lnTo>
                  <a:pt x="651026" y="13086"/>
                </a:lnTo>
                <a:lnTo>
                  <a:pt x="707659" y="14871"/>
                </a:lnTo>
                <a:lnTo>
                  <a:pt x="764557" y="22849"/>
                </a:lnTo>
                <a:lnTo>
                  <a:pt x="827458" y="25889"/>
                </a:lnTo>
                <a:lnTo>
                  <a:pt x="886891" y="26790"/>
                </a:lnTo>
                <a:lnTo>
                  <a:pt x="929927" y="27001"/>
                </a:lnTo>
                <a:lnTo>
                  <a:pt x="974444" y="27096"/>
                </a:lnTo>
                <a:lnTo>
                  <a:pt x="1019621" y="27136"/>
                </a:lnTo>
                <a:lnTo>
                  <a:pt x="1065091" y="27154"/>
                </a:lnTo>
                <a:lnTo>
                  <a:pt x="1126236" y="27165"/>
                </a:lnTo>
                <a:lnTo>
                  <a:pt x="1168336" y="27168"/>
                </a:lnTo>
                <a:lnTo>
                  <a:pt x="1212438" y="27168"/>
                </a:lnTo>
                <a:lnTo>
                  <a:pt x="1257430" y="27170"/>
                </a:lnTo>
                <a:lnTo>
                  <a:pt x="1302817" y="27170"/>
                </a:lnTo>
                <a:lnTo>
                  <a:pt x="1348380" y="27170"/>
                </a:lnTo>
                <a:lnTo>
                  <a:pt x="1394022" y="27170"/>
                </a:lnTo>
                <a:lnTo>
                  <a:pt x="1443761" y="27170"/>
                </a:lnTo>
                <a:lnTo>
                  <a:pt x="1494813" y="27170"/>
                </a:lnTo>
                <a:lnTo>
                  <a:pt x="1542894" y="27170"/>
                </a:lnTo>
                <a:lnTo>
                  <a:pt x="1605509" y="27170"/>
                </a:lnTo>
                <a:lnTo>
                  <a:pt x="1647953" y="27170"/>
                </a:lnTo>
                <a:lnTo>
                  <a:pt x="1692208" y="25646"/>
                </a:lnTo>
                <a:lnTo>
                  <a:pt x="1737268" y="19891"/>
                </a:lnTo>
                <a:lnTo>
                  <a:pt x="1798182" y="22643"/>
                </a:lnTo>
                <a:lnTo>
                  <a:pt x="1840228" y="25158"/>
                </a:lnTo>
                <a:lnTo>
                  <a:pt x="1902661" y="26573"/>
                </a:lnTo>
                <a:lnTo>
                  <a:pt x="1959755" y="26993"/>
                </a:lnTo>
                <a:lnTo>
                  <a:pt x="2003078" y="27117"/>
                </a:lnTo>
                <a:lnTo>
                  <a:pt x="2029258" y="271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4" name="Group 253"/>
          <p:cNvGrpSpPr/>
          <p:nvPr/>
        </p:nvGrpSpPr>
        <p:grpSpPr>
          <a:xfrm>
            <a:off x="3756869" y="13887345"/>
            <a:ext cx="1960703" cy="912218"/>
            <a:chOff x="3756869" y="13887345"/>
            <a:chExt cx="1960703" cy="912218"/>
          </a:xfrm>
        </p:grpSpPr>
        <p:sp>
          <p:nvSpPr>
            <p:cNvPr id="245" name="Freeform 244"/>
            <p:cNvSpPr/>
            <p:nvPr/>
          </p:nvSpPr>
          <p:spPr>
            <a:xfrm>
              <a:off x="3770580" y="14100291"/>
              <a:ext cx="95980" cy="370203"/>
            </a:xfrm>
            <a:custGeom>
              <a:avLst/>
              <a:gdLst/>
              <a:ahLst/>
              <a:cxnLst/>
              <a:rect l="0" t="0" r="0" b="0"/>
              <a:pathLst>
                <a:path w="95980" h="370203">
                  <a:moveTo>
                    <a:pt x="95979" y="0"/>
                  </a:moveTo>
                  <a:lnTo>
                    <a:pt x="65089" y="57251"/>
                  </a:lnTo>
                  <a:lnTo>
                    <a:pt x="50601" y="111249"/>
                  </a:lnTo>
                  <a:lnTo>
                    <a:pt x="36660" y="160935"/>
                  </a:lnTo>
                  <a:lnTo>
                    <a:pt x="27466" y="202544"/>
                  </a:lnTo>
                  <a:lnTo>
                    <a:pt x="18301" y="249983"/>
                  </a:lnTo>
                  <a:lnTo>
                    <a:pt x="9149" y="296458"/>
                  </a:lnTo>
                  <a:lnTo>
                    <a:pt x="4066" y="330318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3756869" y="14237402"/>
              <a:ext cx="191958" cy="27424"/>
            </a:xfrm>
            <a:custGeom>
              <a:avLst/>
              <a:gdLst/>
              <a:ahLst/>
              <a:cxnLst/>
              <a:rect l="0" t="0" r="0" b="0"/>
              <a:pathLst>
                <a:path w="191958" h="27424">
                  <a:moveTo>
                    <a:pt x="0" y="27423"/>
                  </a:moveTo>
                  <a:lnTo>
                    <a:pt x="59660" y="23362"/>
                  </a:lnTo>
                  <a:lnTo>
                    <a:pt x="111117" y="16571"/>
                  </a:lnTo>
                  <a:lnTo>
                    <a:pt x="156832" y="10497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4160953" y="13922045"/>
              <a:ext cx="116943" cy="589582"/>
            </a:xfrm>
            <a:custGeom>
              <a:avLst/>
              <a:gdLst/>
              <a:ahLst/>
              <a:cxnLst/>
              <a:rect l="0" t="0" r="0" b="0"/>
              <a:pathLst>
                <a:path w="116943" h="589582">
                  <a:moveTo>
                    <a:pt x="116942" y="0"/>
                  </a:moveTo>
                  <a:lnTo>
                    <a:pt x="86052" y="57252"/>
                  </a:lnTo>
                  <a:lnTo>
                    <a:pt x="66885" y="111689"/>
                  </a:lnTo>
                  <a:lnTo>
                    <a:pt x="51497" y="160387"/>
                  </a:lnTo>
                  <a:lnTo>
                    <a:pt x="23835" y="222623"/>
                  </a:lnTo>
                  <a:lnTo>
                    <a:pt x="12166" y="275185"/>
                  </a:lnTo>
                  <a:lnTo>
                    <a:pt x="4645" y="325290"/>
                  </a:lnTo>
                  <a:lnTo>
                    <a:pt x="0" y="359383"/>
                  </a:lnTo>
                  <a:lnTo>
                    <a:pt x="3013" y="405005"/>
                  </a:lnTo>
                  <a:lnTo>
                    <a:pt x="13275" y="467522"/>
                  </a:lnTo>
                  <a:lnTo>
                    <a:pt x="33243" y="524639"/>
                  </a:lnTo>
                  <a:lnTo>
                    <a:pt x="68096" y="578921"/>
                  </a:lnTo>
                  <a:lnTo>
                    <a:pt x="75808" y="5895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4387585" y="14182558"/>
              <a:ext cx="137112" cy="260513"/>
            </a:xfrm>
            <a:custGeom>
              <a:avLst/>
              <a:gdLst/>
              <a:ahLst/>
              <a:cxnLst/>
              <a:rect l="0" t="0" r="0" b="0"/>
              <a:pathLst>
                <a:path w="137112" h="260513">
                  <a:moveTo>
                    <a:pt x="0" y="0"/>
                  </a:moveTo>
                  <a:lnTo>
                    <a:pt x="38168" y="57252"/>
                  </a:lnTo>
                  <a:lnTo>
                    <a:pt x="64461" y="103970"/>
                  </a:lnTo>
                  <a:lnTo>
                    <a:pt x="91548" y="156407"/>
                  </a:lnTo>
                  <a:lnTo>
                    <a:pt x="117052" y="216251"/>
                  </a:lnTo>
                  <a:lnTo>
                    <a:pt x="137111" y="2605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4373873" y="14114002"/>
              <a:ext cx="246803" cy="685561"/>
            </a:xfrm>
            <a:custGeom>
              <a:avLst/>
              <a:gdLst/>
              <a:ahLst/>
              <a:cxnLst/>
              <a:rect l="0" t="0" r="0" b="0"/>
              <a:pathLst>
                <a:path w="246803" h="685561">
                  <a:moveTo>
                    <a:pt x="246802" y="0"/>
                  </a:moveTo>
                  <a:lnTo>
                    <a:pt x="231887" y="55597"/>
                  </a:lnTo>
                  <a:lnTo>
                    <a:pt x="214960" y="108390"/>
                  </a:lnTo>
                  <a:lnTo>
                    <a:pt x="194710" y="169734"/>
                  </a:lnTo>
                  <a:lnTo>
                    <a:pt x="166941" y="231409"/>
                  </a:lnTo>
                  <a:lnTo>
                    <a:pt x="148320" y="281005"/>
                  </a:lnTo>
                  <a:lnTo>
                    <a:pt x="125876" y="334294"/>
                  </a:lnTo>
                  <a:lnTo>
                    <a:pt x="107207" y="388677"/>
                  </a:lnTo>
                  <a:lnTo>
                    <a:pt x="84748" y="436107"/>
                  </a:lnTo>
                  <a:lnTo>
                    <a:pt x="66075" y="486386"/>
                  </a:lnTo>
                  <a:lnTo>
                    <a:pt x="50894" y="539877"/>
                  </a:lnTo>
                  <a:lnTo>
                    <a:pt x="29468" y="587042"/>
                  </a:lnTo>
                  <a:lnTo>
                    <a:pt x="11101" y="644520"/>
                  </a:lnTo>
                  <a:lnTo>
                    <a:pt x="0" y="6855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4675520" y="14278536"/>
              <a:ext cx="205669" cy="41135"/>
            </a:xfrm>
            <a:custGeom>
              <a:avLst/>
              <a:gdLst/>
              <a:ahLst/>
              <a:cxnLst/>
              <a:rect l="0" t="0" r="0" b="0"/>
              <a:pathLst>
                <a:path w="205669" h="41135">
                  <a:moveTo>
                    <a:pt x="0" y="41134"/>
                  </a:moveTo>
                  <a:lnTo>
                    <a:pt x="55597" y="26220"/>
                  </a:lnTo>
                  <a:lnTo>
                    <a:pt x="100264" y="17416"/>
                  </a:lnTo>
                  <a:lnTo>
                    <a:pt x="162672" y="7164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5017886" y="14079300"/>
              <a:ext cx="234515" cy="336350"/>
            </a:xfrm>
            <a:custGeom>
              <a:avLst/>
              <a:gdLst/>
              <a:ahLst/>
              <a:cxnLst/>
              <a:rect l="0" t="0" r="0" b="0"/>
              <a:pathLst>
                <a:path w="234515" h="336350">
                  <a:moveTo>
                    <a:pt x="96392" y="7279"/>
                  </a:moveTo>
                  <a:lnTo>
                    <a:pt x="118228" y="0"/>
                  </a:lnTo>
                  <a:lnTo>
                    <a:pt x="160923" y="2754"/>
                  </a:lnTo>
                  <a:lnTo>
                    <a:pt x="186519" y="13392"/>
                  </a:lnTo>
                  <a:lnTo>
                    <a:pt x="197610" y="20495"/>
                  </a:lnTo>
                  <a:lnTo>
                    <a:pt x="227778" y="59608"/>
                  </a:lnTo>
                  <a:lnTo>
                    <a:pt x="234514" y="92491"/>
                  </a:lnTo>
                  <a:lnTo>
                    <a:pt x="230906" y="124371"/>
                  </a:lnTo>
                  <a:lnTo>
                    <a:pt x="208697" y="164020"/>
                  </a:lnTo>
                  <a:lnTo>
                    <a:pt x="167924" y="217410"/>
                  </a:lnTo>
                  <a:lnTo>
                    <a:pt x="115667" y="275114"/>
                  </a:lnTo>
                  <a:lnTo>
                    <a:pt x="54186" y="311546"/>
                  </a:lnTo>
                  <a:lnTo>
                    <a:pt x="40832" y="319813"/>
                  </a:lnTo>
                  <a:lnTo>
                    <a:pt x="28883" y="322278"/>
                  </a:lnTo>
                  <a:lnTo>
                    <a:pt x="17870" y="320875"/>
                  </a:lnTo>
                  <a:lnTo>
                    <a:pt x="7481" y="316893"/>
                  </a:lnTo>
                  <a:lnTo>
                    <a:pt x="2078" y="309667"/>
                  </a:lnTo>
                  <a:lnTo>
                    <a:pt x="0" y="300280"/>
                  </a:lnTo>
                  <a:lnTo>
                    <a:pt x="138" y="289451"/>
                  </a:lnTo>
                  <a:lnTo>
                    <a:pt x="14890" y="252372"/>
                  </a:lnTo>
                  <a:lnTo>
                    <a:pt x="38333" y="229961"/>
                  </a:lnTo>
                  <a:lnTo>
                    <a:pt x="69064" y="212891"/>
                  </a:lnTo>
                  <a:lnTo>
                    <a:pt x="103036" y="205306"/>
                  </a:lnTo>
                  <a:lnTo>
                    <a:pt x="130322" y="210059"/>
                  </a:lnTo>
                  <a:lnTo>
                    <a:pt x="141864" y="215592"/>
                  </a:lnTo>
                  <a:lnTo>
                    <a:pt x="162813" y="237990"/>
                  </a:lnTo>
                  <a:lnTo>
                    <a:pt x="179234" y="268258"/>
                  </a:lnTo>
                  <a:lnTo>
                    <a:pt x="189776" y="321092"/>
                  </a:lnTo>
                  <a:lnTo>
                    <a:pt x="192370" y="3363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5278813" y="13949468"/>
              <a:ext cx="184178" cy="671850"/>
            </a:xfrm>
            <a:custGeom>
              <a:avLst/>
              <a:gdLst/>
              <a:ahLst/>
              <a:cxnLst/>
              <a:rect l="0" t="0" r="0" b="0"/>
              <a:pathLst>
                <a:path w="184178" h="671850">
                  <a:moveTo>
                    <a:pt x="13711" y="0"/>
                  </a:moveTo>
                  <a:lnTo>
                    <a:pt x="75490" y="49974"/>
                  </a:lnTo>
                  <a:lnTo>
                    <a:pt x="132347" y="112371"/>
                  </a:lnTo>
                  <a:lnTo>
                    <a:pt x="158119" y="165063"/>
                  </a:lnTo>
                  <a:lnTo>
                    <a:pt x="177881" y="223546"/>
                  </a:lnTo>
                  <a:lnTo>
                    <a:pt x="184177" y="260841"/>
                  </a:lnTo>
                  <a:lnTo>
                    <a:pt x="181897" y="307885"/>
                  </a:lnTo>
                  <a:lnTo>
                    <a:pt x="164769" y="371204"/>
                  </a:lnTo>
                  <a:lnTo>
                    <a:pt x="147676" y="428560"/>
                  </a:lnTo>
                  <a:lnTo>
                    <a:pt x="117306" y="491589"/>
                  </a:lnTo>
                  <a:lnTo>
                    <a:pt x="81966" y="548049"/>
                  </a:lnTo>
                  <a:lnTo>
                    <a:pt x="45644" y="603214"/>
                  </a:lnTo>
                  <a:lnTo>
                    <a:pt x="8117" y="659651"/>
                  </a:lnTo>
                  <a:lnTo>
                    <a:pt x="0" y="6718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5525740" y="13887345"/>
              <a:ext cx="191832" cy="220950"/>
            </a:xfrm>
            <a:custGeom>
              <a:avLst/>
              <a:gdLst/>
              <a:ahLst/>
              <a:cxnLst/>
              <a:rect l="0" t="0" r="0" b="0"/>
              <a:pathLst>
                <a:path w="191832" h="220950">
                  <a:moveTo>
                    <a:pt x="41008" y="7278"/>
                  </a:moveTo>
                  <a:lnTo>
                    <a:pt x="70123" y="0"/>
                  </a:lnTo>
                  <a:lnTo>
                    <a:pt x="96605" y="4551"/>
                  </a:lnTo>
                  <a:lnTo>
                    <a:pt x="110065" y="10030"/>
                  </a:lnTo>
                  <a:lnTo>
                    <a:pt x="133147" y="32370"/>
                  </a:lnTo>
                  <a:lnTo>
                    <a:pt x="143567" y="46857"/>
                  </a:lnTo>
                  <a:lnTo>
                    <a:pt x="151083" y="79206"/>
                  </a:lnTo>
                  <a:lnTo>
                    <a:pt x="147822" y="112373"/>
                  </a:lnTo>
                  <a:lnTo>
                    <a:pt x="128855" y="155216"/>
                  </a:lnTo>
                  <a:lnTo>
                    <a:pt x="102415" y="187884"/>
                  </a:lnTo>
                  <a:lnTo>
                    <a:pt x="78964" y="207395"/>
                  </a:lnTo>
                  <a:lnTo>
                    <a:pt x="49245" y="218095"/>
                  </a:lnTo>
                  <a:lnTo>
                    <a:pt x="32788" y="220949"/>
                  </a:lnTo>
                  <a:lnTo>
                    <a:pt x="20293" y="218281"/>
                  </a:lnTo>
                  <a:lnTo>
                    <a:pt x="10440" y="211932"/>
                  </a:lnTo>
                  <a:lnTo>
                    <a:pt x="2348" y="203130"/>
                  </a:lnTo>
                  <a:lnTo>
                    <a:pt x="0" y="192690"/>
                  </a:lnTo>
                  <a:lnTo>
                    <a:pt x="5516" y="168902"/>
                  </a:lnTo>
                  <a:lnTo>
                    <a:pt x="22187" y="147160"/>
                  </a:lnTo>
                  <a:lnTo>
                    <a:pt x="44831" y="128863"/>
                  </a:lnTo>
                  <a:lnTo>
                    <a:pt x="70129" y="115651"/>
                  </a:lnTo>
                  <a:lnTo>
                    <a:pt x="96608" y="112828"/>
                  </a:lnTo>
                  <a:lnTo>
                    <a:pt x="123611" y="118175"/>
                  </a:lnTo>
                  <a:lnTo>
                    <a:pt x="150846" y="130708"/>
                  </a:lnTo>
                  <a:lnTo>
                    <a:pt x="170061" y="146434"/>
                  </a:lnTo>
                  <a:lnTo>
                    <a:pt x="191831" y="1718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9" name="Group 258"/>
          <p:cNvGrpSpPr/>
          <p:nvPr/>
        </p:nvGrpSpPr>
        <p:grpSpPr>
          <a:xfrm>
            <a:off x="5895816" y="14086579"/>
            <a:ext cx="962119" cy="479894"/>
            <a:chOff x="5895816" y="14086579"/>
            <a:chExt cx="962119" cy="479894"/>
          </a:xfrm>
        </p:grpSpPr>
        <p:sp>
          <p:nvSpPr>
            <p:cNvPr id="255" name="Freeform 254"/>
            <p:cNvSpPr/>
            <p:nvPr/>
          </p:nvSpPr>
          <p:spPr>
            <a:xfrm>
              <a:off x="5895816" y="14209981"/>
              <a:ext cx="246803" cy="27422"/>
            </a:xfrm>
            <a:custGeom>
              <a:avLst/>
              <a:gdLst/>
              <a:ahLst/>
              <a:cxnLst/>
              <a:rect l="0" t="0" r="0" b="0"/>
              <a:pathLst>
                <a:path w="246803" h="27422">
                  <a:moveTo>
                    <a:pt x="0" y="0"/>
                  </a:moveTo>
                  <a:lnTo>
                    <a:pt x="35887" y="9422"/>
                  </a:lnTo>
                  <a:lnTo>
                    <a:pt x="89007" y="13963"/>
                  </a:lnTo>
                  <a:lnTo>
                    <a:pt x="136571" y="22758"/>
                  </a:lnTo>
                  <a:lnTo>
                    <a:pt x="187057" y="26040"/>
                  </a:lnTo>
                  <a:lnTo>
                    <a:pt x="246802" y="274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5978084" y="14319670"/>
              <a:ext cx="191957" cy="13712"/>
            </a:xfrm>
            <a:custGeom>
              <a:avLst/>
              <a:gdLst/>
              <a:ahLst/>
              <a:cxnLst/>
              <a:rect l="0" t="0" r="0" b="0"/>
              <a:pathLst>
                <a:path w="191957" h="13712">
                  <a:moveTo>
                    <a:pt x="0" y="0"/>
                  </a:moveTo>
                  <a:lnTo>
                    <a:pt x="45309" y="0"/>
                  </a:lnTo>
                  <a:lnTo>
                    <a:pt x="102970" y="0"/>
                  </a:lnTo>
                  <a:lnTo>
                    <a:pt x="154757" y="1524"/>
                  </a:lnTo>
                  <a:lnTo>
                    <a:pt x="191956" y="137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6444265" y="14086579"/>
              <a:ext cx="109690" cy="425048"/>
            </a:xfrm>
            <a:custGeom>
              <a:avLst/>
              <a:gdLst/>
              <a:ahLst/>
              <a:cxnLst/>
              <a:rect l="0" t="0" r="0" b="0"/>
              <a:pathLst>
                <a:path w="109690" h="425048">
                  <a:moveTo>
                    <a:pt x="109689" y="0"/>
                  </a:moveTo>
                  <a:lnTo>
                    <a:pt x="105627" y="55597"/>
                  </a:lnTo>
                  <a:lnTo>
                    <a:pt x="90606" y="109838"/>
                  </a:lnTo>
                  <a:lnTo>
                    <a:pt x="84738" y="158147"/>
                  </a:lnTo>
                  <a:lnTo>
                    <a:pt x="62386" y="219641"/>
                  </a:lnTo>
                  <a:lnTo>
                    <a:pt x="46584" y="269562"/>
                  </a:lnTo>
                  <a:lnTo>
                    <a:pt x="27596" y="328150"/>
                  </a:lnTo>
                  <a:lnTo>
                    <a:pt x="9175" y="391010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6657953" y="14168847"/>
              <a:ext cx="199982" cy="397626"/>
            </a:xfrm>
            <a:custGeom>
              <a:avLst/>
              <a:gdLst/>
              <a:ahLst/>
              <a:cxnLst/>
              <a:rect l="0" t="0" r="0" b="0"/>
              <a:pathLst>
                <a:path w="199982" h="397626">
                  <a:moveTo>
                    <a:pt x="33113" y="0"/>
                  </a:moveTo>
                  <a:lnTo>
                    <a:pt x="29050" y="55596"/>
                  </a:lnTo>
                  <a:lnTo>
                    <a:pt x="18198" y="108390"/>
                  </a:lnTo>
                  <a:lnTo>
                    <a:pt x="9726" y="156339"/>
                  </a:lnTo>
                  <a:lnTo>
                    <a:pt x="883" y="208119"/>
                  </a:lnTo>
                  <a:lnTo>
                    <a:pt x="0" y="257541"/>
                  </a:lnTo>
                  <a:lnTo>
                    <a:pt x="1896" y="281383"/>
                  </a:lnTo>
                  <a:lnTo>
                    <a:pt x="10779" y="295754"/>
                  </a:lnTo>
                  <a:lnTo>
                    <a:pt x="24317" y="303812"/>
                  </a:lnTo>
                  <a:lnTo>
                    <a:pt x="40961" y="307660"/>
                  </a:lnTo>
                  <a:lnTo>
                    <a:pt x="56626" y="304132"/>
                  </a:lnTo>
                  <a:lnTo>
                    <a:pt x="110546" y="262809"/>
                  </a:lnTo>
                  <a:lnTo>
                    <a:pt x="158925" y="213587"/>
                  </a:lnTo>
                  <a:lnTo>
                    <a:pt x="186670" y="163390"/>
                  </a:lnTo>
                  <a:lnTo>
                    <a:pt x="194899" y="150060"/>
                  </a:lnTo>
                  <a:lnTo>
                    <a:pt x="199981" y="123062"/>
                  </a:lnTo>
                  <a:lnTo>
                    <a:pt x="199203" y="109463"/>
                  </a:lnTo>
                  <a:lnTo>
                    <a:pt x="195638" y="103445"/>
                  </a:lnTo>
                  <a:lnTo>
                    <a:pt x="190214" y="102479"/>
                  </a:lnTo>
                  <a:lnTo>
                    <a:pt x="183551" y="104882"/>
                  </a:lnTo>
                  <a:lnTo>
                    <a:pt x="120446" y="160592"/>
                  </a:lnTo>
                  <a:lnTo>
                    <a:pt x="100873" y="182587"/>
                  </a:lnTo>
                  <a:lnTo>
                    <a:pt x="75896" y="233948"/>
                  </a:lnTo>
                  <a:lnTo>
                    <a:pt x="56291" y="288105"/>
                  </a:lnTo>
                  <a:lnTo>
                    <a:pt x="37748" y="342813"/>
                  </a:lnTo>
                  <a:lnTo>
                    <a:pt x="19402" y="3976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2" name="Group 261"/>
          <p:cNvGrpSpPr/>
          <p:nvPr/>
        </p:nvGrpSpPr>
        <p:grpSpPr>
          <a:xfrm>
            <a:off x="6142618" y="12811438"/>
            <a:ext cx="1700190" cy="493604"/>
            <a:chOff x="6142618" y="12811438"/>
            <a:chExt cx="1700190" cy="493604"/>
          </a:xfrm>
        </p:grpSpPr>
        <p:sp>
          <p:nvSpPr>
            <p:cNvPr id="260" name="Freeform 259"/>
            <p:cNvSpPr/>
            <p:nvPr/>
          </p:nvSpPr>
          <p:spPr>
            <a:xfrm>
              <a:off x="6142618" y="12811438"/>
              <a:ext cx="521027" cy="411337"/>
            </a:xfrm>
            <a:custGeom>
              <a:avLst/>
              <a:gdLst/>
              <a:ahLst/>
              <a:cxnLst/>
              <a:rect l="0" t="0" r="0" b="0"/>
              <a:pathLst>
                <a:path w="521027" h="411337">
                  <a:moveTo>
                    <a:pt x="521026" y="0"/>
                  </a:moveTo>
                  <a:lnTo>
                    <a:pt x="468157" y="29830"/>
                  </a:lnTo>
                  <a:lnTo>
                    <a:pt x="415984" y="59621"/>
                  </a:lnTo>
                  <a:lnTo>
                    <a:pt x="357409" y="103354"/>
                  </a:lnTo>
                  <a:lnTo>
                    <a:pt x="301072" y="139297"/>
                  </a:lnTo>
                  <a:lnTo>
                    <a:pt x="243415" y="186173"/>
                  </a:lnTo>
                  <a:lnTo>
                    <a:pt x="180459" y="238655"/>
                  </a:lnTo>
                  <a:lnTo>
                    <a:pt x="120841" y="292801"/>
                  </a:lnTo>
                  <a:lnTo>
                    <a:pt x="64581" y="347438"/>
                  </a:lnTo>
                  <a:lnTo>
                    <a:pt x="10611" y="400814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7417760" y="12948550"/>
              <a:ext cx="425048" cy="356492"/>
            </a:xfrm>
            <a:custGeom>
              <a:avLst/>
              <a:gdLst/>
              <a:ahLst/>
              <a:cxnLst/>
              <a:rect l="0" t="0" r="0" b="0"/>
              <a:pathLst>
                <a:path w="425048" h="356492">
                  <a:moveTo>
                    <a:pt x="425047" y="0"/>
                  </a:moveTo>
                  <a:lnTo>
                    <a:pt x="372322" y="45447"/>
                  </a:lnTo>
                  <a:lnTo>
                    <a:pt x="323676" y="87406"/>
                  </a:lnTo>
                  <a:lnTo>
                    <a:pt x="262607" y="138127"/>
                  </a:lnTo>
                  <a:lnTo>
                    <a:pt x="211874" y="178546"/>
                  </a:lnTo>
                  <a:lnTo>
                    <a:pt x="148599" y="223531"/>
                  </a:lnTo>
                  <a:lnTo>
                    <a:pt x="89734" y="275455"/>
                  </a:lnTo>
                  <a:lnTo>
                    <a:pt x="28897" y="333035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3" name="Freeform 262"/>
          <p:cNvSpPr/>
          <p:nvPr/>
        </p:nvSpPr>
        <p:spPr>
          <a:xfrm>
            <a:off x="2413172" y="14648773"/>
            <a:ext cx="603293" cy="13679"/>
          </a:xfrm>
          <a:custGeom>
            <a:avLst/>
            <a:gdLst/>
            <a:ahLst/>
            <a:cxnLst/>
            <a:rect l="0" t="0" r="0" b="0"/>
            <a:pathLst>
              <a:path w="603293" h="13679">
                <a:moveTo>
                  <a:pt x="0" y="13678"/>
                </a:moveTo>
                <a:lnTo>
                  <a:pt x="53208" y="12154"/>
                </a:lnTo>
                <a:lnTo>
                  <a:pt x="107512" y="4255"/>
                </a:lnTo>
                <a:lnTo>
                  <a:pt x="169644" y="1237"/>
                </a:lnTo>
                <a:lnTo>
                  <a:pt x="227325" y="342"/>
                </a:lnTo>
                <a:lnTo>
                  <a:pt x="283010" y="77"/>
                </a:lnTo>
                <a:lnTo>
                  <a:pt x="338104" y="0"/>
                </a:lnTo>
                <a:lnTo>
                  <a:pt x="394546" y="1499"/>
                </a:lnTo>
                <a:lnTo>
                  <a:pt x="457312" y="9393"/>
                </a:lnTo>
                <a:lnTo>
                  <a:pt x="515181" y="12408"/>
                </a:lnTo>
                <a:lnTo>
                  <a:pt x="577142" y="13427"/>
                </a:lnTo>
                <a:lnTo>
                  <a:pt x="603292" y="1367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Freeform 263"/>
          <p:cNvSpPr/>
          <p:nvPr/>
        </p:nvSpPr>
        <p:spPr>
          <a:xfrm>
            <a:off x="4744076" y="14593894"/>
            <a:ext cx="562160" cy="95979"/>
          </a:xfrm>
          <a:custGeom>
            <a:avLst/>
            <a:gdLst/>
            <a:ahLst/>
            <a:cxnLst/>
            <a:rect l="0" t="0" r="0" b="0"/>
            <a:pathLst>
              <a:path w="562160" h="95979">
                <a:moveTo>
                  <a:pt x="0" y="0"/>
                </a:moveTo>
                <a:lnTo>
                  <a:pt x="57252" y="19084"/>
                </a:lnTo>
                <a:lnTo>
                  <a:pt x="103970" y="32230"/>
                </a:lnTo>
                <a:lnTo>
                  <a:pt x="163686" y="38497"/>
                </a:lnTo>
                <a:lnTo>
                  <a:pt x="222344" y="47631"/>
                </a:lnTo>
                <a:lnTo>
                  <a:pt x="278318" y="52707"/>
                </a:lnTo>
                <a:lnTo>
                  <a:pt x="340777" y="61491"/>
                </a:lnTo>
                <a:lnTo>
                  <a:pt x="400247" y="66462"/>
                </a:lnTo>
                <a:lnTo>
                  <a:pt x="456462" y="67937"/>
                </a:lnTo>
                <a:lnTo>
                  <a:pt x="517582" y="79381"/>
                </a:lnTo>
                <a:lnTo>
                  <a:pt x="562159" y="9597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7" name="Group 276"/>
          <p:cNvGrpSpPr/>
          <p:nvPr/>
        </p:nvGrpSpPr>
        <p:grpSpPr>
          <a:xfrm>
            <a:off x="7214984" y="14264825"/>
            <a:ext cx="2735180" cy="836384"/>
            <a:chOff x="7214984" y="14264825"/>
            <a:chExt cx="2735180" cy="836384"/>
          </a:xfrm>
        </p:grpSpPr>
        <p:sp>
          <p:nvSpPr>
            <p:cNvPr id="265" name="Freeform 264"/>
            <p:cNvSpPr/>
            <p:nvPr/>
          </p:nvSpPr>
          <p:spPr>
            <a:xfrm>
              <a:off x="7214984" y="14573555"/>
              <a:ext cx="271333" cy="447960"/>
            </a:xfrm>
            <a:custGeom>
              <a:avLst/>
              <a:gdLst/>
              <a:ahLst/>
              <a:cxnLst/>
              <a:rect l="0" t="0" r="0" b="0"/>
              <a:pathLst>
                <a:path w="271333" h="447960">
                  <a:moveTo>
                    <a:pt x="271332" y="20339"/>
                  </a:moveTo>
                  <a:lnTo>
                    <a:pt x="215735" y="5425"/>
                  </a:lnTo>
                  <a:lnTo>
                    <a:pt x="188731" y="0"/>
                  </a:lnTo>
                  <a:lnTo>
                    <a:pt x="161494" y="2667"/>
                  </a:lnTo>
                  <a:lnTo>
                    <a:pt x="138217" y="12992"/>
                  </a:lnTo>
                  <a:lnTo>
                    <a:pt x="127744" y="20012"/>
                  </a:lnTo>
                  <a:lnTo>
                    <a:pt x="112045" y="39998"/>
                  </a:lnTo>
                  <a:lnTo>
                    <a:pt x="82273" y="90069"/>
                  </a:lnTo>
                  <a:lnTo>
                    <a:pt x="63307" y="137656"/>
                  </a:lnTo>
                  <a:lnTo>
                    <a:pt x="40759" y="190350"/>
                  </a:lnTo>
                  <a:lnTo>
                    <a:pt x="22060" y="244558"/>
                  </a:lnTo>
                  <a:lnTo>
                    <a:pt x="6871" y="299213"/>
                  </a:lnTo>
                  <a:lnTo>
                    <a:pt x="0" y="361281"/>
                  </a:lnTo>
                  <a:lnTo>
                    <a:pt x="5244" y="413357"/>
                  </a:lnTo>
                  <a:lnTo>
                    <a:pt x="11673" y="425556"/>
                  </a:lnTo>
                  <a:lnTo>
                    <a:pt x="31004" y="443175"/>
                  </a:lnTo>
                  <a:lnTo>
                    <a:pt x="58892" y="447959"/>
                  </a:lnTo>
                  <a:lnTo>
                    <a:pt x="119171" y="438615"/>
                  </a:lnTo>
                  <a:lnTo>
                    <a:pt x="178036" y="402760"/>
                  </a:lnTo>
                  <a:lnTo>
                    <a:pt x="216487" y="3768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7599149" y="14723476"/>
              <a:ext cx="339638" cy="295466"/>
            </a:xfrm>
            <a:custGeom>
              <a:avLst/>
              <a:gdLst/>
              <a:ahLst/>
              <a:cxnLst/>
              <a:rect l="0" t="0" r="0" b="0"/>
              <a:pathLst>
                <a:path w="339638" h="295466">
                  <a:moveTo>
                    <a:pt x="10568" y="117220"/>
                  </a:moveTo>
                  <a:lnTo>
                    <a:pt x="60541" y="79051"/>
                  </a:lnTo>
                  <a:lnTo>
                    <a:pt x="95822" y="32829"/>
                  </a:lnTo>
                  <a:lnTo>
                    <a:pt x="108381" y="6586"/>
                  </a:lnTo>
                  <a:lnTo>
                    <a:pt x="106247" y="807"/>
                  </a:lnTo>
                  <a:lnTo>
                    <a:pt x="98728" y="0"/>
                  </a:lnTo>
                  <a:lnTo>
                    <a:pt x="87624" y="2510"/>
                  </a:lnTo>
                  <a:lnTo>
                    <a:pt x="63096" y="25611"/>
                  </a:lnTo>
                  <a:lnTo>
                    <a:pt x="24668" y="87952"/>
                  </a:lnTo>
                  <a:lnTo>
                    <a:pt x="3930" y="145801"/>
                  </a:lnTo>
                  <a:lnTo>
                    <a:pt x="0" y="179182"/>
                  </a:lnTo>
                  <a:lnTo>
                    <a:pt x="6379" y="206205"/>
                  </a:lnTo>
                  <a:lnTo>
                    <a:pt x="12345" y="217677"/>
                  </a:lnTo>
                  <a:lnTo>
                    <a:pt x="22417" y="223801"/>
                  </a:lnTo>
                  <a:lnTo>
                    <a:pt x="49858" y="226543"/>
                  </a:lnTo>
                  <a:lnTo>
                    <a:pt x="99568" y="212243"/>
                  </a:lnTo>
                  <a:lnTo>
                    <a:pt x="126805" y="188905"/>
                  </a:lnTo>
                  <a:lnTo>
                    <a:pt x="161838" y="131549"/>
                  </a:lnTo>
                  <a:lnTo>
                    <a:pt x="199123" y="73309"/>
                  </a:lnTo>
                  <a:lnTo>
                    <a:pt x="204827" y="60524"/>
                  </a:lnTo>
                  <a:lnTo>
                    <a:pt x="208630" y="59619"/>
                  </a:lnTo>
                  <a:lnTo>
                    <a:pt x="212856" y="78924"/>
                  </a:lnTo>
                  <a:lnTo>
                    <a:pt x="215234" y="139897"/>
                  </a:lnTo>
                  <a:lnTo>
                    <a:pt x="215791" y="185698"/>
                  </a:lnTo>
                  <a:lnTo>
                    <a:pt x="216038" y="217734"/>
                  </a:lnTo>
                  <a:lnTo>
                    <a:pt x="216104" y="217745"/>
                  </a:lnTo>
                  <a:lnTo>
                    <a:pt x="223488" y="173977"/>
                  </a:lnTo>
                  <a:lnTo>
                    <a:pt x="241141" y="116074"/>
                  </a:lnTo>
                  <a:lnTo>
                    <a:pt x="272389" y="55659"/>
                  </a:lnTo>
                  <a:lnTo>
                    <a:pt x="281094" y="44187"/>
                  </a:lnTo>
                  <a:lnTo>
                    <a:pt x="291467" y="41108"/>
                  </a:lnTo>
                  <a:lnTo>
                    <a:pt x="302953" y="43627"/>
                  </a:lnTo>
                  <a:lnTo>
                    <a:pt x="315181" y="49877"/>
                  </a:lnTo>
                  <a:lnTo>
                    <a:pt x="323333" y="61660"/>
                  </a:lnTo>
                  <a:lnTo>
                    <a:pt x="334806" y="114638"/>
                  </a:lnTo>
                  <a:lnTo>
                    <a:pt x="338205" y="177055"/>
                  </a:lnTo>
                  <a:lnTo>
                    <a:pt x="339213" y="233298"/>
                  </a:lnTo>
                  <a:lnTo>
                    <a:pt x="339637" y="2954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8075898" y="14525338"/>
              <a:ext cx="13712" cy="425048"/>
            </a:xfrm>
            <a:custGeom>
              <a:avLst/>
              <a:gdLst/>
              <a:ahLst/>
              <a:cxnLst/>
              <a:rect l="0" t="0" r="0" b="0"/>
              <a:pathLst>
                <a:path w="13712" h="425048">
                  <a:moveTo>
                    <a:pt x="13711" y="0"/>
                  </a:moveTo>
                  <a:lnTo>
                    <a:pt x="12187" y="61108"/>
                  </a:lnTo>
                  <a:lnTo>
                    <a:pt x="4288" y="113576"/>
                  </a:lnTo>
                  <a:lnTo>
                    <a:pt x="1906" y="165246"/>
                  </a:lnTo>
                  <a:lnTo>
                    <a:pt x="846" y="219695"/>
                  </a:lnTo>
                  <a:lnTo>
                    <a:pt x="376" y="272841"/>
                  </a:lnTo>
                  <a:lnTo>
                    <a:pt x="167" y="321852"/>
                  </a:lnTo>
                  <a:lnTo>
                    <a:pt x="49" y="384992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7993631" y="14785851"/>
              <a:ext cx="150823" cy="13712"/>
            </a:xfrm>
            <a:custGeom>
              <a:avLst/>
              <a:gdLst/>
              <a:ahLst/>
              <a:cxnLst/>
              <a:rect l="0" t="0" r="0" b="0"/>
              <a:pathLst>
                <a:path w="150823" h="13712">
                  <a:moveTo>
                    <a:pt x="0" y="13711"/>
                  </a:moveTo>
                  <a:lnTo>
                    <a:pt x="45309" y="12188"/>
                  </a:lnTo>
                  <a:lnTo>
                    <a:pt x="99923" y="4288"/>
                  </a:lnTo>
                  <a:lnTo>
                    <a:pt x="15082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8250720" y="14749402"/>
              <a:ext cx="346204" cy="207548"/>
            </a:xfrm>
            <a:custGeom>
              <a:avLst/>
              <a:gdLst/>
              <a:ahLst/>
              <a:cxnLst/>
              <a:rect l="0" t="0" r="0" b="0"/>
              <a:pathLst>
                <a:path w="346204" h="207548">
                  <a:moveTo>
                    <a:pt x="44557" y="50160"/>
                  </a:moveTo>
                  <a:lnTo>
                    <a:pt x="64926" y="26744"/>
                  </a:lnTo>
                  <a:lnTo>
                    <a:pt x="75446" y="4713"/>
                  </a:lnTo>
                  <a:lnTo>
                    <a:pt x="75814" y="57"/>
                  </a:lnTo>
                  <a:lnTo>
                    <a:pt x="73012" y="0"/>
                  </a:lnTo>
                  <a:lnTo>
                    <a:pt x="68098" y="3009"/>
                  </a:lnTo>
                  <a:lnTo>
                    <a:pt x="39345" y="36359"/>
                  </a:lnTo>
                  <a:lnTo>
                    <a:pt x="16437" y="92114"/>
                  </a:lnTo>
                  <a:lnTo>
                    <a:pt x="0" y="149597"/>
                  </a:lnTo>
                  <a:lnTo>
                    <a:pt x="1141" y="163680"/>
                  </a:lnTo>
                  <a:lnTo>
                    <a:pt x="6472" y="174591"/>
                  </a:lnTo>
                  <a:lnTo>
                    <a:pt x="14597" y="183387"/>
                  </a:lnTo>
                  <a:lnTo>
                    <a:pt x="26107" y="187730"/>
                  </a:lnTo>
                  <a:lnTo>
                    <a:pt x="55146" y="188491"/>
                  </a:lnTo>
                  <a:lnTo>
                    <a:pt x="68375" y="183514"/>
                  </a:lnTo>
                  <a:lnTo>
                    <a:pt x="91198" y="165796"/>
                  </a:lnTo>
                  <a:lnTo>
                    <a:pt x="140057" y="108045"/>
                  </a:lnTo>
                  <a:lnTo>
                    <a:pt x="149357" y="97892"/>
                  </a:lnTo>
                  <a:lnTo>
                    <a:pt x="157081" y="97216"/>
                  </a:lnTo>
                  <a:lnTo>
                    <a:pt x="163753" y="102859"/>
                  </a:lnTo>
                  <a:lnTo>
                    <a:pt x="169726" y="112716"/>
                  </a:lnTo>
                  <a:lnTo>
                    <a:pt x="178131" y="155702"/>
                  </a:lnTo>
                  <a:lnTo>
                    <a:pt x="173342" y="199755"/>
                  </a:lnTo>
                  <a:lnTo>
                    <a:pt x="168500" y="206259"/>
                  </a:lnTo>
                  <a:lnTo>
                    <a:pt x="162225" y="207547"/>
                  </a:lnTo>
                  <a:lnTo>
                    <a:pt x="154995" y="205360"/>
                  </a:lnTo>
                  <a:lnTo>
                    <a:pt x="151699" y="196283"/>
                  </a:lnTo>
                  <a:lnTo>
                    <a:pt x="152099" y="165886"/>
                  </a:lnTo>
                  <a:lnTo>
                    <a:pt x="168168" y="113227"/>
                  </a:lnTo>
                  <a:lnTo>
                    <a:pt x="192227" y="73586"/>
                  </a:lnTo>
                  <a:lnTo>
                    <a:pt x="213783" y="56510"/>
                  </a:lnTo>
                  <a:lnTo>
                    <a:pt x="264863" y="33133"/>
                  </a:lnTo>
                  <a:lnTo>
                    <a:pt x="291770" y="31420"/>
                  </a:lnTo>
                  <a:lnTo>
                    <a:pt x="346203" y="364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8645475" y="14264825"/>
              <a:ext cx="170828" cy="822674"/>
            </a:xfrm>
            <a:custGeom>
              <a:avLst/>
              <a:gdLst/>
              <a:ahLst/>
              <a:cxnLst/>
              <a:rect l="0" t="0" r="0" b="0"/>
              <a:pathLst>
                <a:path w="170828" h="822674">
                  <a:moveTo>
                    <a:pt x="129694" y="0"/>
                  </a:moveTo>
                  <a:lnTo>
                    <a:pt x="103927" y="55597"/>
                  </a:lnTo>
                  <a:lnTo>
                    <a:pt x="77038" y="109839"/>
                  </a:lnTo>
                  <a:lnTo>
                    <a:pt x="58570" y="158146"/>
                  </a:lnTo>
                  <a:lnTo>
                    <a:pt x="36171" y="218333"/>
                  </a:lnTo>
                  <a:lnTo>
                    <a:pt x="17516" y="277131"/>
                  </a:lnTo>
                  <a:lnTo>
                    <a:pt x="9618" y="340425"/>
                  </a:lnTo>
                  <a:lnTo>
                    <a:pt x="0" y="400143"/>
                  </a:lnTo>
                  <a:lnTo>
                    <a:pt x="2059" y="456433"/>
                  </a:lnTo>
                  <a:lnTo>
                    <a:pt x="5039" y="511704"/>
                  </a:lnTo>
                  <a:lnTo>
                    <a:pt x="13200" y="566676"/>
                  </a:lnTo>
                  <a:lnTo>
                    <a:pt x="31130" y="628898"/>
                  </a:lnTo>
                  <a:lnTo>
                    <a:pt x="58370" y="685202"/>
                  </a:lnTo>
                  <a:lnTo>
                    <a:pt x="78092" y="722525"/>
                  </a:lnTo>
                  <a:lnTo>
                    <a:pt x="129979" y="785236"/>
                  </a:lnTo>
                  <a:lnTo>
                    <a:pt x="146578" y="806035"/>
                  </a:lnTo>
                  <a:lnTo>
                    <a:pt x="170827" y="8226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8884858" y="14731006"/>
              <a:ext cx="123402" cy="13712"/>
            </a:xfrm>
            <a:custGeom>
              <a:avLst/>
              <a:gdLst/>
              <a:ahLst/>
              <a:cxnLst/>
              <a:rect l="0" t="0" r="0" b="0"/>
              <a:pathLst>
                <a:path w="123402" h="13712">
                  <a:moveTo>
                    <a:pt x="0" y="0"/>
                  </a:moveTo>
                  <a:lnTo>
                    <a:pt x="51686" y="1524"/>
                  </a:lnTo>
                  <a:lnTo>
                    <a:pt x="100941" y="10852"/>
                  </a:lnTo>
                  <a:lnTo>
                    <a:pt x="123401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9080928" y="14593894"/>
              <a:ext cx="187845" cy="164536"/>
            </a:xfrm>
            <a:custGeom>
              <a:avLst/>
              <a:gdLst/>
              <a:ahLst/>
              <a:cxnLst/>
              <a:rect l="0" t="0" r="0" b="0"/>
              <a:pathLst>
                <a:path w="187845" h="164536">
                  <a:moveTo>
                    <a:pt x="91866" y="0"/>
                  </a:moveTo>
                  <a:lnTo>
                    <a:pt x="72888" y="55598"/>
                  </a:lnTo>
                  <a:lnTo>
                    <a:pt x="33272" y="109838"/>
                  </a:lnTo>
                  <a:lnTo>
                    <a:pt x="2056" y="143589"/>
                  </a:lnTo>
                  <a:lnTo>
                    <a:pt x="0" y="149048"/>
                  </a:lnTo>
                  <a:lnTo>
                    <a:pt x="3199" y="151163"/>
                  </a:lnTo>
                  <a:lnTo>
                    <a:pt x="62923" y="152390"/>
                  </a:lnTo>
                  <a:lnTo>
                    <a:pt x="123051" y="161686"/>
                  </a:lnTo>
                  <a:lnTo>
                    <a:pt x="163060" y="163690"/>
                  </a:lnTo>
                  <a:lnTo>
                    <a:pt x="187844" y="1645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9213928" y="14456783"/>
              <a:ext cx="123402" cy="521026"/>
            </a:xfrm>
            <a:custGeom>
              <a:avLst/>
              <a:gdLst/>
              <a:ahLst/>
              <a:cxnLst/>
              <a:rect l="0" t="0" r="0" b="0"/>
              <a:pathLst>
                <a:path w="123402" h="521026">
                  <a:moveTo>
                    <a:pt x="123401" y="0"/>
                  </a:moveTo>
                  <a:lnTo>
                    <a:pt x="108485" y="55596"/>
                  </a:lnTo>
                  <a:lnTo>
                    <a:pt x="91170" y="109836"/>
                  </a:lnTo>
                  <a:lnTo>
                    <a:pt x="77626" y="172702"/>
                  </a:lnTo>
                  <a:lnTo>
                    <a:pt x="63965" y="227384"/>
                  </a:lnTo>
                  <a:lnTo>
                    <a:pt x="57546" y="279812"/>
                  </a:lnTo>
                  <a:lnTo>
                    <a:pt x="44432" y="341174"/>
                  </a:lnTo>
                  <a:lnTo>
                    <a:pt x="31615" y="388007"/>
                  </a:lnTo>
                  <a:lnTo>
                    <a:pt x="22684" y="432961"/>
                  </a:lnTo>
                  <a:lnTo>
                    <a:pt x="9090" y="487823"/>
                  </a:lnTo>
                  <a:lnTo>
                    <a:pt x="0" y="5210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9378462" y="14772140"/>
              <a:ext cx="67993" cy="329069"/>
            </a:xfrm>
            <a:custGeom>
              <a:avLst/>
              <a:gdLst/>
              <a:ahLst/>
              <a:cxnLst/>
              <a:rect l="0" t="0" r="0" b="0"/>
              <a:pathLst>
                <a:path w="67993" h="329069">
                  <a:moveTo>
                    <a:pt x="54844" y="0"/>
                  </a:moveTo>
                  <a:lnTo>
                    <a:pt x="64268" y="45309"/>
                  </a:lnTo>
                  <a:lnTo>
                    <a:pt x="67285" y="104495"/>
                  </a:lnTo>
                  <a:lnTo>
                    <a:pt x="67992" y="148005"/>
                  </a:lnTo>
                  <a:lnTo>
                    <a:pt x="53831" y="208048"/>
                  </a:lnTo>
                  <a:lnTo>
                    <a:pt x="30338" y="264434"/>
                  </a:lnTo>
                  <a:lnTo>
                    <a:pt x="17038" y="293232"/>
                  </a:lnTo>
                  <a:lnTo>
                    <a:pt x="0" y="3290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9539076" y="14552761"/>
              <a:ext cx="223300" cy="342780"/>
            </a:xfrm>
            <a:custGeom>
              <a:avLst/>
              <a:gdLst/>
              <a:ahLst/>
              <a:cxnLst/>
              <a:rect l="0" t="0" r="0" b="0"/>
              <a:pathLst>
                <a:path w="223300" h="342780">
                  <a:moveTo>
                    <a:pt x="168455" y="0"/>
                  </a:moveTo>
                  <a:lnTo>
                    <a:pt x="188824" y="34363"/>
                  </a:lnTo>
                  <a:lnTo>
                    <a:pt x="202759" y="82629"/>
                  </a:lnTo>
                  <a:lnTo>
                    <a:pt x="206041" y="141451"/>
                  </a:lnTo>
                  <a:lnTo>
                    <a:pt x="201410" y="174080"/>
                  </a:lnTo>
                  <a:lnTo>
                    <a:pt x="190212" y="199754"/>
                  </a:lnTo>
                  <a:lnTo>
                    <a:pt x="140535" y="259992"/>
                  </a:lnTo>
                  <a:lnTo>
                    <a:pt x="82082" y="315311"/>
                  </a:lnTo>
                  <a:lnTo>
                    <a:pt x="69739" y="324467"/>
                  </a:lnTo>
                  <a:lnTo>
                    <a:pt x="39774" y="330579"/>
                  </a:lnTo>
                  <a:lnTo>
                    <a:pt x="23253" y="330075"/>
                  </a:lnTo>
                  <a:lnTo>
                    <a:pt x="12238" y="323646"/>
                  </a:lnTo>
                  <a:lnTo>
                    <a:pt x="4895" y="313265"/>
                  </a:lnTo>
                  <a:lnTo>
                    <a:pt x="0" y="300252"/>
                  </a:lnTo>
                  <a:lnTo>
                    <a:pt x="1307" y="288528"/>
                  </a:lnTo>
                  <a:lnTo>
                    <a:pt x="14946" y="267378"/>
                  </a:lnTo>
                  <a:lnTo>
                    <a:pt x="48321" y="238341"/>
                  </a:lnTo>
                  <a:lnTo>
                    <a:pt x="60943" y="233543"/>
                  </a:lnTo>
                  <a:lnTo>
                    <a:pt x="87156" y="232276"/>
                  </a:lnTo>
                  <a:lnTo>
                    <a:pt x="127608" y="240128"/>
                  </a:lnTo>
                  <a:lnTo>
                    <a:pt x="161261" y="259381"/>
                  </a:lnTo>
                  <a:lnTo>
                    <a:pt x="198406" y="302608"/>
                  </a:lnTo>
                  <a:lnTo>
                    <a:pt x="223299" y="3427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Freeform 275"/>
            <p:cNvSpPr/>
            <p:nvPr/>
          </p:nvSpPr>
          <p:spPr>
            <a:xfrm>
              <a:off x="9762375" y="14264825"/>
              <a:ext cx="187789" cy="836384"/>
            </a:xfrm>
            <a:custGeom>
              <a:avLst/>
              <a:gdLst/>
              <a:ahLst/>
              <a:cxnLst/>
              <a:rect l="0" t="0" r="0" b="0"/>
              <a:pathLst>
                <a:path w="187789" h="836384">
                  <a:moveTo>
                    <a:pt x="27423" y="0"/>
                  </a:moveTo>
                  <a:lnTo>
                    <a:pt x="86638" y="62262"/>
                  </a:lnTo>
                  <a:lnTo>
                    <a:pt x="123363" y="121706"/>
                  </a:lnTo>
                  <a:lnTo>
                    <a:pt x="146750" y="168096"/>
                  </a:lnTo>
                  <a:lnTo>
                    <a:pt x="163328" y="220435"/>
                  </a:lnTo>
                  <a:lnTo>
                    <a:pt x="177889" y="274536"/>
                  </a:lnTo>
                  <a:lnTo>
                    <a:pt x="187788" y="329162"/>
                  </a:lnTo>
                  <a:lnTo>
                    <a:pt x="186659" y="383941"/>
                  </a:lnTo>
                  <a:lnTo>
                    <a:pt x="176676" y="438767"/>
                  </a:lnTo>
                  <a:lnTo>
                    <a:pt x="168132" y="493606"/>
                  </a:lnTo>
                  <a:lnTo>
                    <a:pt x="163087" y="530168"/>
                  </a:lnTo>
                  <a:lnTo>
                    <a:pt x="144640" y="585011"/>
                  </a:lnTo>
                  <a:lnTo>
                    <a:pt x="127324" y="638332"/>
                  </a:lnTo>
                  <a:lnTo>
                    <a:pt x="103574" y="685278"/>
                  </a:lnTo>
                  <a:lnTo>
                    <a:pt x="77239" y="735580"/>
                  </a:lnTo>
                  <a:lnTo>
                    <a:pt x="36980" y="794296"/>
                  </a:lnTo>
                  <a:lnTo>
                    <a:pt x="0" y="8363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4" name="Group 293"/>
          <p:cNvGrpSpPr/>
          <p:nvPr/>
        </p:nvGrpSpPr>
        <p:grpSpPr>
          <a:xfrm>
            <a:off x="6983211" y="15320587"/>
            <a:ext cx="2834010" cy="681887"/>
            <a:chOff x="6983211" y="15320587"/>
            <a:chExt cx="2834010" cy="681887"/>
          </a:xfrm>
        </p:grpSpPr>
        <p:sp>
          <p:nvSpPr>
            <p:cNvPr id="278" name="Freeform 277"/>
            <p:cNvSpPr/>
            <p:nvPr/>
          </p:nvSpPr>
          <p:spPr>
            <a:xfrm>
              <a:off x="6983211" y="15649656"/>
              <a:ext cx="201459" cy="313222"/>
            </a:xfrm>
            <a:custGeom>
              <a:avLst/>
              <a:gdLst/>
              <a:ahLst/>
              <a:cxnLst/>
              <a:rect l="0" t="0" r="0" b="0"/>
              <a:pathLst>
                <a:path w="201459" h="313222">
                  <a:moveTo>
                    <a:pt x="23213" y="68557"/>
                  </a:moveTo>
                  <a:lnTo>
                    <a:pt x="23213" y="112230"/>
                  </a:lnTo>
                  <a:lnTo>
                    <a:pt x="23213" y="153984"/>
                  </a:lnTo>
                  <a:lnTo>
                    <a:pt x="24736" y="197932"/>
                  </a:lnTo>
                  <a:lnTo>
                    <a:pt x="30492" y="242856"/>
                  </a:lnTo>
                  <a:lnTo>
                    <a:pt x="27740" y="303694"/>
                  </a:lnTo>
                  <a:lnTo>
                    <a:pt x="23184" y="312153"/>
                  </a:lnTo>
                  <a:lnTo>
                    <a:pt x="17100" y="313221"/>
                  </a:lnTo>
                  <a:lnTo>
                    <a:pt x="9996" y="309362"/>
                  </a:lnTo>
                  <a:lnTo>
                    <a:pt x="5261" y="300696"/>
                  </a:lnTo>
                  <a:lnTo>
                    <a:pt x="0" y="274817"/>
                  </a:lnTo>
                  <a:lnTo>
                    <a:pt x="7568" y="214926"/>
                  </a:lnTo>
                  <a:lnTo>
                    <a:pt x="15245" y="170172"/>
                  </a:lnTo>
                  <a:lnTo>
                    <a:pt x="42688" y="108143"/>
                  </a:lnTo>
                  <a:lnTo>
                    <a:pt x="92907" y="45060"/>
                  </a:lnTo>
                  <a:lnTo>
                    <a:pt x="119697" y="22057"/>
                  </a:lnTo>
                  <a:lnTo>
                    <a:pt x="150901" y="9802"/>
                  </a:lnTo>
                  <a:lnTo>
                    <a:pt x="20145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7263830" y="15656088"/>
              <a:ext cx="153931" cy="322638"/>
            </a:xfrm>
            <a:custGeom>
              <a:avLst/>
              <a:gdLst/>
              <a:ahLst/>
              <a:cxnLst/>
              <a:rect l="0" t="0" r="0" b="0"/>
              <a:pathLst>
                <a:path w="153931" h="322638">
                  <a:moveTo>
                    <a:pt x="153930" y="7280"/>
                  </a:moveTo>
                  <a:lnTo>
                    <a:pt x="132094" y="0"/>
                  </a:lnTo>
                  <a:lnTo>
                    <a:pt x="121091" y="2426"/>
                  </a:lnTo>
                  <a:lnTo>
                    <a:pt x="96678" y="17310"/>
                  </a:lnTo>
                  <a:lnTo>
                    <a:pt x="64517" y="58664"/>
                  </a:lnTo>
                  <a:lnTo>
                    <a:pt x="35776" y="117808"/>
                  </a:lnTo>
                  <a:lnTo>
                    <a:pt x="12617" y="168847"/>
                  </a:lnTo>
                  <a:lnTo>
                    <a:pt x="732" y="204519"/>
                  </a:lnTo>
                  <a:lnTo>
                    <a:pt x="0" y="219515"/>
                  </a:lnTo>
                  <a:lnTo>
                    <a:pt x="7312" y="244306"/>
                  </a:lnTo>
                  <a:lnTo>
                    <a:pt x="13527" y="249087"/>
                  </a:lnTo>
                  <a:lnTo>
                    <a:pt x="20718" y="249230"/>
                  </a:lnTo>
                  <a:lnTo>
                    <a:pt x="28559" y="246276"/>
                  </a:lnTo>
                  <a:lnTo>
                    <a:pt x="41333" y="230807"/>
                  </a:lnTo>
                  <a:lnTo>
                    <a:pt x="77656" y="169031"/>
                  </a:lnTo>
                  <a:lnTo>
                    <a:pt x="109015" y="105869"/>
                  </a:lnTo>
                  <a:lnTo>
                    <a:pt x="130331" y="48929"/>
                  </a:lnTo>
                  <a:lnTo>
                    <a:pt x="133627" y="45710"/>
                  </a:lnTo>
                  <a:lnTo>
                    <a:pt x="135825" y="49659"/>
                  </a:lnTo>
                  <a:lnTo>
                    <a:pt x="136742" y="73343"/>
                  </a:lnTo>
                  <a:lnTo>
                    <a:pt x="128694" y="136543"/>
                  </a:lnTo>
                  <a:lnTo>
                    <a:pt x="120877" y="181530"/>
                  </a:lnTo>
                  <a:lnTo>
                    <a:pt x="112325" y="226915"/>
                  </a:lnTo>
                  <a:lnTo>
                    <a:pt x="106493" y="267906"/>
                  </a:lnTo>
                  <a:lnTo>
                    <a:pt x="112796" y="3226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7435752" y="15582266"/>
              <a:ext cx="220769" cy="351322"/>
            </a:xfrm>
            <a:custGeom>
              <a:avLst/>
              <a:gdLst/>
              <a:ahLst/>
              <a:cxnLst/>
              <a:rect l="0" t="0" r="0" b="0"/>
              <a:pathLst>
                <a:path w="220769" h="351322">
                  <a:moveTo>
                    <a:pt x="160253" y="122236"/>
                  </a:moveTo>
                  <a:lnTo>
                    <a:pt x="145695" y="107679"/>
                  </a:lnTo>
                  <a:lnTo>
                    <a:pt x="136837" y="107961"/>
                  </a:lnTo>
                  <a:lnTo>
                    <a:pt x="114807" y="120461"/>
                  </a:lnTo>
                  <a:lnTo>
                    <a:pt x="76708" y="167752"/>
                  </a:lnTo>
                  <a:lnTo>
                    <a:pt x="36473" y="230008"/>
                  </a:lnTo>
                  <a:lnTo>
                    <a:pt x="10164" y="282138"/>
                  </a:lnTo>
                  <a:lnTo>
                    <a:pt x="0" y="333809"/>
                  </a:lnTo>
                  <a:lnTo>
                    <a:pt x="4667" y="344029"/>
                  </a:lnTo>
                  <a:lnTo>
                    <a:pt x="13872" y="349318"/>
                  </a:lnTo>
                  <a:lnTo>
                    <a:pt x="26103" y="351321"/>
                  </a:lnTo>
                  <a:lnTo>
                    <a:pt x="37303" y="348086"/>
                  </a:lnTo>
                  <a:lnTo>
                    <a:pt x="86584" y="305000"/>
                  </a:lnTo>
                  <a:lnTo>
                    <a:pt x="123583" y="248109"/>
                  </a:lnTo>
                  <a:lnTo>
                    <a:pt x="156170" y="191280"/>
                  </a:lnTo>
                  <a:lnTo>
                    <a:pt x="176817" y="141678"/>
                  </a:lnTo>
                  <a:lnTo>
                    <a:pt x="198170" y="82800"/>
                  </a:lnTo>
                  <a:lnTo>
                    <a:pt x="214145" y="26760"/>
                  </a:lnTo>
                  <a:lnTo>
                    <a:pt x="220768" y="581"/>
                  </a:lnTo>
                  <a:lnTo>
                    <a:pt x="220402" y="0"/>
                  </a:lnTo>
                  <a:lnTo>
                    <a:pt x="208867" y="53741"/>
                  </a:lnTo>
                  <a:lnTo>
                    <a:pt x="196325" y="111757"/>
                  </a:lnTo>
                  <a:lnTo>
                    <a:pt x="182960" y="174823"/>
                  </a:lnTo>
                  <a:lnTo>
                    <a:pt x="173901" y="223304"/>
                  </a:lnTo>
                  <a:lnTo>
                    <a:pt x="164297" y="285739"/>
                  </a:lnTo>
                  <a:lnTo>
                    <a:pt x="160253" y="3279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7719406" y="15718213"/>
              <a:ext cx="54846" cy="191958"/>
            </a:xfrm>
            <a:custGeom>
              <a:avLst/>
              <a:gdLst/>
              <a:ahLst/>
              <a:cxnLst/>
              <a:rect l="0" t="0" r="0" b="0"/>
              <a:pathLst>
                <a:path w="54846" h="191958">
                  <a:moveTo>
                    <a:pt x="54845" y="0"/>
                  </a:moveTo>
                  <a:lnTo>
                    <a:pt x="39930" y="48806"/>
                  </a:lnTo>
                  <a:lnTo>
                    <a:pt x="23003" y="102314"/>
                  </a:lnTo>
                  <a:lnTo>
                    <a:pt x="6816" y="154224"/>
                  </a:lnTo>
                  <a:lnTo>
                    <a:pt x="0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7859156" y="15622234"/>
              <a:ext cx="146993" cy="301648"/>
            </a:xfrm>
            <a:custGeom>
              <a:avLst/>
              <a:gdLst/>
              <a:ahLst/>
              <a:cxnLst/>
              <a:rect l="0" t="0" r="0" b="0"/>
              <a:pathLst>
                <a:path w="146993" h="301648">
                  <a:moveTo>
                    <a:pt x="38496" y="0"/>
                  </a:moveTo>
                  <a:lnTo>
                    <a:pt x="27549" y="54733"/>
                  </a:lnTo>
                  <a:lnTo>
                    <a:pt x="15109" y="116936"/>
                  </a:lnTo>
                  <a:lnTo>
                    <a:pt x="6265" y="161153"/>
                  </a:lnTo>
                  <a:lnTo>
                    <a:pt x="0" y="221594"/>
                  </a:lnTo>
                  <a:lnTo>
                    <a:pt x="5423" y="270818"/>
                  </a:lnTo>
                  <a:lnTo>
                    <a:pt x="13400" y="279571"/>
                  </a:lnTo>
                  <a:lnTo>
                    <a:pt x="24812" y="283882"/>
                  </a:lnTo>
                  <a:lnTo>
                    <a:pt x="38515" y="285234"/>
                  </a:lnTo>
                  <a:lnTo>
                    <a:pt x="50696" y="281564"/>
                  </a:lnTo>
                  <a:lnTo>
                    <a:pt x="72356" y="265299"/>
                  </a:lnTo>
                  <a:lnTo>
                    <a:pt x="88077" y="234710"/>
                  </a:lnTo>
                  <a:lnTo>
                    <a:pt x="109555" y="178726"/>
                  </a:lnTo>
                  <a:lnTo>
                    <a:pt x="135216" y="127606"/>
                  </a:lnTo>
                  <a:lnTo>
                    <a:pt x="144110" y="112494"/>
                  </a:lnTo>
                  <a:lnTo>
                    <a:pt x="146992" y="110035"/>
                  </a:lnTo>
                  <a:lnTo>
                    <a:pt x="133787" y="160821"/>
                  </a:lnTo>
                  <a:lnTo>
                    <a:pt x="124622" y="218280"/>
                  </a:lnTo>
                  <a:lnTo>
                    <a:pt x="125969" y="265773"/>
                  </a:lnTo>
                  <a:lnTo>
                    <a:pt x="134475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8103320" y="15704502"/>
              <a:ext cx="105994" cy="289720"/>
            </a:xfrm>
            <a:custGeom>
              <a:avLst/>
              <a:gdLst/>
              <a:ahLst/>
              <a:cxnLst/>
              <a:rect l="0" t="0" r="0" b="0"/>
              <a:pathLst>
                <a:path w="105994" h="289720">
                  <a:moveTo>
                    <a:pt x="82267" y="0"/>
                  </a:moveTo>
                  <a:lnTo>
                    <a:pt x="25015" y="38168"/>
                  </a:lnTo>
                  <a:lnTo>
                    <a:pt x="18200" y="48298"/>
                  </a:lnTo>
                  <a:lnTo>
                    <a:pt x="14690" y="71740"/>
                  </a:lnTo>
                  <a:lnTo>
                    <a:pt x="20458" y="81344"/>
                  </a:lnTo>
                  <a:lnTo>
                    <a:pt x="83901" y="130415"/>
                  </a:lnTo>
                  <a:lnTo>
                    <a:pt x="97213" y="153941"/>
                  </a:lnTo>
                  <a:lnTo>
                    <a:pt x="105993" y="207437"/>
                  </a:lnTo>
                  <a:lnTo>
                    <a:pt x="95859" y="241494"/>
                  </a:lnTo>
                  <a:lnTo>
                    <a:pt x="76120" y="268818"/>
                  </a:lnTo>
                  <a:lnTo>
                    <a:pt x="52113" y="286040"/>
                  </a:lnTo>
                  <a:lnTo>
                    <a:pt x="40836" y="289719"/>
                  </a:lnTo>
                  <a:lnTo>
                    <a:pt x="0" y="2879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7842807" y="15553679"/>
              <a:ext cx="41134" cy="1"/>
            </a:xfrm>
            <a:custGeom>
              <a:avLst/>
              <a:gdLst/>
              <a:ahLst/>
              <a:cxnLst/>
              <a:rect l="0" t="0" r="0" b="0"/>
              <a:pathLst>
                <a:path w="41134" h="1">
                  <a:moveTo>
                    <a:pt x="41133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8295277" y="15725294"/>
              <a:ext cx="150824" cy="20341"/>
            </a:xfrm>
            <a:custGeom>
              <a:avLst/>
              <a:gdLst/>
              <a:ahLst/>
              <a:cxnLst/>
              <a:rect l="0" t="0" r="0" b="0"/>
              <a:pathLst>
                <a:path w="150824" h="20341">
                  <a:moveTo>
                    <a:pt x="0" y="20340"/>
                  </a:moveTo>
                  <a:lnTo>
                    <a:pt x="48807" y="5425"/>
                  </a:lnTo>
                  <a:lnTo>
                    <a:pt x="81107" y="0"/>
                  </a:lnTo>
                  <a:lnTo>
                    <a:pt x="135246" y="4868"/>
                  </a:lnTo>
                  <a:lnTo>
                    <a:pt x="150823" y="66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8336411" y="15827902"/>
              <a:ext cx="68557" cy="13712"/>
            </a:xfrm>
            <a:custGeom>
              <a:avLst/>
              <a:gdLst/>
              <a:ahLst/>
              <a:cxnLst/>
              <a:rect l="0" t="0" r="0" b="0"/>
              <a:pathLst>
                <a:path w="68557" h="13712">
                  <a:moveTo>
                    <a:pt x="0" y="13711"/>
                  </a:moveTo>
                  <a:lnTo>
                    <a:pt x="40681" y="2859"/>
                  </a:lnTo>
                  <a:lnTo>
                    <a:pt x="685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8555789" y="15348010"/>
              <a:ext cx="562161" cy="654464"/>
            </a:xfrm>
            <a:custGeom>
              <a:avLst/>
              <a:gdLst/>
              <a:ahLst/>
              <a:cxnLst/>
              <a:rect l="0" t="0" r="0" b="0"/>
              <a:pathLst>
                <a:path w="562161" h="654464">
                  <a:moveTo>
                    <a:pt x="0" y="603292"/>
                  </a:moveTo>
                  <a:lnTo>
                    <a:pt x="0" y="550085"/>
                  </a:lnTo>
                  <a:lnTo>
                    <a:pt x="1524" y="497303"/>
                  </a:lnTo>
                  <a:lnTo>
                    <a:pt x="12470" y="446117"/>
                  </a:lnTo>
                  <a:lnTo>
                    <a:pt x="26363" y="421209"/>
                  </a:lnTo>
                  <a:lnTo>
                    <a:pt x="32810" y="417918"/>
                  </a:lnTo>
                  <a:lnTo>
                    <a:pt x="38632" y="420294"/>
                  </a:lnTo>
                  <a:lnTo>
                    <a:pt x="44036" y="426449"/>
                  </a:lnTo>
                  <a:lnTo>
                    <a:pt x="50042" y="449537"/>
                  </a:lnTo>
                  <a:lnTo>
                    <a:pt x="53422" y="504922"/>
                  </a:lnTo>
                  <a:lnTo>
                    <a:pt x="52689" y="550432"/>
                  </a:lnTo>
                  <a:lnTo>
                    <a:pt x="46759" y="610312"/>
                  </a:lnTo>
                  <a:lnTo>
                    <a:pt x="51772" y="654463"/>
                  </a:lnTo>
                  <a:lnTo>
                    <a:pt x="52796" y="652641"/>
                  </a:lnTo>
                  <a:lnTo>
                    <a:pt x="54440" y="598652"/>
                  </a:lnTo>
                  <a:lnTo>
                    <a:pt x="54665" y="554004"/>
                  </a:lnTo>
                  <a:lnTo>
                    <a:pt x="53242" y="508259"/>
                  </a:lnTo>
                  <a:lnTo>
                    <a:pt x="45398" y="452243"/>
                  </a:lnTo>
                  <a:lnTo>
                    <a:pt x="43030" y="405142"/>
                  </a:lnTo>
                  <a:lnTo>
                    <a:pt x="37914" y="357802"/>
                  </a:lnTo>
                  <a:lnTo>
                    <a:pt x="32085" y="312893"/>
                  </a:lnTo>
                  <a:lnTo>
                    <a:pt x="31851" y="254873"/>
                  </a:lnTo>
                  <a:lnTo>
                    <a:pt x="42594" y="222967"/>
                  </a:lnTo>
                  <a:lnTo>
                    <a:pt x="65651" y="197613"/>
                  </a:lnTo>
                  <a:lnTo>
                    <a:pt x="116954" y="166210"/>
                  </a:lnTo>
                  <a:lnTo>
                    <a:pt x="172274" y="137609"/>
                  </a:lnTo>
                  <a:lnTo>
                    <a:pt x="221673" y="113899"/>
                  </a:lnTo>
                  <a:lnTo>
                    <a:pt x="274905" y="93162"/>
                  </a:lnTo>
                  <a:lnTo>
                    <a:pt x="325208" y="71784"/>
                  </a:lnTo>
                  <a:lnTo>
                    <a:pt x="373122" y="55802"/>
                  </a:lnTo>
                  <a:lnTo>
                    <a:pt x="421850" y="41418"/>
                  </a:lnTo>
                  <a:lnTo>
                    <a:pt x="473359" y="27506"/>
                  </a:lnTo>
                  <a:lnTo>
                    <a:pt x="524677" y="13736"/>
                  </a:lnTo>
                  <a:lnTo>
                    <a:pt x="56216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8761457" y="15663368"/>
              <a:ext cx="41135" cy="315358"/>
            </a:xfrm>
            <a:custGeom>
              <a:avLst/>
              <a:gdLst/>
              <a:ahLst/>
              <a:cxnLst/>
              <a:rect l="0" t="0" r="0" b="0"/>
              <a:pathLst>
                <a:path w="41135" h="315358">
                  <a:moveTo>
                    <a:pt x="41134" y="0"/>
                  </a:moveTo>
                  <a:lnTo>
                    <a:pt x="31711" y="54731"/>
                  </a:lnTo>
                  <a:lnTo>
                    <a:pt x="27169" y="116935"/>
                  </a:lnTo>
                  <a:lnTo>
                    <a:pt x="20708" y="161153"/>
                  </a:lnTo>
                  <a:lnTo>
                    <a:pt x="15785" y="221594"/>
                  </a:lnTo>
                  <a:lnTo>
                    <a:pt x="4698" y="282617"/>
                  </a:lnTo>
                  <a:lnTo>
                    <a:pt x="0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8892725" y="15539966"/>
              <a:ext cx="144182" cy="383916"/>
            </a:xfrm>
            <a:custGeom>
              <a:avLst/>
              <a:gdLst/>
              <a:ahLst/>
              <a:cxnLst/>
              <a:rect l="0" t="0" r="0" b="0"/>
              <a:pathLst>
                <a:path w="144182" h="383916">
                  <a:moveTo>
                    <a:pt x="60690" y="0"/>
                  </a:moveTo>
                  <a:lnTo>
                    <a:pt x="45774" y="55598"/>
                  </a:lnTo>
                  <a:lnTo>
                    <a:pt x="28459" y="117119"/>
                  </a:lnTo>
                  <a:lnTo>
                    <a:pt x="11892" y="178529"/>
                  </a:lnTo>
                  <a:lnTo>
                    <a:pt x="6113" y="231482"/>
                  </a:lnTo>
                  <a:lnTo>
                    <a:pt x="0" y="291691"/>
                  </a:lnTo>
                  <a:lnTo>
                    <a:pt x="8833" y="324644"/>
                  </a:lnTo>
                  <a:lnTo>
                    <a:pt x="16978" y="332212"/>
                  </a:lnTo>
                  <a:lnTo>
                    <a:pt x="26978" y="334212"/>
                  </a:lnTo>
                  <a:lnTo>
                    <a:pt x="38215" y="332498"/>
                  </a:lnTo>
                  <a:lnTo>
                    <a:pt x="75866" y="308248"/>
                  </a:lnTo>
                  <a:lnTo>
                    <a:pt x="118589" y="248162"/>
                  </a:lnTo>
                  <a:lnTo>
                    <a:pt x="137712" y="213383"/>
                  </a:lnTo>
                  <a:lnTo>
                    <a:pt x="144181" y="181674"/>
                  </a:lnTo>
                  <a:lnTo>
                    <a:pt x="143773" y="166821"/>
                  </a:lnTo>
                  <a:lnTo>
                    <a:pt x="138931" y="161488"/>
                  </a:lnTo>
                  <a:lnTo>
                    <a:pt x="131131" y="162503"/>
                  </a:lnTo>
                  <a:lnTo>
                    <a:pt x="93054" y="189694"/>
                  </a:lnTo>
                  <a:lnTo>
                    <a:pt x="65370" y="230051"/>
                  </a:lnTo>
                  <a:lnTo>
                    <a:pt x="52427" y="280603"/>
                  </a:lnTo>
                  <a:lnTo>
                    <a:pt x="48593" y="334177"/>
                  </a:lnTo>
                  <a:lnTo>
                    <a:pt x="46978" y="3839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9227638" y="15526255"/>
              <a:ext cx="178247" cy="68558"/>
            </a:xfrm>
            <a:custGeom>
              <a:avLst/>
              <a:gdLst/>
              <a:ahLst/>
              <a:cxnLst/>
              <a:rect l="0" t="0" r="0" b="0"/>
              <a:pathLst>
                <a:path w="178247" h="68558">
                  <a:moveTo>
                    <a:pt x="0" y="68557"/>
                  </a:moveTo>
                  <a:lnTo>
                    <a:pt x="24940" y="46664"/>
                  </a:lnTo>
                  <a:lnTo>
                    <a:pt x="81326" y="17061"/>
                  </a:lnTo>
                  <a:lnTo>
                    <a:pt x="110795" y="7583"/>
                  </a:lnTo>
                  <a:lnTo>
                    <a:pt x="163116" y="1498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9241350" y="15690791"/>
              <a:ext cx="123402" cy="54844"/>
            </a:xfrm>
            <a:custGeom>
              <a:avLst/>
              <a:gdLst/>
              <a:ahLst/>
              <a:cxnLst/>
              <a:rect l="0" t="0" r="0" b="0"/>
              <a:pathLst>
                <a:path w="123402" h="54844">
                  <a:moveTo>
                    <a:pt x="0" y="54843"/>
                  </a:moveTo>
                  <a:lnTo>
                    <a:pt x="55597" y="29076"/>
                  </a:lnTo>
                  <a:lnTo>
                    <a:pt x="92138" y="14202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9500128" y="15526255"/>
              <a:ext cx="262248" cy="159603"/>
            </a:xfrm>
            <a:custGeom>
              <a:avLst/>
              <a:gdLst/>
              <a:ahLst/>
              <a:cxnLst/>
              <a:rect l="0" t="0" r="0" b="0"/>
              <a:pathLst>
                <a:path w="262248" h="159603">
                  <a:moveTo>
                    <a:pt x="70291" y="0"/>
                  </a:moveTo>
                  <a:lnTo>
                    <a:pt x="67244" y="51686"/>
                  </a:lnTo>
                  <a:lnTo>
                    <a:pt x="40460" y="109065"/>
                  </a:lnTo>
                  <a:lnTo>
                    <a:pt x="5829" y="157133"/>
                  </a:lnTo>
                  <a:lnTo>
                    <a:pt x="1418" y="159602"/>
                  </a:lnTo>
                  <a:lnTo>
                    <a:pt x="0" y="156676"/>
                  </a:lnTo>
                  <a:lnTo>
                    <a:pt x="578" y="150154"/>
                  </a:lnTo>
                  <a:lnTo>
                    <a:pt x="13408" y="134784"/>
                  </a:lnTo>
                  <a:lnTo>
                    <a:pt x="58885" y="100090"/>
                  </a:lnTo>
                  <a:lnTo>
                    <a:pt x="121303" y="74842"/>
                  </a:lnTo>
                  <a:lnTo>
                    <a:pt x="183286" y="55185"/>
                  </a:lnTo>
                  <a:lnTo>
                    <a:pt x="227679" y="41235"/>
                  </a:lnTo>
                  <a:lnTo>
                    <a:pt x="262247" y="274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9652686" y="15320587"/>
              <a:ext cx="164535" cy="630716"/>
            </a:xfrm>
            <a:custGeom>
              <a:avLst/>
              <a:gdLst/>
              <a:ahLst/>
              <a:cxnLst/>
              <a:rect l="0" t="0" r="0" b="0"/>
              <a:pathLst>
                <a:path w="164535" h="630716">
                  <a:moveTo>
                    <a:pt x="164534" y="0"/>
                  </a:moveTo>
                  <a:lnTo>
                    <a:pt x="149620" y="55597"/>
                  </a:lnTo>
                  <a:lnTo>
                    <a:pt x="132304" y="109839"/>
                  </a:lnTo>
                  <a:lnTo>
                    <a:pt x="118759" y="158147"/>
                  </a:lnTo>
                  <a:lnTo>
                    <a:pt x="105097" y="211054"/>
                  </a:lnTo>
                  <a:lnTo>
                    <a:pt x="91401" y="272604"/>
                  </a:lnTo>
                  <a:lnTo>
                    <a:pt x="78202" y="316669"/>
                  </a:lnTo>
                  <a:lnTo>
                    <a:pt x="63702" y="361645"/>
                  </a:lnTo>
                  <a:lnTo>
                    <a:pt x="52180" y="407025"/>
                  </a:lnTo>
                  <a:lnTo>
                    <a:pt x="41980" y="452585"/>
                  </a:lnTo>
                  <a:lnTo>
                    <a:pt x="32369" y="498226"/>
                  </a:lnTo>
                  <a:lnTo>
                    <a:pt x="23020" y="543902"/>
                  </a:lnTo>
                  <a:lnTo>
                    <a:pt x="9190" y="597883"/>
                  </a:lnTo>
                  <a:lnTo>
                    <a:pt x="0" y="6307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11690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50" y="1117600"/>
            <a:ext cx="2604008" cy="205955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165100" y="393700"/>
            <a:ext cx="4498231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10. Find the missing side length.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5791200"/>
            <a:ext cx="9100592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11. If the x-coordinate of a point is       , what is the mixed number?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600" y="4381500"/>
            <a:ext cx="2781300" cy="3162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6" name="TextBox 5"/>
          <p:cNvSpPr txBox="1"/>
          <p:nvPr/>
        </p:nvSpPr>
        <p:spPr>
          <a:xfrm>
            <a:off x="330200" y="9804400"/>
            <a:ext cx="9693529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12. What transformation would be used to show that two circles are similar?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565830" y="1727611"/>
            <a:ext cx="1179165" cy="905251"/>
            <a:chOff x="4565830" y="1727611"/>
            <a:chExt cx="1179165" cy="905251"/>
          </a:xfrm>
        </p:grpSpPr>
        <p:sp>
          <p:nvSpPr>
            <p:cNvPr id="7" name="Freeform 6"/>
            <p:cNvSpPr/>
            <p:nvPr/>
          </p:nvSpPr>
          <p:spPr>
            <a:xfrm>
              <a:off x="4744076" y="1727611"/>
              <a:ext cx="205669" cy="329070"/>
            </a:xfrm>
            <a:custGeom>
              <a:avLst/>
              <a:gdLst/>
              <a:ahLst/>
              <a:cxnLst/>
              <a:rect l="0" t="0" r="0" b="0"/>
              <a:pathLst>
                <a:path w="205669" h="329070">
                  <a:moveTo>
                    <a:pt x="0" y="0"/>
                  </a:moveTo>
                  <a:lnTo>
                    <a:pt x="31315" y="35886"/>
                  </a:lnTo>
                  <a:lnTo>
                    <a:pt x="60738" y="92054"/>
                  </a:lnTo>
                  <a:lnTo>
                    <a:pt x="96201" y="152369"/>
                  </a:lnTo>
                  <a:lnTo>
                    <a:pt x="136253" y="210488"/>
                  </a:lnTo>
                  <a:lnTo>
                    <a:pt x="173505" y="272468"/>
                  </a:lnTo>
                  <a:lnTo>
                    <a:pt x="205668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4771498" y="1741323"/>
              <a:ext cx="178247" cy="370203"/>
            </a:xfrm>
            <a:custGeom>
              <a:avLst/>
              <a:gdLst/>
              <a:ahLst/>
              <a:cxnLst/>
              <a:rect l="0" t="0" r="0" b="0"/>
              <a:pathLst>
                <a:path w="178247" h="370203">
                  <a:moveTo>
                    <a:pt x="178246" y="0"/>
                  </a:moveTo>
                  <a:lnTo>
                    <a:pt x="156409" y="14557"/>
                  </a:lnTo>
                  <a:lnTo>
                    <a:pt x="141626" y="33892"/>
                  </a:lnTo>
                  <a:lnTo>
                    <a:pt x="120676" y="78598"/>
                  </a:lnTo>
                  <a:lnTo>
                    <a:pt x="99234" y="131962"/>
                  </a:lnTo>
                  <a:lnTo>
                    <a:pt x="79169" y="184844"/>
                  </a:lnTo>
                  <a:lnTo>
                    <a:pt x="53927" y="244694"/>
                  </a:lnTo>
                  <a:lnTo>
                    <a:pt x="27150" y="301022"/>
                  </a:lnTo>
                  <a:lnTo>
                    <a:pt x="8044" y="344118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4565830" y="2138947"/>
              <a:ext cx="466182" cy="68557"/>
            </a:xfrm>
            <a:custGeom>
              <a:avLst/>
              <a:gdLst/>
              <a:ahLst/>
              <a:cxnLst/>
              <a:rect l="0" t="0" r="0" b="0"/>
              <a:pathLst>
                <a:path w="466182" h="68557">
                  <a:moveTo>
                    <a:pt x="0" y="0"/>
                  </a:moveTo>
                  <a:lnTo>
                    <a:pt x="61108" y="1524"/>
                  </a:lnTo>
                  <a:lnTo>
                    <a:pt x="113577" y="10947"/>
                  </a:lnTo>
                  <a:lnTo>
                    <a:pt x="165246" y="19084"/>
                  </a:lnTo>
                  <a:lnTo>
                    <a:pt x="219696" y="23717"/>
                  </a:lnTo>
                  <a:lnTo>
                    <a:pt x="269794" y="27299"/>
                  </a:lnTo>
                  <a:lnTo>
                    <a:pt x="328264" y="37881"/>
                  </a:lnTo>
                  <a:lnTo>
                    <a:pt x="375939" y="46290"/>
                  </a:lnTo>
                  <a:lnTo>
                    <a:pt x="432333" y="59589"/>
                  </a:lnTo>
                  <a:lnTo>
                    <a:pt x="466181" y="685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4636789" y="2289771"/>
              <a:ext cx="256982" cy="329069"/>
            </a:xfrm>
            <a:custGeom>
              <a:avLst/>
              <a:gdLst/>
              <a:ahLst/>
              <a:cxnLst/>
              <a:rect l="0" t="0" r="0" b="0"/>
              <a:pathLst>
                <a:path w="256982" h="329069">
                  <a:moveTo>
                    <a:pt x="230688" y="0"/>
                  </a:moveTo>
                  <a:lnTo>
                    <a:pt x="245245" y="21836"/>
                  </a:lnTo>
                  <a:lnTo>
                    <a:pt x="254298" y="64531"/>
                  </a:lnTo>
                  <a:lnTo>
                    <a:pt x="256981" y="115775"/>
                  </a:lnTo>
                  <a:lnTo>
                    <a:pt x="249483" y="147434"/>
                  </a:lnTo>
                  <a:lnTo>
                    <a:pt x="228131" y="186890"/>
                  </a:lnTo>
                  <a:lnTo>
                    <a:pt x="193619" y="227519"/>
                  </a:lnTo>
                  <a:lnTo>
                    <a:pt x="144991" y="255462"/>
                  </a:lnTo>
                  <a:lnTo>
                    <a:pt x="95776" y="276959"/>
                  </a:lnTo>
                  <a:lnTo>
                    <a:pt x="44122" y="283159"/>
                  </a:lnTo>
                  <a:lnTo>
                    <a:pt x="13705" y="279211"/>
                  </a:lnTo>
                  <a:lnTo>
                    <a:pt x="5289" y="271454"/>
                  </a:lnTo>
                  <a:lnTo>
                    <a:pt x="1201" y="260190"/>
                  </a:lnTo>
                  <a:lnTo>
                    <a:pt x="0" y="246586"/>
                  </a:lnTo>
                  <a:lnTo>
                    <a:pt x="6790" y="223346"/>
                  </a:lnTo>
                  <a:lnTo>
                    <a:pt x="12867" y="212883"/>
                  </a:lnTo>
                  <a:lnTo>
                    <a:pt x="23011" y="205907"/>
                  </a:lnTo>
                  <a:lnTo>
                    <a:pt x="50534" y="198157"/>
                  </a:lnTo>
                  <a:lnTo>
                    <a:pt x="83079" y="202837"/>
                  </a:lnTo>
                  <a:lnTo>
                    <a:pt x="146347" y="230669"/>
                  </a:lnTo>
                  <a:lnTo>
                    <a:pt x="181661" y="263858"/>
                  </a:lnTo>
                  <a:lnTo>
                    <a:pt x="211273" y="317321"/>
                  </a:lnTo>
                  <a:lnTo>
                    <a:pt x="216976" y="3290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965206" y="2399460"/>
              <a:ext cx="231340" cy="233402"/>
            </a:xfrm>
            <a:custGeom>
              <a:avLst/>
              <a:gdLst/>
              <a:ahLst/>
              <a:cxnLst/>
              <a:rect l="0" t="0" r="0" b="0"/>
              <a:pathLst>
                <a:path w="231340" h="233402">
                  <a:moveTo>
                    <a:pt x="39382" y="0"/>
                  </a:moveTo>
                  <a:lnTo>
                    <a:pt x="96635" y="26363"/>
                  </a:lnTo>
                  <a:lnTo>
                    <a:pt x="114594" y="50819"/>
                  </a:lnTo>
                  <a:lnTo>
                    <a:pt x="145817" y="108895"/>
                  </a:lnTo>
                  <a:lnTo>
                    <a:pt x="151180" y="136759"/>
                  </a:lnTo>
                  <a:lnTo>
                    <a:pt x="146962" y="164377"/>
                  </a:lnTo>
                  <a:lnTo>
                    <a:pt x="134931" y="191887"/>
                  </a:lnTo>
                  <a:lnTo>
                    <a:pt x="111302" y="215286"/>
                  </a:lnTo>
                  <a:lnTo>
                    <a:pt x="96470" y="225791"/>
                  </a:lnTo>
                  <a:lnTo>
                    <a:pt x="67802" y="233401"/>
                  </a:lnTo>
                  <a:lnTo>
                    <a:pt x="53758" y="233298"/>
                  </a:lnTo>
                  <a:lnTo>
                    <a:pt x="25966" y="220995"/>
                  </a:lnTo>
                  <a:lnTo>
                    <a:pt x="12157" y="211316"/>
                  </a:lnTo>
                  <a:lnTo>
                    <a:pt x="4474" y="200292"/>
                  </a:lnTo>
                  <a:lnTo>
                    <a:pt x="0" y="175856"/>
                  </a:lnTo>
                  <a:lnTo>
                    <a:pt x="5510" y="164465"/>
                  </a:lnTo>
                  <a:lnTo>
                    <a:pt x="27883" y="143683"/>
                  </a:lnTo>
                  <a:lnTo>
                    <a:pt x="40857" y="138446"/>
                  </a:lnTo>
                  <a:lnTo>
                    <a:pt x="67460" y="136689"/>
                  </a:lnTo>
                  <a:lnTo>
                    <a:pt x="115411" y="144266"/>
                  </a:lnTo>
                  <a:lnTo>
                    <a:pt x="160935" y="163438"/>
                  </a:lnTo>
                  <a:lnTo>
                    <a:pt x="212118" y="202063"/>
                  </a:lnTo>
                  <a:lnTo>
                    <a:pt x="231339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5429636" y="2235773"/>
              <a:ext cx="219380" cy="26576"/>
            </a:xfrm>
            <a:custGeom>
              <a:avLst/>
              <a:gdLst/>
              <a:ahLst/>
              <a:cxnLst/>
              <a:rect l="0" t="0" r="0" b="0"/>
              <a:pathLst>
                <a:path w="219380" h="26576">
                  <a:moveTo>
                    <a:pt x="0" y="12864"/>
                  </a:moveTo>
                  <a:lnTo>
                    <a:pt x="48807" y="2012"/>
                  </a:lnTo>
                  <a:lnTo>
                    <a:pt x="98252" y="0"/>
                  </a:lnTo>
                  <a:lnTo>
                    <a:pt x="147434" y="3466"/>
                  </a:lnTo>
                  <a:lnTo>
                    <a:pt x="186890" y="14142"/>
                  </a:lnTo>
                  <a:lnTo>
                    <a:pt x="219379" y="2657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470769" y="2358327"/>
              <a:ext cx="274226" cy="10853"/>
            </a:xfrm>
            <a:custGeom>
              <a:avLst/>
              <a:gdLst/>
              <a:ahLst/>
              <a:cxnLst/>
              <a:rect l="0" t="0" r="0" b="0"/>
              <a:pathLst>
                <a:path w="274226" h="10853">
                  <a:moveTo>
                    <a:pt x="0" y="0"/>
                  </a:moveTo>
                  <a:lnTo>
                    <a:pt x="48808" y="10852"/>
                  </a:lnTo>
                  <a:lnTo>
                    <a:pt x="98252" y="8801"/>
                  </a:lnTo>
                  <a:lnTo>
                    <a:pt x="155560" y="2608"/>
                  </a:lnTo>
                  <a:lnTo>
                    <a:pt x="216720" y="772"/>
                  </a:lnTo>
                  <a:lnTo>
                    <a:pt x="27422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142618" y="1768745"/>
            <a:ext cx="534738" cy="959785"/>
            <a:chOff x="6142618" y="1768745"/>
            <a:chExt cx="534738" cy="959785"/>
          </a:xfrm>
        </p:grpSpPr>
        <p:sp>
          <p:nvSpPr>
            <p:cNvPr id="15" name="Freeform 14"/>
            <p:cNvSpPr/>
            <p:nvPr/>
          </p:nvSpPr>
          <p:spPr>
            <a:xfrm>
              <a:off x="6256342" y="1768745"/>
              <a:ext cx="243489" cy="425048"/>
            </a:xfrm>
            <a:custGeom>
              <a:avLst/>
              <a:gdLst/>
              <a:ahLst/>
              <a:cxnLst/>
              <a:rect l="0" t="0" r="0" b="0"/>
              <a:pathLst>
                <a:path w="243489" h="425048">
                  <a:moveTo>
                    <a:pt x="105655" y="0"/>
                  </a:moveTo>
                  <a:lnTo>
                    <a:pt x="57358" y="59244"/>
                  </a:lnTo>
                  <a:lnTo>
                    <a:pt x="24312" y="109300"/>
                  </a:lnTo>
                  <a:lnTo>
                    <a:pt x="5042" y="171698"/>
                  </a:lnTo>
                  <a:lnTo>
                    <a:pt x="0" y="215961"/>
                  </a:lnTo>
                  <a:lnTo>
                    <a:pt x="11719" y="276427"/>
                  </a:lnTo>
                  <a:lnTo>
                    <a:pt x="34488" y="325659"/>
                  </a:lnTo>
                  <a:lnTo>
                    <a:pt x="59807" y="350913"/>
                  </a:lnTo>
                  <a:lnTo>
                    <a:pt x="91372" y="369247"/>
                  </a:lnTo>
                  <a:lnTo>
                    <a:pt x="125713" y="377395"/>
                  </a:lnTo>
                  <a:lnTo>
                    <a:pt x="172029" y="374703"/>
                  </a:lnTo>
                  <a:lnTo>
                    <a:pt x="196602" y="364078"/>
                  </a:lnTo>
                  <a:lnTo>
                    <a:pt x="217679" y="347675"/>
                  </a:lnTo>
                  <a:lnTo>
                    <a:pt x="237203" y="325151"/>
                  </a:lnTo>
                  <a:lnTo>
                    <a:pt x="242105" y="311222"/>
                  </a:lnTo>
                  <a:lnTo>
                    <a:pt x="243488" y="279495"/>
                  </a:lnTo>
                  <a:lnTo>
                    <a:pt x="234963" y="253207"/>
                  </a:lnTo>
                  <a:lnTo>
                    <a:pt x="228423" y="241931"/>
                  </a:lnTo>
                  <a:lnTo>
                    <a:pt x="219494" y="238984"/>
                  </a:lnTo>
                  <a:lnTo>
                    <a:pt x="208970" y="241590"/>
                  </a:lnTo>
                  <a:lnTo>
                    <a:pt x="186613" y="256673"/>
                  </a:lnTo>
                  <a:lnTo>
                    <a:pt x="147433" y="307659"/>
                  </a:lnTo>
                  <a:lnTo>
                    <a:pt x="131841" y="340882"/>
                  </a:lnTo>
                  <a:lnTo>
                    <a:pt x="117768" y="399676"/>
                  </a:lnTo>
                  <a:lnTo>
                    <a:pt x="105655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142618" y="2152659"/>
              <a:ext cx="534738" cy="54845"/>
            </a:xfrm>
            <a:custGeom>
              <a:avLst/>
              <a:gdLst/>
              <a:ahLst/>
              <a:cxnLst/>
              <a:rect l="0" t="0" r="0" b="0"/>
              <a:pathLst>
                <a:path w="534738" h="54845">
                  <a:moveTo>
                    <a:pt x="0" y="0"/>
                  </a:moveTo>
                  <a:lnTo>
                    <a:pt x="21836" y="14557"/>
                  </a:lnTo>
                  <a:lnTo>
                    <a:pt x="71810" y="23610"/>
                  </a:lnTo>
                  <a:lnTo>
                    <a:pt x="120302" y="33572"/>
                  </a:lnTo>
                  <a:lnTo>
                    <a:pt x="161634" y="37772"/>
                  </a:lnTo>
                  <a:lnTo>
                    <a:pt x="207426" y="39640"/>
                  </a:lnTo>
                  <a:lnTo>
                    <a:pt x="270513" y="40691"/>
                  </a:lnTo>
                  <a:lnTo>
                    <a:pt x="319802" y="40937"/>
                  </a:lnTo>
                  <a:lnTo>
                    <a:pt x="372178" y="41046"/>
                  </a:lnTo>
                  <a:lnTo>
                    <a:pt x="425925" y="42618"/>
                  </a:lnTo>
                  <a:lnTo>
                    <a:pt x="480282" y="48395"/>
                  </a:lnTo>
                  <a:lnTo>
                    <a:pt x="534737" y="548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252308" y="2358327"/>
              <a:ext cx="54846" cy="342781"/>
            </a:xfrm>
            <a:custGeom>
              <a:avLst/>
              <a:gdLst/>
              <a:ahLst/>
              <a:cxnLst/>
              <a:rect l="0" t="0" r="0" b="0"/>
              <a:pathLst>
                <a:path w="54846" h="342781">
                  <a:moveTo>
                    <a:pt x="54845" y="0"/>
                  </a:moveTo>
                  <a:lnTo>
                    <a:pt x="53321" y="45309"/>
                  </a:lnTo>
                  <a:lnTo>
                    <a:pt x="43898" y="104494"/>
                  </a:lnTo>
                  <a:lnTo>
                    <a:pt x="35761" y="148006"/>
                  </a:lnTo>
                  <a:lnTo>
                    <a:pt x="22614" y="208049"/>
                  </a:lnTo>
                  <a:lnTo>
                    <a:pt x="17668" y="249891"/>
                  </a:lnTo>
                  <a:lnTo>
                    <a:pt x="10821" y="304085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374309" y="2392181"/>
              <a:ext cx="234491" cy="336349"/>
            </a:xfrm>
            <a:custGeom>
              <a:avLst/>
              <a:gdLst/>
              <a:ahLst/>
              <a:cxnLst/>
              <a:rect l="0" t="0" r="0" b="0"/>
              <a:pathLst>
                <a:path w="234491" h="336349">
                  <a:moveTo>
                    <a:pt x="15111" y="7279"/>
                  </a:moveTo>
                  <a:lnTo>
                    <a:pt x="36947" y="0"/>
                  </a:lnTo>
                  <a:lnTo>
                    <a:pt x="63919" y="4552"/>
                  </a:lnTo>
                  <a:lnTo>
                    <a:pt x="113363" y="28308"/>
                  </a:lnTo>
                  <a:lnTo>
                    <a:pt x="162545" y="68355"/>
                  </a:lnTo>
                  <a:lnTo>
                    <a:pt x="188804" y="101456"/>
                  </a:lnTo>
                  <a:lnTo>
                    <a:pt x="205552" y="136481"/>
                  </a:lnTo>
                  <a:lnTo>
                    <a:pt x="207581" y="152829"/>
                  </a:lnTo>
                  <a:lnTo>
                    <a:pt x="201711" y="183181"/>
                  </a:lnTo>
                  <a:lnTo>
                    <a:pt x="173996" y="225964"/>
                  </a:lnTo>
                  <a:lnTo>
                    <a:pt x="136838" y="260307"/>
                  </a:lnTo>
                  <a:lnTo>
                    <a:pt x="106283" y="272083"/>
                  </a:lnTo>
                  <a:lnTo>
                    <a:pt x="72390" y="275793"/>
                  </a:lnTo>
                  <a:lnTo>
                    <a:pt x="37014" y="272364"/>
                  </a:lnTo>
                  <a:lnTo>
                    <a:pt x="23619" y="266269"/>
                  </a:lnTo>
                  <a:lnTo>
                    <a:pt x="4673" y="247310"/>
                  </a:lnTo>
                  <a:lnTo>
                    <a:pt x="535" y="235856"/>
                  </a:lnTo>
                  <a:lnTo>
                    <a:pt x="0" y="210941"/>
                  </a:lnTo>
                  <a:lnTo>
                    <a:pt x="6560" y="202469"/>
                  </a:lnTo>
                  <a:lnTo>
                    <a:pt x="30100" y="193056"/>
                  </a:lnTo>
                  <a:lnTo>
                    <a:pt x="84892" y="195035"/>
                  </a:lnTo>
                  <a:lnTo>
                    <a:pt x="142091" y="212549"/>
                  </a:lnTo>
                  <a:lnTo>
                    <a:pt x="190355" y="237035"/>
                  </a:lnTo>
                  <a:lnTo>
                    <a:pt x="211320" y="258693"/>
                  </a:lnTo>
                  <a:lnTo>
                    <a:pt x="224192" y="283553"/>
                  </a:lnTo>
                  <a:lnTo>
                    <a:pt x="234490" y="3363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524696" y="3112443"/>
            <a:ext cx="2179900" cy="987174"/>
            <a:chOff x="4524696" y="3112443"/>
            <a:chExt cx="2179900" cy="987174"/>
          </a:xfrm>
        </p:grpSpPr>
        <p:sp>
          <p:nvSpPr>
            <p:cNvPr id="20" name="Freeform 19"/>
            <p:cNvSpPr/>
            <p:nvPr/>
          </p:nvSpPr>
          <p:spPr>
            <a:xfrm>
              <a:off x="4661808" y="3112443"/>
              <a:ext cx="356493" cy="329070"/>
            </a:xfrm>
            <a:custGeom>
              <a:avLst/>
              <a:gdLst/>
              <a:ahLst/>
              <a:cxnLst/>
              <a:rect l="0" t="0" r="0" b="0"/>
              <a:pathLst>
                <a:path w="356493" h="329070">
                  <a:moveTo>
                    <a:pt x="0" y="0"/>
                  </a:moveTo>
                  <a:lnTo>
                    <a:pt x="45447" y="57252"/>
                  </a:lnTo>
                  <a:lnTo>
                    <a:pt x="104696" y="118239"/>
                  </a:lnTo>
                  <a:lnTo>
                    <a:pt x="161620" y="153604"/>
                  </a:lnTo>
                  <a:lnTo>
                    <a:pt x="219278" y="196893"/>
                  </a:lnTo>
                  <a:lnTo>
                    <a:pt x="279908" y="252927"/>
                  </a:lnTo>
                  <a:lnTo>
                    <a:pt x="342997" y="315613"/>
                  </a:lnTo>
                  <a:lnTo>
                    <a:pt x="356492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894899" y="3126154"/>
              <a:ext cx="150824" cy="315359"/>
            </a:xfrm>
            <a:custGeom>
              <a:avLst/>
              <a:gdLst/>
              <a:ahLst/>
              <a:cxnLst/>
              <a:rect l="0" t="0" r="0" b="0"/>
              <a:pathLst>
                <a:path w="150824" h="315359">
                  <a:moveTo>
                    <a:pt x="150823" y="0"/>
                  </a:moveTo>
                  <a:lnTo>
                    <a:pt x="131739" y="57252"/>
                  </a:lnTo>
                  <a:lnTo>
                    <a:pt x="111314" y="103971"/>
                  </a:lnTo>
                  <a:lnTo>
                    <a:pt x="78686" y="156407"/>
                  </a:lnTo>
                  <a:lnTo>
                    <a:pt x="47351" y="210538"/>
                  </a:lnTo>
                  <a:lnTo>
                    <a:pt x="12513" y="270954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524696" y="3497627"/>
              <a:ext cx="575872" cy="39864"/>
            </a:xfrm>
            <a:custGeom>
              <a:avLst/>
              <a:gdLst/>
              <a:ahLst/>
              <a:cxnLst/>
              <a:rect l="0" t="0" r="0" b="0"/>
              <a:pathLst>
                <a:path w="575872" h="39864">
                  <a:moveTo>
                    <a:pt x="0" y="12441"/>
                  </a:moveTo>
                  <a:lnTo>
                    <a:pt x="54733" y="3018"/>
                  </a:lnTo>
                  <a:lnTo>
                    <a:pt x="115412" y="0"/>
                  </a:lnTo>
                  <a:lnTo>
                    <a:pt x="177233" y="629"/>
                  </a:lnTo>
                  <a:lnTo>
                    <a:pt x="231625" y="6175"/>
                  </a:lnTo>
                  <a:lnTo>
                    <a:pt x="287284" y="9656"/>
                  </a:lnTo>
                  <a:lnTo>
                    <a:pt x="339444" y="12727"/>
                  </a:lnTo>
                  <a:lnTo>
                    <a:pt x="382939" y="19170"/>
                  </a:lnTo>
                  <a:lnTo>
                    <a:pt x="434771" y="23048"/>
                  </a:lnTo>
                  <a:lnTo>
                    <a:pt x="488784" y="26296"/>
                  </a:lnTo>
                  <a:lnTo>
                    <a:pt x="547359" y="35166"/>
                  </a:lnTo>
                  <a:lnTo>
                    <a:pt x="575871" y="398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4584432" y="3715736"/>
              <a:ext cx="327293" cy="356492"/>
            </a:xfrm>
            <a:custGeom>
              <a:avLst/>
              <a:gdLst/>
              <a:ahLst/>
              <a:cxnLst/>
              <a:rect l="0" t="0" r="0" b="0"/>
              <a:pathLst>
                <a:path w="327293" h="356492">
                  <a:moveTo>
                    <a:pt x="255622" y="0"/>
                  </a:moveTo>
                  <a:lnTo>
                    <a:pt x="284737" y="7278"/>
                  </a:lnTo>
                  <a:lnTo>
                    <a:pt x="294837" y="13993"/>
                  </a:lnTo>
                  <a:lnTo>
                    <a:pt x="310122" y="33641"/>
                  </a:lnTo>
                  <a:lnTo>
                    <a:pt x="327292" y="77677"/>
                  </a:lnTo>
                  <a:lnTo>
                    <a:pt x="325054" y="115774"/>
                  </a:lnTo>
                  <a:lnTo>
                    <a:pt x="312380" y="156575"/>
                  </a:lnTo>
                  <a:lnTo>
                    <a:pt x="281072" y="210757"/>
                  </a:lnTo>
                  <a:lnTo>
                    <a:pt x="238362" y="257906"/>
                  </a:lnTo>
                  <a:lnTo>
                    <a:pt x="180787" y="304350"/>
                  </a:lnTo>
                  <a:lnTo>
                    <a:pt x="133577" y="321067"/>
                  </a:lnTo>
                  <a:lnTo>
                    <a:pt x="80994" y="326697"/>
                  </a:lnTo>
                  <a:lnTo>
                    <a:pt x="29867" y="325319"/>
                  </a:lnTo>
                  <a:lnTo>
                    <a:pt x="4971" y="314199"/>
                  </a:lnTo>
                  <a:lnTo>
                    <a:pt x="160" y="305444"/>
                  </a:lnTo>
                  <a:lnTo>
                    <a:pt x="0" y="295037"/>
                  </a:lnTo>
                  <a:lnTo>
                    <a:pt x="2940" y="283529"/>
                  </a:lnTo>
                  <a:lnTo>
                    <a:pt x="9471" y="274333"/>
                  </a:lnTo>
                  <a:lnTo>
                    <a:pt x="28915" y="260053"/>
                  </a:lnTo>
                  <a:lnTo>
                    <a:pt x="80114" y="250728"/>
                  </a:lnTo>
                  <a:lnTo>
                    <a:pt x="143527" y="255243"/>
                  </a:lnTo>
                  <a:lnTo>
                    <a:pt x="196002" y="273509"/>
                  </a:lnTo>
                  <a:lnTo>
                    <a:pt x="253789" y="315865"/>
                  </a:lnTo>
                  <a:lnTo>
                    <a:pt x="270042" y="332341"/>
                  </a:lnTo>
                  <a:lnTo>
                    <a:pt x="283045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970529" y="3818146"/>
              <a:ext cx="308285" cy="230792"/>
            </a:xfrm>
            <a:custGeom>
              <a:avLst/>
              <a:gdLst/>
              <a:ahLst/>
              <a:cxnLst/>
              <a:rect l="0" t="0" r="0" b="0"/>
              <a:pathLst>
                <a:path w="308285" h="230792">
                  <a:moveTo>
                    <a:pt x="47771" y="7279"/>
                  </a:moveTo>
                  <a:lnTo>
                    <a:pt x="76886" y="0"/>
                  </a:lnTo>
                  <a:lnTo>
                    <a:pt x="103367" y="4552"/>
                  </a:lnTo>
                  <a:lnTo>
                    <a:pt x="130372" y="18255"/>
                  </a:lnTo>
                  <a:lnTo>
                    <a:pt x="184949" y="64292"/>
                  </a:lnTo>
                  <a:lnTo>
                    <a:pt x="198638" y="77281"/>
                  </a:lnTo>
                  <a:lnTo>
                    <a:pt x="206240" y="93557"/>
                  </a:lnTo>
                  <a:lnTo>
                    <a:pt x="210625" y="131954"/>
                  </a:lnTo>
                  <a:lnTo>
                    <a:pt x="206615" y="148288"/>
                  </a:lnTo>
                  <a:lnTo>
                    <a:pt x="189971" y="174561"/>
                  </a:lnTo>
                  <a:lnTo>
                    <a:pt x="154905" y="206482"/>
                  </a:lnTo>
                  <a:lnTo>
                    <a:pt x="101012" y="227959"/>
                  </a:lnTo>
                  <a:lnTo>
                    <a:pt x="66864" y="230791"/>
                  </a:lnTo>
                  <a:lnTo>
                    <a:pt x="36451" y="225448"/>
                  </a:lnTo>
                  <a:lnTo>
                    <a:pt x="7700" y="212917"/>
                  </a:lnTo>
                  <a:lnTo>
                    <a:pt x="1252" y="202263"/>
                  </a:lnTo>
                  <a:lnTo>
                    <a:pt x="0" y="189066"/>
                  </a:lnTo>
                  <a:lnTo>
                    <a:pt x="2212" y="174174"/>
                  </a:lnTo>
                  <a:lnTo>
                    <a:pt x="8258" y="162723"/>
                  </a:lnTo>
                  <a:lnTo>
                    <a:pt x="27162" y="145937"/>
                  </a:lnTo>
                  <a:lnTo>
                    <a:pt x="63501" y="127922"/>
                  </a:lnTo>
                  <a:lnTo>
                    <a:pt x="117771" y="127493"/>
                  </a:lnTo>
                  <a:lnTo>
                    <a:pt x="174816" y="144293"/>
                  </a:lnTo>
                  <a:lnTo>
                    <a:pt x="237739" y="177267"/>
                  </a:lnTo>
                  <a:lnTo>
                    <a:pt x="286054" y="209059"/>
                  </a:lnTo>
                  <a:lnTo>
                    <a:pt x="308284" y="2266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347369" y="3652991"/>
              <a:ext cx="274225" cy="21612"/>
            </a:xfrm>
            <a:custGeom>
              <a:avLst/>
              <a:gdLst/>
              <a:ahLst/>
              <a:cxnLst/>
              <a:rect l="0" t="0" r="0" b="0"/>
              <a:pathLst>
                <a:path w="274225" h="21612">
                  <a:moveTo>
                    <a:pt x="0" y="7900"/>
                  </a:moveTo>
                  <a:lnTo>
                    <a:pt x="54731" y="0"/>
                  </a:lnTo>
                  <a:lnTo>
                    <a:pt x="116935" y="4882"/>
                  </a:lnTo>
                  <a:lnTo>
                    <a:pt x="161153" y="6559"/>
                  </a:lnTo>
                  <a:lnTo>
                    <a:pt x="206196" y="11367"/>
                  </a:lnTo>
                  <a:lnTo>
                    <a:pt x="254067" y="18576"/>
                  </a:lnTo>
                  <a:lnTo>
                    <a:pt x="274224" y="216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525614" y="3743158"/>
              <a:ext cx="205669" cy="41134"/>
            </a:xfrm>
            <a:custGeom>
              <a:avLst/>
              <a:gdLst/>
              <a:ahLst/>
              <a:cxnLst/>
              <a:rect l="0" t="0" r="0" b="0"/>
              <a:pathLst>
                <a:path w="205669" h="41134">
                  <a:moveTo>
                    <a:pt x="0" y="41133"/>
                  </a:moveTo>
                  <a:lnTo>
                    <a:pt x="14558" y="19297"/>
                  </a:lnTo>
                  <a:lnTo>
                    <a:pt x="26463" y="12865"/>
                  </a:lnTo>
                  <a:lnTo>
                    <a:pt x="79613" y="3812"/>
                  </a:lnTo>
                  <a:lnTo>
                    <a:pt x="140558" y="1129"/>
                  </a:lnTo>
                  <a:lnTo>
                    <a:pt x="157691" y="753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6403131" y="3249555"/>
              <a:ext cx="1" cy="41134"/>
            </a:xfrm>
            <a:custGeom>
              <a:avLst/>
              <a:gdLst/>
              <a:ahLst/>
              <a:cxnLst/>
              <a:rect l="0" t="0" r="0" b="0"/>
              <a:pathLst>
                <a:path w="1" h="41134">
                  <a:moveTo>
                    <a:pt x="0" y="41133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6142451" y="3170146"/>
              <a:ext cx="315526" cy="339923"/>
            </a:xfrm>
            <a:custGeom>
              <a:avLst/>
              <a:gdLst/>
              <a:ahLst/>
              <a:cxnLst/>
              <a:rect l="0" t="0" r="0" b="0"/>
              <a:pathLst>
                <a:path w="315526" h="339923">
                  <a:moveTo>
                    <a:pt x="205835" y="10853"/>
                  </a:moveTo>
                  <a:lnTo>
                    <a:pt x="146175" y="0"/>
                  </a:lnTo>
                  <a:lnTo>
                    <a:pt x="98781" y="2051"/>
                  </a:lnTo>
                  <a:lnTo>
                    <a:pt x="84191" y="4985"/>
                  </a:lnTo>
                  <a:lnTo>
                    <a:pt x="41821" y="30950"/>
                  </a:lnTo>
                  <a:lnTo>
                    <a:pt x="7600" y="67590"/>
                  </a:lnTo>
                  <a:lnTo>
                    <a:pt x="2075" y="82194"/>
                  </a:lnTo>
                  <a:lnTo>
                    <a:pt x="0" y="114671"/>
                  </a:lnTo>
                  <a:lnTo>
                    <a:pt x="4626" y="128815"/>
                  </a:lnTo>
                  <a:lnTo>
                    <a:pt x="21954" y="152657"/>
                  </a:lnTo>
                  <a:lnTo>
                    <a:pt x="48952" y="165285"/>
                  </a:lnTo>
                  <a:lnTo>
                    <a:pt x="98413" y="172394"/>
                  </a:lnTo>
                  <a:lnTo>
                    <a:pt x="151662" y="170437"/>
                  </a:lnTo>
                  <a:lnTo>
                    <a:pt x="201971" y="160209"/>
                  </a:lnTo>
                  <a:lnTo>
                    <a:pt x="230017" y="150360"/>
                  </a:lnTo>
                  <a:lnTo>
                    <a:pt x="252637" y="135826"/>
                  </a:lnTo>
                  <a:lnTo>
                    <a:pt x="282503" y="95955"/>
                  </a:lnTo>
                  <a:lnTo>
                    <a:pt x="288940" y="93487"/>
                  </a:lnTo>
                  <a:lnTo>
                    <a:pt x="293231" y="99458"/>
                  </a:lnTo>
                  <a:lnTo>
                    <a:pt x="300118" y="156496"/>
                  </a:lnTo>
                  <a:lnTo>
                    <a:pt x="301311" y="208554"/>
                  </a:lnTo>
                  <a:lnTo>
                    <a:pt x="301665" y="269851"/>
                  </a:lnTo>
                  <a:lnTo>
                    <a:pt x="305810" y="301670"/>
                  </a:lnTo>
                  <a:lnTo>
                    <a:pt x="315525" y="3399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032929" y="3551201"/>
              <a:ext cx="658138" cy="54846"/>
            </a:xfrm>
            <a:custGeom>
              <a:avLst/>
              <a:gdLst/>
              <a:ahLst/>
              <a:cxnLst/>
              <a:rect l="0" t="0" r="0" b="0"/>
              <a:pathLst>
                <a:path w="658138" h="54846">
                  <a:moveTo>
                    <a:pt x="0" y="0"/>
                  </a:moveTo>
                  <a:lnTo>
                    <a:pt x="46832" y="9423"/>
                  </a:lnTo>
                  <a:lnTo>
                    <a:pt x="90894" y="11805"/>
                  </a:lnTo>
                  <a:lnTo>
                    <a:pt x="145009" y="12864"/>
                  </a:lnTo>
                  <a:lnTo>
                    <a:pt x="204607" y="13335"/>
                  </a:lnTo>
                  <a:lnTo>
                    <a:pt x="266643" y="13544"/>
                  </a:lnTo>
                  <a:lnTo>
                    <a:pt x="317574" y="13637"/>
                  </a:lnTo>
                  <a:lnTo>
                    <a:pt x="362046" y="15201"/>
                  </a:lnTo>
                  <a:lnTo>
                    <a:pt x="407203" y="20975"/>
                  </a:lnTo>
                  <a:lnTo>
                    <a:pt x="468172" y="25512"/>
                  </a:lnTo>
                  <a:lnTo>
                    <a:pt x="524832" y="34135"/>
                  </a:lnTo>
                  <a:lnTo>
                    <a:pt x="572935" y="46339"/>
                  </a:lnTo>
                  <a:lnTo>
                    <a:pt x="634987" y="53165"/>
                  </a:lnTo>
                  <a:lnTo>
                    <a:pt x="658137" y="548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293441" y="3784291"/>
              <a:ext cx="82269" cy="260514"/>
            </a:xfrm>
            <a:custGeom>
              <a:avLst/>
              <a:gdLst/>
              <a:ahLst/>
              <a:cxnLst/>
              <a:rect l="0" t="0" r="0" b="0"/>
              <a:pathLst>
                <a:path w="82269" h="260514">
                  <a:moveTo>
                    <a:pt x="0" y="0"/>
                  </a:moveTo>
                  <a:lnTo>
                    <a:pt x="26363" y="57253"/>
                  </a:lnTo>
                  <a:lnTo>
                    <a:pt x="49163" y="119589"/>
                  </a:lnTo>
                  <a:lnTo>
                    <a:pt x="68337" y="181556"/>
                  </a:lnTo>
                  <a:lnTo>
                    <a:pt x="78140" y="225946"/>
                  </a:lnTo>
                  <a:lnTo>
                    <a:pt x="82268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546351" y="3821333"/>
              <a:ext cx="158245" cy="278284"/>
            </a:xfrm>
            <a:custGeom>
              <a:avLst/>
              <a:gdLst/>
              <a:ahLst/>
              <a:cxnLst/>
              <a:rect l="0" t="0" r="0" b="0"/>
              <a:pathLst>
                <a:path w="158245" h="278284">
                  <a:moveTo>
                    <a:pt x="103582" y="86359"/>
                  </a:moveTo>
                  <a:lnTo>
                    <a:pt x="91112" y="45621"/>
                  </a:lnTo>
                  <a:lnTo>
                    <a:pt x="77219" y="24581"/>
                  </a:lnTo>
                  <a:lnTo>
                    <a:pt x="56825" y="9136"/>
                  </a:lnTo>
                  <a:lnTo>
                    <a:pt x="44989" y="2884"/>
                  </a:lnTo>
                  <a:lnTo>
                    <a:pt x="19649" y="0"/>
                  </a:lnTo>
                  <a:lnTo>
                    <a:pt x="6493" y="1364"/>
                  </a:lnTo>
                  <a:lnTo>
                    <a:pt x="770" y="6844"/>
                  </a:lnTo>
                  <a:lnTo>
                    <a:pt x="0" y="15067"/>
                  </a:lnTo>
                  <a:lnTo>
                    <a:pt x="2535" y="25120"/>
                  </a:lnTo>
                  <a:lnTo>
                    <a:pt x="21601" y="44415"/>
                  </a:lnTo>
                  <a:lnTo>
                    <a:pt x="82009" y="92347"/>
                  </a:lnTo>
                  <a:lnTo>
                    <a:pt x="138648" y="142387"/>
                  </a:lnTo>
                  <a:lnTo>
                    <a:pt x="149811" y="155704"/>
                  </a:lnTo>
                  <a:lnTo>
                    <a:pt x="158152" y="190813"/>
                  </a:lnTo>
                  <a:lnTo>
                    <a:pt x="158244" y="210840"/>
                  </a:lnTo>
                  <a:lnTo>
                    <a:pt x="153734" y="227238"/>
                  </a:lnTo>
                  <a:lnTo>
                    <a:pt x="136536" y="253584"/>
                  </a:lnTo>
                  <a:lnTo>
                    <a:pt x="109595" y="271387"/>
                  </a:lnTo>
                  <a:lnTo>
                    <a:pt x="93879" y="278267"/>
                  </a:lnTo>
                  <a:lnTo>
                    <a:pt x="80355" y="278283"/>
                  </a:lnTo>
                  <a:lnTo>
                    <a:pt x="68293" y="273724"/>
                  </a:lnTo>
                  <a:lnTo>
                    <a:pt x="57203" y="266114"/>
                  </a:lnTo>
                  <a:lnTo>
                    <a:pt x="51335" y="254946"/>
                  </a:lnTo>
                  <a:lnTo>
                    <a:pt x="48876" y="226288"/>
                  </a:lnTo>
                  <a:lnTo>
                    <a:pt x="63336" y="175894"/>
                  </a:lnTo>
                  <a:lnTo>
                    <a:pt x="95520" y="116741"/>
                  </a:lnTo>
                  <a:lnTo>
                    <a:pt x="119136" y="84020"/>
                  </a:lnTo>
                  <a:lnTo>
                    <a:pt x="131004" y="452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605128" y="6506170"/>
            <a:ext cx="2469066" cy="658139"/>
            <a:chOff x="2605128" y="6506170"/>
            <a:chExt cx="2469066" cy="658139"/>
          </a:xfrm>
        </p:grpSpPr>
        <p:sp>
          <p:nvSpPr>
            <p:cNvPr id="33" name="Freeform 32"/>
            <p:cNvSpPr/>
            <p:nvPr/>
          </p:nvSpPr>
          <p:spPr>
            <a:xfrm>
              <a:off x="2605128" y="6533593"/>
              <a:ext cx="123402" cy="562160"/>
            </a:xfrm>
            <a:custGeom>
              <a:avLst/>
              <a:gdLst/>
              <a:ahLst/>
              <a:cxnLst/>
              <a:rect l="0" t="0" r="0" b="0"/>
              <a:pathLst>
                <a:path w="123402" h="562160">
                  <a:moveTo>
                    <a:pt x="0" y="0"/>
                  </a:moveTo>
                  <a:lnTo>
                    <a:pt x="14915" y="59660"/>
                  </a:lnTo>
                  <a:lnTo>
                    <a:pt x="35905" y="115179"/>
                  </a:lnTo>
                  <a:lnTo>
                    <a:pt x="55568" y="157833"/>
                  </a:lnTo>
                  <a:lnTo>
                    <a:pt x="69385" y="202182"/>
                  </a:lnTo>
                  <a:lnTo>
                    <a:pt x="85729" y="255417"/>
                  </a:lnTo>
                  <a:lnTo>
                    <a:pt x="104900" y="314351"/>
                  </a:lnTo>
                  <a:lnTo>
                    <a:pt x="117242" y="359240"/>
                  </a:lnTo>
                  <a:lnTo>
                    <a:pt x="121576" y="417905"/>
                  </a:lnTo>
                  <a:lnTo>
                    <a:pt x="122860" y="474559"/>
                  </a:lnTo>
                  <a:lnTo>
                    <a:pt x="123294" y="536110"/>
                  </a:lnTo>
                  <a:lnTo>
                    <a:pt x="123401" y="5621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857237" y="6636983"/>
              <a:ext cx="333814" cy="445059"/>
            </a:xfrm>
            <a:custGeom>
              <a:avLst/>
              <a:gdLst/>
              <a:ahLst/>
              <a:cxnLst/>
              <a:rect l="0" t="0" r="0" b="0"/>
              <a:pathLst>
                <a:path w="333814" h="445059">
                  <a:moveTo>
                    <a:pt x="186650" y="74855"/>
                  </a:moveTo>
                  <a:lnTo>
                    <a:pt x="160287" y="17604"/>
                  </a:lnTo>
                  <a:lnTo>
                    <a:pt x="149269" y="9266"/>
                  </a:lnTo>
                  <a:lnTo>
                    <a:pt x="120778" y="0"/>
                  </a:lnTo>
                  <a:lnTo>
                    <a:pt x="91864" y="4008"/>
                  </a:lnTo>
                  <a:lnTo>
                    <a:pt x="65303" y="17469"/>
                  </a:lnTo>
                  <a:lnTo>
                    <a:pt x="33219" y="52266"/>
                  </a:lnTo>
                  <a:lnTo>
                    <a:pt x="7462" y="100494"/>
                  </a:lnTo>
                  <a:lnTo>
                    <a:pt x="0" y="151855"/>
                  </a:lnTo>
                  <a:lnTo>
                    <a:pt x="3653" y="182205"/>
                  </a:lnTo>
                  <a:lnTo>
                    <a:pt x="6760" y="187555"/>
                  </a:lnTo>
                  <a:lnTo>
                    <a:pt x="10355" y="186552"/>
                  </a:lnTo>
                  <a:lnTo>
                    <a:pt x="21459" y="174773"/>
                  </a:lnTo>
                  <a:lnTo>
                    <a:pt x="65828" y="146446"/>
                  </a:lnTo>
                  <a:lnTo>
                    <a:pt x="118603" y="125729"/>
                  </a:lnTo>
                  <a:lnTo>
                    <a:pt x="173936" y="126154"/>
                  </a:lnTo>
                  <a:lnTo>
                    <a:pt x="231295" y="150486"/>
                  </a:lnTo>
                  <a:lnTo>
                    <a:pt x="272327" y="179363"/>
                  </a:lnTo>
                  <a:lnTo>
                    <a:pt x="303782" y="221774"/>
                  </a:lnTo>
                  <a:lnTo>
                    <a:pt x="325120" y="272934"/>
                  </a:lnTo>
                  <a:lnTo>
                    <a:pt x="333813" y="326687"/>
                  </a:lnTo>
                  <a:lnTo>
                    <a:pt x="327721" y="354870"/>
                  </a:lnTo>
                  <a:lnTo>
                    <a:pt x="313334" y="377552"/>
                  </a:lnTo>
                  <a:lnTo>
                    <a:pt x="278015" y="407452"/>
                  </a:lnTo>
                  <a:lnTo>
                    <a:pt x="246554" y="426314"/>
                  </a:lnTo>
                  <a:lnTo>
                    <a:pt x="187302" y="439504"/>
                  </a:lnTo>
                  <a:lnTo>
                    <a:pt x="128782" y="443413"/>
                  </a:lnTo>
                  <a:lnTo>
                    <a:pt x="72848" y="444571"/>
                  </a:lnTo>
                  <a:lnTo>
                    <a:pt x="35827" y="4450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276977" y="6890084"/>
              <a:ext cx="205669" cy="1"/>
            </a:xfrm>
            <a:custGeom>
              <a:avLst/>
              <a:gdLst/>
              <a:ahLst/>
              <a:cxnLst/>
              <a:rect l="0" t="0" r="0" b="0"/>
              <a:pathLst>
                <a:path w="205669" h="1">
                  <a:moveTo>
                    <a:pt x="0" y="0"/>
                  </a:moveTo>
                  <a:lnTo>
                    <a:pt x="53208" y="0"/>
                  </a:lnTo>
                  <a:lnTo>
                    <a:pt x="105989" y="0"/>
                  </a:lnTo>
                  <a:lnTo>
                    <a:pt x="157175" y="0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331822" y="6670705"/>
              <a:ext cx="27423" cy="13712"/>
            </a:xfrm>
            <a:custGeom>
              <a:avLst/>
              <a:gdLst/>
              <a:ahLst/>
              <a:cxnLst/>
              <a:rect l="0" t="0" r="0" b="0"/>
              <a:pathLst>
                <a:path w="27423" h="13712">
                  <a:moveTo>
                    <a:pt x="27422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386667" y="6986063"/>
              <a:ext cx="27423" cy="95979"/>
            </a:xfrm>
            <a:custGeom>
              <a:avLst/>
              <a:gdLst/>
              <a:ahLst/>
              <a:cxnLst/>
              <a:rect l="0" t="0" r="0" b="0"/>
              <a:pathLst>
                <a:path w="27423" h="95979">
                  <a:moveTo>
                    <a:pt x="27422" y="0"/>
                  </a:moveTo>
                  <a:lnTo>
                    <a:pt x="8338" y="57251"/>
                  </a:lnTo>
                  <a:lnTo>
                    <a:pt x="0" y="959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633028" y="6684416"/>
              <a:ext cx="384355" cy="174194"/>
            </a:xfrm>
            <a:custGeom>
              <a:avLst/>
              <a:gdLst/>
              <a:ahLst/>
              <a:cxnLst/>
              <a:rect l="0" t="0" r="0" b="0"/>
              <a:pathLst>
                <a:path w="384355" h="174194">
                  <a:moveTo>
                    <a:pt x="41574" y="0"/>
                  </a:moveTo>
                  <a:lnTo>
                    <a:pt x="40051" y="45310"/>
                  </a:lnTo>
                  <a:lnTo>
                    <a:pt x="30627" y="101448"/>
                  </a:lnTo>
                  <a:lnTo>
                    <a:pt x="16664" y="146858"/>
                  </a:lnTo>
                  <a:lnTo>
                    <a:pt x="0" y="174193"/>
                  </a:lnTo>
                  <a:lnTo>
                    <a:pt x="1670" y="174021"/>
                  </a:lnTo>
                  <a:lnTo>
                    <a:pt x="40801" y="151850"/>
                  </a:lnTo>
                  <a:lnTo>
                    <a:pt x="89757" y="134200"/>
                  </a:lnTo>
                  <a:lnTo>
                    <a:pt x="142857" y="126601"/>
                  </a:lnTo>
                  <a:lnTo>
                    <a:pt x="197185" y="124350"/>
                  </a:lnTo>
                  <a:lnTo>
                    <a:pt x="259156" y="123682"/>
                  </a:lnTo>
                  <a:lnTo>
                    <a:pt x="318482" y="123485"/>
                  </a:lnTo>
                  <a:lnTo>
                    <a:pt x="347968" y="119376"/>
                  </a:lnTo>
                  <a:lnTo>
                    <a:pt x="384354" y="1096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893981" y="6506170"/>
              <a:ext cx="82268" cy="644428"/>
            </a:xfrm>
            <a:custGeom>
              <a:avLst/>
              <a:gdLst/>
              <a:ahLst/>
              <a:cxnLst/>
              <a:rect l="0" t="0" r="0" b="0"/>
              <a:pathLst>
                <a:path w="82268" h="644428">
                  <a:moveTo>
                    <a:pt x="82267" y="0"/>
                  </a:moveTo>
                  <a:lnTo>
                    <a:pt x="67710" y="29116"/>
                  </a:lnTo>
                  <a:lnTo>
                    <a:pt x="58657" y="90895"/>
                  </a:lnTo>
                  <a:lnTo>
                    <a:pt x="48696" y="145255"/>
                  </a:lnTo>
                  <a:lnTo>
                    <a:pt x="44494" y="187959"/>
                  </a:lnTo>
                  <a:lnTo>
                    <a:pt x="42628" y="237408"/>
                  </a:lnTo>
                  <a:lnTo>
                    <a:pt x="41798" y="289855"/>
                  </a:lnTo>
                  <a:lnTo>
                    <a:pt x="41429" y="343634"/>
                  </a:lnTo>
                  <a:lnTo>
                    <a:pt x="41265" y="398005"/>
                  </a:lnTo>
                  <a:lnTo>
                    <a:pt x="41192" y="452639"/>
                  </a:lnTo>
                  <a:lnTo>
                    <a:pt x="33872" y="512951"/>
                  </a:lnTo>
                  <a:lnTo>
                    <a:pt x="17750" y="575799"/>
                  </a:lnTo>
                  <a:lnTo>
                    <a:pt x="3958" y="629065"/>
                  </a:lnTo>
                  <a:lnTo>
                    <a:pt x="0" y="6444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291606" y="6781241"/>
              <a:ext cx="191958" cy="12866"/>
            </a:xfrm>
            <a:custGeom>
              <a:avLst/>
              <a:gdLst/>
              <a:ahLst/>
              <a:cxnLst/>
              <a:rect l="0" t="0" r="0" b="0"/>
              <a:pathLst>
                <a:path w="191958" h="12866">
                  <a:moveTo>
                    <a:pt x="0" y="12865"/>
                  </a:moveTo>
                  <a:lnTo>
                    <a:pt x="48807" y="2012"/>
                  </a:lnTo>
                  <a:lnTo>
                    <a:pt x="98252" y="0"/>
                  </a:lnTo>
                  <a:lnTo>
                    <a:pt x="147434" y="3467"/>
                  </a:lnTo>
                  <a:lnTo>
                    <a:pt x="191957" y="128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291606" y="6917506"/>
              <a:ext cx="150824" cy="1"/>
            </a:xfrm>
            <a:custGeom>
              <a:avLst/>
              <a:gdLst/>
              <a:ahLst/>
              <a:cxnLst/>
              <a:rect l="0" t="0" r="0" b="0"/>
              <a:pathLst>
                <a:path w="150824" h="1">
                  <a:moveTo>
                    <a:pt x="0" y="0"/>
                  </a:moveTo>
                  <a:lnTo>
                    <a:pt x="53209" y="0"/>
                  </a:lnTo>
                  <a:lnTo>
                    <a:pt x="115855" y="0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702942" y="6609984"/>
              <a:ext cx="371252" cy="554325"/>
            </a:xfrm>
            <a:custGeom>
              <a:avLst/>
              <a:gdLst/>
              <a:ahLst/>
              <a:cxnLst/>
              <a:rect l="0" t="0" r="0" b="0"/>
              <a:pathLst>
                <a:path w="371252" h="554325">
                  <a:moveTo>
                    <a:pt x="54845" y="47010"/>
                  </a:moveTo>
                  <a:lnTo>
                    <a:pt x="78261" y="26640"/>
                  </a:lnTo>
                  <a:lnTo>
                    <a:pt x="133443" y="6366"/>
                  </a:lnTo>
                  <a:lnTo>
                    <a:pt x="173568" y="0"/>
                  </a:lnTo>
                  <a:lnTo>
                    <a:pt x="235936" y="4982"/>
                  </a:lnTo>
                  <a:lnTo>
                    <a:pt x="286239" y="19153"/>
                  </a:lnTo>
                  <a:lnTo>
                    <a:pt x="321206" y="39199"/>
                  </a:lnTo>
                  <a:lnTo>
                    <a:pt x="344872" y="63344"/>
                  </a:lnTo>
                  <a:lnTo>
                    <a:pt x="353315" y="76181"/>
                  </a:lnTo>
                  <a:lnTo>
                    <a:pt x="358635" y="106694"/>
                  </a:lnTo>
                  <a:lnTo>
                    <a:pt x="357920" y="123362"/>
                  </a:lnTo>
                  <a:lnTo>
                    <a:pt x="349827" y="139045"/>
                  </a:lnTo>
                  <a:lnTo>
                    <a:pt x="290230" y="192991"/>
                  </a:lnTo>
                  <a:lnTo>
                    <a:pt x="233544" y="226162"/>
                  </a:lnTo>
                  <a:lnTo>
                    <a:pt x="177534" y="249731"/>
                  </a:lnTo>
                  <a:lnTo>
                    <a:pt x="119974" y="261453"/>
                  </a:lnTo>
                  <a:lnTo>
                    <a:pt x="110452" y="260052"/>
                  </a:lnTo>
                  <a:lnTo>
                    <a:pt x="107151" y="256071"/>
                  </a:lnTo>
                  <a:lnTo>
                    <a:pt x="107997" y="250369"/>
                  </a:lnTo>
                  <a:lnTo>
                    <a:pt x="114655" y="246569"/>
                  </a:lnTo>
                  <a:lnTo>
                    <a:pt x="138303" y="242346"/>
                  </a:lnTo>
                  <a:lnTo>
                    <a:pt x="193156" y="247246"/>
                  </a:lnTo>
                  <a:lnTo>
                    <a:pt x="235655" y="258389"/>
                  </a:lnTo>
                  <a:lnTo>
                    <a:pt x="290218" y="281792"/>
                  </a:lnTo>
                  <a:lnTo>
                    <a:pt x="343231" y="324276"/>
                  </a:lnTo>
                  <a:lnTo>
                    <a:pt x="369490" y="363269"/>
                  </a:lnTo>
                  <a:lnTo>
                    <a:pt x="371251" y="375156"/>
                  </a:lnTo>
                  <a:lnTo>
                    <a:pt x="365082" y="396489"/>
                  </a:lnTo>
                  <a:lnTo>
                    <a:pt x="344479" y="425630"/>
                  </a:lnTo>
                  <a:lnTo>
                    <a:pt x="311798" y="446283"/>
                  </a:lnTo>
                  <a:lnTo>
                    <a:pt x="258612" y="469329"/>
                  </a:lnTo>
                  <a:lnTo>
                    <a:pt x="209167" y="488176"/>
                  </a:lnTo>
                  <a:lnTo>
                    <a:pt x="151515" y="508193"/>
                  </a:lnTo>
                  <a:lnTo>
                    <a:pt x="96115" y="526818"/>
                  </a:lnTo>
                  <a:lnTo>
                    <a:pt x="33882" y="545167"/>
                  </a:lnTo>
                  <a:lnTo>
                    <a:pt x="0" y="5543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140733" y="7589355"/>
            <a:ext cx="1836434" cy="493605"/>
            <a:chOff x="3140733" y="7589355"/>
            <a:chExt cx="1836434" cy="493605"/>
          </a:xfrm>
        </p:grpSpPr>
        <p:sp>
          <p:nvSpPr>
            <p:cNvPr id="44" name="Freeform 43"/>
            <p:cNvSpPr/>
            <p:nvPr/>
          </p:nvSpPr>
          <p:spPr>
            <a:xfrm>
              <a:off x="3140733" y="7630489"/>
              <a:ext cx="328202" cy="295238"/>
            </a:xfrm>
            <a:custGeom>
              <a:avLst/>
              <a:gdLst/>
              <a:ahLst/>
              <a:cxnLst/>
              <a:rect l="0" t="0" r="0" b="0"/>
              <a:pathLst>
                <a:path w="328202" h="295238">
                  <a:moveTo>
                    <a:pt x="136244" y="0"/>
                  </a:moveTo>
                  <a:lnTo>
                    <a:pt x="125298" y="45309"/>
                  </a:lnTo>
                  <a:lnTo>
                    <a:pt x="111334" y="104494"/>
                  </a:lnTo>
                  <a:lnTo>
                    <a:pt x="88576" y="167227"/>
                  </a:lnTo>
                  <a:lnTo>
                    <a:pt x="62536" y="217638"/>
                  </a:lnTo>
                  <a:lnTo>
                    <a:pt x="33999" y="267445"/>
                  </a:lnTo>
                  <a:lnTo>
                    <a:pt x="10058" y="292032"/>
                  </a:lnTo>
                  <a:lnTo>
                    <a:pt x="3369" y="295237"/>
                  </a:lnTo>
                  <a:lnTo>
                    <a:pt x="433" y="292803"/>
                  </a:lnTo>
                  <a:lnTo>
                    <a:pt x="0" y="286610"/>
                  </a:lnTo>
                  <a:lnTo>
                    <a:pt x="7643" y="271604"/>
                  </a:lnTo>
                  <a:lnTo>
                    <a:pt x="13947" y="263337"/>
                  </a:lnTo>
                  <a:lnTo>
                    <a:pt x="51934" y="237143"/>
                  </a:lnTo>
                  <a:lnTo>
                    <a:pt x="101784" y="224642"/>
                  </a:lnTo>
                  <a:lnTo>
                    <a:pt x="155149" y="220938"/>
                  </a:lnTo>
                  <a:lnTo>
                    <a:pt x="216829" y="230634"/>
                  </a:lnTo>
                  <a:lnTo>
                    <a:pt x="273024" y="247220"/>
                  </a:lnTo>
                  <a:lnTo>
                    <a:pt x="328201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455223" y="7589355"/>
              <a:ext cx="54846" cy="493605"/>
            </a:xfrm>
            <a:custGeom>
              <a:avLst/>
              <a:gdLst/>
              <a:ahLst/>
              <a:cxnLst/>
              <a:rect l="0" t="0" r="0" b="0"/>
              <a:pathLst>
                <a:path w="54846" h="493605">
                  <a:moveTo>
                    <a:pt x="54845" y="0"/>
                  </a:moveTo>
                  <a:lnTo>
                    <a:pt x="45422" y="48356"/>
                  </a:lnTo>
                  <a:lnTo>
                    <a:pt x="43039" y="98173"/>
                  </a:lnTo>
                  <a:lnTo>
                    <a:pt x="41981" y="143674"/>
                  </a:lnTo>
                  <a:lnTo>
                    <a:pt x="41510" y="188780"/>
                  </a:lnTo>
                  <a:lnTo>
                    <a:pt x="41301" y="244374"/>
                  </a:lnTo>
                  <a:lnTo>
                    <a:pt x="33904" y="306513"/>
                  </a:lnTo>
                  <a:lnTo>
                    <a:pt x="26240" y="351038"/>
                  </a:lnTo>
                  <a:lnTo>
                    <a:pt x="17756" y="398248"/>
                  </a:lnTo>
                  <a:lnTo>
                    <a:pt x="5938" y="454517"/>
                  </a:lnTo>
                  <a:lnTo>
                    <a:pt x="0" y="4936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633469" y="7863580"/>
              <a:ext cx="27423" cy="1"/>
            </a:xfrm>
            <a:custGeom>
              <a:avLst/>
              <a:gdLst/>
              <a:ahLst/>
              <a:cxnLst/>
              <a:rect l="0" t="0" r="0" b="0"/>
              <a:pathLst>
                <a:path w="27423" h="1">
                  <a:moveTo>
                    <a:pt x="2742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825425" y="7627023"/>
              <a:ext cx="224865" cy="428514"/>
            </a:xfrm>
            <a:custGeom>
              <a:avLst/>
              <a:gdLst/>
              <a:ahLst/>
              <a:cxnLst/>
              <a:rect l="0" t="0" r="0" b="0"/>
              <a:pathLst>
                <a:path w="224865" h="428514">
                  <a:moveTo>
                    <a:pt x="54845" y="30889"/>
                  </a:moveTo>
                  <a:lnTo>
                    <a:pt x="69403" y="16331"/>
                  </a:lnTo>
                  <a:lnTo>
                    <a:pt x="107571" y="0"/>
                  </a:lnTo>
                  <a:lnTo>
                    <a:pt x="140233" y="2433"/>
                  </a:lnTo>
                  <a:lnTo>
                    <a:pt x="172015" y="15194"/>
                  </a:lnTo>
                  <a:lnTo>
                    <a:pt x="196297" y="36101"/>
                  </a:lnTo>
                  <a:lnTo>
                    <a:pt x="219819" y="80845"/>
                  </a:lnTo>
                  <a:lnTo>
                    <a:pt x="221196" y="96186"/>
                  </a:lnTo>
                  <a:lnTo>
                    <a:pt x="214600" y="125419"/>
                  </a:lnTo>
                  <a:lnTo>
                    <a:pt x="193757" y="160292"/>
                  </a:lnTo>
                  <a:lnTo>
                    <a:pt x="153727" y="197201"/>
                  </a:lnTo>
                  <a:lnTo>
                    <a:pt x="103271" y="222527"/>
                  </a:lnTo>
                  <a:lnTo>
                    <a:pt x="88653" y="224156"/>
                  </a:lnTo>
                  <a:lnTo>
                    <a:pt x="64284" y="217842"/>
                  </a:lnTo>
                  <a:lnTo>
                    <a:pt x="62662" y="213416"/>
                  </a:lnTo>
                  <a:lnTo>
                    <a:pt x="67673" y="208942"/>
                  </a:lnTo>
                  <a:lnTo>
                    <a:pt x="89493" y="201431"/>
                  </a:lnTo>
                  <a:lnTo>
                    <a:pt x="119502" y="198093"/>
                  </a:lnTo>
                  <a:lnTo>
                    <a:pt x="149091" y="204735"/>
                  </a:lnTo>
                  <a:lnTo>
                    <a:pt x="205326" y="233826"/>
                  </a:lnTo>
                  <a:lnTo>
                    <a:pt x="214581" y="245400"/>
                  </a:lnTo>
                  <a:lnTo>
                    <a:pt x="224864" y="274511"/>
                  </a:lnTo>
                  <a:lnTo>
                    <a:pt x="224559" y="287759"/>
                  </a:lnTo>
                  <a:lnTo>
                    <a:pt x="216095" y="310603"/>
                  </a:lnTo>
                  <a:lnTo>
                    <a:pt x="194052" y="330913"/>
                  </a:lnTo>
                  <a:lnTo>
                    <a:pt x="144805" y="368777"/>
                  </a:lnTo>
                  <a:lnTo>
                    <a:pt x="93349" y="396426"/>
                  </a:lnTo>
                  <a:lnTo>
                    <a:pt x="32658" y="420595"/>
                  </a:lnTo>
                  <a:lnTo>
                    <a:pt x="0" y="428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223050" y="7753890"/>
              <a:ext cx="95980" cy="13712"/>
            </a:xfrm>
            <a:custGeom>
              <a:avLst/>
              <a:gdLst/>
              <a:ahLst/>
              <a:cxnLst/>
              <a:rect l="0" t="0" r="0" b="0"/>
              <a:pathLst>
                <a:path w="95980" h="13712">
                  <a:moveTo>
                    <a:pt x="0" y="0"/>
                  </a:moveTo>
                  <a:lnTo>
                    <a:pt x="55597" y="4062"/>
                  </a:lnTo>
                  <a:lnTo>
                    <a:pt x="95979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223050" y="7836157"/>
              <a:ext cx="178247" cy="13712"/>
            </a:xfrm>
            <a:custGeom>
              <a:avLst/>
              <a:gdLst/>
              <a:ahLst/>
              <a:cxnLst/>
              <a:rect l="0" t="0" r="0" b="0"/>
              <a:pathLst>
                <a:path w="178247" h="13712">
                  <a:moveTo>
                    <a:pt x="0" y="0"/>
                  </a:moveTo>
                  <a:lnTo>
                    <a:pt x="53208" y="0"/>
                  </a:lnTo>
                  <a:lnTo>
                    <a:pt x="104465" y="1524"/>
                  </a:lnTo>
                  <a:lnTo>
                    <a:pt x="155377" y="10852"/>
                  </a:lnTo>
                  <a:lnTo>
                    <a:pt x="178246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593253" y="7712756"/>
              <a:ext cx="13712" cy="274226"/>
            </a:xfrm>
            <a:custGeom>
              <a:avLst/>
              <a:gdLst/>
              <a:ahLst/>
              <a:cxnLst/>
              <a:rect l="0" t="0" r="0" b="0"/>
              <a:pathLst>
                <a:path w="13712" h="274226">
                  <a:moveTo>
                    <a:pt x="0" y="0"/>
                  </a:moveTo>
                  <a:lnTo>
                    <a:pt x="1523" y="45309"/>
                  </a:lnTo>
                  <a:lnTo>
                    <a:pt x="9422" y="104495"/>
                  </a:lnTo>
                  <a:lnTo>
                    <a:pt x="11805" y="148007"/>
                  </a:lnTo>
                  <a:lnTo>
                    <a:pt x="13146" y="208050"/>
                  </a:lnTo>
                  <a:lnTo>
                    <a:pt x="13460" y="237704"/>
                  </a:lnTo>
                  <a:lnTo>
                    <a:pt x="13711" y="2742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731205" y="7630489"/>
              <a:ext cx="245962" cy="338792"/>
            </a:xfrm>
            <a:custGeom>
              <a:avLst/>
              <a:gdLst/>
              <a:ahLst/>
              <a:cxnLst/>
              <a:rect l="0" t="0" r="0" b="0"/>
              <a:pathLst>
                <a:path w="245962" h="338792">
                  <a:moveTo>
                    <a:pt x="81427" y="0"/>
                  </a:moveTo>
                  <a:lnTo>
                    <a:pt x="110542" y="7279"/>
                  </a:lnTo>
                  <a:lnTo>
                    <a:pt x="137023" y="27103"/>
                  </a:lnTo>
                  <a:lnTo>
                    <a:pt x="162505" y="57749"/>
                  </a:lnTo>
                  <a:lnTo>
                    <a:pt x="192457" y="116306"/>
                  </a:lnTo>
                  <a:lnTo>
                    <a:pt x="208610" y="172927"/>
                  </a:lnTo>
                  <a:lnTo>
                    <a:pt x="207525" y="209906"/>
                  </a:lnTo>
                  <a:lnTo>
                    <a:pt x="191069" y="264985"/>
                  </a:lnTo>
                  <a:lnTo>
                    <a:pt x="163165" y="293478"/>
                  </a:lnTo>
                  <a:lnTo>
                    <a:pt x="108693" y="322585"/>
                  </a:lnTo>
                  <a:lnTo>
                    <a:pt x="53958" y="336797"/>
                  </a:lnTo>
                  <a:lnTo>
                    <a:pt x="35692" y="338791"/>
                  </a:lnTo>
                  <a:lnTo>
                    <a:pt x="21991" y="335550"/>
                  </a:lnTo>
                  <a:lnTo>
                    <a:pt x="11333" y="328820"/>
                  </a:lnTo>
                  <a:lnTo>
                    <a:pt x="2705" y="319762"/>
                  </a:lnTo>
                  <a:lnTo>
                    <a:pt x="0" y="309154"/>
                  </a:lnTo>
                  <a:lnTo>
                    <a:pt x="5119" y="285177"/>
                  </a:lnTo>
                  <a:lnTo>
                    <a:pt x="25676" y="263350"/>
                  </a:lnTo>
                  <a:lnTo>
                    <a:pt x="55125" y="246539"/>
                  </a:lnTo>
                  <a:lnTo>
                    <a:pt x="105965" y="237076"/>
                  </a:lnTo>
                  <a:lnTo>
                    <a:pt x="159623" y="234271"/>
                  </a:lnTo>
                  <a:lnTo>
                    <a:pt x="195909" y="233615"/>
                  </a:lnTo>
                  <a:lnTo>
                    <a:pt x="209546" y="236487"/>
                  </a:lnTo>
                  <a:lnTo>
                    <a:pt x="245961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290688" y="8196460"/>
            <a:ext cx="2017291" cy="654327"/>
            <a:chOff x="3290688" y="8196460"/>
            <a:chExt cx="2017291" cy="654327"/>
          </a:xfrm>
        </p:grpSpPr>
        <p:sp>
          <p:nvSpPr>
            <p:cNvPr id="53" name="Freeform 52"/>
            <p:cNvSpPr/>
            <p:nvPr/>
          </p:nvSpPr>
          <p:spPr>
            <a:xfrm>
              <a:off x="3290688" y="8425738"/>
              <a:ext cx="95980" cy="425049"/>
            </a:xfrm>
            <a:custGeom>
              <a:avLst/>
              <a:gdLst/>
              <a:ahLst/>
              <a:cxnLst/>
              <a:rect l="0" t="0" r="0" b="0"/>
              <a:pathLst>
                <a:path w="95980" h="425049">
                  <a:moveTo>
                    <a:pt x="0" y="0"/>
                  </a:moveTo>
                  <a:lnTo>
                    <a:pt x="14915" y="52871"/>
                  </a:lnTo>
                  <a:lnTo>
                    <a:pt x="27779" y="105043"/>
                  </a:lnTo>
                  <a:lnTo>
                    <a:pt x="45775" y="163617"/>
                  </a:lnTo>
                  <a:lnTo>
                    <a:pt x="54876" y="207800"/>
                  </a:lnTo>
                  <a:lnTo>
                    <a:pt x="63999" y="259937"/>
                  </a:lnTo>
                  <a:lnTo>
                    <a:pt x="73133" y="308501"/>
                  </a:lnTo>
                  <a:lnTo>
                    <a:pt x="86840" y="364108"/>
                  </a:lnTo>
                  <a:lnTo>
                    <a:pt x="95979" y="4250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499349" y="8370532"/>
              <a:ext cx="308517" cy="397988"/>
            </a:xfrm>
            <a:custGeom>
              <a:avLst/>
              <a:gdLst/>
              <a:ahLst/>
              <a:cxnLst/>
              <a:rect l="0" t="0" r="0" b="0"/>
              <a:pathLst>
                <a:path w="308517" h="397988">
                  <a:moveTo>
                    <a:pt x="147831" y="68918"/>
                  </a:moveTo>
                  <a:lnTo>
                    <a:pt x="109662" y="7139"/>
                  </a:lnTo>
                  <a:lnTo>
                    <a:pt x="99533" y="1833"/>
                  </a:lnTo>
                  <a:lnTo>
                    <a:pt x="76091" y="0"/>
                  </a:lnTo>
                  <a:lnTo>
                    <a:pt x="64964" y="4691"/>
                  </a:lnTo>
                  <a:lnTo>
                    <a:pt x="44476" y="22091"/>
                  </a:lnTo>
                  <a:lnTo>
                    <a:pt x="23091" y="57583"/>
                  </a:lnTo>
                  <a:lnTo>
                    <a:pt x="7106" y="104324"/>
                  </a:lnTo>
                  <a:lnTo>
                    <a:pt x="0" y="156767"/>
                  </a:lnTo>
                  <a:lnTo>
                    <a:pt x="5096" y="167094"/>
                  </a:lnTo>
                  <a:lnTo>
                    <a:pt x="14587" y="172456"/>
                  </a:lnTo>
                  <a:lnTo>
                    <a:pt x="39861" y="174350"/>
                  </a:lnTo>
                  <a:lnTo>
                    <a:pt x="97388" y="163153"/>
                  </a:lnTo>
                  <a:lnTo>
                    <a:pt x="131505" y="158027"/>
                  </a:lnTo>
                  <a:lnTo>
                    <a:pt x="184973" y="163708"/>
                  </a:lnTo>
                  <a:lnTo>
                    <a:pt x="237887" y="176563"/>
                  </a:lnTo>
                  <a:lnTo>
                    <a:pt x="268599" y="190902"/>
                  </a:lnTo>
                  <a:lnTo>
                    <a:pt x="304306" y="223384"/>
                  </a:lnTo>
                  <a:lnTo>
                    <a:pt x="308516" y="235881"/>
                  </a:lnTo>
                  <a:lnTo>
                    <a:pt x="305068" y="261954"/>
                  </a:lnTo>
                  <a:lnTo>
                    <a:pt x="285997" y="302329"/>
                  </a:lnTo>
                  <a:lnTo>
                    <a:pt x="253770" y="343237"/>
                  </a:lnTo>
                  <a:lnTo>
                    <a:pt x="224369" y="362481"/>
                  </a:lnTo>
                  <a:lnTo>
                    <a:pt x="181681" y="381880"/>
                  </a:lnTo>
                  <a:lnTo>
                    <a:pt x="147831" y="39798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866559" y="8480583"/>
              <a:ext cx="82268" cy="27424"/>
            </a:xfrm>
            <a:custGeom>
              <a:avLst/>
              <a:gdLst/>
              <a:ahLst/>
              <a:cxnLst/>
              <a:rect l="0" t="0" r="0" b="0"/>
              <a:pathLst>
                <a:path w="82268" h="27424">
                  <a:moveTo>
                    <a:pt x="0" y="27423"/>
                  </a:moveTo>
                  <a:lnTo>
                    <a:pt x="51534" y="5718"/>
                  </a:lnTo>
                  <a:lnTo>
                    <a:pt x="8226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4181916" y="8357183"/>
              <a:ext cx="13713" cy="329069"/>
            </a:xfrm>
            <a:custGeom>
              <a:avLst/>
              <a:gdLst/>
              <a:ahLst/>
              <a:cxnLst/>
              <a:rect l="0" t="0" r="0" b="0"/>
              <a:pathLst>
                <a:path w="13713" h="329069">
                  <a:moveTo>
                    <a:pt x="13712" y="0"/>
                  </a:moveTo>
                  <a:lnTo>
                    <a:pt x="4289" y="46833"/>
                  </a:lnTo>
                  <a:lnTo>
                    <a:pt x="1906" y="90894"/>
                  </a:lnTo>
                  <a:lnTo>
                    <a:pt x="847" y="136883"/>
                  </a:lnTo>
                  <a:lnTo>
                    <a:pt x="377" y="182714"/>
                  </a:lnTo>
                  <a:lnTo>
                    <a:pt x="168" y="228474"/>
                  </a:lnTo>
                  <a:lnTo>
                    <a:pt x="50" y="289784"/>
                  </a:lnTo>
                  <a:lnTo>
                    <a:pt x="0" y="3290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4346451" y="8363615"/>
              <a:ext cx="219380" cy="288720"/>
            </a:xfrm>
            <a:custGeom>
              <a:avLst/>
              <a:gdLst/>
              <a:ahLst/>
              <a:cxnLst/>
              <a:rect l="0" t="0" r="0" b="0"/>
              <a:pathLst>
                <a:path w="219380" h="288720">
                  <a:moveTo>
                    <a:pt x="0" y="7279"/>
                  </a:moveTo>
                  <a:lnTo>
                    <a:pt x="21836" y="0"/>
                  </a:lnTo>
                  <a:lnTo>
                    <a:pt x="64531" y="2753"/>
                  </a:lnTo>
                  <a:lnTo>
                    <a:pt x="94189" y="17455"/>
                  </a:lnTo>
                  <a:lnTo>
                    <a:pt x="121082" y="40747"/>
                  </a:lnTo>
                  <a:lnTo>
                    <a:pt x="143191" y="71412"/>
                  </a:lnTo>
                  <a:lnTo>
                    <a:pt x="150986" y="109417"/>
                  </a:lnTo>
                  <a:lnTo>
                    <a:pt x="147848" y="150175"/>
                  </a:lnTo>
                  <a:lnTo>
                    <a:pt x="128952" y="205859"/>
                  </a:lnTo>
                  <a:lnTo>
                    <a:pt x="112664" y="237219"/>
                  </a:lnTo>
                  <a:lnTo>
                    <a:pt x="87144" y="262329"/>
                  </a:lnTo>
                  <a:lnTo>
                    <a:pt x="55489" y="280599"/>
                  </a:lnTo>
                  <a:lnTo>
                    <a:pt x="21107" y="288719"/>
                  </a:lnTo>
                  <a:lnTo>
                    <a:pt x="11024" y="286314"/>
                  </a:lnTo>
                  <a:lnTo>
                    <a:pt x="5826" y="280140"/>
                  </a:lnTo>
                  <a:lnTo>
                    <a:pt x="3884" y="271453"/>
                  </a:lnTo>
                  <a:lnTo>
                    <a:pt x="9851" y="249614"/>
                  </a:lnTo>
                  <a:lnTo>
                    <a:pt x="15708" y="237392"/>
                  </a:lnTo>
                  <a:lnTo>
                    <a:pt x="38466" y="219749"/>
                  </a:lnTo>
                  <a:lnTo>
                    <a:pt x="68894" y="208352"/>
                  </a:lnTo>
                  <a:lnTo>
                    <a:pt x="118761" y="203461"/>
                  </a:lnTo>
                  <a:lnTo>
                    <a:pt x="163159" y="212506"/>
                  </a:lnTo>
                  <a:lnTo>
                    <a:pt x="219379" y="2403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675520" y="8384605"/>
              <a:ext cx="150824" cy="41134"/>
            </a:xfrm>
            <a:custGeom>
              <a:avLst/>
              <a:gdLst/>
              <a:ahLst/>
              <a:cxnLst/>
              <a:rect l="0" t="0" r="0" b="0"/>
              <a:pathLst>
                <a:path w="150824" h="41134">
                  <a:moveTo>
                    <a:pt x="0" y="41133"/>
                  </a:moveTo>
                  <a:lnTo>
                    <a:pt x="14557" y="26576"/>
                  </a:lnTo>
                  <a:lnTo>
                    <a:pt x="52725" y="10245"/>
                  </a:lnTo>
                  <a:lnTo>
                    <a:pt x="109908" y="3036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730364" y="8453162"/>
              <a:ext cx="191958" cy="41134"/>
            </a:xfrm>
            <a:custGeom>
              <a:avLst/>
              <a:gdLst/>
              <a:ahLst/>
              <a:cxnLst/>
              <a:rect l="0" t="0" r="0" b="0"/>
              <a:pathLst>
                <a:path w="191958" h="41134">
                  <a:moveTo>
                    <a:pt x="0" y="41133"/>
                  </a:moveTo>
                  <a:lnTo>
                    <a:pt x="59660" y="30280"/>
                  </a:lnTo>
                  <a:lnTo>
                    <a:pt x="111117" y="24206"/>
                  </a:lnTo>
                  <a:lnTo>
                    <a:pt x="156833" y="12758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990877" y="8196460"/>
              <a:ext cx="317102" cy="476081"/>
            </a:xfrm>
            <a:custGeom>
              <a:avLst/>
              <a:gdLst/>
              <a:ahLst/>
              <a:cxnLst/>
              <a:rect l="0" t="0" r="0" b="0"/>
              <a:pathLst>
                <a:path w="317102" h="476081">
                  <a:moveTo>
                    <a:pt x="68556" y="23610"/>
                  </a:moveTo>
                  <a:lnTo>
                    <a:pt x="83114" y="9053"/>
                  </a:lnTo>
                  <a:lnTo>
                    <a:pt x="106511" y="1906"/>
                  </a:lnTo>
                  <a:lnTo>
                    <a:pt x="121282" y="0"/>
                  </a:lnTo>
                  <a:lnTo>
                    <a:pt x="149882" y="6008"/>
                  </a:lnTo>
                  <a:lnTo>
                    <a:pt x="163907" y="11875"/>
                  </a:lnTo>
                  <a:lnTo>
                    <a:pt x="174780" y="21881"/>
                  </a:lnTo>
                  <a:lnTo>
                    <a:pt x="190925" y="49248"/>
                  </a:lnTo>
                  <a:lnTo>
                    <a:pt x="192792" y="63554"/>
                  </a:lnTo>
                  <a:lnTo>
                    <a:pt x="186742" y="91638"/>
                  </a:lnTo>
                  <a:lnTo>
                    <a:pt x="169834" y="115292"/>
                  </a:lnTo>
                  <a:lnTo>
                    <a:pt x="121740" y="155303"/>
                  </a:lnTo>
                  <a:lnTo>
                    <a:pt x="116200" y="158633"/>
                  </a:lnTo>
                  <a:lnTo>
                    <a:pt x="115553" y="157806"/>
                  </a:lnTo>
                  <a:lnTo>
                    <a:pt x="118169" y="154209"/>
                  </a:lnTo>
                  <a:lnTo>
                    <a:pt x="150966" y="141865"/>
                  </a:lnTo>
                  <a:lnTo>
                    <a:pt x="199278" y="143117"/>
                  </a:lnTo>
                  <a:lnTo>
                    <a:pt x="252187" y="153137"/>
                  </a:lnTo>
                  <a:lnTo>
                    <a:pt x="280173" y="169539"/>
                  </a:lnTo>
                  <a:lnTo>
                    <a:pt x="301243" y="192064"/>
                  </a:lnTo>
                  <a:lnTo>
                    <a:pt x="315686" y="217309"/>
                  </a:lnTo>
                  <a:lnTo>
                    <a:pt x="317101" y="230440"/>
                  </a:lnTo>
                  <a:lnTo>
                    <a:pt x="310546" y="257217"/>
                  </a:lnTo>
                  <a:lnTo>
                    <a:pt x="289726" y="290709"/>
                  </a:lnTo>
                  <a:lnTo>
                    <a:pt x="235583" y="338631"/>
                  </a:lnTo>
                  <a:lnTo>
                    <a:pt x="214393" y="355577"/>
                  </a:lnTo>
                  <a:lnTo>
                    <a:pt x="157446" y="391129"/>
                  </a:lnTo>
                  <a:lnTo>
                    <a:pt x="95046" y="424343"/>
                  </a:lnTo>
                  <a:lnTo>
                    <a:pt x="40950" y="451135"/>
                  </a:lnTo>
                  <a:lnTo>
                    <a:pt x="0" y="4760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5951965" y="6327925"/>
            <a:ext cx="2203350" cy="1998747"/>
            <a:chOff x="5951965" y="6327925"/>
            <a:chExt cx="2203350" cy="1998747"/>
          </a:xfrm>
        </p:grpSpPr>
        <p:sp>
          <p:nvSpPr>
            <p:cNvPr id="62" name="Freeform 61"/>
            <p:cNvSpPr/>
            <p:nvPr/>
          </p:nvSpPr>
          <p:spPr>
            <a:xfrm>
              <a:off x="6512820" y="7129607"/>
              <a:ext cx="332443" cy="802530"/>
            </a:xfrm>
            <a:custGeom>
              <a:avLst/>
              <a:gdLst/>
              <a:ahLst/>
              <a:cxnLst/>
              <a:rect l="0" t="0" r="0" b="0"/>
              <a:pathLst>
                <a:path w="332443" h="802530">
                  <a:moveTo>
                    <a:pt x="54846" y="7279"/>
                  </a:moveTo>
                  <a:lnTo>
                    <a:pt x="83961" y="0"/>
                  </a:lnTo>
                  <a:lnTo>
                    <a:pt x="114506" y="4552"/>
                  </a:lnTo>
                  <a:lnTo>
                    <a:pt x="145346" y="16731"/>
                  </a:lnTo>
                  <a:lnTo>
                    <a:pt x="199776" y="58196"/>
                  </a:lnTo>
                  <a:lnTo>
                    <a:pt x="237401" y="108237"/>
                  </a:lnTo>
                  <a:lnTo>
                    <a:pt x="261959" y="165333"/>
                  </a:lnTo>
                  <a:lnTo>
                    <a:pt x="268774" y="202957"/>
                  </a:lnTo>
                  <a:lnTo>
                    <a:pt x="259614" y="239993"/>
                  </a:lnTo>
                  <a:lnTo>
                    <a:pt x="223773" y="298864"/>
                  </a:lnTo>
                  <a:lnTo>
                    <a:pt x="184305" y="339834"/>
                  </a:lnTo>
                  <a:lnTo>
                    <a:pt x="148725" y="363449"/>
                  </a:lnTo>
                  <a:lnTo>
                    <a:pt x="149425" y="365080"/>
                  </a:lnTo>
                  <a:lnTo>
                    <a:pt x="154461" y="364643"/>
                  </a:lnTo>
                  <a:lnTo>
                    <a:pt x="183387" y="371308"/>
                  </a:lnTo>
                  <a:lnTo>
                    <a:pt x="242006" y="407577"/>
                  </a:lnTo>
                  <a:lnTo>
                    <a:pt x="303122" y="469487"/>
                  </a:lnTo>
                  <a:lnTo>
                    <a:pt x="328660" y="520695"/>
                  </a:lnTo>
                  <a:lnTo>
                    <a:pt x="332442" y="556408"/>
                  </a:lnTo>
                  <a:lnTo>
                    <a:pt x="331318" y="574462"/>
                  </a:lnTo>
                  <a:lnTo>
                    <a:pt x="317881" y="606711"/>
                  </a:lnTo>
                  <a:lnTo>
                    <a:pt x="269987" y="667673"/>
                  </a:lnTo>
                  <a:lnTo>
                    <a:pt x="216715" y="715386"/>
                  </a:lnTo>
                  <a:lnTo>
                    <a:pt x="164008" y="741248"/>
                  </a:lnTo>
                  <a:lnTo>
                    <a:pt x="105524" y="765089"/>
                  </a:lnTo>
                  <a:lnTo>
                    <a:pt x="53611" y="785849"/>
                  </a:lnTo>
                  <a:lnTo>
                    <a:pt x="0" y="8025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7212092" y="6743073"/>
              <a:ext cx="289129" cy="407525"/>
            </a:xfrm>
            <a:custGeom>
              <a:avLst/>
              <a:gdLst/>
              <a:ahLst/>
              <a:cxnLst/>
              <a:rect l="0" t="0" r="0" b="0"/>
              <a:pathLst>
                <a:path w="289129" h="407525">
                  <a:moveTo>
                    <a:pt x="0" y="23610"/>
                  </a:moveTo>
                  <a:lnTo>
                    <a:pt x="14558" y="9053"/>
                  </a:lnTo>
                  <a:lnTo>
                    <a:pt x="37955" y="1906"/>
                  </a:lnTo>
                  <a:lnTo>
                    <a:pt x="52726" y="0"/>
                  </a:lnTo>
                  <a:lnTo>
                    <a:pt x="102630" y="11875"/>
                  </a:lnTo>
                  <a:lnTo>
                    <a:pt x="156010" y="34691"/>
                  </a:lnTo>
                  <a:lnTo>
                    <a:pt x="167992" y="46232"/>
                  </a:lnTo>
                  <a:lnTo>
                    <a:pt x="181306" y="75306"/>
                  </a:lnTo>
                  <a:lnTo>
                    <a:pt x="181809" y="88544"/>
                  </a:lnTo>
                  <a:lnTo>
                    <a:pt x="174243" y="111377"/>
                  </a:lnTo>
                  <a:lnTo>
                    <a:pt x="152600" y="127619"/>
                  </a:lnTo>
                  <a:lnTo>
                    <a:pt x="96329" y="150460"/>
                  </a:lnTo>
                  <a:lnTo>
                    <a:pt x="90118" y="149310"/>
                  </a:lnTo>
                  <a:lnTo>
                    <a:pt x="89024" y="143973"/>
                  </a:lnTo>
                  <a:lnTo>
                    <a:pt x="91342" y="135845"/>
                  </a:lnTo>
                  <a:lnTo>
                    <a:pt x="100505" y="130426"/>
                  </a:lnTo>
                  <a:lnTo>
                    <a:pt x="130999" y="124405"/>
                  </a:lnTo>
                  <a:lnTo>
                    <a:pt x="165880" y="129855"/>
                  </a:lnTo>
                  <a:lnTo>
                    <a:pt x="211653" y="150054"/>
                  </a:lnTo>
                  <a:lnTo>
                    <a:pt x="261695" y="191454"/>
                  </a:lnTo>
                  <a:lnTo>
                    <a:pt x="287439" y="230259"/>
                  </a:lnTo>
                  <a:lnTo>
                    <a:pt x="289128" y="243643"/>
                  </a:lnTo>
                  <a:lnTo>
                    <a:pt x="282879" y="270703"/>
                  </a:lnTo>
                  <a:lnTo>
                    <a:pt x="254952" y="311632"/>
                  </a:lnTo>
                  <a:lnTo>
                    <a:pt x="204570" y="353938"/>
                  </a:lnTo>
                  <a:lnTo>
                    <a:pt x="146543" y="378544"/>
                  </a:lnTo>
                  <a:lnTo>
                    <a:pt x="102835" y="393351"/>
                  </a:lnTo>
                  <a:lnTo>
                    <a:pt x="68556" y="4075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7102402" y="7178019"/>
              <a:ext cx="589583" cy="65699"/>
            </a:xfrm>
            <a:custGeom>
              <a:avLst/>
              <a:gdLst/>
              <a:ahLst/>
              <a:cxnLst/>
              <a:rect l="0" t="0" r="0" b="0"/>
              <a:pathLst>
                <a:path w="589583" h="65699">
                  <a:moveTo>
                    <a:pt x="0" y="54845"/>
                  </a:moveTo>
                  <a:lnTo>
                    <a:pt x="48808" y="65698"/>
                  </a:lnTo>
                  <a:lnTo>
                    <a:pt x="110440" y="63647"/>
                  </a:lnTo>
                  <a:lnTo>
                    <a:pt x="161821" y="57233"/>
                  </a:lnTo>
                  <a:lnTo>
                    <a:pt x="225008" y="46581"/>
                  </a:lnTo>
                  <a:lnTo>
                    <a:pt x="280801" y="41225"/>
                  </a:lnTo>
                  <a:lnTo>
                    <a:pt x="328479" y="32190"/>
                  </a:lnTo>
                  <a:lnTo>
                    <a:pt x="378999" y="27312"/>
                  </a:lnTo>
                  <a:lnTo>
                    <a:pt x="428162" y="18418"/>
                  </a:lnTo>
                  <a:lnTo>
                    <a:pt x="473659" y="15803"/>
                  </a:lnTo>
                  <a:lnTo>
                    <a:pt x="536106" y="7053"/>
                  </a:lnTo>
                  <a:lnTo>
                    <a:pt x="58958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7396416" y="7315132"/>
              <a:ext cx="281857" cy="219358"/>
            </a:xfrm>
            <a:custGeom>
              <a:avLst/>
              <a:gdLst/>
              <a:ahLst/>
              <a:cxnLst/>
              <a:rect l="0" t="0" r="0" b="0"/>
              <a:pathLst>
                <a:path w="281857" h="219358">
                  <a:moveTo>
                    <a:pt x="131034" y="0"/>
                  </a:moveTo>
                  <a:lnTo>
                    <a:pt x="110665" y="34362"/>
                  </a:lnTo>
                  <a:lnTo>
                    <a:pt x="92159" y="81106"/>
                  </a:lnTo>
                  <a:lnTo>
                    <a:pt x="59084" y="133552"/>
                  </a:lnTo>
                  <a:lnTo>
                    <a:pt x="21862" y="184639"/>
                  </a:lnTo>
                  <a:lnTo>
                    <a:pt x="753" y="209524"/>
                  </a:lnTo>
                  <a:lnTo>
                    <a:pt x="0" y="215856"/>
                  </a:lnTo>
                  <a:lnTo>
                    <a:pt x="5591" y="218554"/>
                  </a:lnTo>
                  <a:lnTo>
                    <a:pt x="65629" y="219216"/>
                  </a:lnTo>
                  <a:lnTo>
                    <a:pt x="128751" y="219331"/>
                  </a:lnTo>
                  <a:lnTo>
                    <a:pt x="177246" y="219357"/>
                  </a:lnTo>
                  <a:lnTo>
                    <a:pt x="239688" y="215310"/>
                  </a:lnTo>
                  <a:lnTo>
                    <a:pt x="281856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7541161" y="7397399"/>
              <a:ext cx="137112" cy="521026"/>
            </a:xfrm>
            <a:custGeom>
              <a:avLst/>
              <a:gdLst/>
              <a:ahLst/>
              <a:cxnLst/>
              <a:rect l="0" t="0" r="0" b="0"/>
              <a:pathLst>
                <a:path w="137112" h="521026">
                  <a:moveTo>
                    <a:pt x="137111" y="0"/>
                  </a:moveTo>
                  <a:lnTo>
                    <a:pt x="111344" y="59660"/>
                  </a:lnTo>
                  <a:lnTo>
                    <a:pt x="96468" y="111116"/>
                  </a:lnTo>
                  <a:lnTo>
                    <a:pt x="82412" y="164957"/>
                  </a:lnTo>
                  <a:lnTo>
                    <a:pt x="68599" y="219504"/>
                  </a:lnTo>
                  <a:lnTo>
                    <a:pt x="54858" y="270198"/>
                  </a:lnTo>
                  <a:lnTo>
                    <a:pt x="45201" y="318227"/>
                  </a:lnTo>
                  <a:lnTo>
                    <a:pt x="38276" y="379177"/>
                  </a:lnTo>
                  <a:lnTo>
                    <a:pt x="29199" y="425989"/>
                  </a:lnTo>
                  <a:lnTo>
                    <a:pt x="10005" y="482033"/>
                  </a:lnTo>
                  <a:lnTo>
                    <a:pt x="0" y="5210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5951965" y="6327925"/>
              <a:ext cx="2203350" cy="1998747"/>
            </a:xfrm>
            <a:custGeom>
              <a:avLst/>
              <a:gdLst/>
              <a:ahLst/>
              <a:cxnLst/>
              <a:rect l="0" t="0" r="0" b="0"/>
              <a:pathLst>
                <a:path w="2203350" h="1998747">
                  <a:moveTo>
                    <a:pt x="1191571" y="0"/>
                  </a:moveTo>
                  <a:lnTo>
                    <a:pt x="1138363" y="10946"/>
                  </a:lnTo>
                  <a:lnTo>
                    <a:pt x="1082535" y="24910"/>
                  </a:lnTo>
                  <a:lnTo>
                    <a:pt x="1034945" y="39510"/>
                  </a:lnTo>
                  <a:lnTo>
                    <a:pt x="983324" y="60217"/>
                  </a:lnTo>
                  <a:lnTo>
                    <a:pt x="929912" y="84655"/>
                  </a:lnTo>
                  <a:lnTo>
                    <a:pt x="875704" y="110751"/>
                  </a:lnTo>
                  <a:lnTo>
                    <a:pt x="817080" y="141646"/>
                  </a:lnTo>
                  <a:lnTo>
                    <a:pt x="755477" y="177214"/>
                  </a:lnTo>
                  <a:lnTo>
                    <a:pt x="692550" y="218413"/>
                  </a:lnTo>
                  <a:lnTo>
                    <a:pt x="633098" y="262115"/>
                  </a:lnTo>
                  <a:lnTo>
                    <a:pt x="574682" y="309976"/>
                  </a:lnTo>
                  <a:lnTo>
                    <a:pt x="513171" y="366795"/>
                  </a:lnTo>
                  <a:lnTo>
                    <a:pt x="454349" y="423533"/>
                  </a:lnTo>
                  <a:lnTo>
                    <a:pt x="397736" y="480742"/>
                  </a:lnTo>
                  <a:lnTo>
                    <a:pt x="342105" y="541717"/>
                  </a:lnTo>
                  <a:lnTo>
                    <a:pt x="314473" y="574430"/>
                  </a:lnTo>
                  <a:lnTo>
                    <a:pt x="286911" y="608426"/>
                  </a:lnTo>
                  <a:lnTo>
                    <a:pt x="259395" y="643278"/>
                  </a:lnTo>
                  <a:lnTo>
                    <a:pt x="234958" y="677178"/>
                  </a:lnTo>
                  <a:lnTo>
                    <a:pt x="212572" y="710441"/>
                  </a:lnTo>
                  <a:lnTo>
                    <a:pt x="191555" y="743281"/>
                  </a:lnTo>
                  <a:lnTo>
                    <a:pt x="171449" y="777362"/>
                  </a:lnTo>
                  <a:lnTo>
                    <a:pt x="151952" y="812270"/>
                  </a:lnTo>
                  <a:lnTo>
                    <a:pt x="132860" y="847731"/>
                  </a:lnTo>
                  <a:lnTo>
                    <a:pt x="115561" y="883558"/>
                  </a:lnTo>
                  <a:lnTo>
                    <a:pt x="99458" y="919631"/>
                  </a:lnTo>
                  <a:lnTo>
                    <a:pt x="84153" y="955868"/>
                  </a:lnTo>
                  <a:lnTo>
                    <a:pt x="69378" y="990690"/>
                  </a:lnTo>
                  <a:lnTo>
                    <a:pt x="54959" y="1024568"/>
                  </a:lnTo>
                  <a:lnTo>
                    <a:pt x="40775" y="1057819"/>
                  </a:lnTo>
                  <a:lnTo>
                    <a:pt x="29796" y="1092173"/>
                  </a:lnTo>
                  <a:lnTo>
                    <a:pt x="20953" y="1127263"/>
                  </a:lnTo>
                  <a:lnTo>
                    <a:pt x="13534" y="1162845"/>
                  </a:lnTo>
                  <a:lnTo>
                    <a:pt x="8588" y="1198754"/>
                  </a:lnTo>
                  <a:lnTo>
                    <a:pt x="5292" y="1234881"/>
                  </a:lnTo>
                  <a:lnTo>
                    <a:pt x="3093" y="1271153"/>
                  </a:lnTo>
                  <a:lnTo>
                    <a:pt x="1628" y="1305999"/>
                  </a:lnTo>
                  <a:lnTo>
                    <a:pt x="651" y="1339895"/>
                  </a:lnTo>
                  <a:lnTo>
                    <a:pt x="0" y="1373155"/>
                  </a:lnTo>
                  <a:lnTo>
                    <a:pt x="2612" y="1405993"/>
                  </a:lnTo>
                  <a:lnTo>
                    <a:pt x="7401" y="1438550"/>
                  </a:lnTo>
                  <a:lnTo>
                    <a:pt x="13640" y="1470918"/>
                  </a:lnTo>
                  <a:lnTo>
                    <a:pt x="22370" y="1503161"/>
                  </a:lnTo>
                  <a:lnTo>
                    <a:pt x="32760" y="1535321"/>
                  </a:lnTo>
                  <a:lnTo>
                    <a:pt x="56493" y="1597968"/>
                  </a:lnTo>
                  <a:lnTo>
                    <a:pt x="82276" y="1656281"/>
                  </a:lnTo>
                  <a:lnTo>
                    <a:pt x="117094" y="1708605"/>
                  </a:lnTo>
                  <a:lnTo>
                    <a:pt x="157960" y="1755727"/>
                  </a:lnTo>
                  <a:lnTo>
                    <a:pt x="201514" y="1796984"/>
                  </a:lnTo>
                  <a:lnTo>
                    <a:pt x="250325" y="1835632"/>
                  </a:lnTo>
                  <a:lnTo>
                    <a:pt x="302488" y="1873122"/>
                  </a:lnTo>
                  <a:lnTo>
                    <a:pt x="356141" y="1910098"/>
                  </a:lnTo>
                  <a:lnTo>
                    <a:pt x="414519" y="1938718"/>
                  </a:lnTo>
                  <a:lnTo>
                    <a:pt x="476012" y="1960072"/>
                  </a:lnTo>
                  <a:lnTo>
                    <a:pt x="538890" y="1974641"/>
                  </a:lnTo>
                  <a:lnTo>
                    <a:pt x="572111" y="1980659"/>
                  </a:lnTo>
                  <a:lnTo>
                    <a:pt x="606446" y="1986194"/>
                  </a:lnTo>
                  <a:lnTo>
                    <a:pt x="641523" y="1991408"/>
                  </a:lnTo>
                  <a:lnTo>
                    <a:pt x="675573" y="1994884"/>
                  </a:lnTo>
                  <a:lnTo>
                    <a:pt x="708937" y="1997201"/>
                  </a:lnTo>
                  <a:lnTo>
                    <a:pt x="741843" y="1998746"/>
                  </a:lnTo>
                  <a:lnTo>
                    <a:pt x="774446" y="1998252"/>
                  </a:lnTo>
                  <a:lnTo>
                    <a:pt x="806845" y="1996400"/>
                  </a:lnTo>
                  <a:lnTo>
                    <a:pt x="839109" y="1993641"/>
                  </a:lnTo>
                  <a:lnTo>
                    <a:pt x="872805" y="1990279"/>
                  </a:lnTo>
                  <a:lnTo>
                    <a:pt x="907458" y="1986514"/>
                  </a:lnTo>
                  <a:lnTo>
                    <a:pt x="942747" y="1982480"/>
                  </a:lnTo>
                  <a:lnTo>
                    <a:pt x="978461" y="1976744"/>
                  </a:lnTo>
                  <a:lnTo>
                    <a:pt x="1014458" y="1969873"/>
                  </a:lnTo>
                  <a:lnTo>
                    <a:pt x="1050643" y="1962246"/>
                  </a:lnTo>
                  <a:lnTo>
                    <a:pt x="1086955" y="1952590"/>
                  </a:lnTo>
                  <a:lnTo>
                    <a:pt x="1123350" y="1941583"/>
                  </a:lnTo>
                  <a:lnTo>
                    <a:pt x="1159802" y="1929674"/>
                  </a:lnTo>
                  <a:lnTo>
                    <a:pt x="1194767" y="1918688"/>
                  </a:lnTo>
                  <a:lnTo>
                    <a:pt x="1228741" y="1908317"/>
                  </a:lnTo>
                  <a:lnTo>
                    <a:pt x="1262055" y="1898357"/>
                  </a:lnTo>
                  <a:lnTo>
                    <a:pt x="1294928" y="1887145"/>
                  </a:lnTo>
                  <a:lnTo>
                    <a:pt x="1327508" y="1875101"/>
                  </a:lnTo>
                  <a:lnTo>
                    <a:pt x="1390623" y="1849530"/>
                  </a:lnTo>
                  <a:lnTo>
                    <a:pt x="1449144" y="1822932"/>
                  </a:lnTo>
                  <a:lnTo>
                    <a:pt x="1509685" y="1795874"/>
                  </a:lnTo>
                  <a:lnTo>
                    <a:pt x="1570616" y="1767092"/>
                  </a:lnTo>
                  <a:lnTo>
                    <a:pt x="1628166" y="1733986"/>
                  </a:lnTo>
                  <a:lnTo>
                    <a:pt x="1680150" y="1698959"/>
                  </a:lnTo>
                  <a:lnTo>
                    <a:pt x="1728645" y="1663079"/>
                  </a:lnTo>
                  <a:lnTo>
                    <a:pt x="1775590" y="1626820"/>
                  </a:lnTo>
                  <a:lnTo>
                    <a:pt x="1821845" y="1586329"/>
                  </a:lnTo>
                  <a:lnTo>
                    <a:pt x="1866271" y="1542942"/>
                  </a:lnTo>
                  <a:lnTo>
                    <a:pt x="1906328" y="1498267"/>
                  </a:lnTo>
                  <a:lnTo>
                    <a:pt x="1940382" y="1453021"/>
                  </a:lnTo>
                  <a:lnTo>
                    <a:pt x="1972275" y="1405997"/>
                  </a:lnTo>
                  <a:lnTo>
                    <a:pt x="2006763" y="1354629"/>
                  </a:lnTo>
                  <a:lnTo>
                    <a:pt x="2038341" y="1305391"/>
                  </a:lnTo>
                  <a:lnTo>
                    <a:pt x="2067611" y="1258117"/>
                  </a:lnTo>
                  <a:lnTo>
                    <a:pt x="2095854" y="1211715"/>
                  </a:lnTo>
                  <a:lnTo>
                    <a:pt x="2123641" y="1161637"/>
                  </a:lnTo>
                  <a:lnTo>
                    <a:pt x="2148178" y="1110435"/>
                  </a:lnTo>
                  <a:lnTo>
                    <a:pt x="2164162" y="1062287"/>
                  </a:lnTo>
                  <a:lnTo>
                    <a:pt x="2176344" y="1015498"/>
                  </a:lnTo>
                  <a:lnTo>
                    <a:pt x="2186837" y="969311"/>
                  </a:lnTo>
                  <a:lnTo>
                    <a:pt x="2196578" y="923393"/>
                  </a:lnTo>
                  <a:lnTo>
                    <a:pt x="2203349" y="861994"/>
                  </a:lnTo>
                  <a:lnTo>
                    <a:pt x="2200870" y="819836"/>
                  </a:lnTo>
                  <a:lnTo>
                    <a:pt x="2193167" y="775708"/>
                  </a:lnTo>
                  <a:lnTo>
                    <a:pt x="2179586" y="730704"/>
                  </a:lnTo>
                  <a:lnTo>
                    <a:pt x="2163394" y="685311"/>
                  </a:lnTo>
                  <a:lnTo>
                    <a:pt x="2146041" y="639745"/>
                  </a:lnTo>
                  <a:lnTo>
                    <a:pt x="2128173" y="594103"/>
                  </a:lnTo>
                  <a:lnTo>
                    <a:pt x="2093704" y="532860"/>
                  </a:lnTo>
                  <a:lnTo>
                    <a:pt x="2067840" y="490738"/>
                  </a:lnTo>
                  <a:lnTo>
                    <a:pt x="2019459" y="428261"/>
                  </a:lnTo>
                  <a:lnTo>
                    <a:pt x="1956881" y="371154"/>
                  </a:lnTo>
                  <a:lnTo>
                    <a:pt x="1912575" y="335586"/>
                  </a:lnTo>
                  <a:lnTo>
                    <a:pt x="1867493" y="304543"/>
                  </a:lnTo>
                  <a:lnTo>
                    <a:pt x="1818002" y="275511"/>
                  </a:lnTo>
                  <a:lnTo>
                    <a:pt x="1765538" y="247374"/>
                  </a:lnTo>
                  <a:lnTo>
                    <a:pt x="1711750" y="219633"/>
                  </a:lnTo>
                  <a:lnTo>
                    <a:pt x="1657376" y="196133"/>
                  </a:lnTo>
                  <a:lnTo>
                    <a:pt x="1601217" y="175531"/>
                  </a:lnTo>
                  <a:lnTo>
                    <a:pt x="1540709" y="156219"/>
                  </a:lnTo>
                  <a:lnTo>
                    <a:pt x="1478270" y="141541"/>
                  </a:lnTo>
                  <a:lnTo>
                    <a:pt x="1414971" y="131463"/>
                  </a:lnTo>
                  <a:lnTo>
                    <a:pt x="1383162" y="128776"/>
                  </a:lnTo>
                  <a:lnTo>
                    <a:pt x="1351291" y="126984"/>
                  </a:lnTo>
                  <a:lnTo>
                    <a:pt x="1319380" y="125790"/>
                  </a:lnTo>
                  <a:lnTo>
                    <a:pt x="1287441" y="124993"/>
                  </a:lnTo>
                  <a:lnTo>
                    <a:pt x="1255484" y="124462"/>
                  </a:lnTo>
                  <a:lnTo>
                    <a:pt x="1221992" y="125632"/>
                  </a:lnTo>
                  <a:lnTo>
                    <a:pt x="1187477" y="127935"/>
                  </a:lnTo>
                  <a:lnTo>
                    <a:pt x="1152278" y="130994"/>
                  </a:lnTo>
                  <a:lnTo>
                    <a:pt x="1115101" y="136080"/>
                  </a:lnTo>
                  <a:lnTo>
                    <a:pt x="1076606" y="142518"/>
                  </a:lnTo>
                  <a:lnTo>
                    <a:pt x="1037231" y="149857"/>
                  </a:lnTo>
                  <a:lnTo>
                    <a:pt x="997270" y="159320"/>
                  </a:lnTo>
                  <a:lnTo>
                    <a:pt x="956918" y="170199"/>
                  </a:lnTo>
                  <a:lnTo>
                    <a:pt x="916305" y="182022"/>
                  </a:lnTo>
                  <a:lnTo>
                    <a:pt x="875519" y="195998"/>
                  </a:lnTo>
                  <a:lnTo>
                    <a:pt x="834617" y="211409"/>
                  </a:lnTo>
                  <a:lnTo>
                    <a:pt x="793637" y="227777"/>
                  </a:lnTo>
                  <a:lnTo>
                    <a:pt x="752606" y="246306"/>
                  </a:lnTo>
                  <a:lnTo>
                    <a:pt x="711541" y="266276"/>
                  </a:lnTo>
                  <a:lnTo>
                    <a:pt x="670454" y="287207"/>
                  </a:lnTo>
                  <a:lnTo>
                    <a:pt x="629351" y="311826"/>
                  </a:lnTo>
                  <a:lnTo>
                    <a:pt x="588237" y="338902"/>
                  </a:lnTo>
                  <a:lnTo>
                    <a:pt x="547117" y="367617"/>
                  </a:lnTo>
                  <a:lnTo>
                    <a:pt x="510563" y="395901"/>
                  </a:lnTo>
                  <a:lnTo>
                    <a:pt x="477052" y="423898"/>
                  </a:lnTo>
                  <a:lnTo>
                    <a:pt x="416967" y="476334"/>
                  </a:lnTo>
                  <a:lnTo>
                    <a:pt x="364872" y="519952"/>
                  </a:lnTo>
                  <a:lnTo>
                    <a:pt x="314054" y="5621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4528169" y="10732649"/>
            <a:ext cx="2450833" cy="703411"/>
            <a:chOff x="4528169" y="10732649"/>
            <a:chExt cx="2450833" cy="703411"/>
          </a:xfrm>
        </p:grpSpPr>
        <p:sp>
          <p:nvSpPr>
            <p:cNvPr id="69" name="Freeform 68"/>
            <p:cNvSpPr/>
            <p:nvPr/>
          </p:nvSpPr>
          <p:spPr>
            <a:xfrm>
              <a:off x="4528169" y="10801489"/>
              <a:ext cx="363784" cy="634571"/>
            </a:xfrm>
            <a:custGeom>
              <a:avLst/>
              <a:gdLst/>
              <a:ahLst/>
              <a:cxnLst/>
              <a:rect l="0" t="0" r="0" b="0"/>
              <a:pathLst>
                <a:path w="363784" h="634571">
                  <a:moveTo>
                    <a:pt x="339308" y="260228"/>
                  </a:moveTo>
                  <a:lnTo>
                    <a:pt x="281587" y="211930"/>
                  </a:lnTo>
                  <a:lnTo>
                    <a:pt x="255762" y="188488"/>
                  </a:lnTo>
                  <a:lnTo>
                    <a:pt x="220925" y="175022"/>
                  </a:lnTo>
                  <a:lnTo>
                    <a:pt x="200970" y="171431"/>
                  </a:lnTo>
                  <a:lnTo>
                    <a:pt x="181574" y="175131"/>
                  </a:lnTo>
                  <a:lnTo>
                    <a:pt x="126683" y="206407"/>
                  </a:lnTo>
                  <a:lnTo>
                    <a:pt x="95508" y="226659"/>
                  </a:lnTo>
                  <a:lnTo>
                    <a:pt x="74543" y="253942"/>
                  </a:lnTo>
                  <a:lnTo>
                    <a:pt x="50112" y="303562"/>
                  </a:lnTo>
                  <a:lnTo>
                    <a:pt x="27639" y="356859"/>
                  </a:lnTo>
                  <a:lnTo>
                    <a:pt x="11332" y="415307"/>
                  </a:lnTo>
                  <a:lnTo>
                    <a:pt x="914" y="476806"/>
                  </a:lnTo>
                  <a:lnTo>
                    <a:pt x="0" y="517972"/>
                  </a:lnTo>
                  <a:lnTo>
                    <a:pt x="4673" y="566738"/>
                  </a:lnTo>
                  <a:lnTo>
                    <a:pt x="23147" y="623747"/>
                  </a:lnTo>
                  <a:lnTo>
                    <a:pt x="35602" y="632069"/>
                  </a:lnTo>
                  <a:lnTo>
                    <a:pt x="51523" y="634570"/>
                  </a:lnTo>
                  <a:lnTo>
                    <a:pt x="84956" y="629223"/>
                  </a:lnTo>
                  <a:lnTo>
                    <a:pt x="109971" y="616691"/>
                  </a:lnTo>
                  <a:lnTo>
                    <a:pt x="164415" y="560066"/>
                  </a:lnTo>
                  <a:lnTo>
                    <a:pt x="209290" y="499393"/>
                  </a:lnTo>
                  <a:lnTo>
                    <a:pt x="238152" y="439428"/>
                  </a:lnTo>
                  <a:lnTo>
                    <a:pt x="266002" y="380696"/>
                  </a:lnTo>
                  <a:lnTo>
                    <a:pt x="293551" y="324699"/>
                  </a:lnTo>
                  <a:lnTo>
                    <a:pt x="321010" y="276792"/>
                  </a:lnTo>
                  <a:lnTo>
                    <a:pt x="341165" y="226373"/>
                  </a:lnTo>
                  <a:lnTo>
                    <a:pt x="356785" y="180117"/>
                  </a:lnTo>
                  <a:lnTo>
                    <a:pt x="363783" y="122909"/>
                  </a:lnTo>
                  <a:lnTo>
                    <a:pt x="361358" y="79859"/>
                  </a:lnTo>
                  <a:lnTo>
                    <a:pt x="351427" y="20923"/>
                  </a:lnTo>
                  <a:lnTo>
                    <a:pt x="347387" y="4713"/>
                  </a:lnTo>
                  <a:lnTo>
                    <a:pt x="343170" y="0"/>
                  </a:lnTo>
                  <a:lnTo>
                    <a:pt x="338836" y="2952"/>
                  </a:lnTo>
                  <a:lnTo>
                    <a:pt x="320933" y="44197"/>
                  </a:lnTo>
                  <a:lnTo>
                    <a:pt x="323095" y="107302"/>
                  </a:lnTo>
                  <a:lnTo>
                    <a:pt x="324855" y="160410"/>
                  </a:lnTo>
                  <a:lnTo>
                    <a:pt x="325377" y="214741"/>
                  </a:lnTo>
                  <a:lnTo>
                    <a:pt x="325531" y="269434"/>
                  </a:lnTo>
                  <a:lnTo>
                    <a:pt x="327101" y="327280"/>
                  </a:lnTo>
                  <a:lnTo>
                    <a:pt x="332866" y="375344"/>
                  </a:lnTo>
                  <a:lnTo>
                    <a:pt x="340507" y="423112"/>
                  </a:lnTo>
                  <a:lnTo>
                    <a:pt x="349312" y="480641"/>
                  </a:lnTo>
                  <a:lnTo>
                    <a:pt x="353019" y="5207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5086856" y="11048006"/>
              <a:ext cx="7900" cy="219380"/>
            </a:xfrm>
            <a:custGeom>
              <a:avLst/>
              <a:gdLst/>
              <a:ahLst/>
              <a:cxnLst/>
              <a:rect l="0" t="0" r="0" b="0"/>
              <a:pathLst>
                <a:path w="7900" h="219380">
                  <a:moveTo>
                    <a:pt x="0" y="0"/>
                  </a:moveTo>
                  <a:lnTo>
                    <a:pt x="4062" y="55598"/>
                  </a:lnTo>
                  <a:lnTo>
                    <a:pt x="7899" y="82601"/>
                  </a:lnTo>
                  <a:lnTo>
                    <a:pt x="2011" y="141240"/>
                  </a:lnTo>
                  <a:lnTo>
                    <a:pt x="596" y="185055"/>
                  </a:lnTo>
                  <a:lnTo>
                    <a:pt x="0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5045722" y="10952028"/>
              <a:ext cx="13712" cy="13711"/>
            </a:xfrm>
            <a:custGeom>
              <a:avLst/>
              <a:gdLst/>
              <a:ahLst/>
              <a:cxnLst/>
              <a:rect l="0" t="0" r="0" b="0"/>
              <a:pathLst>
                <a:path w="13712" h="13711">
                  <a:moveTo>
                    <a:pt x="13711" y="1371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5237679" y="10773782"/>
              <a:ext cx="109691" cy="479893"/>
            </a:xfrm>
            <a:custGeom>
              <a:avLst/>
              <a:gdLst/>
              <a:ahLst/>
              <a:cxnLst/>
              <a:rect l="0" t="0" r="0" b="0"/>
              <a:pathLst>
                <a:path w="109691" h="479893">
                  <a:moveTo>
                    <a:pt x="0" y="0"/>
                  </a:moveTo>
                  <a:lnTo>
                    <a:pt x="10946" y="61108"/>
                  </a:lnTo>
                  <a:lnTo>
                    <a:pt x="23387" y="113577"/>
                  </a:lnTo>
                  <a:lnTo>
                    <a:pt x="32231" y="165246"/>
                  </a:lnTo>
                  <a:lnTo>
                    <a:pt x="41239" y="219696"/>
                  </a:lnTo>
                  <a:lnTo>
                    <a:pt x="50321" y="274365"/>
                  </a:lnTo>
                  <a:lnTo>
                    <a:pt x="59436" y="329132"/>
                  </a:lnTo>
                  <a:lnTo>
                    <a:pt x="72628" y="375817"/>
                  </a:lnTo>
                  <a:lnTo>
                    <a:pt x="93123" y="432297"/>
                  </a:lnTo>
                  <a:lnTo>
                    <a:pt x="109690" y="4798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5413207" y="10936229"/>
              <a:ext cx="290654" cy="264326"/>
            </a:xfrm>
            <a:custGeom>
              <a:avLst/>
              <a:gdLst/>
              <a:ahLst/>
              <a:cxnLst/>
              <a:rect l="0" t="0" r="0" b="0"/>
              <a:pathLst>
                <a:path w="290654" h="264326">
                  <a:moveTo>
                    <a:pt x="139830" y="15799"/>
                  </a:moveTo>
                  <a:lnTo>
                    <a:pt x="125272" y="1241"/>
                  </a:lnTo>
                  <a:lnTo>
                    <a:pt x="116413" y="0"/>
                  </a:lnTo>
                  <a:lnTo>
                    <a:pt x="94383" y="6746"/>
                  </a:lnTo>
                  <a:lnTo>
                    <a:pt x="56284" y="34952"/>
                  </a:lnTo>
                  <a:lnTo>
                    <a:pt x="23329" y="79536"/>
                  </a:lnTo>
                  <a:lnTo>
                    <a:pt x="1546" y="138617"/>
                  </a:lnTo>
                  <a:lnTo>
                    <a:pt x="0" y="197088"/>
                  </a:lnTo>
                  <a:lnTo>
                    <a:pt x="9635" y="226374"/>
                  </a:lnTo>
                  <a:lnTo>
                    <a:pt x="16470" y="238450"/>
                  </a:lnTo>
                  <a:lnTo>
                    <a:pt x="36252" y="255929"/>
                  </a:lnTo>
                  <a:lnTo>
                    <a:pt x="47926" y="262723"/>
                  </a:lnTo>
                  <a:lnTo>
                    <a:pt x="60279" y="262682"/>
                  </a:lnTo>
                  <a:lnTo>
                    <a:pt x="86192" y="250449"/>
                  </a:lnTo>
                  <a:lnTo>
                    <a:pt x="126476" y="217866"/>
                  </a:lnTo>
                  <a:lnTo>
                    <a:pt x="160079" y="171988"/>
                  </a:lnTo>
                  <a:lnTo>
                    <a:pt x="174775" y="119799"/>
                  </a:lnTo>
                  <a:lnTo>
                    <a:pt x="171851" y="73021"/>
                  </a:lnTo>
                  <a:lnTo>
                    <a:pt x="168795" y="67657"/>
                  </a:lnTo>
                  <a:lnTo>
                    <a:pt x="165234" y="68653"/>
                  </a:lnTo>
                  <a:lnTo>
                    <a:pt x="161336" y="73887"/>
                  </a:lnTo>
                  <a:lnTo>
                    <a:pt x="163129" y="117647"/>
                  </a:lnTo>
                  <a:lnTo>
                    <a:pt x="173309" y="178856"/>
                  </a:lnTo>
                  <a:lnTo>
                    <a:pt x="185974" y="230679"/>
                  </a:lnTo>
                  <a:lnTo>
                    <a:pt x="193445" y="242842"/>
                  </a:lnTo>
                  <a:lnTo>
                    <a:pt x="213933" y="260420"/>
                  </a:lnTo>
                  <a:lnTo>
                    <a:pt x="225795" y="264194"/>
                  </a:lnTo>
                  <a:lnTo>
                    <a:pt x="251163" y="264325"/>
                  </a:lnTo>
                  <a:lnTo>
                    <a:pt x="261279" y="260703"/>
                  </a:lnTo>
                  <a:lnTo>
                    <a:pt x="290653" y="2351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772416" y="10732649"/>
              <a:ext cx="54846" cy="438758"/>
            </a:xfrm>
            <a:custGeom>
              <a:avLst/>
              <a:gdLst/>
              <a:ahLst/>
              <a:cxnLst/>
              <a:rect l="0" t="0" r="0" b="0"/>
              <a:pathLst>
                <a:path w="54846" h="438758">
                  <a:moveTo>
                    <a:pt x="0" y="0"/>
                  </a:moveTo>
                  <a:lnTo>
                    <a:pt x="7279" y="43672"/>
                  </a:lnTo>
                  <a:lnTo>
                    <a:pt x="10852" y="89489"/>
                  </a:lnTo>
                  <a:lnTo>
                    <a:pt x="13964" y="135751"/>
                  </a:lnTo>
                  <a:lnTo>
                    <a:pt x="22757" y="189014"/>
                  </a:lnTo>
                  <a:lnTo>
                    <a:pt x="27564" y="244237"/>
                  </a:lnTo>
                  <a:lnTo>
                    <a:pt x="34087" y="286287"/>
                  </a:lnTo>
                  <a:lnTo>
                    <a:pt x="38002" y="330367"/>
                  </a:lnTo>
                  <a:lnTo>
                    <a:pt x="44268" y="389884"/>
                  </a:lnTo>
                  <a:lnTo>
                    <a:pt x="54845" y="4387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5703860" y="10979450"/>
              <a:ext cx="246803" cy="95980"/>
            </a:xfrm>
            <a:custGeom>
              <a:avLst/>
              <a:gdLst/>
              <a:ahLst/>
              <a:cxnLst/>
              <a:rect l="0" t="0" r="0" b="0"/>
              <a:pathLst>
                <a:path w="246803" h="95980">
                  <a:moveTo>
                    <a:pt x="0" y="95979"/>
                  </a:moveTo>
                  <a:lnTo>
                    <a:pt x="57252" y="57810"/>
                  </a:lnTo>
                  <a:lnTo>
                    <a:pt x="103970" y="38796"/>
                  </a:lnTo>
                  <a:lnTo>
                    <a:pt x="156407" y="23514"/>
                  </a:lnTo>
                  <a:lnTo>
                    <a:pt x="214727" y="6224"/>
                  </a:lnTo>
                  <a:lnTo>
                    <a:pt x="24680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6087773" y="11020583"/>
              <a:ext cx="27424" cy="191958"/>
            </a:xfrm>
            <a:custGeom>
              <a:avLst/>
              <a:gdLst/>
              <a:ahLst/>
              <a:cxnLst/>
              <a:rect l="0" t="0" r="0" b="0"/>
              <a:pathLst>
                <a:path w="27424" h="191958">
                  <a:moveTo>
                    <a:pt x="0" y="0"/>
                  </a:moveTo>
                  <a:lnTo>
                    <a:pt x="10853" y="48808"/>
                  </a:lnTo>
                  <a:lnTo>
                    <a:pt x="20426" y="108497"/>
                  </a:lnTo>
                  <a:lnTo>
                    <a:pt x="26041" y="169152"/>
                  </a:lnTo>
                  <a:lnTo>
                    <a:pt x="27423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6074062" y="1089718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6279730" y="10965738"/>
              <a:ext cx="174720" cy="154870"/>
            </a:xfrm>
            <a:custGeom>
              <a:avLst/>
              <a:gdLst/>
              <a:ahLst/>
              <a:cxnLst/>
              <a:rect l="0" t="0" r="0" b="0"/>
              <a:pathLst>
                <a:path w="174720" h="154870">
                  <a:moveTo>
                    <a:pt x="0" y="27424"/>
                  </a:moveTo>
                  <a:lnTo>
                    <a:pt x="0" y="56539"/>
                  </a:lnTo>
                  <a:lnTo>
                    <a:pt x="14558" y="96481"/>
                  </a:lnTo>
                  <a:lnTo>
                    <a:pt x="38168" y="129982"/>
                  </a:lnTo>
                  <a:lnTo>
                    <a:pt x="71740" y="151928"/>
                  </a:lnTo>
                  <a:lnTo>
                    <a:pt x="97394" y="154869"/>
                  </a:lnTo>
                  <a:lnTo>
                    <a:pt x="122506" y="149575"/>
                  </a:lnTo>
                  <a:lnTo>
                    <a:pt x="143824" y="137066"/>
                  </a:lnTo>
                  <a:lnTo>
                    <a:pt x="172956" y="105614"/>
                  </a:lnTo>
                  <a:lnTo>
                    <a:pt x="174719" y="91738"/>
                  </a:lnTo>
                  <a:lnTo>
                    <a:pt x="164491" y="60070"/>
                  </a:lnTo>
                  <a:lnTo>
                    <a:pt x="140648" y="37871"/>
                  </a:lnTo>
                  <a:lnTo>
                    <a:pt x="82966" y="11205"/>
                  </a:lnTo>
                  <a:lnTo>
                    <a:pt x="55155" y="4981"/>
                  </a:lnTo>
                  <a:lnTo>
                    <a:pt x="1371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6485398" y="10897183"/>
              <a:ext cx="493604" cy="186002"/>
            </a:xfrm>
            <a:custGeom>
              <a:avLst/>
              <a:gdLst/>
              <a:ahLst/>
              <a:cxnLst/>
              <a:rect l="0" t="0" r="0" b="0"/>
              <a:pathLst>
                <a:path w="493604" h="186002">
                  <a:moveTo>
                    <a:pt x="0" y="0"/>
                  </a:moveTo>
                  <a:lnTo>
                    <a:pt x="18978" y="48807"/>
                  </a:lnTo>
                  <a:lnTo>
                    <a:pt x="31287" y="81107"/>
                  </a:lnTo>
                  <a:lnTo>
                    <a:pt x="39740" y="132029"/>
                  </a:lnTo>
                  <a:lnTo>
                    <a:pt x="47116" y="162275"/>
                  </a:lnTo>
                  <a:lnTo>
                    <a:pt x="49693" y="164552"/>
                  </a:lnTo>
                  <a:lnTo>
                    <a:pt x="53319" y="132885"/>
                  </a:lnTo>
                  <a:lnTo>
                    <a:pt x="58606" y="70881"/>
                  </a:lnTo>
                  <a:lnTo>
                    <a:pt x="61923" y="56394"/>
                  </a:lnTo>
                  <a:lnTo>
                    <a:pt x="67181" y="49784"/>
                  </a:lnTo>
                  <a:lnTo>
                    <a:pt x="73733" y="48424"/>
                  </a:lnTo>
                  <a:lnTo>
                    <a:pt x="81148" y="50564"/>
                  </a:lnTo>
                  <a:lnTo>
                    <a:pt x="87616" y="56562"/>
                  </a:lnTo>
                  <a:lnTo>
                    <a:pt x="128318" y="111722"/>
                  </a:lnTo>
                  <a:lnTo>
                    <a:pt x="180741" y="161889"/>
                  </a:lnTo>
                  <a:lnTo>
                    <a:pt x="213379" y="177577"/>
                  </a:lnTo>
                  <a:lnTo>
                    <a:pt x="256322" y="185567"/>
                  </a:lnTo>
                  <a:lnTo>
                    <a:pt x="319703" y="186001"/>
                  </a:lnTo>
                  <a:lnTo>
                    <a:pt x="371490" y="172419"/>
                  </a:lnTo>
                  <a:lnTo>
                    <a:pt x="421366" y="153160"/>
                  </a:lnTo>
                  <a:lnTo>
                    <a:pt x="461028" y="141867"/>
                  </a:lnTo>
                  <a:lnTo>
                    <a:pt x="493603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08759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900" y="25400"/>
            <a:ext cx="9987407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13. A is the center of the circle and D is another point on the circle, making segment BC the diameter. Describe the difference between angle BAD and angle BCD.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3" name="Oval 2"/>
          <p:cNvSpPr/>
          <p:nvPr/>
        </p:nvSpPr>
        <p:spPr>
          <a:xfrm>
            <a:off x="916432" y="1289558"/>
            <a:ext cx="2022856" cy="2022856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002792" y="1854200"/>
            <a:ext cx="1816608" cy="866521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oval" w="med" len="sm"/>
            <a:tailEnd type="oval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879600" y="2286000"/>
            <a:ext cx="279474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A</a:t>
            </a:r>
            <a:endParaRPr lang="en-US" sz="1300">
              <a:solidFill>
                <a:srgbClr val="000000"/>
              </a:solidFill>
              <a:latin typeface="Arial - 1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8500" y="2730500"/>
            <a:ext cx="252529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4"/>
              </a:rPr>
              <a:t>B</a:t>
            </a:r>
            <a:endParaRPr lang="en-US" sz="1100">
              <a:solidFill>
                <a:srgbClr val="000000"/>
              </a:solidFill>
              <a:latin typeface="Arial - 1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32100" y="1663700"/>
            <a:ext cx="277716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C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0" y="3352800"/>
            <a:ext cx="279541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D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pic>
        <p:nvPicPr>
          <p:cNvPr id="9" name="Picture 8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" y="6565900"/>
            <a:ext cx="9258300" cy="14859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0" name="TextBox 9"/>
          <p:cNvSpPr txBox="1"/>
          <p:nvPr/>
        </p:nvSpPr>
        <p:spPr>
          <a:xfrm>
            <a:off x="50800" y="66548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14.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11" name="Picture 10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000" y="7816850"/>
            <a:ext cx="1739900" cy="2006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" name="Picture 11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050" y="8375650"/>
            <a:ext cx="1114933" cy="54521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3" name="Freeform 12"/>
          <p:cNvSpPr/>
          <p:nvPr/>
        </p:nvSpPr>
        <p:spPr>
          <a:xfrm>
            <a:off x="1069474" y="2329309"/>
            <a:ext cx="870095" cy="1057359"/>
          </a:xfrm>
          <a:custGeom>
            <a:avLst/>
            <a:gdLst/>
            <a:ahLst/>
            <a:cxnLst/>
            <a:rect l="0" t="0" r="0" b="0"/>
            <a:pathLst>
              <a:path w="870095" h="1057359">
                <a:moveTo>
                  <a:pt x="0" y="385509"/>
                </a:moveTo>
                <a:lnTo>
                  <a:pt x="57252" y="366425"/>
                </a:lnTo>
                <a:lnTo>
                  <a:pt x="110165" y="348787"/>
                </a:lnTo>
                <a:lnTo>
                  <a:pt x="164628" y="330633"/>
                </a:lnTo>
                <a:lnTo>
                  <a:pt x="219398" y="305097"/>
                </a:lnTo>
                <a:lnTo>
                  <a:pt x="274227" y="281659"/>
                </a:lnTo>
                <a:lnTo>
                  <a:pt x="329069" y="262359"/>
                </a:lnTo>
                <a:lnTo>
                  <a:pt x="383913" y="236597"/>
                </a:lnTo>
                <a:lnTo>
                  <a:pt x="438758" y="203691"/>
                </a:lnTo>
                <a:lnTo>
                  <a:pt x="497666" y="176878"/>
                </a:lnTo>
                <a:lnTo>
                  <a:pt x="549651" y="151541"/>
                </a:lnTo>
                <a:lnTo>
                  <a:pt x="599587" y="124736"/>
                </a:lnTo>
                <a:lnTo>
                  <a:pt x="657405" y="95660"/>
                </a:lnTo>
                <a:lnTo>
                  <a:pt x="712838" y="64300"/>
                </a:lnTo>
                <a:lnTo>
                  <a:pt x="767799" y="32827"/>
                </a:lnTo>
                <a:lnTo>
                  <a:pt x="804890" y="12373"/>
                </a:lnTo>
                <a:lnTo>
                  <a:pt x="815388" y="4210"/>
                </a:lnTo>
                <a:lnTo>
                  <a:pt x="826956" y="291"/>
                </a:lnTo>
                <a:lnTo>
                  <a:pt x="851999" y="0"/>
                </a:lnTo>
                <a:lnTo>
                  <a:pt x="860505" y="6626"/>
                </a:lnTo>
                <a:lnTo>
                  <a:pt x="869956" y="30238"/>
                </a:lnTo>
                <a:lnTo>
                  <a:pt x="870094" y="56982"/>
                </a:lnTo>
                <a:lnTo>
                  <a:pt x="865669" y="105859"/>
                </a:lnTo>
                <a:lnTo>
                  <a:pt x="860295" y="160460"/>
                </a:lnTo>
                <a:lnTo>
                  <a:pt x="853116" y="213708"/>
                </a:lnTo>
                <a:lnTo>
                  <a:pt x="850990" y="273666"/>
                </a:lnTo>
                <a:lnTo>
                  <a:pt x="846297" y="325964"/>
                </a:lnTo>
                <a:lnTo>
                  <a:pt x="839320" y="374468"/>
                </a:lnTo>
                <a:lnTo>
                  <a:pt x="837253" y="427434"/>
                </a:lnTo>
                <a:lnTo>
                  <a:pt x="836641" y="481722"/>
                </a:lnTo>
                <a:lnTo>
                  <a:pt x="832397" y="532339"/>
                </a:lnTo>
                <a:lnTo>
                  <a:pt x="825553" y="580345"/>
                </a:lnTo>
                <a:lnTo>
                  <a:pt x="823525" y="633164"/>
                </a:lnTo>
                <a:lnTo>
                  <a:pt x="818862" y="687408"/>
                </a:lnTo>
                <a:lnTo>
                  <a:pt x="811894" y="742075"/>
                </a:lnTo>
                <a:lnTo>
                  <a:pt x="809830" y="796867"/>
                </a:lnTo>
                <a:lnTo>
                  <a:pt x="809218" y="851696"/>
                </a:lnTo>
                <a:lnTo>
                  <a:pt x="804974" y="902474"/>
                </a:lnTo>
                <a:lnTo>
                  <a:pt x="789892" y="960577"/>
                </a:lnTo>
                <a:lnTo>
                  <a:pt x="789313" y="988445"/>
                </a:lnTo>
                <a:lnTo>
                  <a:pt x="793491" y="1025767"/>
                </a:lnTo>
                <a:lnTo>
                  <a:pt x="795249" y="105735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069474" y="1805423"/>
            <a:ext cx="1820292" cy="1636090"/>
          </a:xfrm>
          <a:custGeom>
            <a:avLst/>
            <a:gdLst/>
            <a:ahLst/>
            <a:cxnLst/>
            <a:rect l="0" t="0" r="0" b="0"/>
            <a:pathLst>
              <a:path w="1820292" h="1636090">
                <a:moveTo>
                  <a:pt x="0" y="923106"/>
                </a:moveTo>
                <a:lnTo>
                  <a:pt x="23416" y="902737"/>
                </a:lnTo>
                <a:lnTo>
                  <a:pt x="83545" y="870450"/>
                </a:lnTo>
                <a:lnTo>
                  <a:pt x="137364" y="845221"/>
                </a:lnTo>
                <a:lnTo>
                  <a:pt x="192006" y="816539"/>
                </a:lnTo>
                <a:lnTo>
                  <a:pt x="246811" y="788473"/>
                </a:lnTo>
                <a:lnTo>
                  <a:pt x="301648" y="755112"/>
                </a:lnTo>
                <a:lnTo>
                  <a:pt x="356491" y="728209"/>
                </a:lnTo>
                <a:lnTo>
                  <a:pt x="411336" y="694005"/>
                </a:lnTo>
                <a:lnTo>
                  <a:pt x="467704" y="657908"/>
                </a:lnTo>
                <a:lnTo>
                  <a:pt x="518260" y="629043"/>
                </a:lnTo>
                <a:lnTo>
                  <a:pt x="570311" y="593745"/>
                </a:lnTo>
                <a:lnTo>
                  <a:pt x="633680" y="553749"/>
                </a:lnTo>
                <a:lnTo>
                  <a:pt x="697148" y="523786"/>
                </a:lnTo>
                <a:lnTo>
                  <a:pt x="753696" y="484351"/>
                </a:lnTo>
                <a:lnTo>
                  <a:pt x="812940" y="454669"/>
                </a:lnTo>
                <a:lnTo>
                  <a:pt x="864984" y="428834"/>
                </a:lnTo>
                <a:lnTo>
                  <a:pt x="919000" y="401882"/>
                </a:lnTo>
                <a:lnTo>
                  <a:pt x="973599" y="370537"/>
                </a:lnTo>
                <a:lnTo>
                  <a:pt x="1028370" y="340428"/>
                </a:lnTo>
                <a:lnTo>
                  <a:pt x="1083194" y="317796"/>
                </a:lnTo>
                <a:lnTo>
                  <a:pt x="1138032" y="291793"/>
                </a:lnTo>
                <a:lnTo>
                  <a:pt x="1188812" y="264791"/>
                </a:lnTo>
                <a:lnTo>
                  <a:pt x="1236867" y="241556"/>
                </a:lnTo>
                <a:lnTo>
                  <a:pt x="1285637" y="220960"/>
                </a:lnTo>
                <a:lnTo>
                  <a:pt x="1333096" y="195561"/>
                </a:lnTo>
                <a:lnTo>
                  <a:pt x="1396448" y="166960"/>
                </a:lnTo>
                <a:lnTo>
                  <a:pt x="1446334" y="144182"/>
                </a:lnTo>
                <a:lnTo>
                  <a:pt x="1506839" y="118611"/>
                </a:lnTo>
                <a:lnTo>
                  <a:pt x="1566864" y="89862"/>
                </a:lnTo>
                <a:lnTo>
                  <a:pt x="1629672" y="69061"/>
                </a:lnTo>
                <a:lnTo>
                  <a:pt x="1689078" y="34819"/>
                </a:lnTo>
                <a:lnTo>
                  <a:pt x="1741836" y="14177"/>
                </a:lnTo>
                <a:lnTo>
                  <a:pt x="1782608" y="57"/>
                </a:lnTo>
                <a:lnTo>
                  <a:pt x="1794745" y="0"/>
                </a:lnTo>
                <a:lnTo>
                  <a:pt x="1816356" y="8061"/>
                </a:lnTo>
                <a:lnTo>
                  <a:pt x="1820291" y="14477"/>
                </a:lnTo>
                <a:lnTo>
                  <a:pt x="1819867" y="21801"/>
                </a:lnTo>
                <a:lnTo>
                  <a:pt x="1797294" y="62727"/>
                </a:lnTo>
                <a:lnTo>
                  <a:pt x="1758643" y="117455"/>
                </a:lnTo>
                <a:lnTo>
                  <a:pt x="1738329" y="152197"/>
                </a:lnTo>
                <a:lnTo>
                  <a:pt x="1704168" y="205791"/>
                </a:lnTo>
                <a:lnTo>
                  <a:pt x="1658977" y="267257"/>
                </a:lnTo>
                <a:lnTo>
                  <a:pt x="1622476" y="320265"/>
                </a:lnTo>
                <a:lnTo>
                  <a:pt x="1595065" y="368360"/>
                </a:lnTo>
                <a:lnTo>
                  <a:pt x="1558505" y="429782"/>
                </a:lnTo>
                <a:lnTo>
                  <a:pt x="1531084" y="481214"/>
                </a:lnTo>
                <a:lnTo>
                  <a:pt x="1503661" y="533524"/>
                </a:lnTo>
                <a:lnTo>
                  <a:pt x="1467098" y="596980"/>
                </a:lnTo>
                <a:lnTo>
                  <a:pt x="1439676" y="649754"/>
                </a:lnTo>
                <a:lnTo>
                  <a:pt x="1403113" y="707623"/>
                </a:lnTo>
                <a:lnTo>
                  <a:pt x="1366549" y="770288"/>
                </a:lnTo>
                <a:lnTo>
                  <a:pt x="1337604" y="823320"/>
                </a:lnTo>
                <a:lnTo>
                  <a:pt x="1302282" y="877628"/>
                </a:lnTo>
                <a:lnTo>
                  <a:pt x="1271842" y="932314"/>
                </a:lnTo>
                <a:lnTo>
                  <a:pt x="1243525" y="987112"/>
                </a:lnTo>
                <a:lnTo>
                  <a:pt x="1215838" y="1040419"/>
                </a:lnTo>
                <a:lnTo>
                  <a:pt x="1188337" y="1087360"/>
                </a:lnTo>
                <a:lnTo>
                  <a:pt x="1160891" y="1137662"/>
                </a:lnTo>
                <a:lnTo>
                  <a:pt x="1124320" y="1200440"/>
                </a:lnTo>
                <a:lnTo>
                  <a:pt x="1087755" y="1263792"/>
                </a:lnTo>
                <a:lnTo>
                  <a:pt x="1060333" y="1313678"/>
                </a:lnTo>
                <a:lnTo>
                  <a:pt x="1023769" y="1374183"/>
                </a:lnTo>
                <a:lnTo>
                  <a:pt x="987206" y="1434208"/>
                </a:lnTo>
                <a:lnTo>
                  <a:pt x="950643" y="1489737"/>
                </a:lnTo>
                <a:lnTo>
                  <a:pt x="904939" y="1550348"/>
                </a:lnTo>
                <a:lnTo>
                  <a:pt x="854157" y="1608361"/>
                </a:lnTo>
                <a:lnTo>
                  <a:pt x="836383" y="16360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4088938" y="1756327"/>
            <a:ext cx="1590076" cy="507794"/>
            <a:chOff x="4088938" y="1756327"/>
            <a:chExt cx="1590076" cy="507794"/>
          </a:xfrm>
        </p:grpSpPr>
        <p:sp>
          <p:nvSpPr>
            <p:cNvPr id="15" name="Freeform 14"/>
            <p:cNvSpPr/>
            <p:nvPr/>
          </p:nvSpPr>
          <p:spPr>
            <a:xfrm>
              <a:off x="4088938" y="1864723"/>
              <a:ext cx="284936" cy="356411"/>
            </a:xfrm>
            <a:custGeom>
              <a:avLst/>
              <a:gdLst/>
              <a:ahLst/>
              <a:cxnLst/>
              <a:rect l="0" t="0" r="0" b="0"/>
              <a:pathLst>
                <a:path w="284936" h="356411">
                  <a:moveTo>
                    <a:pt x="147823" y="0"/>
                  </a:moveTo>
                  <a:lnTo>
                    <a:pt x="132908" y="48808"/>
                  </a:lnTo>
                  <a:lnTo>
                    <a:pt x="115593" y="108497"/>
                  </a:lnTo>
                  <a:lnTo>
                    <a:pt x="95978" y="167346"/>
                  </a:lnTo>
                  <a:lnTo>
                    <a:pt x="72877" y="225968"/>
                  </a:lnTo>
                  <a:lnTo>
                    <a:pt x="46736" y="281086"/>
                  </a:lnTo>
                  <a:lnTo>
                    <a:pt x="10605" y="337365"/>
                  </a:lnTo>
                  <a:lnTo>
                    <a:pt x="1499" y="348311"/>
                  </a:lnTo>
                  <a:lnTo>
                    <a:pt x="0" y="354085"/>
                  </a:lnTo>
                  <a:lnTo>
                    <a:pt x="3570" y="356410"/>
                  </a:lnTo>
                  <a:lnTo>
                    <a:pt x="19725" y="354932"/>
                  </a:lnTo>
                  <a:lnTo>
                    <a:pt x="75462" y="345632"/>
                  </a:lnTo>
                  <a:lnTo>
                    <a:pt x="132985" y="343625"/>
                  </a:lnTo>
                  <a:lnTo>
                    <a:pt x="184560" y="338968"/>
                  </a:lnTo>
                  <a:lnTo>
                    <a:pt x="232851" y="332002"/>
                  </a:lnTo>
                  <a:lnTo>
                    <a:pt x="284935" y="3290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538407" y="1786628"/>
              <a:ext cx="271651" cy="477493"/>
            </a:xfrm>
            <a:custGeom>
              <a:avLst/>
              <a:gdLst/>
              <a:ahLst/>
              <a:cxnLst/>
              <a:rect l="0" t="0" r="0" b="0"/>
              <a:pathLst>
                <a:path w="271651" h="477493">
                  <a:moveTo>
                    <a:pt x="41134" y="119229"/>
                  </a:moveTo>
                  <a:lnTo>
                    <a:pt x="31711" y="164538"/>
                  </a:lnTo>
                  <a:lnTo>
                    <a:pt x="28694" y="225247"/>
                  </a:lnTo>
                  <a:lnTo>
                    <a:pt x="27988" y="274514"/>
                  </a:lnTo>
                  <a:lnTo>
                    <a:pt x="27674" y="326880"/>
                  </a:lnTo>
                  <a:lnTo>
                    <a:pt x="29058" y="377576"/>
                  </a:lnTo>
                  <a:lnTo>
                    <a:pt x="38402" y="438854"/>
                  </a:lnTo>
                  <a:lnTo>
                    <a:pt x="47773" y="477492"/>
                  </a:lnTo>
                  <a:lnTo>
                    <a:pt x="47084" y="476902"/>
                  </a:lnTo>
                  <a:lnTo>
                    <a:pt x="45100" y="471937"/>
                  </a:lnTo>
                  <a:lnTo>
                    <a:pt x="40395" y="420185"/>
                  </a:lnTo>
                  <a:lnTo>
                    <a:pt x="30420" y="369042"/>
                  </a:lnTo>
                  <a:lnTo>
                    <a:pt x="17816" y="313771"/>
                  </a:lnTo>
                  <a:lnTo>
                    <a:pt x="8934" y="271709"/>
                  </a:lnTo>
                  <a:lnTo>
                    <a:pt x="3971" y="227624"/>
                  </a:lnTo>
                  <a:lnTo>
                    <a:pt x="5240" y="168104"/>
                  </a:lnTo>
                  <a:lnTo>
                    <a:pt x="15264" y="113398"/>
                  </a:lnTo>
                  <a:lnTo>
                    <a:pt x="26590" y="73980"/>
                  </a:lnTo>
                  <a:lnTo>
                    <a:pt x="46858" y="41227"/>
                  </a:lnTo>
                  <a:lnTo>
                    <a:pt x="91243" y="4371"/>
                  </a:lnTo>
                  <a:lnTo>
                    <a:pt x="106532" y="0"/>
                  </a:lnTo>
                  <a:lnTo>
                    <a:pt x="135709" y="3268"/>
                  </a:lnTo>
                  <a:lnTo>
                    <a:pt x="177830" y="29518"/>
                  </a:lnTo>
                  <a:lnTo>
                    <a:pt x="197359" y="57521"/>
                  </a:lnTo>
                  <a:lnTo>
                    <a:pt x="204699" y="73520"/>
                  </a:lnTo>
                  <a:lnTo>
                    <a:pt x="205022" y="90280"/>
                  </a:lnTo>
                  <a:lnTo>
                    <a:pt x="193194" y="125152"/>
                  </a:lnTo>
                  <a:lnTo>
                    <a:pt x="168117" y="164487"/>
                  </a:lnTo>
                  <a:lnTo>
                    <a:pt x="126833" y="195440"/>
                  </a:lnTo>
                  <a:lnTo>
                    <a:pt x="83285" y="216629"/>
                  </a:lnTo>
                  <a:lnTo>
                    <a:pt x="75328" y="216155"/>
                  </a:lnTo>
                  <a:lnTo>
                    <a:pt x="71548" y="211269"/>
                  </a:lnTo>
                  <a:lnTo>
                    <a:pt x="70550" y="203441"/>
                  </a:lnTo>
                  <a:lnTo>
                    <a:pt x="75980" y="196699"/>
                  </a:lnTo>
                  <a:lnTo>
                    <a:pt x="98263" y="185145"/>
                  </a:lnTo>
                  <a:lnTo>
                    <a:pt x="132542" y="187120"/>
                  </a:lnTo>
                  <a:lnTo>
                    <a:pt x="171644" y="199677"/>
                  </a:lnTo>
                  <a:lnTo>
                    <a:pt x="226396" y="232442"/>
                  </a:lnTo>
                  <a:lnTo>
                    <a:pt x="257538" y="257907"/>
                  </a:lnTo>
                  <a:lnTo>
                    <a:pt x="266147" y="271096"/>
                  </a:lnTo>
                  <a:lnTo>
                    <a:pt x="271650" y="297939"/>
                  </a:lnTo>
                  <a:lnTo>
                    <a:pt x="260893" y="325103"/>
                  </a:lnTo>
                  <a:lnTo>
                    <a:pt x="251625" y="338746"/>
                  </a:lnTo>
                  <a:lnTo>
                    <a:pt x="202189" y="372504"/>
                  </a:lnTo>
                  <a:lnTo>
                    <a:pt x="153855" y="394525"/>
                  </a:lnTo>
                  <a:lnTo>
                    <a:pt x="103310" y="403419"/>
                  </a:lnTo>
                  <a:lnTo>
                    <a:pt x="71815" y="397375"/>
                  </a:lnTo>
                  <a:lnTo>
                    <a:pt x="32451" y="376841"/>
                  </a:lnTo>
                  <a:lnTo>
                    <a:pt x="0" y="35231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950521" y="1756327"/>
              <a:ext cx="171118" cy="464889"/>
            </a:xfrm>
            <a:custGeom>
              <a:avLst/>
              <a:gdLst/>
              <a:ahLst/>
              <a:cxnLst/>
              <a:rect l="0" t="0" r="0" b="0"/>
              <a:pathLst>
                <a:path w="171118" h="464889">
                  <a:moveTo>
                    <a:pt x="26645" y="135819"/>
                  </a:moveTo>
                  <a:lnTo>
                    <a:pt x="26645" y="198450"/>
                  </a:lnTo>
                  <a:lnTo>
                    <a:pt x="28169" y="252724"/>
                  </a:lnTo>
                  <a:lnTo>
                    <a:pt x="36068" y="302999"/>
                  </a:lnTo>
                  <a:lnTo>
                    <a:pt x="38450" y="348757"/>
                  </a:lnTo>
                  <a:lnTo>
                    <a:pt x="32513" y="411351"/>
                  </a:lnTo>
                  <a:lnTo>
                    <a:pt x="29033" y="418532"/>
                  </a:lnTo>
                  <a:lnTo>
                    <a:pt x="25190" y="417226"/>
                  </a:lnTo>
                  <a:lnTo>
                    <a:pt x="8076" y="378623"/>
                  </a:lnTo>
                  <a:lnTo>
                    <a:pt x="1846" y="318466"/>
                  </a:lnTo>
                  <a:lnTo>
                    <a:pt x="0" y="257307"/>
                  </a:lnTo>
                  <a:lnTo>
                    <a:pt x="6732" y="207871"/>
                  </a:lnTo>
                  <a:lnTo>
                    <a:pt x="10177" y="166318"/>
                  </a:lnTo>
                  <a:lnTo>
                    <a:pt x="13232" y="120428"/>
                  </a:lnTo>
                  <a:lnTo>
                    <a:pt x="23517" y="61856"/>
                  </a:lnTo>
                  <a:lnTo>
                    <a:pt x="31857" y="29820"/>
                  </a:lnTo>
                  <a:lnTo>
                    <a:pt x="39260" y="17926"/>
                  </a:lnTo>
                  <a:lnTo>
                    <a:pt x="59674" y="647"/>
                  </a:lnTo>
                  <a:lnTo>
                    <a:pt x="69993" y="0"/>
                  </a:lnTo>
                  <a:lnTo>
                    <a:pt x="79919" y="4139"/>
                  </a:lnTo>
                  <a:lnTo>
                    <a:pt x="97550" y="20926"/>
                  </a:lnTo>
                  <a:lnTo>
                    <a:pt x="126300" y="82095"/>
                  </a:lnTo>
                  <a:lnTo>
                    <a:pt x="145299" y="137564"/>
                  </a:lnTo>
                  <a:lnTo>
                    <a:pt x="157611" y="192535"/>
                  </a:lnTo>
                  <a:lnTo>
                    <a:pt x="161025" y="245324"/>
                  </a:lnTo>
                  <a:lnTo>
                    <a:pt x="166605" y="296209"/>
                  </a:lnTo>
                  <a:lnTo>
                    <a:pt x="171117" y="342692"/>
                  </a:lnTo>
                  <a:lnTo>
                    <a:pt x="166615" y="401598"/>
                  </a:lnTo>
                  <a:lnTo>
                    <a:pt x="163757" y="46488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977166" y="2042969"/>
              <a:ext cx="274225" cy="41135"/>
            </a:xfrm>
            <a:custGeom>
              <a:avLst/>
              <a:gdLst/>
              <a:ahLst/>
              <a:cxnLst/>
              <a:rect l="0" t="0" r="0" b="0"/>
              <a:pathLst>
                <a:path w="274225" h="41135">
                  <a:moveTo>
                    <a:pt x="0" y="0"/>
                  </a:moveTo>
                  <a:lnTo>
                    <a:pt x="53209" y="1524"/>
                  </a:lnTo>
                  <a:lnTo>
                    <a:pt x="104465" y="10947"/>
                  </a:lnTo>
                  <a:lnTo>
                    <a:pt x="167565" y="27779"/>
                  </a:lnTo>
                  <a:lnTo>
                    <a:pt x="220277" y="37177"/>
                  </a:lnTo>
                  <a:lnTo>
                    <a:pt x="274224" y="411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388502" y="1878435"/>
              <a:ext cx="82268" cy="342781"/>
            </a:xfrm>
            <a:custGeom>
              <a:avLst/>
              <a:gdLst/>
              <a:ahLst/>
              <a:cxnLst/>
              <a:rect l="0" t="0" r="0" b="0"/>
              <a:pathLst>
                <a:path w="82268" h="342781">
                  <a:moveTo>
                    <a:pt x="0" y="0"/>
                  </a:moveTo>
                  <a:lnTo>
                    <a:pt x="1524" y="56255"/>
                  </a:lnTo>
                  <a:lnTo>
                    <a:pt x="7279" y="102699"/>
                  </a:lnTo>
                  <a:lnTo>
                    <a:pt x="19084" y="158400"/>
                  </a:lnTo>
                  <a:lnTo>
                    <a:pt x="36722" y="218167"/>
                  </a:lnTo>
                  <a:lnTo>
                    <a:pt x="54876" y="278047"/>
                  </a:lnTo>
                  <a:lnTo>
                    <a:pt x="68565" y="318013"/>
                  </a:lnTo>
                  <a:lnTo>
                    <a:pt x="82267" y="3427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319946" y="1815596"/>
              <a:ext cx="359068" cy="378197"/>
            </a:xfrm>
            <a:custGeom>
              <a:avLst/>
              <a:gdLst/>
              <a:ahLst/>
              <a:cxnLst/>
              <a:rect l="0" t="0" r="0" b="0"/>
              <a:pathLst>
                <a:path w="359068" h="378197">
                  <a:moveTo>
                    <a:pt x="0" y="21705"/>
                  </a:moveTo>
                  <a:lnTo>
                    <a:pt x="14558" y="7148"/>
                  </a:lnTo>
                  <a:lnTo>
                    <a:pt x="42018" y="0"/>
                  </a:lnTo>
                  <a:lnTo>
                    <a:pt x="92178" y="39"/>
                  </a:lnTo>
                  <a:lnTo>
                    <a:pt x="148174" y="13762"/>
                  </a:lnTo>
                  <a:lnTo>
                    <a:pt x="210469" y="37125"/>
                  </a:lnTo>
                  <a:lnTo>
                    <a:pt x="272464" y="79596"/>
                  </a:lnTo>
                  <a:lnTo>
                    <a:pt x="327633" y="134655"/>
                  </a:lnTo>
                  <a:lnTo>
                    <a:pt x="352004" y="173494"/>
                  </a:lnTo>
                  <a:lnTo>
                    <a:pt x="358070" y="186883"/>
                  </a:lnTo>
                  <a:lnTo>
                    <a:pt x="359067" y="200380"/>
                  </a:lnTo>
                  <a:lnTo>
                    <a:pt x="352050" y="227564"/>
                  </a:lnTo>
                  <a:lnTo>
                    <a:pt x="316412" y="275842"/>
                  </a:lnTo>
                  <a:lnTo>
                    <a:pt x="259979" y="314183"/>
                  </a:lnTo>
                  <a:lnTo>
                    <a:pt x="202294" y="330284"/>
                  </a:lnTo>
                  <a:lnTo>
                    <a:pt x="173191" y="346237"/>
                  </a:lnTo>
                  <a:lnTo>
                    <a:pt x="161165" y="356890"/>
                  </a:lnTo>
                  <a:lnTo>
                    <a:pt x="131552" y="368727"/>
                  </a:lnTo>
                  <a:lnTo>
                    <a:pt x="82267" y="37819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015931" y="1741323"/>
            <a:ext cx="3129441" cy="767140"/>
            <a:chOff x="6015931" y="1741323"/>
            <a:chExt cx="3129441" cy="767140"/>
          </a:xfrm>
        </p:grpSpPr>
        <p:sp>
          <p:nvSpPr>
            <p:cNvPr id="22" name="Freeform 21"/>
            <p:cNvSpPr/>
            <p:nvPr/>
          </p:nvSpPr>
          <p:spPr>
            <a:xfrm>
              <a:off x="6015931" y="1871205"/>
              <a:ext cx="304934" cy="332638"/>
            </a:xfrm>
            <a:custGeom>
              <a:avLst/>
              <a:gdLst/>
              <a:ahLst/>
              <a:cxnLst/>
              <a:rect l="0" t="0" r="0" b="0"/>
              <a:pathLst>
                <a:path w="304934" h="332638">
                  <a:moveTo>
                    <a:pt x="304933" y="89497"/>
                  </a:moveTo>
                  <a:lnTo>
                    <a:pt x="292463" y="58181"/>
                  </a:lnTo>
                  <a:lnTo>
                    <a:pt x="269076" y="30282"/>
                  </a:lnTo>
                  <a:lnTo>
                    <a:pt x="246339" y="11889"/>
                  </a:lnTo>
                  <a:lnTo>
                    <a:pt x="212875" y="1683"/>
                  </a:lnTo>
                  <a:lnTo>
                    <a:pt x="155271" y="0"/>
                  </a:lnTo>
                  <a:lnTo>
                    <a:pt x="118063" y="8587"/>
                  </a:lnTo>
                  <a:lnTo>
                    <a:pt x="81213" y="27638"/>
                  </a:lnTo>
                  <a:lnTo>
                    <a:pt x="52647" y="55402"/>
                  </a:lnTo>
                  <a:lnTo>
                    <a:pt x="16761" y="115601"/>
                  </a:lnTo>
                  <a:lnTo>
                    <a:pt x="0" y="172220"/>
                  </a:lnTo>
                  <a:lnTo>
                    <a:pt x="2334" y="211069"/>
                  </a:lnTo>
                  <a:lnTo>
                    <a:pt x="13527" y="245601"/>
                  </a:lnTo>
                  <a:lnTo>
                    <a:pt x="28659" y="271105"/>
                  </a:lnTo>
                  <a:lnTo>
                    <a:pt x="76144" y="302594"/>
                  </a:lnTo>
                  <a:lnTo>
                    <a:pt x="138457" y="323942"/>
                  </a:lnTo>
                  <a:lnTo>
                    <a:pt x="197884" y="332637"/>
                  </a:lnTo>
                  <a:lnTo>
                    <a:pt x="260089" y="326152"/>
                  </a:lnTo>
                  <a:lnTo>
                    <a:pt x="304933" y="32258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409893" y="1952086"/>
              <a:ext cx="473131" cy="269130"/>
            </a:xfrm>
            <a:custGeom>
              <a:avLst/>
              <a:gdLst/>
              <a:ahLst/>
              <a:cxnLst/>
              <a:rect l="0" t="0" r="0" b="0"/>
              <a:pathLst>
                <a:path w="473131" h="269130">
                  <a:moveTo>
                    <a:pt x="61794" y="145728"/>
                  </a:moveTo>
                  <a:lnTo>
                    <a:pt x="111767" y="107560"/>
                  </a:lnTo>
                  <a:lnTo>
                    <a:pt x="132123" y="73988"/>
                  </a:lnTo>
                  <a:lnTo>
                    <a:pt x="134693" y="44272"/>
                  </a:lnTo>
                  <a:lnTo>
                    <a:pt x="133246" y="27816"/>
                  </a:lnTo>
                  <a:lnTo>
                    <a:pt x="126186" y="18369"/>
                  </a:lnTo>
                  <a:lnTo>
                    <a:pt x="115386" y="13595"/>
                  </a:lnTo>
                  <a:lnTo>
                    <a:pt x="102093" y="11935"/>
                  </a:lnTo>
                  <a:lnTo>
                    <a:pt x="71071" y="22279"/>
                  </a:lnTo>
                  <a:lnTo>
                    <a:pt x="40019" y="43634"/>
                  </a:lnTo>
                  <a:lnTo>
                    <a:pt x="16061" y="73438"/>
                  </a:lnTo>
                  <a:lnTo>
                    <a:pt x="3381" y="111060"/>
                  </a:lnTo>
                  <a:lnTo>
                    <a:pt x="0" y="131757"/>
                  </a:lnTo>
                  <a:lnTo>
                    <a:pt x="8431" y="166941"/>
                  </a:lnTo>
                  <a:lnTo>
                    <a:pt x="17078" y="182722"/>
                  </a:lnTo>
                  <a:lnTo>
                    <a:pt x="42936" y="204319"/>
                  </a:lnTo>
                  <a:lnTo>
                    <a:pt x="76265" y="217472"/>
                  </a:lnTo>
                  <a:lnTo>
                    <a:pt x="134807" y="223354"/>
                  </a:lnTo>
                  <a:lnTo>
                    <a:pt x="167371" y="219331"/>
                  </a:lnTo>
                  <a:lnTo>
                    <a:pt x="193016" y="204339"/>
                  </a:lnTo>
                  <a:lnTo>
                    <a:pt x="213046" y="182441"/>
                  </a:lnTo>
                  <a:lnTo>
                    <a:pt x="227027" y="157475"/>
                  </a:lnTo>
                  <a:lnTo>
                    <a:pt x="236184" y="110445"/>
                  </a:lnTo>
                  <a:lnTo>
                    <a:pt x="235946" y="103924"/>
                  </a:lnTo>
                  <a:lnTo>
                    <a:pt x="234263" y="104147"/>
                  </a:lnTo>
                  <a:lnTo>
                    <a:pt x="231619" y="108867"/>
                  </a:lnTo>
                  <a:lnTo>
                    <a:pt x="235175" y="144624"/>
                  </a:lnTo>
                  <a:lnTo>
                    <a:pt x="253155" y="193813"/>
                  </a:lnTo>
                  <a:lnTo>
                    <a:pt x="281958" y="244941"/>
                  </a:lnTo>
                  <a:lnTo>
                    <a:pt x="283220" y="243863"/>
                  </a:lnTo>
                  <a:lnTo>
                    <a:pt x="270496" y="186299"/>
                  </a:lnTo>
                  <a:lnTo>
                    <a:pt x="259389" y="135066"/>
                  </a:lnTo>
                  <a:lnTo>
                    <a:pt x="256945" y="81292"/>
                  </a:lnTo>
                  <a:lnTo>
                    <a:pt x="261772" y="44979"/>
                  </a:lnTo>
                  <a:lnTo>
                    <a:pt x="277121" y="16652"/>
                  </a:lnTo>
                  <a:lnTo>
                    <a:pt x="287612" y="4832"/>
                  </a:lnTo>
                  <a:lnTo>
                    <a:pt x="300700" y="0"/>
                  </a:lnTo>
                  <a:lnTo>
                    <a:pt x="331493" y="2755"/>
                  </a:lnTo>
                  <a:lnTo>
                    <a:pt x="361430" y="18199"/>
                  </a:lnTo>
                  <a:lnTo>
                    <a:pt x="375811" y="28716"/>
                  </a:lnTo>
                  <a:lnTo>
                    <a:pt x="395853" y="64777"/>
                  </a:lnTo>
                  <a:lnTo>
                    <a:pt x="409839" y="108226"/>
                  </a:lnTo>
                  <a:lnTo>
                    <a:pt x="426277" y="166947"/>
                  </a:lnTo>
                  <a:lnTo>
                    <a:pt x="442321" y="219894"/>
                  </a:lnTo>
                  <a:lnTo>
                    <a:pt x="473130" y="2691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965290" y="1741323"/>
              <a:ext cx="95980" cy="452470"/>
            </a:xfrm>
            <a:custGeom>
              <a:avLst/>
              <a:gdLst/>
              <a:ahLst/>
              <a:cxnLst/>
              <a:rect l="0" t="0" r="0" b="0"/>
              <a:pathLst>
                <a:path w="95980" h="452470">
                  <a:moveTo>
                    <a:pt x="0" y="0"/>
                  </a:moveTo>
                  <a:lnTo>
                    <a:pt x="0" y="54732"/>
                  </a:lnTo>
                  <a:lnTo>
                    <a:pt x="1524" y="113888"/>
                  </a:lnTo>
                  <a:lnTo>
                    <a:pt x="10947" y="166286"/>
                  </a:lnTo>
                  <a:lnTo>
                    <a:pt x="19084" y="212540"/>
                  </a:lnTo>
                  <a:lnTo>
                    <a:pt x="32231" y="268135"/>
                  </a:lnTo>
                  <a:lnTo>
                    <a:pt x="45775" y="320832"/>
                  </a:lnTo>
                  <a:lnTo>
                    <a:pt x="59437" y="375040"/>
                  </a:lnTo>
                  <a:lnTo>
                    <a:pt x="77701" y="432435"/>
                  </a:lnTo>
                  <a:lnTo>
                    <a:pt x="95979" y="4524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883023" y="1975166"/>
              <a:ext cx="274225" cy="26670"/>
            </a:xfrm>
            <a:custGeom>
              <a:avLst/>
              <a:gdLst/>
              <a:ahLst/>
              <a:cxnLst/>
              <a:rect l="0" t="0" r="0" b="0"/>
              <a:pathLst>
                <a:path w="274225" h="26670">
                  <a:moveTo>
                    <a:pt x="0" y="26669"/>
                  </a:moveTo>
                  <a:lnTo>
                    <a:pt x="43786" y="7824"/>
                  </a:lnTo>
                  <a:lnTo>
                    <a:pt x="93548" y="1788"/>
                  </a:lnTo>
                  <a:lnTo>
                    <a:pt x="146887" y="0"/>
                  </a:lnTo>
                  <a:lnTo>
                    <a:pt x="199763" y="994"/>
                  </a:lnTo>
                  <a:lnTo>
                    <a:pt x="242005" y="10260"/>
                  </a:lnTo>
                  <a:lnTo>
                    <a:pt x="274224" y="266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191375" y="1993778"/>
              <a:ext cx="212675" cy="174703"/>
            </a:xfrm>
            <a:custGeom>
              <a:avLst/>
              <a:gdLst/>
              <a:ahLst/>
              <a:cxnLst/>
              <a:rect l="0" t="0" r="0" b="0"/>
              <a:pathLst>
                <a:path w="212675" h="174703">
                  <a:moveTo>
                    <a:pt x="7006" y="90325"/>
                  </a:moveTo>
                  <a:lnTo>
                    <a:pt x="8530" y="142010"/>
                  </a:lnTo>
                  <a:lnTo>
                    <a:pt x="14905" y="174702"/>
                  </a:lnTo>
                  <a:lnTo>
                    <a:pt x="0" y="115725"/>
                  </a:lnTo>
                  <a:lnTo>
                    <a:pt x="2877" y="89426"/>
                  </a:lnTo>
                  <a:lnTo>
                    <a:pt x="20340" y="48925"/>
                  </a:lnTo>
                  <a:lnTo>
                    <a:pt x="52091" y="15257"/>
                  </a:lnTo>
                  <a:lnTo>
                    <a:pt x="85443" y="3640"/>
                  </a:lnTo>
                  <a:lnTo>
                    <a:pt x="122610" y="0"/>
                  </a:lnTo>
                  <a:lnTo>
                    <a:pt x="154364" y="3461"/>
                  </a:lnTo>
                  <a:lnTo>
                    <a:pt x="179649" y="14140"/>
                  </a:lnTo>
                  <a:lnTo>
                    <a:pt x="212674" y="354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396328" y="2001121"/>
              <a:ext cx="350502" cy="179166"/>
            </a:xfrm>
            <a:custGeom>
              <a:avLst/>
              <a:gdLst/>
              <a:ahLst/>
              <a:cxnLst/>
              <a:rect l="0" t="0" r="0" b="0"/>
              <a:pathLst>
                <a:path w="350502" h="179166">
                  <a:moveTo>
                    <a:pt x="185967" y="28137"/>
                  </a:moveTo>
                  <a:lnTo>
                    <a:pt x="178687" y="6300"/>
                  </a:lnTo>
                  <a:lnTo>
                    <a:pt x="170449" y="1391"/>
                  </a:lnTo>
                  <a:lnTo>
                    <a:pt x="145046" y="0"/>
                  </a:lnTo>
                  <a:lnTo>
                    <a:pt x="89204" y="15060"/>
                  </a:lnTo>
                  <a:lnTo>
                    <a:pt x="46252" y="38820"/>
                  </a:lnTo>
                  <a:lnTo>
                    <a:pt x="14228" y="79715"/>
                  </a:lnTo>
                  <a:lnTo>
                    <a:pt x="0" y="130426"/>
                  </a:lnTo>
                  <a:lnTo>
                    <a:pt x="2574" y="145081"/>
                  </a:lnTo>
                  <a:lnTo>
                    <a:pt x="17621" y="169489"/>
                  </a:lnTo>
                  <a:lnTo>
                    <a:pt x="28032" y="175693"/>
                  </a:lnTo>
                  <a:lnTo>
                    <a:pt x="51788" y="178523"/>
                  </a:lnTo>
                  <a:lnTo>
                    <a:pt x="90857" y="164273"/>
                  </a:lnTo>
                  <a:lnTo>
                    <a:pt x="143482" y="122738"/>
                  </a:lnTo>
                  <a:lnTo>
                    <a:pt x="194327" y="66983"/>
                  </a:lnTo>
                  <a:lnTo>
                    <a:pt x="204917" y="36769"/>
                  </a:lnTo>
                  <a:lnTo>
                    <a:pt x="208101" y="13691"/>
                  </a:lnTo>
                  <a:lnTo>
                    <a:pt x="206816" y="13936"/>
                  </a:lnTo>
                  <a:lnTo>
                    <a:pt x="204437" y="18670"/>
                  </a:lnTo>
                  <a:lnTo>
                    <a:pt x="201088" y="54447"/>
                  </a:lnTo>
                  <a:lnTo>
                    <a:pt x="210903" y="110184"/>
                  </a:lnTo>
                  <a:lnTo>
                    <a:pt x="218885" y="137729"/>
                  </a:lnTo>
                  <a:lnTo>
                    <a:pt x="235637" y="161143"/>
                  </a:lnTo>
                  <a:lnTo>
                    <a:pt x="246502" y="171652"/>
                  </a:lnTo>
                  <a:lnTo>
                    <a:pt x="258316" y="177135"/>
                  </a:lnTo>
                  <a:lnTo>
                    <a:pt x="283631" y="179165"/>
                  </a:lnTo>
                  <a:lnTo>
                    <a:pt x="323578" y="171742"/>
                  </a:lnTo>
                  <a:lnTo>
                    <a:pt x="338535" y="164072"/>
                  </a:lnTo>
                  <a:lnTo>
                    <a:pt x="350501" y="1515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7859313" y="1755034"/>
              <a:ext cx="10918" cy="452470"/>
            </a:xfrm>
            <a:custGeom>
              <a:avLst/>
              <a:gdLst/>
              <a:ahLst/>
              <a:cxnLst/>
              <a:rect l="0" t="0" r="0" b="0"/>
              <a:pathLst>
                <a:path w="10918" h="452470">
                  <a:moveTo>
                    <a:pt x="10917" y="0"/>
                  </a:moveTo>
                  <a:lnTo>
                    <a:pt x="9394" y="45309"/>
                  </a:lnTo>
                  <a:lnTo>
                    <a:pt x="1494" y="102971"/>
                  </a:lnTo>
                  <a:lnTo>
                    <a:pt x="0" y="159327"/>
                  </a:lnTo>
                  <a:lnTo>
                    <a:pt x="7005" y="216143"/>
                  </a:lnTo>
                  <a:lnTo>
                    <a:pt x="9178" y="258567"/>
                  </a:lnTo>
                  <a:lnTo>
                    <a:pt x="10145" y="302813"/>
                  </a:lnTo>
                  <a:lnTo>
                    <a:pt x="10573" y="347869"/>
                  </a:lnTo>
                  <a:lnTo>
                    <a:pt x="10815" y="409966"/>
                  </a:lnTo>
                  <a:lnTo>
                    <a:pt x="10917" y="4524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8052018" y="1959630"/>
              <a:ext cx="298104" cy="280324"/>
            </a:xfrm>
            <a:custGeom>
              <a:avLst/>
              <a:gdLst/>
              <a:ahLst/>
              <a:cxnLst/>
              <a:rect l="0" t="0" r="0" b="0"/>
              <a:pathLst>
                <a:path w="298104" h="280324">
                  <a:moveTo>
                    <a:pt x="202125" y="28494"/>
                  </a:moveTo>
                  <a:lnTo>
                    <a:pt x="194847" y="6658"/>
                  </a:lnTo>
                  <a:lnTo>
                    <a:pt x="188133" y="1749"/>
                  </a:lnTo>
                  <a:lnTo>
                    <a:pt x="179086" y="0"/>
                  </a:lnTo>
                  <a:lnTo>
                    <a:pt x="168484" y="357"/>
                  </a:lnTo>
                  <a:lnTo>
                    <a:pt x="124448" y="22696"/>
                  </a:lnTo>
                  <a:lnTo>
                    <a:pt x="76866" y="61768"/>
                  </a:lnTo>
                  <a:lnTo>
                    <a:pt x="28807" y="125243"/>
                  </a:lnTo>
                  <a:lnTo>
                    <a:pt x="8412" y="165834"/>
                  </a:lnTo>
                  <a:lnTo>
                    <a:pt x="0" y="214086"/>
                  </a:lnTo>
                  <a:lnTo>
                    <a:pt x="10219" y="245045"/>
                  </a:lnTo>
                  <a:lnTo>
                    <a:pt x="19343" y="259699"/>
                  </a:lnTo>
                  <a:lnTo>
                    <a:pt x="31520" y="269468"/>
                  </a:lnTo>
                  <a:lnTo>
                    <a:pt x="61298" y="280323"/>
                  </a:lnTo>
                  <a:lnTo>
                    <a:pt x="74725" y="280171"/>
                  </a:lnTo>
                  <a:lnTo>
                    <a:pt x="97767" y="271876"/>
                  </a:lnTo>
                  <a:lnTo>
                    <a:pt x="135150" y="250076"/>
                  </a:lnTo>
                  <a:lnTo>
                    <a:pt x="153569" y="224985"/>
                  </a:lnTo>
                  <a:lnTo>
                    <a:pt x="177808" y="166502"/>
                  </a:lnTo>
                  <a:lnTo>
                    <a:pt x="192551" y="124738"/>
                  </a:lnTo>
                  <a:lnTo>
                    <a:pt x="197265" y="123126"/>
                  </a:lnTo>
                  <a:lnTo>
                    <a:pt x="201932" y="129669"/>
                  </a:lnTo>
                  <a:lnTo>
                    <a:pt x="227647" y="187623"/>
                  </a:lnTo>
                  <a:lnTo>
                    <a:pt x="252645" y="245282"/>
                  </a:lnTo>
                  <a:lnTo>
                    <a:pt x="268251" y="267542"/>
                  </a:lnTo>
                  <a:lnTo>
                    <a:pt x="275155" y="270127"/>
                  </a:lnTo>
                  <a:lnTo>
                    <a:pt x="281281" y="267279"/>
                  </a:lnTo>
                  <a:lnTo>
                    <a:pt x="298103" y="24787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8336411" y="2029258"/>
              <a:ext cx="191957" cy="233091"/>
            </a:xfrm>
            <a:custGeom>
              <a:avLst/>
              <a:gdLst/>
              <a:ahLst/>
              <a:cxnLst/>
              <a:rect l="0" t="0" r="0" b="0"/>
              <a:pathLst>
                <a:path w="191957" h="233091">
                  <a:moveTo>
                    <a:pt x="0" y="0"/>
                  </a:moveTo>
                  <a:lnTo>
                    <a:pt x="1523" y="53208"/>
                  </a:lnTo>
                  <a:lnTo>
                    <a:pt x="10945" y="104465"/>
                  </a:lnTo>
                  <a:lnTo>
                    <a:pt x="27778" y="163502"/>
                  </a:lnTo>
                  <a:lnTo>
                    <a:pt x="33673" y="180834"/>
                  </a:lnTo>
                  <a:lnTo>
                    <a:pt x="31474" y="156330"/>
                  </a:lnTo>
                  <a:lnTo>
                    <a:pt x="39117" y="108951"/>
                  </a:lnTo>
                  <a:lnTo>
                    <a:pt x="52554" y="50394"/>
                  </a:lnTo>
                  <a:lnTo>
                    <a:pt x="67030" y="17827"/>
                  </a:lnTo>
                  <a:lnTo>
                    <a:pt x="78203" y="8838"/>
                  </a:lnTo>
                  <a:lnTo>
                    <a:pt x="106867" y="2912"/>
                  </a:lnTo>
                  <a:lnTo>
                    <a:pt x="118472" y="8035"/>
                  </a:lnTo>
                  <a:lnTo>
                    <a:pt x="135429" y="29978"/>
                  </a:lnTo>
                  <a:lnTo>
                    <a:pt x="160819" y="76592"/>
                  </a:lnTo>
                  <a:lnTo>
                    <a:pt x="173082" y="128998"/>
                  </a:lnTo>
                  <a:lnTo>
                    <a:pt x="186648" y="188830"/>
                  </a:lnTo>
                  <a:lnTo>
                    <a:pt x="191956" y="2330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8552566" y="2046693"/>
              <a:ext cx="264770" cy="461770"/>
            </a:xfrm>
            <a:custGeom>
              <a:avLst/>
              <a:gdLst/>
              <a:ahLst/>
              <a:cxnLst/>
              <a:rect l="0" t="0" r="0" b="0"/>
              <a:pathLst>
                <a:path w="264770" h="461770">
                  <a:moveTo>
                    <a:pt x="85491" y="23698"/>
                  </a:moveTo>
                  <a:lnTo>
                    <a:pt x="78213" y="1862"/>
                  </a:lnTo>
                  <a:lnTo>
                    <a:pt x="73021" y="0"/>
                  </a:lnTo>
                  <a:lnTo>
                    <a:pt x="66514" y="3329"/>
                  </a:lnTo>
                  <a:lnTo>
                    <a:pt x="38734" y="37976"/>
                  </a:lnTo>
                  <a:lnTo>
                    <a:pt x="9683" y="96485"/>
                  </a:lnTo>
                  <a:lnTo>
                    <a:pt x="0" y="136792"/>
                  </a:lnTo>
                  <a:lnTo>
                    <a:pt x="775" y="169940"/>
                  </a:lnTo>
                  <a:lnTo>
                    <a:pt x="10260" y="195845"/>
                  </a:lnTo>
                  <a:lnTo>
                    <a:pt x="17055" y="207019"/>
                  </a:lnTo>
                  <a:lnTo>
                    <a:pt x="26156" y="212945"/>
                  </a:lnTo>
                  <a:lnTo>
                    <a:pt x="48456" y="215466"/>
                  </a:lnTo>
                  <a:lnTo>
                    <a:pt x="59277" y="210959"/>
                  </a:lnTo>
                  <a:lnTo>
                    <a:pt x="79426" y="193763"/>
                  </a:lnTo>
                  <a:lnTo>
                    <a:pt x="100621" y="151108"/>
                  </a:lnTo>
                  <a:lnTo>
                    <a:pt x="116550" y="99874"/>
                  </a:lnTo>
                  <a:lnTo>
                    <a:pt x="116735" y="40156"/>
                  </a:lnTo>
                  <a:lnTo>
                    <a:pt x="118509" y="42288"/>
                  </a:lnTo>
                  <a:lnTo>
                    <a:pt x="139579" y="104051"/>
                  </a:lnTo>
                  <a:lnTo>
                    <a:pt x="157039" y="163459"/>
                  </a:lnTo>
                  <a:lnTo>
                    <a:pt x="179140" y="212377"/>
                  </a:lnTo>
                  <a:lnTo>
                    <a:pt x="213904" y="269853"/>
                  </a:lnTo>
                  <a:lnTo>
                    <a:pt x="250112" y="333342"/>
                  </a:lnTo>
                  <a:lnTo>
                    <a:pt x="263776" y="373080"/>
                  </a:lnTo>
                  <a:lnTo>
                    <a:pt x="264769" y="411054"/>
                  </a:lnTo>
                  <a:lnTo>
                    <a:pt x="252008" y="440119"/>
                  </a:lnTo>
                  <a:lnTo>
                    <a:pt x="242206" y="452135"/>
                  </a:lnTo>
                  <a:lnTo>
                    <a:pt x="229578" y="458623"/>
                  </a:lnTo>
                  <a:lnTo>
                    <a:pt x="199296" y="461769"/>
                  </a:lnTo>
                  <a:lnTo>
                    <a:pt x="165525" y="449963"/>
                  </a:lnTo>
                  <a:lnTo>
                    <a:pt x="133250" y="427958"/>
                  </a:lnTo>
                  <a:lnTo>
                    <a:pt x="108749" y="397866"/>
                  </a:lnTo>
                  <a:lnTo>
                    <a:pt x="95828" y="360115"/>
                  </a:lnTo>
                  <a:lnTo>
                    <a:pt x="90086" y="317946"/>
                  </a:lnTo>
                  <a:lnTo>
                    <a:pt x="87533" y="273814"/>
                  </a:lnTo>
                  <a:lnTo>
                    <a:pt x="94524" y="236933"/>
                  </a:lnTo>
                  <a:lnTo>
                    <a:pt x="111528" y="194537"/>
                  </a:lnTo>
                  <a:lnTo>
                    <a:pt x="126624" y="1608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8767890" y="1837301"/>
              <a:ext cx="89547" cy="438760"/>
            </a:xfrm>
            <a:custGeom>
              <a:avLst/>
              <a:gdLst/>
              <a:ahLst/>
              <a:cxnLst/>
              <a:rect l="0" t="0" r="0" b="0"/>
              <a:pathLst>
                <a:path w="89547" h="438760">
                  <a:moveTo>
                    <a:pt x="7279" y="0"/>
                  </a:moveTo>
                  <a:lnTo>
                    <a:pt x="0" y="21836"/>
                  </a:lnTo>
                  <a:lnTo>
                    <a:pt x="2752" y="71810"/>
                  </a:lnTo>
                  <a:lnTo>
                    <a:pt x="5937" y="127581"/>
                  </a:lnTo>
                  <a:lnTo>
                    <a:pt x="14160" y="182701"/>
                  </a:lnTo>
                  <a:lnTo>
                    <a:pt x="30587" y="244973"/>
                  </a:lnTo>
                  <a:lnTo>
                    <a:pt x="48503" y="301285"/>
                  </a:lnTo>
                  <a:lnTo>
                    <a:pt x="66712" y="363699"/>
                  </a:lnTo>
                  <a:lnTo>
                    <a:pt x="85486" y="425714"/>
                  </a:lnTo>
                  <a:lnTo>
                    <a:pt x="89546" y="4387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8924803" y="1990662"/>
              <a:ext cx="220569" cy="244265"/>
            </a:xfrm>
            <a:custGeom>
              <a:avLst/>
              <a:gdLst/>
              <a:ahLst/>
              <a:cxnLst/>
              <a:rect l="0" t="0" r="0" b="0"/>
              <a:pathLst>
                <a:path w="220569" h="244265">
                  <a:moveTo>
                    <a:pt x="14900" y="93441"/>
                  </a:moveTo>
                  <a:lnTo>
                    <a:pt x="67770" y="78526"/>
                  </a:lnTo>
                  <a:lnTo>
                    <a:pt x="102383" y="68530"/>
                  </a:lnTo>
                  <a:lnTo>
                    <a:pt x="127924" y="53931"/>
                  </a:lnTo>
                  <a:lnTo>
                    <a:pt x="134429" y="42726"/>
                  </a:lnTo>
                  <a:lnTo>
                    <a:pt x="137597" y="14024"/>
                  </a:lnTo>
                  <a:lnTo>
                    <a:pt x="131737" y="5457"/>
                  </a:lnTo>
                  <a:lnTo>
                    <a:pt x="121737" y="1268"/>
                  </a:lnTo>
                  <a:lnTo>
                    <a:pt x="108977" y="0"/>
                  </a:lnTo>
                  <a:lnTo>
                    <a:pt x="82611" y="10778"/>
                  </a:lnTo>
                  <a:lnTo>
                    <a:pt x="35723" y="47659"/>
                  </a:lnTo>
                  <a:lnTo>
                    <a:pt x="6512" y="89693"/>
                  </a:lnTo>
                  <a:lnTo>
                    <a:pt x="0" y="123260"/>
                  </a:lnTo>
                  <a:lnTo>
                    <a:pt x="396" y="140743"/>
                  </a:lnTo>
                  <a:lnTo>
                    <a:pt x="5231" y="155445"/>
                  </a:lnTo>
                  <a:lnTo>
                    <a:pt x="22790" y="179905"/>
                  </a:lnTo>
                  <a:lnTo>
                    <a:pt x="65651" y="210806"/>
                  </a:lnTo>
                  <a:lnTo>
                    <a:pt x="116944" y="224702"/>
                  </a:lnTo>
                  <a:lnTo>
                    <a:pt x="176401" y="238820"/>
                  </a:lnTo>
                  <a:lnTo>
                    <a:pt x="220568" y="24426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013486" y="2563995"/>
            <a:ext cx="4967352" cy="875159"/>
            <a:chOff x="4013486" y="2563995"/>
            <a:chExt cx="4967352" cy="875159"/>
          </a:xfrm>
        </p:grpSpPr>
        <p:sp>
          <p:nvSpPr>
            <p:cNvPr id="35" name="Freeform 34"/>
            <p:cNvSpPr/>
            <p:nvPr/>
          </p:nvSpPr>
          <p:spPr>
            <a:xfrm>
              <a:off x="4013486" y="3030176"/>
              <a:ext cx="401522" cy="150986"/>
            </a:xfrm>
            <a:custGeom>
              <a:avLst/>
              <a:gdLst/>
              <a:ahLst/>
              <a:cxnLst/>
              <a:rect l="0" t="0" r="0" b="0"/>
              <a:pathLst>
                <a:path w="401522" h="150986">
                  <a:moveTo>
                    <a:pt x="141008" y="0"/>
                  </a:moveTo>
                  <a:lnTo>
                    <a:pt x="122031" y="48807"/>
                  </a:lnTo>
                  <a:lnTo>
                    <a:pt x="89694" y="108497"/>
                  </a:lnTo>
                  <a:lnTo>
                    <a:pt x="48446" y="143190"/>
                  </a:lnTo>
                  <a:lnTo>
                    <a:pt x="19125" y="150985"/>
                  </a:lnTo>
                  <a:lnTo>
                    <a:pt x="4908" y="150931"/>
                  </a:lnTo>
                  <a:lnTo>
                    <a:pt x="0" y="149371"/>
                  </a:lnTo>
                  <a:lnTo>
                    <a:pt x="1299" y="146808"/>
                  </a:lnTo>
                  <a:lnTo>
                    <a:pt x="16453" y="139898"/>
                  </a:lnTo>
                  <a:lnTo>
                    <a:pt x="62292" y="127442"/>
                  </a:lnTo>
                  <a:lnTo>
                    <a:pt x="107547" y="118595"/>
                  </a:lnTo>
                  <a:lnTo>
                    <a:pt x="162578" y="105049"/>
                  </a:lnTo>
                  <a:lnTo>
                    <a:pt x="205439" y="95947"/>
                  </a:lnTo>
                  <a:lnTo>
                    <a:pt x="253435" y="85300"/>
                  </a:lnTo>
                  <a:lnTo>
                    <a:pt x="300157" y="70411"/>
                  </a:lnTo>
                  <a:lnTo>
                    <a:pt x="362008" y="52178"/>
                  </a:lnTo>
                  <a:lnTo>
                    <a:pt x="401521" y="4113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621728" y="2695378"/>
              <a:ext cx="271745" cy="406025"/>
            </a:xfrm>
            <a:custGeom>
              <a:avLst/>
              <a:gdLst/>
              <a:ahLst/>
              <a:cxnLst/>
              <a:rect l="0" t="0" r="0" b="0"/>
              <a:pathLst>
                <a:path w="271745" h="406025">
                  <a:moveTo>
                    <a:pt x="53792" y="183974"/>
                  </a:moveTo>
                  <a:lnTo>
                    <a:pt x="44369" y="230807"/>
                  </a:lnTo>
                  <a:lnTo>
                    <a:pt x="41986" y="274868"/>
                  </a:lnTo>
                  <a:lnTo>
                    <a:pt x="47924" y="336507"/>
                  </a:lnTo>
                  <a:lnTo>
                    <a:pt x="52053" y="393365"/>
                  </a:lnTo>
                  <a:lnTo>
                    <a:pt x="48062" y="402789"/>
                  </a:lnTo>
                  <a:lnTo>
                    <a:pt x="40831" y="406024"/>
                  </a:lnTo>
                  <a:lnTo>
                    <a:pt x="31440" y="405134"/>
                  </a:lnTo>
                  <a:lnTo>
                    <a:pt x="23656" y="396923"/>
                  </a:lnTo>
                  <a:lnTo>
                    <a:pt x="10945" y="367487"/>
                  </a:lnTo>
                  <a:lnTo>
                    <a:pt x="2502" y="308089"/>
                  </a:lnTo>
                  <a:lnTo>
                    <a:pt x="0" y="249526"/>
                  </a:lnTo>
                  <a:lnTo>
                    <a:pt x="7540" y="199905"/>
                  </a:lnTo>
                  <a:lnTo>
                    <a:pt x="19524" y="148397"/>
                  </a:lnTo>
                  <a:lnTo>
                    <a:pt x="36359" y="95228"/>
                  </a:lnTo>
                  <a:lnTo>
                    <a:pt x="72636" y="41069"/>
                  </a:lnTo>
                  <a:lnTo>
                    <a:pt x="84636" y="24718"/>
                  </a:lnTo>
                  <a:lnTo>
                    <a:pt x="114220" y="6551"/>
                  </a:lnTo>
                  <a:lnTo>
                    <a:pt x="147681" y="0"/>
                  </a:lnTo>
                  <a:lnTo>
                    <a:pt x="182866" y="2167"/>
                  </a:lnTo>
                  <a:lnTo>
                    <a:pt x="196209" y="9448"/>
                  </a:lnTo>
                  <a:lnTo>
                    <a:pt x="215098" y="33789"/>
                  </a:lnTo>
                  <a:lnTo>
                    <a:pt x="220446" y="60857"/>
                  </a:lnTo>
                  <a:lnTo>
                    <a:pt x="219740" y="74474"/>
                  </a:lnTo>
                  <a:lnTo>
                    <a:pt x="210829" y="97728"/>
                  </a:lnTo>
                  <a:lnTo>
                    <a:pt x="180282" y="137484"/>
                  </a:lnTo>
                  <a:lnTo>
                    <a:pt x="116887" y="173018"/>
                  </a:lnTo>
                  <a:lnTo>
                    <a:pt x="84881" y="185199"/>
                  </a:lnTo>
                  <a:lnTo>
                    <a:pt x="55421" y="185534"/>
                  </a:lnTo>
                  <a:lnTo>
                    <a:pt x="48784" y="180444"/>
                  </a:lnTo>
                  <a:lnTo>
                    <a:pt x="47406" y="172480"/>
                  </a:lnTo>
                  <a:lnTo>
                    <a:pt x="49535" y="162600"/>
                  </a:lnTo>
                  <a:lnTo>
                    <a:pt x="57048" y="154490"/>
                  </a:lnTo>
                  <a:lnTo>
                    <a:pt x="81645" y="141416"/>
                  </a:lnTo>
                  <a:lnTo>
                    <a:pt x="112891" y="138653"/>
                  </a:lnTo>
                  <a:lnTo>
                    <a:pt x="168804" y="149725"/>
                  </a:lnTo>
                  <a:lnTo>
                    <a:pt x="208504" y="165706"/>
                  </a:lnTo>
                  <a:lnTo>
                    <a:pt x="241383" y="188043"/>
                  </a:lnTo>
                  <a:lnTo>
                    <a:pt x="263106" y="217267"/>
                  </a:lnTo>
                  <a:lnTo>
                    <a:pt x="271031" y="233592"/>
                  </a:lnTo>
                  <a:lnTo>
                    <a:pt x="271744" y="249046"/>
                  </a:lnTo>
                  <a:lnTo>
                    <a:pt x="260349" y="278404"/>
                  </a:lnTo>
                  <a:lnTo>
                    <a:pt x="235517" y="313348"/>
                  </a:lnTo>
                  <a:lnTo>
                    <a:pt x="177936" y="352453"/>
                  </a:lnTo>
                  <a:lnTo>
                    <a:pt x="125784" y="377269"/>
                  </a:lnTo>
                  <a:lnTo>
                    <a:pt x="69818" y="387198"/>
                  </a:lnTo>
                  <a:lnTo>
                    <a:pt x="53792" y="3896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4943072" y="2701107"/>
              <a:ext cx="171207" cy="336104"/>
            </a:xfrm>
            <a:custGeom>
              <a:avLst/>
              <a:gdLst/>
              <a:ahLst/>
              <a:cxnLst/>
              <a:rect l="0" t="0" r="0" b="0"/>
              <a:pathLst>
                <a:path w="171207" h="336104">
                  <a:moveTo>
                    <a:pt x="130073" y="0"/>
                  </a:moveTo>
                  <a:lnTo>
                    <a:pt x="80099" y="49973"/>
                  </a:lnTo>
                  <a:lnTo>
                    <a:pt x="45186" y="99444"/>
                  </a:lnTo>
                  <a:lnTo>
                    <a:pt x="13174" y="162345"/>
                  </a:lnTo>
                  <a:lnTo>
                    <a:pt x="1944" y="206726"/>
                  </a:lnTo>
                  <a:lnTo>
                    <a:pt x="0" y="248795"/>
                  </a:lnTo>
                  <a:lnTo>
                    <a:pt x="9293" y="282727"/>
                  </a:lnTo>
                  <a:lnTo>
                    <a:pt x="31704" y="308980"/>
                  </a:lnTo>
                  <a:lnTo>
                    <a:pt x="61978" y="327758"/>
                  </a:lnTo>
                  <a:lnTo>
                    <a:pt x="95746" y="336103"/>
                  </a:lnTo>
                  <a:lnTo>
                    <a:pt x="158109" y="331048"/>
                  </a:lnTo>
                  <a:lnTo>
                    <a:pt x="171206" y="3290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333657" y="2783374"/>
              <a:ext cx="68557" cy="301647"/>
            </a:xfrm>
            <a:custGeom>
              <a:avLst/>
              <a:gdLst/>
              <a:ahLst/>
              <a:cxnLst/>
              <a:rect l="0" t="0" r="0" b="0"/>
              <a:pathLst>
                <a:path w="68557" h="301647">
                  <a:moveTo>
                    <a:pt x="0" y="0"/>
                  </a:moveTo>
                  <a:lnTo>
                    <a:pt x="4063" y="59659"/>
                  </a:lnTo>
                  <a:lnTo>
                    <a:pt x="14915" y="115179"/>
                  </a:lnTo>
                  <a:lnTo>
                    <a:pt x="23387" y="157833"/>
                  </a:lnTo>
                  <a:lnTo>
                    <a:pt x="32231" y="202182"/>
                  </a:lnTo>
                  <a:lnTo>
                    <a:pt x="45775" y="255417"/>
                  </a:lnTo>
                  <a:lnTo>
                    <a:pt x="68556" y="3016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292524" y="2687395"/>
              <a:ext cx="292036" cy="438760"/>
            </a:xfrm>
            <a:custGeom>
              <a:avLst/>
              <a:gdLst/>
              <a:ahLst/>
              <a:cxnLst/>
              <a:rect l="0" t="0" r="0" b="0"/>
              <a:pathLst>
                <a:path w="292036" h="438760">
                  <a:moveTo>
                    <a:pt x="0" y="0"/>
                  </a:moveTo>
                  <a:lnTo>
                    <a:pt x="51685" y="10947"/>
                  </a:lnTo>
                  <a:lnTo>
                    <a:pt x="109065" y="31842"/>
                  </a:lnTo>
                  <a:lnTo>
                    <a:pt x="164411" y="57580"/>
                  </a:lnTo>
                  <a:lnTo>
                    <a:pt x="209932" y="89805"/>
                  </a:lnTo>
                  <a:lnTo>
                    <a:pt x="246541" y="127158"/>
                  </a:lnTo>
                  <a:lnTo>
                    <a:pt x="275840" y="176143"/>
                  </a:lnTo>
                  <a:lnTo>
                    <a:pt x="289161" y="211335"/>
                  </a:lnTo>
                  <a:lnTo>
                    <a:pt x="292035" y="243227"/>
                  </a:lnTo>
                  <a:lnTo>
                    <a:pt x="290668" y="258130"/>
                  </a:lnTo>
                  <a:lnTo>
                    <a:pt x="276962" y="286877"/>
                  </a:lnTo>
                  <a:lnTo>
                    <a:pt x="228880" y="345406"/>
                  </a:lnTo>
                  <a:lnTo>
                    <a:pt x="172183" y="400501"/>
                  </a:lnTo>
                  <a:lnTo>
                    <a:pt x="118140" y="423810"/>
                  </a:lnTo>
                  <a:lnTo>
                    <a:pt x="68556" y="4387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6005506" y="2810796"/>
              <a:ext cx="27424" cy="329070"/>
            </a:xfrm>
            <a:custGeom>
              <a:avLst/>
              <a:gdLst/>
              <a:ahLst/>
              <a:cxnLst/>
              <a:rect l="0" t="0" r="0" b="0"/>
              <a:pathLst>
                <a:path w="27424" h="329070">
                  <a:moveTo>
                    <a:pt x="27423" y="0"/>
                  </a:moveTo>
                  <a:lnTo>
                    <a:pt x="12508" y="52870"/>
                  </a:lnTo>
                  <a:lnTo>
                    <a:pt x="3707" y="109105"/>
                  </a:lnTo>
                  <a:lnTo>
                    <a:pt x="1099" y="168424"/>
                  </a:lnTo>
                  <a:lnTo>
                    <a:pt x="325" y="230180"/>
                  </a:lnTo>
                  <a:lnTo>
                    <a:pt x="97" y="283011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6128907" y="2881795"/>
              <a:ext cx="191958" cy="230649"/>
            </a:xfrm>
            <a:custGeom>
              <a:avLst/>
              <a:gdLst/>
              <a:ahLst/>
              <a:cxnLst/>
              <a:rect l="0" t="0" r="0" b="0"/>
              <a:pathLst>
                <a:path w="191958" h="230649">
                  <a:moveTo>
                    <a:pt x="0" y="93536"/>
                  </a:moveTo>
                  <a:lnTo>
                    <a:pt x="10853" y="142343"/>
                  </a:lnTo>
                  <a:lnTo>
                    <a:pt x="20425" y="202033"/>
                  </a:lnTo>
                  <a:lnTo>
                    <a:pt x="19711" y="207001"/>
                  </a:lnTo>
                  <a:lnTo>
                    <a:pt x="16188" y="205742"/>
                  </a:lnTo>
                  <a:lnTo>
                    <a:pt x="10792" y="200333"/>
                  </a:lnTo>
                  <a:lnTo>
                    <a:pt x="8859" y="178072"/>
                  </a:lnTo>
                  <a:lnTo>
                    <a:pt x="20031" y="121406"/>
                  </a:lnTo>
                  <a:lnTo>
                    <a:pt x="38432" y="58302"/>
                  </a:lnTo>
                  <a:lnTo>
                    <a:pt x="78545" y="3507"/>
                  </a:lnTo>
                  <a:lnTo>
                    <a:pt x="88927" y="0"/>
                  </a:lnTo>
                  <a:lnTo>
                    <a:pt x="112650" y="4229"/>
                  </a:lnTo>
                  <a:lnTo>
                    <a:pt x="122327" y="12669"/>
                  </a:lnTo>
                  <a:lnTo>
                    <a:pt x="143226" y="53663"/>
                  </a:lnTo>
                  <a:lnTo>
                    <a:pt x="157543" y="105928"/>
                  </a:lnTo>
                  <a:lnTo>
                    <a:pt x="163986" y="165933"/>
                  </a:lnTo>
                  <a:lnTo>
                    <a:pt x="174867" y="209442"/>
                  </a:lnTo>
                  <a:lnTo>
                    <a:pt x="191957" y="23064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6372750" y="2849113"/>
              <a:ext cx="125924" cy="263331"/>
            </a:xfrm>
            <a:custGeom>
              <a:avLst/>
              <a:gdLst/>
              <a:ahLst/>
              <a:cxnLst/>
              <a:rect l="0" t="0" r="0" b="0"/>
              <a:pathLst>
                <a:path w="125924" h="263331">
                  <a:moveTo>
                    <a:pt x="85226" y="57662"/>
                  </a:moveTo>
                  <a:lnTo>
                    <a:pt x="85226" y="28546"/>
                  </a:lnTo>
                  <a:lnTo>
                    <a:pt x="80656" y="18446"/>
                  </a:lnTo>
                  <a:lnTo>
                    <a:pt x="63389" y="3162"/>
                  </a:lnTo>
                  <a:lnTo>
                    <a:pt x="52386" y="0"/>
                  </a:lnTo>
                  <a:lnTo>
                    <a:pt x="27973" y="549"/>
                  </a:lnTo>
                  <a:lnTo>
                    <a:pt x="18111" y="5875"/>
                  </a:lnTo>
                  <a:lnTo>
                    <a:pt x="3091" y="23981"/>
                  </a:lnTo>
                  <a:lnTo>
                    <a:pt x="0" y="35208"/>
                  </a:lnTo>
                  <a:lnTo>
                    <a:pt x="628" y="59870"/>
                  </a:lnTo>
                  <a:lnTo>
                    <a:pt x="14111" y="86066"/>
                  </a:lnTo>
                  <a:lnTo>
                    <a:pt x="60006" y="140123"/>
                  </a:lnTo>
                  <a:lnTo>
                    <a:pt x="118524" y="197658"/>
                  </a:lnTo>
                  <a:lnTo>
                    <a:pt x="125706" y="210408"/>
                  </a:lnTo>
                  <a:lnTo>
                    <a:pt x="125923" y="221955"/>
                  </a:lnTo>
                  <a:lnTo>
                    <a:pt x="121498" y="232700"/>
                  </a:lnTo>
                  <a:lnTo>
                    <a:pt x="113978" y="242910"/>
                  </a:lnTo>
                  <a:lnTo>
                    <a:pt x="85309" y="254254"/>
                  </a:lnTo>
                  <a:lnTo>
                    <a:pt x="42593" y="260641"/>
                  </a:lnTo>
                  <a:lnTo>
                    <a:pt x="16670" y="2633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6563061" y="2865641"/>
              <a:ext cx="86873" cy="246803"/>
            </a:xfrm>
            <a:custGeom>
              <a:avLst/>
              <a:gdLst/>
              <a:ahLst/>
              <a:cxnLst/>
              <a:rect l="0" t="0" r="0" b="0"/>
              <a:pathLst>
                <a:path w="86873" h="246803">
                  <a:moveTo>
                    <a:pt x="59449" y="0"/>
                  </a:moveTo>
                  <a:lnTo>
                    <a:pt x="29620" y="59660"/>
                  </a:lnTo>
                  <a:lnTo>
                    <a:pt x="7954" y="111116"/>
                  </a:lnTo>
                  <a:lnTo>
                    <a:pt x="0" y="145364"/>
                  </a:lnTo>
                  <a:lnTo>
                    <a:pt x="1542" y="175819"/>
                  </a:lnTo>
                  <a:lnTo>
                    <a:pt x="11369" y="200527"/>
                  </a:lnTo>
                  <a:lnTo>
                    <a:pt x="18255" y="211381"/>
                  </a:lnTo>
                  <a:lnTo>
                    <a:pt x="38094" y="227505"/>
                  </a:lnTo>
                  <a:lnTo>
                    <a:pt x="66833" y="241084"/>
                  </a:lnTo>
                  <a:lnTo>
                    <a:pt x="86872" y="2468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6763317" y="2893064"/>
              <a:ext cx="188263" cy="205327"/>
            </a:xfrm>
            <a:custGeom>
              <a:avLst/>
              <a:gdLst/>
              <a:ahLst/>
              <a:cxnLst/>
              <a:rect l="0" t="0" r="0" b="0"/>
              <a:pathLst>
                <a:path w="188263" h="205327">
                  <a:moveTo>
                    <a:pt x="23728" y="82267"/>
                  </a:moveTo>
                  <a:lnTo>
                    <a:pt x="16449" y="104103"/>
                  </a:lnTo>
                  <a:lnTo>
                    <a:pt x="20710" y="163374"/>
                  </a:lnTo>
                  <a:lnTo>
                    <a:pt x="22387" y="198043"/>
                  </a:lnTo>
                  <a:lnTo>
                    <a:pt x="19787" y="205155"/>
                  </a:lnTo>
                  <a:lnTo>
                    <a:pt x="15007" y="205326"/>
                  </a:lnTo>
                  <a:lnTo>
                    <a:pt x="8773" y="200869"/>
                  </a:lnTo>
                  <a:lnTo>
                    <a:pt x="1847" y="179667"/>
                  </a:lnTo>
                  <a:lnTo>
                    <a:pt x="0" y="165482"/>
                  </a:lnTo>
                  <a:lnTo>
                    <a:pt x="11958" y="116402"/>
                  </a:lnTo>
                  <a:lnTo>
                    <a:pt x="42077" y="70545"/>
                  </a:lnTo>
                  <a:lnTo>
                    <a:pt x="79947" y="35290"/>
                  </a:lnTo>
                  <a:lnTo>
                    <a:pt x="127392" y="12826"/>
                  </a:lnTo>
                  <a:lnTo>
                    <a:pt x="18826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7020135" y="3057598"/>
              <a:ext cx="13713" cy="123402"/>
            </a:xfrm>
            <a:custGeom>
              <a:avLst/>
              <a:gdLst/>
              <a:ahLst/>
              <a:cxnLst/>
              <a:rect l="0" t="0" r="0" b="0"/>
              <a:pathLst>
                <a:path w="13713" h="123402">
                  <a:moveTo>
                    <a:pt x="0" y="0"/>
                  </a:moveTo>
                  <a:lnTo>
                    <a:pt x="4063" y="59660"/>
                  </a:lnTo>
                  <a:lnTo>
                    <a:pt x="10853" y="98928"/>
                  </a:lnTo>
                  <a:lnTo>
                    <a:pt x="13712" y="1234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7143536" y="2824507"/>
              <a:ext cx="215705" cy="335496"/>
            </a:xfrm>
            <a:custGeom>
              <a:avLst/>
              <a:gdLst/>
              <a:ahLst/>
              <a:cxnLst/>
              <a:rect l="0" t="0" r="0" b="0"/>
              <a:pathLst>
                <a:path w="215705" h="335496">
                  <a:moveTo>
                    <a:pt x="0" y="0"/>
                  </a:moveTo>
                  <a:lnTo>
                    <a:pt x="4063" y="55598"/>
                  </a:lnTo>
                  <a:lnTo>
                    <a:pt x="10852" y="108390"/>
                  </a:lnTo>
                  <a:lnTo>
                    <a:pt x="12440" y="153293"/>
                  </a:lnTo>
                  <a:lnTo>
                    <a:pt x="13334" y="215880"/>
                  </a:lnTo>
                  <a:lnTo>
                    <a:pt x="13543" y="265052"/>
                  </a:lnTo>
                  <a:lnTo>
                    <a:pt x="9574" y="309250"/>
                  </a:lnTo>
                  <a:lnTo>
                    <a:pt x="5779" y="335495"/>
                  </a:lnTo>
                  <a:lnTo>
                    <a:pt x="19644" y="278494"/>
                  </a:lnTo>
                  <a:lnTo>
                    <a:pt x="46954" y="234356"/>
                  </a:lnTo>
                  <a:lnTo>
                    <a:pt x="83992" y="199611"/>
                  </a:lnTo>
                  <a:lnTo>
                    <a:pt x="114519" y="187742"/>
                  </a:lnTo>
                  <a:lnTo>
                    <a:pt x="131191" y="184576"/>
                  </a:lnTo>
                  <a:lnTo>
                    <a:pt x="161903" y="189185"/>
                  </a:lnTo>
                  <a:lnTo>
                    <a:pt x="189264" y="202913"/>
                  </a:lnTo>
                  <a:lnTo>
                    <a:pt x="211581" y="224249"/>
                  </a:lnTo>
                  <a:lnTo>
                    <a:pt x="215704" y="234813"/>
                  </a:lnTo>
                  <a:lnTo>
                    <a:pt x="215406" y="244904"/>
                  </a:lnTo>
                  <a:lnTo>
                    <a:pt x="212160" y="254677"/>
                  </a:lnTo>
                  <a:lnTo>
                    <a:pt x="192303" y="273662"/>
                  </a:lnTo>
                  <a:lnTo>
                    <a:pt x="137180" y="303398"/>
                  </a:lnTo>
                  <a:lnTo>
                    <a:pt x="81441" y="319093"/>
                  </a:lnTo>
                  <a:lnTo>
                    <a:pt x="41133" y="3290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7376626" y="2864542"/>
              <a:ext cx="425048" cy="343880"/>
            </a:xfrm>
            <a:custGeom>
              <a:avLst/>
              <a:gdLst/>
              <a:ahLst/>
              <a:cxnLst/>
              <a:rect l="0" t="0" r="0" b="0"/>
              <a:pathLst>
                <a:path w="425048" h="343880">
                  <a:moveTo>
                    <a:pt x="0" y="193056"/>
                  </a:moveTo>
                  <a:lnTo>
                    <a:pt x="31316" y="180586"/>
                  </a:lnTo>
                  <a:lnTo>
                    <a:pt x="49973" y="166693"/>
                  </a:lnTo>
                  <a:lnTo>
                    <a:pt x="70330" y="134463"/>
                  </a:lnTo>
                  <a:lnTo>
                    <a:pt x="68215" y="128095"/>
                  </a:lnTo>
                  <a:lnTo>
                    <a:pt x="60712" y="125373"/>
                  </a:lnTo>
                  <a:lnTo>
                    <a:pt x="49615" y="125082"/>
                  </a:lnTo>
                  <a:lnTo>
                    <a:pt x="39171" y="129458"/>
                  </a:lnTo>
                  <a:lnTo>
                    <a:pt x="19441" y="146509"/>
                  </a:lnTo>
                  <a:lnTo>
                    <a:pt x="8641" y="177446"/>
                  </a:lnTo>
                  <a:lnTo>
                    <a:pt x="6888" y="212017"/>
                  </a:lnTo>
                  <a:lnTo>
                    <a:pt x="16265" y="237539"/>
                  </a:lnTo>
                  <a:lnTo>
                    <a:pt x="34652" y="254975"/>
                  </a:lnTo>
                  <a:lnTo>
                    <a:pt x="45953" y="261758"/>
                  </a:lnTo>
                  <a:lnTo>
                    <a:pt x="70698" y="265232"/>
                  </a:lnTo>
                  <a:lnTo>
                    <a:pt x="131103" y="255048"/>
                  </a:lnTo>
                  <a:lnTo>
                    <a:pt x="191023" y="235461"/>
                  </a:lnTo>
                  <a:lnTo>
                    <a:pt x="242462" y="203081"/>
                  </a:lnTo>
                  <a:lnTo>
                    <a:pt x="264170" y="177706"/>
                  </a:lnTo>
                  <a:lnTo>
                    <a:pt x="272092" y="164541"/>
                  </a:lnTo>
                  <a:lnTo>
                    <a:pt x="274326" y="152718"/>
                  </a:lnTo>
                  <a:lnTo>
                    <a:pt x="272769" y="141788"/>
                  </a:lnTo>
                  <a:lnTo>
                    <a:pt x="268684" y="131455"/>
                  </a:lnTo>
                  <a:lnTo>
                    <a:pt x="262913" y="127613"/>
                  </a:lnTo>
                  <a:lnTo>
                    <a:pt x="256020" y="128099"/>
                  </a:lnTo>
                  <a:lnTo>
                    <a:pt x="240235" y="136764"/>
                  </a:lnTo>
                  <a:lnTo>
                    <a:pt x="187212" y="186114"/>
                  </a:lnTo>
                  <a:lnTo>
                    <a:pt x="154851" y="235527"/>
                  </a:lnTo>
                  <a:lnTo>
                    <a:pt x="148939" y="248792"/>
                  </a:lnTo>
                  <a:lnTo>
                    <a:pt x="149567" y="259159"/>
                  </a:lnTo>
                  <a:lnTo>
                    <a:pt x="154556" y="267594"/>
                  </a:lnTo>
                  <a:lnTo>
                    <a:pt x="162453" y="274741"/>
                  </a:lnTo>
                  <a:lnTo>
                    <a:pt x="172288" y="277982"/>
                  </a:lnTo>
                  <a:lnTo>
                    <a:pt x="195403" y="277520"/>
                  </a:lnTo>
                  <a:lnTo>
                    <a:pt x="241390" y="261417"/>
                  </a:lnTo>
                  <a:lnTo>
                    <a:pt x="299730" y="219851"/>
                  </a:lnTo>
                  <a:lnTo>
                    <a:pt x="319076" y="198871"/>
                  </a:lnTo>
                  <a:lnTo>
                    <a:pt x="352261" y="135749"/>
                  </a:lnTo>
                  <a:lnTo>
                    <a:pt x="368949" y="86699"/>
                  </a:lnTo>
                  <a:lnTo>
                    <a:pt x="379480" y="35095"/>
                  </a:lnTo>
                  <a:lnTo>
                    <a:pt x="380959" y="14622"/>
                  </a:lnTo>
                  <a:lnTo>
                    <a:pt x="378897" y="4021"/>
                  </a:lnTo>
                  <a:lnTo>
                    <a:pt x="374475" y="0"/>
                  </a:lnTo>
                  <a:lnTo>
                    <a:pt x="368480" y="366"/>
                  </a:lnTo>
                  <a:lnTo>
                    <a:pt x="362960" y="6704"/>
                  </a:lnTo>
                  <a:lnTo>
                    <a:pt x="343156" y="60662"/>
                  </a:lnTo>
                  <a:lnTo>
                    <a:pt x="333243" y="116249"/>
                  </a:lnTo>
                  <a:lnTo>
                    <a:pt x="330924" y="158920"/>
                  </a:lnTo>
                  <a:lnTo>
                    <a:pt x="329894" y="203275"/>
                  </a:lnTo>
                  <a:lnTo>
                    <a:pt x="343871" y="263794"/>
                  </a:lnTo>
                  <a:lnTo>
                    <a:pt x="363071" y="293559"/>
                  </a:lnTo>
                  <a:lnTo>
                    <a:pt x="425047" y="3438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7033847" y="2714818"/>
              <a:ext cx="27423" cy="13712"/>
            </a:xfrm>
            <a:custGeom>
              <a:avLst/>
              <a:gdLst/>
              <a:ahLst/>
              <a:cxnLst/>
              <a:rect l="0" t="0" r="0" b="0"/>
              <a:pathLst>
                <a:path w="27423" h="13712">
                  <a:moveTo>
                    <a:pt x="27422" y="1371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6156329" y="2563995"/>
              <a:ext cx="41135" cy="1"/>
            </a:xfrm>
            <a:custGeom>
              <a:avLst/>
              <a:gdLst/>
              <a:ahLst/>
              <a:cxnLst/>
              <a:rect l="0" t="0" r="0" b="0"/>
              <a:pathLst>
                <a:path w="41135" h="1">
                  <a:moveTo>
                    <a:pt x="41134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7984735" y="2996454"/>
              <a:ext cx="269409" cy="231855"/>
            </a:xfrm>
            <a:custGeom>
              <a:avLst/>
              <a:gdLst/>
              <a:ahLst/>
              <a:cxnLst/>
              <a:rect l="0" t="0" r="0" b="0"/>
              <a:pathLst>
                <a:path w="269409" h="231855">
                  <a:moveTo>
                    <a:pt x="255697" y="74855"/>
                  </a:moveTo>
                  <a:lnTo>
                    <a:pt x="229335" y="17603"/>
                  </a:lnTo>
                  <a:lnTo>
                    <a:pt x="218317" y="9265"/>
                  </a:lnTo>
                  <a:lnTo>
                    <a:pt x="189825" y="0"/>
                  </a:lnTo>
                  <a:lnTo>
                    <a:pt x="132246" y="2063"/>
                  </a:lnTo>
                  <a:lnTo>
                    <a:pt x="101297" y="12541"/>
                  </a:lnTo>
                  <a:lnTo>
                    <a:pt x="42044" y="58653"/>
                  </a:lnTo>
                  <a:lnTo>
                    <a:pt x="19566" y="91522"/>
                  </a:lnTo>
                  <a:lnTo>
                    <a:pt x="6020" y="127967"/>
                  </a:lnTo>
                  <a:lnTo>
                    <a:pt x="0" y="169555"/>
                  </a:lnTo>
                  <a:lnTo>
                    <a:pt x="5449" y="201243"/>
                  </a:lnTo>
                  <a:lnTo>
                    <a:pt x="11168" y="213958"/>
                  </a:lnTo>
                  <a:lnTo>
                    <a:pt x="21075" y="222435"/>
                  </a:lnTo>
                  <a:lnTo>
                    <a:pt x="48333" y="231854"/>
                  </a:lnTo>
                  <a:lnTo>
                    <a:pt x="90660" y="229878"/>
                  </a:lnTo>
                  <a:lnTo>
                    <a:pt x="114299" y="215357"/>
                  </a:lnTo>
                  <a:lnTo>
                    <a:pt x="173148" y="155763"/>
                  </a:lnTo>
                  <a:lnTo>
                    <a:pt x="209543" y="102009"/>
                  </a:lnTo>
                  <a:lnTo>
                    <a:pt x="215787" y="88387"/>
                  </a:lnTo>
                  <a:lnTo>
                    <a:pt x="219949" y="86924"/>
                  </a:lnTo>
                  <a:lnTo>
                    <a:pt x="222724" y="93565"/>
                  </a:lnTo>
                  <a:lnTo>
                    <a:pt x="234458" y="144398"/>
                  </a:lnTo>
                  <a:lnTo>
                    <a:pt x="246766" y="163147"/>
                  </a:lnTo>
                  <a:lnTo>
                    <a:pt x="269408" y="1845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8254143" y="318099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8322972" y="3015693"/>
              <a:ext cx="123129" cy="220152"/>
            </a:xfrm>
            <a:custGeom>
              <a:avLst/>
              <a:gdLst/>
              <a:ahLst/>
              <a:cxnLst/>
              <a:rect l="0" t="0" r="0" b="0"/>
              <a:pathLst>
                <a:path w="123129" h="220152">
                  <a:moveTo>
                    <a:pt x="27149" y="771"/>
                  </a:moveTo>
                  <a:lnTo>
                    <a:pt x="16297" y="49579"/>
                  </a:lnTo>
                  <a:lnTo>
                    <a:pt x="10222" y="99023"/>
                  </a:lnTo>
                  <a:lnTo>
                    <a:pt x="2836" y="152268"/>
                  </a:lnTo>
                  <a:lnTo>
                    <a:pt x="1109" y="174746"/>
                  </a:lnTo>
                  <a:lnTo>
                    <a:pt x="0" y="127109"/>
                  </a:lnTo>
                  <a:lnTo>
                    <a:pt x="3871" y="74260"/>
                  </a:lnTo>
                  <a:lnTo>
                    <a:pt x="7060" y="58905"/>
                  </a:lnTo>
                  <a:lnTo>
                    <a:pt x="22791" y="33718"/>
                  </a:lnTo>
                  <a:lnTo>
                    <a:pt x="45017" y="13891"/>
                  </a:lnTo>
                  <a:lnTo>
                    <a:pt x="70131" y="0"/>
                  </a:lnTo>
                  <a:lnTo>
                    <a:pt x="80179" y="257"/>
                  </a:lnTo>
                  <a:lnTo>
                    <a:pt x="88401" y="4999"/>
                  </a:lnTo>
                  <a:lnTo>
                    <a:pt x="101601" y="22455"/>
                  </a:lnTo>
                  <a:lnTo>
                    <a:pt x="112545" y="45448"/>
                  </a:lnTo>
                  <a:lnTo>
                    <a:pt x="119992" y="98646"/>
                  </a:lnTo>
                  <a:lnTo>
                    <a:pt x="122199" y="155373"/>
                  </a:lnTo>
                  <a:lnTo>
                    <a:pt x="122716" y="184250"/>
                  </a:lnTo>
                  <a:lnTo>
                    <a:pt x="123128" y="22015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8526992" y="3059799"/>
              <a:ext cx="161046" cy="379355"/>
            </a:xfrm>
            <a:custGeom>
              <a:avLst/>
              <a:gdLst/>
              <a:ahLst/>
              <a:cxnLst/>
              <a:rect l="0" t="0" r="0" b="0"/>
              <a:pathLst>
                <a:path w="161046" h="379355">
                  <a:moveTo>
                    <a:pt x="69931" y="25221"/>
                  </a:moveTo>
                  <a:lnTo>
                    <a:pt x="77210" y="3385"/>
                  </a:lnTo>
                  <a:lnTo>
                    <a:pt x="73260" y="0"/>
                  </a:lnTo>
                  <a:lnTo>
                    <a:pt x="52622" y="4363"/>
                  </a:lnTo>
                  <a:lnTo>
                    <a:pt x="31261" y="24584"/>
                  </a:lnTo>
                  <a:lnTo>
                    <a:pt x="0" y="79940"/>
                  </a:lnTo>
                  <a:lnTo>
                    <a:pt x="458" y="87600"/>
                  </a:lnTo>
                  <a:lnTo>
                    <a:pt x="5334" y="91182"/>
                  </a:lnTo>
                  <a:lnTo>
                    <a:pt x="22940" y="91101"/>
                  </a:lnTo>
                  <a:lnTo>
                    <a:pt x="45999" y="85986"/>
                  </a:lnTo>
                  <a:lnTo>
                    <a:pt x="57024" y="87060"/>
                  </a:lnTo>
                  <a:lnTo>
                    <a:pt x="77398" y="96378"/>
                  </a:lnTo>
                  <a:lnTo>
                    <a:pt x="105999" y="133312"/>
                  </a:lnTo>
                  <a:lnTo>
                    <a:pt x="126491" y="182849"/>
                  </a:lnTo>
                  <a:lnTo>
                    <a:pt x="149491" y="236122"/>
                  </a:lnTo>
                  <a:lnTo>
                    <a:pt x="161045" y="290501"/>
                  </a:lnTo>
                  <a:lnTo>
                    <a:pt x="157190" y="345208"/>
                  </a:lnTo>
                  <a:lnTo>
                    <a:pt x="150956" y="358899"/>
                  </a:lnTo>
                  <a:lnTo>
                    <a:pt x="131841" y="378175"/>
                  </a:lnTo>
                  <a:lnTo>
                    <a:pt x="121869" y="379354"/>
                  </a:lnTo>
                  <a:lnTo>
                    <a:pt x="112174" y="375570"/>
                  </a:lnTo>
                  <a:lnTo>
                    <a:pt x="102663" y="368477"/>
                  </a:lnTo>
                  <a:lnTo>
                    <a:pt x="88033" y="348407"/>
                  </a:lnTo>
                  <a:lnTo>
                    <a:pt x="82000" y="336657"/>
                  </a:lnTo>
                  <a:lnTo>
                    <a:pt x="79357" y="307351"/>
                  </a:lnTo>
                  <a:lnTo>
                    <a:pt x="84785" y="274013"/>
                  </a:lnTo>
                  <a:lnTo>
                    <a:pt x="104971" y="222508"/>
                  </a:lnTo>
                  <a:lnTo>
                    <a:pt x="130964" y="171511"/>
                  </a:lnTo>
                  <a:lnTo>
                    <a:pt x="138488" y="1486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8706613" y="2934197"/>
              <a:ext cx="27423" cy="370203"/>
            </a:xfrm>
            <a:custGeom>
              <a:avLst/>
              <a:gdLst/>
              <a:ahLst/>
              <a:cxnLst/>
              <a:rect l="0" t="0" r="0" b="0"/>
              <a:pathLst>
                <a:path w="27423" h="370203">
                  <a:moveTo>
                    <a:pt x="0" y="0"/>
                  </a:moveTo>
                  <a:lnTo>
                    <a:pt x="0" y="43673"/>
                  </a:lnTo>
                  <a:lnTo>
                    <a:pt x="4062" y="89490"/>
                  </a:lnTo>
                  <a:lnTo>
                    <a:pt x="9422" y="140322"/>
                  </a:lnTo>
                  <a:lnTo>
                    <a:pt x="11805" y="193384"/>
                  </a:lnTo>
                  <a:lnTo>
                    <a:pt x="16927" y="239311"/>
                  </a:lnTo>
                  <a:lnTo>
                    <a:pt x="24312" y="299427"/>
                  </a:lnTo>
                  <a:lnTo>
                    <a:pt x="26500" y="343646"/>
                  </a:lnTo>
                  <a:lnTo>
                    <a:pt x="27422" y="3702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8816160" y="3076496"/>
              <a:ext cx="164678" cy="145637"/>
            </a:xfrm>
            <a:custGeom>
              <a:avLst/>
              <a:gdLst/>
              <a:ahLst/>
              <a:cxnLst/>
              <a:rect l="0" t="0" r="0" b="0"/>
              <a:pathLst>
                <a:path w="164678" h="145637">
                  <a:moveTo>
                    <a:pt x="142" y="77080"/>
                  </a:moveTo>
                  <a:lnTo>
                    <a:pt x="62490" y="17460"/>
                  </a:lnTo>
                  <a:lnTo>
                    <a:pt x="69130" y="5340"/>
                  </a:lnTo>
                  <a:lnTo>
                    <a:pt x="65940" y="308"/>
                  </a:lnTo>
                  <a:lnTo>
                    <a:pt x="56195" y="0"/>
                  </a:lnTo>
                  <a:lnTo>
                    <a:pt x="29625" y="7783"/>
                  </a:lnTo>
                  <a:lnTo>
                    <a:pt x="7660" y="21398"/>
                  </a:lnTo>
                  <a:lnTo>
                    <a:pt x="2107" y="32342"/>
                  </a:lnTo>
                  <a:lnTo>
                    <a:pt x="0" y="60751"/>
                  </a:lnTo>
                  <a:lnTo>
                    <a:pt x="6142" y="73812"/>
                  </a:lnTo>
                  <a:lnTo>
                    <a:pt x="29216" y="96448"/>
                  </a:lnTo>
                  <a:lnTo>
                    <a:pt x="83746" y="119043"/>
                  </a:lnTo>
                  <a:lnTo>
                    <a:pt x="143950" y="138804"/>
                  </a:lnTo>
                  <a:lnTo>
                    <a:pt x="164677" y="1456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8649084" y="9115498"/>
            <a:ext cx="711901" cy="383915"/>
            <a:chOff x="8649084" y="9115498"/>
            <a:chExt cx="711901" cy="383915"/>
          </a:xfrm>
        </p:grpSpPr>
        <p:sp>
          <p:nvSpPr>
            <p:cNvPr id="57" name="Freeform 56"/>
            <p:cNvSpPr/>
            <p:nvPr/>
          </p:nvSpPr>
          <p:spPr>
            <a:xfrm>
              <a:off x="8649084" y="9115498"/>
              <a:ext cx="102851" cy="329070"/>
            </a:xfrm>
            <a:custGeom>
              <a:avLst/>
              <a:gdLst/>
              <a:ahLst/>
              <a:cxnLst/>
              <a:rect l="0" t="0" r="0" b="0"/>
              <a:pathLst>
                <a:path w="102851" h="329070">
                  <a:moveTo>
                    <a:pt x="71240" y="0"/>
                  </a:moveTo>
                  <a:lnTo>
                    <a:pt x="40351" y="57252"/>
                  </a:lnTo>
                  <a:lnTo>
                    <a:pt x="25863" y="103970"/>
                  </a:lnTo>
                  <a:lnTo>
                    <a:pt x="4644" y="156407"/>
                  </a:lnTo>
                  <a:lnTo>
                    <a:pt x="0" y="188345"/>
                  </a:lnTo>
                  <a:lnTo>
                    <a:pt x="4538" y="216250"/>
                  </a:lnTo>
                  <a:lnTo>
                    <a:pt x="16712" y="238809"/>
                  </a:lnTo>
                  <a:lnTo>
                    <a:pt x="25747" y="242997"/>
                  </a:lnTo>
                  <a:lnTo>
                    <a:pt x="36341" y="242742"/>
                  </a:lnTo>
                  <a:lnTo>
                    <a:pt x="58776" y="234333"/>
                  </a:lnTo>
                  <a:lnTo>
                    <a:pt x="78904" y="220439"/>
                  </a:lnTo>
                  <a:lnTo>
                    <a:pt x="93944" y="200045"/>
                  </a:lnTo>
                  <a:lnTo>
                    <a:pt x="100087" y="188208"/>
                  </a:lnTo>
                  <a:lnTo>
                    <a:pt x="102850" y="162868"/>
                  </a:lnTo>
                  <a:lnTo>
                    <a:pt x="101455" y="149712"/>
                  </a:lnTo>
                  <a:lnTo>
                    <a:pt x="95954" y="142466"/>
                  </a:lnTo>
                  <a:lnTo>
                    <a:pt x="87715" y="139157"/>
                  </a:lnTo>
                  <a:lnTo>
                    <a:pt x="77653" y="138475"/>
                  </a:lnTo>
                  <a:lnTo>
                    <a:pt x="67898" y="142591"/>
                  </a:lnTo>
                  <a:lnTo>
                    <a:pt x="48934" y="159352"/>
                  </a:lnTo>
                  <a:lnTo>
                    <a:pt x="28406" y="201763"/>
                  </a:lnTo>
                  <a:lnTo>
                    <a:pt x="19955" y="252923"/>
                  </a:lnTo>
                  <a:lnTo>
                    <a:pt x="26103" y="280499"/>
                  </a:lnTo>
                  <a:lnTo>
                    <a:pt x="43818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8783822" y="9211477"/>
              <a:ext cx="155882" cy="116838"/>
            </a:xfrm>
            <a:custGeom>
              <a:avLst/>
              <a:gdLst/>
              <a:ahLst/>
              <a:cxnLst/>
              <a:rect l="0" t="0" r="0" b="0"/>
              <a:pathLst>
                <a:path w="155882" h="116838">
                  <a:moveTo>
                    <a:pt x="87326" y="0"/>
                  </a:moveTo>
                  <a:lnTo>
                    <a:pt x="60963" y="57251"/>
                  </a:lnTo>
                  <a:lnTo>
                    <a:pt x="36011" y="96690"/>
                  </a:lnTo>
                  <a:lnTo>
                    <a:pt x="25693" y="104071"/>
                  </a:lnTo>
                  <a:lnTo>
                    <a:pt x="14244" y="107467"/>
                  </a:lnTo>
                  <a:lnTo>
                    <a:pt x="0" y="108701"/>
                  </a:lnTo>
                  <a:lnTo>
                    <a:pt x="56115" y="116837"/>
                  </a:lnTo>
                  <a:lnTo>
                    <a:pt x="112476" y="112681"/>
                  </a:lnTo>
                  <a:lnTo>
                    <a:pt x="155881" y="1096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8884858" y="9184054"/>
              <a:ext cx="95980" cy="315359"/>
            </a:xfrm>
            <a:custGeom>
              <a:avLst/>
              <a:gdLst/>
              <a:ahLst/>
              <a:cxnLst/>
              <a:rect l="0" t="0" r="0" b="0"/>
              <a:pathLst>
                <a:path w="95980" h="315359">
                  <a:moveTo>
                    <a:pt x="95979" y="0"/>
                  </a:moveTo>
                  <a:lnTo>
                    <a:pt x="85032" y="45309"/>
                  </a:lnTo>
                  <a:lnTo>
                    <a:pt x="72592" y="101447"/>
                  </a:lnTo>
                  <a:lnTo>
                    <a:pt x="57733" y="149905"/>
                  </a:lnTo>
                  <a:lnTo>
                    <a:pt x="36235" y="200656"/>
                  </a:lnTo>
                  <a:lnTo>
                    <a:pt x="14550" y="259522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9006538" y="9187852"/>
              <a:ext cx="148982" cy="243484"/>
            </a:xfrm>
            <a:custGeom>
              <a:avLst/>
              <a:gdLst/>
              <a:ahLst/>
              <a:cxnLst/>
              <a:rect l="0" t="0" r="0" b="0"/>
              <a:pathLst>
                <a:path w="148982" h="243484">
                  <a:moveTo>
                    <a:pt x="56566" y="37335"/>
                  </a:moveTo>
                  <a:lnTo>
                    <a:pt x="30799" y="96994"/>
                  </a:lnTo>
                  <a:lnTo>
                    <a:pt x="11860" y="148451"/>
                  </a:lnTo>
                  <a:lnTo>
                    <a:pt x="133" y="182699"/>
                  </a:lnTo>
                  <a:lnTo>
                    <a:pt x="0" y="213154"/>
                  </a:lnTo>
                  <a:lnTo>
                    <a:pt x="5144" y="224627"/>
                  </a:lnTo>
                  <a:lnTo>
                    <a:pt x="23047" y="241438"/>
                  </a:lnTo>
                  <a:lnTo>
                    <a:pt x="34220" y="243483"/>
                  </a:lnTo>
                  <a:lnTo>
                    <a:pt x="58823" y="237631"/>
                  </a:lnTo>
                  <a:lnTo>
                    <a:pt x="91090" y="217205"/>
                  </a:lnTo>
                  <a:lnTo>
                    <a:pt x="119947" y="184577"/>
                  </a:lnTo>
                  <a:lnTo>
                    <a:pt x="140516" y="138686"/>
                  </a:lnTo>
                  <a:lnTo>
                    <a:pt x="148981" y="86493"/>
                  </a:lnTo>
                  <a:lnTo>
                    <a:pt x="144210" y="39713"/>
                  </a:lnTo>
                  <a:lnTo>
                    <a:pt x="133098" y="15032"/>
                  </a:lnTo>
                  <a:lnTo>
                    <a:pt x="125869" y="4185"/>
                  </a:lnTo>
                  <a:lnTo>
                    <a:pt x="116479" y="0"/>
                  </a:lnTo>
                  <a:lnTo>
                    <a:pt x="105648" y="258"/>
                  </a:lnTo>
                  <a:lnTo>
                    <a:pt x="93858" y="3476"/>
                  </a:lnTo>
                  <a:lnTo>
                    <a:pt x="72632" y="19240"/>
                  </a:lnTo>
                  <a:lnTo>
                    <a:pt x="53042" y="44528"/>
                  </a:lnTo>
                  <a:lnTo>
                    <a:pt x="26407" y="101590"/>
                  </a:lnTo>
                  <a:lnTo>
                    <a:pt x="11236" y="163693"/>
                  </a:lnTo>
                  <a:lnTo>
                    <a:pt x="12552" y="197091"/>
                  </a:lnTo>
                  <a:lnTo>
                    <a:pt x="18082" y="209348"/>
                  </a:lnTo>
                  <a:lnTo>
                    <a:pt x="56566" y="2430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9195622" y="9157705"/>
              <a:ext cx="165363" cy="245709"/>
            </a:xfrm>
            <a:custGeom>
              <a:avLst/>
              <a:gdLst/>
              <a:ahLst/>
              <a:cxnLst/>
              <a:rect l="0" t="0" r="0" b="0"/>
              <a:pathLst>
                <a:path w="165363" h="245709">
                  <a:moveTo>
                    <a:pt x="59439" y="40060"/>
                  </a:moveTo>
                  <a:lnTo>
                    <a:pt x="44881" y="54617"/>
                  </a:lnTo>
                  <a:lnTo>
                    <a:pt x="21270" y="100065"/>
                  </a:lnTo>
                  <a:lnTo>
                    <a:pt x="2256" y="154495"/>
                  </a:lnTo>
                  <a:lnTo>
                    <a:pt x="0" y="186898"/>
                  </a:lnTo>
                  <a:lnTo>
                    <a:pt x="5599" y="215010"/>
                  </a:lnTo>
                  <a:lnTo>
                    <a:pt x="18244" y="237663"/>
                  </a:lnTo>
                  <a:lnTo>
                    <a:pt x="28929" y="243398"/>
                  </a:lnTo>
                  <a:lnTo>
                    <a:pt x="57051" y="245708"/>
                  </a:lnTo>
                  <a:lnTo>
                    <a:pt x="99865" y="231165"/>
                  </a:lnTo>
                  <a:lnTo>
                    <a:pt x="134218" y="200280"/>
                  </a:lnTo>
                  <a:lnTo>
                    <a:pt x="156415" y="162183"/>
                  </a:lnTo>
                  <a:lnTo>
                    <a:pt x="165362" y="114670"/>
                  </a:lnTo>
                  <a:lnTo>
                    <a:pt x="160734" y="54719"/>
                  </a:lnTo>
                  <a:lnTo>
                    <a:pt x="149655" y="23215"/>
                  </a:lnTo>
                  <a:lnTo>
                    <a:pt x="142435" y="10549"/>
                  </a:lnTo>
                  <a:lnTo>
                    <a:pt x="131528" y="3628"/>
                  </a:lnTo>
                  <a:lnTo>
                    <a:pt x="103158" y="0"/>
                  </a:lnTo>
                  <a:lnTo>
                    <a:pt x="90109" y="5736"/>
                  </a:lnTo>
                  <a:lnTo>
                    <a:pt x="67484" y="28360"/>
                  </a:lnTo>
                  <a:lnTo>
                    <a:pt x="37617" y="82636"/>
                  </a:lnTo>
                  <a:lnTo>
                    <a:pt x="4594" y="1360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8377544" y="8429816"/>
            <a:ext cx="468255" cy="511270"/>
            <a:chOff x="8377544" y="8429816"/>
            <a:chExt cx="468255" cy="511270"/>
          </a:xfrm>
        </p:grpSpPr>
        <p:sp>
          <p:nvSpPr>
            <p:cNvPr id="63" name="Freeform 62"/>
            <p:cNvSpPr/>
            <p:nvPr/>
          </p:nvSpPr>
          <p:spPr>
            <a:xfrm>
              <a:off x="8377544" y="8759006"/>
              <a:ext cx="260514" cy="182080"/>
            </a:xfrm>
            <a:custGeom>
              <a:avLst/>
              <a:gdLst/>
              <a:ahLst/>
              <a:cxnLst/>
              <a:rect l="0" t="0" r="0" b="0"/>
              <a:pathLst>
                <a:path w="260514" h="182080">
                  <a:moveTo>
                    <a:pt x="0" y="0"/>
                  </a:moveTo>
                  <a:lnTo>
                    <a:pt x="12469" y="50162"/>
                  </a:lnTo>
                  <a:lnTo>
                    <a:pt x="46757" y="102276"/>
                  </a:lnTo>
                  <a:lnTo>
                    <a:pt x="89810" y="155792"/>
                  </a:lnTo>
                  <a:lnTo>
                    <a:pt x="125635" y="178872"/>
                  </a:lnTo>
                  <a:lnTo>
                    <a:pt x="151817" y="182079"/>
                  </a:lnTo>
                  <a:lnTo>
                    <a:pt x="165197" y="180802"/>
                  </a:lnTo>
                  <a:lnTo>
                    <a:pt x="175640" y="175380"/>
                  </a:lnTo>
                  <a:lnTo>
                    <a:pt x="191307" y="157168"/>
                  </a:lnTo>
                  <a:lnTo>
                    <a:pt x="208692" y="121219"/>
                  </a:lnTo>
                  <a:lnTo>
                    <a:pt x="210567" y="90946"/>
                  </a:lnTo>
                  <a:lnTo>
                    <a:pt x="199357" y="29137"/>
                  </a:lnTo>
                  <a:lnTo>
                    <a:pt x="192320" y="20949"/>
                  </a:lnTo>
                  <a:lnTo>
                    <a:pt x="183058" y="17013"/>
                  </a:lnTo>
                  <a:lnTo>
                    <a:pt x="172313" y="15913"/>
                  </a:lnTo>
                  <a:lnTo>
                    <a:pt x="168196" y="22797"/>
                  </a:lnTo>
                  <a:lnTo>
                    <a:pt x="171748" y="50758"/>
                  </a:lnTo>
                  <a:lnTo>
                    <a:pt x="190877" y="94768"/>
                  </a:lnTo>
                  <a:lnTo>
                    <a:pt x="211282" y="114738"/>
                  </a:lnTo>
                  <a:lnTo>
                    <a:pt x="240340" y="130483"/>
                  </a:lnTo>
                  <a:lnTo>
                    <a:pt x="260513" y="1371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8542079" y="8663028"/>
              <a:ext cx="109690" cy="83830"/>
            </a:xfrm>
            <a:custGeom>
              <a:avLst/>
              <a:gdLst/>
              <a:ahLst/>
              <a:cxnLst/>
              <a:rect l="0" t="0" r="0" b="0"/>
              <a:pathLst>
                <a:path w="109690" h="83830">
                  <a:moveTo>
                    <a:pt x="0" y="41134"/>
                  </a:moveTo>
                  <a:lnTo>
                    <a:pt x="7278" y="62970"/>
                  </a:lnTo>
                  <a:lnTo>
                    <a:pt x="23039" y="77754"/>
                  </a:lnTo>
                  <a:lnTo>
                    <a:pt x="33641" y="83829"/>
                  </a:lnTo>
                  <a:lnTo>
                    <a:pt x="42232" y="83309"/>
                  </a:lnTo>
                  <a:lnTo>
                    <a:pt x="49483" y="78391"/>
                  </a:lnTo>
                  <a:lnTo>
                    <a:pt x="92648" y="27082"/>
                  </a:lnTo>
                  <a:lnTo>
                    <a:pt x="10968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8583212" y="8580762"/>
              <a:ext cx="137113" cy="164535"/>
            </a:xfrm>
            <a:custGeom>
              <a:avLst/>
              <a:gdLst/>
              <a:ahLst/>
              <a:cxnLst/>
              <a:rect l="0" t="0" r="0" b="0"/>
              <a:pathLst>
                <a:path w="137113" h="164535">
                  <a:moveTo>
                    <a:pt x="0" y="0"/>
                  </a:moveTo>
                  <a:lnTo>
                    <a:pt x="7278" y="29115"/>
                  </a:lnTo>
                  <a:lnTo>
                    <a:pt x="33642" y="69057"/>
                  </a:lnTo>
                  <a:lnTo>
                    <a:pt x="85945" y="122263"/>
                  </a:lnTo>
                  <a:lnTo>
                    <a:pt x="137112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8638057" y="8539628"/>
              <a:ext cx="117511" cy="124836"/>
            </a:xfrm>
            <a:custGeom>
              <a:avLst/>
              <a:gdLst/>
              <a:ahLst/>
              <a:cxnLst/>
              <a:rect l="0" t="0" r="0" b="0"/>
              <a:pathLst>
                <a:path w="117511" h="124836">
                  <a:moveTo>
                    <a:pt x="13711" y="41134"/>
                  </a:moveTo>
                  <a:lnTo>
                    <a:pt x="40075" y="98385"/>
                  </a:lnTo>
                  <a:lnTo>
                    <a:pt x="60468" y="116344"/>
                  </a:lnTo>
                  <a:lnTo>
                    <a:pt x="72304" y="123267"/>
                  </a:lnTo>
                  <a:lnTo>
                    <a:pt x="83242" y="124835"/>
                  </a:lnTo>
                  <a:lnTo>
                    <a:pt x="103521" y="118452"/>
                  </a:lnTo>
                  <a:lnTo>
                    <a:pt x="110148" y="109437"/>
                  </a:lnTo>
                  <a:lnTo>
                    <a:pt x="117510" y="83170"/>
                  </a:lnTo>
                  <a:lnTo>
                    <a:pt x="116426" y="70681"/>
                  </a:lnTo>
                  <a:lnTo>
                    <a:pt x="107098" y="48680"/>
                  </a:lnTo>
                  <a:lnTo>
                    <a:pt x="84715" y="19163"/>
                  </a:lnTo>
                  <a:lnTo>
                    <a:pt x="59487" y="8517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8720324" y="8429816"/>
              <a:ext cx="125475" cy="138161"/>
            </a:xfrm>
            <a:custGeom>
              <a:avLst/>
              <a:gdLst/>
              <a:ahLst/>
              <a:cxnLst/>
              <a:rect l="0" t="0" r="0" b="0"/>
              <a:pathLst>
                <a:path w="125475" h="138161">
                  <a:moveTo>
                    <a:pt x="0" y="82389"/>
                  </a:moveTo>
                  <a:lnTo>
                    <a:pt x="12470" y="113704"/>
                  </a:lnTo>
                  <a:lnTo>
                    <a:pt x="26362" y="132362"/>
                  </a:lnTo>
                  <a:lnTo>
                    <a:pt x="37380" y="137033"/>
                  </a:lnTo>
                  <a:lnTo>
                    <a:pt x="65872" y="138160"/>
                  </a:lnTo>
                  <a:lnTo>
                    <a:pt x="78954" y="133281"/>
                  </a:lnTo>
                  <a:lnTo>
                    <a:pt x="101615" y="115672"/>
                  </a:lnTo>
                  <a:lnTo>
                    <a:pt x="124225" y="80063"/>
                  </a:lnTo>
                  <a:lnTo>
                    <a:pt x="125474" y="67127"/>
                  </a:lnTo>
                  <a:lnTo>
                    <a:pt x="118736" y="40566"/>
                  </a:lnTo>
                  <a:lnTo>
                    <a:pt x="97813" y="7196"/>
                  </a:lnTo>
                  <a:lnTo>
                    <a:pt x="86537" y="1791"/>
                  </a:lnTo>
                  <a:lnTo>
                    <a:pt x="36842" y="0"/>
                  </a:lnTo>
                  <a:lnTo>
                    <a:pt x="13711" y="1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9392173" y="8429938"/>
            <a:ext cx="246802" cy="342781"/>
            <a:chOff x="9392173" y="8429938"/>
            <a:chExt cx="246802" cy="342781"/>
          </a:xfrm>
        </p:grpSpPr>
        <p:sp>
          <p:nvSpPr>
            <p:cNvPr id="69" name="Freeform 68"/>
            <p:cNvSpPr/>
            <p:nvPr/>
          </p:nvSpPr>
          <p:spPr>
            <a:xfrm>
              <a:off x="9392173" y="8484783"/>
              <a:ext cx="246802" cy="233091"/>
            </a:xfrm>
            <a:custGeom>
              <a:avLst/>
              <a:gdLst/>
              <a:ahLst/>
              <a:cxnLst/>
              <a:rect l="0" t="0" r="0" b="0"/>
              <a:pathLst>
                <a:path w="246802" h="233091">
                  <a:moveTo>
                    <a:pt x="0" y="0"/>
                  </a:moveTo>
                  <a:lnTo>
                    <a:pt x="38168" y="57251"/>
                  </a:lnTo>
                  <a:lnTo>
                    <a:pt x="86541" y="112865"/>
                  </a:lnTo>
                  <a:lnTo>
                    <a:pt x="137956" y="157882"/>
                  </a:lnTo>
                  <a:lnTo>
                    <a:pt x="190600" y="196116"/>
                  </a:lnTo>
                  <a:lnTo>
                    <a:pt x="227857" y="224884"/>
                  </a:lnTo>
                  <a:lnTo>
                    <a:pt x="246801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9419596" y="8429938"/>
              <a:ext cx="191957" cy="342781"/>
            </a:xfrm>
            <a:custGeom>
              <a:avLst/>
              <a:gdLst/>
              <a:ahLst/>
              <a:cxnLst/>
              <a:rect l="0" t="0" r="0" b="0"/>
              <a:pathLst>
                <a:path w="191957" h="342781">
                  <a:moveTo>
                    <a:pt x="191956" y="0"/>
                  </a:moveTo>
                  <a:lnTo>
                    <a:pt x="162126" y="48807"/>
                  </a:lnTo>
                  <a:lnTo>
                    <a:pt x="136398" y="98252"/>
                  </a:lnTo>
                  <a:lnTo>
                    <a:pt x="109477" y="147434"/>
                  </a:lnTo>
                  <a:lnTo>
                    <a:pt x="82204" y="195015"/>
                  </a:lnTo>
                  <a:lnTo>
                    <a:pt x="54826" y="251770"/>
                  </a:lnTo>
                  <a:lnTo>
                    <a:pt x="27417" y="304642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8871148" y="8059735"/>
            <a:ext cx="303599" cy="287936"/>
            <a:chOff x="8871148" y="8059735"/>
            <a:chExt cx="303599" cy="287936"/>
          </a:xfrm>
        </p:grpSpPr>
        <p:sp>
          <p:nvSpPr>
            <p:cNvPr id="72" name="Freeform 71"/>
            <p:cNvSpPr/>
            <p:nvPr/>
          </p:nvSpPr>
          <p:spPr>
            <a:xfrm>
              <a:off x="8871148" y="8183136"/>
              <a:ext cx="109690" cy="51259"/>
            </a:xfrm>
            <a:custGeom>
              <a:avLst/>
              <a:gdLst/>
              <a:ahLst/>
              <a:cxnLst/>
              <a:rect l="0" t="0" r="0" b="0"/>
              <a:pathLst>
                <a:path w="109690" h="51259">
                  <a:moveTo>
                    <a:pt x="0" y="0"/>
                  </a:moveTo>
                  <a:lnTo>
                    <a:pt x="0" y="36394"/>
                  </a:lnTo>
                  <a:lnTo>
                    <a:pt x="6094" y="45591"/>
                  </a:lnTo>
                  <a:lnTo>
                    <a:pt x="16251" y="50200"/>
                  </a:lnTo>
                  <a:lnTo>
                    <a:pt x="42261" y="51258"/>
                  </a:lnTo>
                  <a:lnTo>
                    <a:pt x="79554" y="43287"/>
                  </a:lnTo>
                  <a:lnTo>
                    <a:pt x="109689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8939703" y="8114581"/>
              <a:ext cx="109691" cy="233090"/>
            </a:xfrm>
            <a:custGeom>
              <a:avLst/>
              <a:gdLst/>
              <a:ahLst/>
              <a:cxnLst/>
              <a:rect l="0" t="0" r="0" b="0"/>
              <a:pathLst>
                <a:path w="109691" h="233090">
                  <a:moveTo>
                    <a:pt x="0" y="0"/>
                  </a:moveTo>
                  <a:lnTo>
                    <a:pt x="3047" y="43785"/>
                  </a:lnTo>
                  <a:lnTo>
                    <a:pt x="21893" y="93547"/>
                  </a:lnTo>
                  <a:lnTo>
                    <a:pt x="55559" y="156831"/>
                  </a:lnTo>
                  <a:lnTo>
                    <a:pt x="97597" y="215599"/>
                  </a:lnTo>
                  <a:lnTo>
                    <a:pt x="109690" y="2330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9008259" y="8128291"/>
              <a:ext cx="99630" cy="122698"/>
            </a:xfrm>
            <a:custGeom>
              <a:avLst/>
              <a:gdLst/>
              <a:ahLst/>
              <a:cxnLst/>
              <a:rect l="0" t="0" r="0" b="0"/>
              <a:pathLst>
                <a:path w="99630" h="122698">
                  <a:moveTo>
                    <a:pt x="0" y="0"/>
                  </a:moveTo>
                  <a:lnTo>
                    <a:pt x="14915" y="52870"/>
                  </a:lnTo>
                  <a:lnTo>
                    <a:pt x="24911" y="87483"/>
                  </a:lnTo>
                  <a:lnTo>
                    <a:pt x="39510" y="113024"/>
                  </a:lnTo>
                  <a:lnTo>
                    <a:pt x="49192" y="119530"/>
                  </a:lnTo>
                  <a:lnTo>
                    <a:pt x="72138" y="122697"/>
                  </a:lnTo>
                  <a:lnTo>
                    <a:pt x="81609" y="118361"/>
                  </a:lnTo>
                  <a:lnTo>
                    <a:pt x="96194" y="101356"/>
                  </a:lnTo>
                  <a:lnTo>
                    <a:pt x="99629" y="74501"/>
                  </a:lnTo>
                  <a:lnTo>
                    <a:pt x="94554" y="45299"/>
                  </a:lnTo>
                  <a:lnTo>
                    <a:pt x="82142" y="22164"/>
                  </a:lnTo>
                  <a:lnTo>
                    <a:pt x="71519" y="14776"/>
                  </a:lnTo>
                  <a:lnTo>
                    <a:pt x="22873" y="2919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9076815" y="8059735"/>
              <a:ext cx="97932" cy="106806"/>
            </a:xfrm>
            <a:custGeom>
              <a:avLst/>
              <a:gdLst/>
              <a:ahLst/>
              <a:cxnLst/>
              <a:rect l="0" t="0" r="0" b="0"/>
              <a:pathLst>
                <a:path w="97932" h="106806">
                  <a:moveTo>
                    <a:pt x="0" y="27423"/>
                  </a:moveTo>
                  <a:lnTo>
                    <a:pt x="18978" y="76230"/>
                  </a:lnTo>
                  <a:lnTo>
                    <a:pt x="26363" y="91953"/>
                  </a:lnTo>
                  <a:lnTo>
                    <a:pt x="37381" y="100913"/>
                  </a:lnTo>
                  <a:lnTo>
                    <a:pt x="50819" y="105362"/>
                  </a:lnTo>
                  <a:lnTo>
                    <a:pt x="65873" y="106805"/>
                  </a:lnTo>
                  <a:lnTo>
                    <a:pt x="77431" y="103196"/>
                  </a:lnTo>
                  <a:lnTo>
                    <a:pt x="86661" y="96220"/>
                  </a:lnTo>
                  <a:lnTo>
                    <a:pt x="94337" y="86999"/>
                  </a:lnTo>
                  <a:lnTo>
                    <a:pt x="97931" y="76281"/>
                  </a:lnTo>
                  <a:lnTo>
                    <a:pt x="97862" y="52185"/>
                  </a:lnTo>
                  <a:lnTo>
                    <a:pt x="88691" y="30303"/>
                  </a:lnTo>
                  <a:lnTo>
                    <a:pt x="81979" y="20202"/>
                  </a:lnTo>
                  <a:lnTo>
                    <a:pt x="71411" y="13468"/>
                  </a:lnTo>
                  <a:lnTo>
                    <a:pt x="22852" y="266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2065869" y="9293744"/>
            <a:ext cx="3007277" cy="630716"/>
            <a:chOff x="2065869" y="9293744"/>
            <a:chExt cx="3007277" cy="630716"/>
          </a:xfrm>
        </p:grpSpPr>
        <p:sp>
          <p:nvSpPr>
            <p:cNvPr id="77" name="Freeform 76"/>
            <p:cNvSpPr/>
            <p:nvPr/>
          </p:nvSpPr>
          <p:spPr>
            <a:xfrm>
              <a:off x="2065869" y="9293744"/>
              <a:ext cx="200781" cy="589582"/>
            </a:xfrm>
            <a:custGeom>
              <a:avLst/>
              <a:gdLst/>
              <a:ahLst/>
              <a:cxnLst/>
              <a:rect l="0" t="0" r="0" b="0"/>
              <a:pathLst>
                <a:path w="200781" h="589582">
                  <a:moveTo>
                    <a:pt x="100501" y="0"/>
                  </a:moveTo>
                  <a:lnTo>
                    <a:pt x="85586" y="55597"/>
                  </a:lnTo>
                  <a:lnTo>
                    <a:pt x="60991" y="117116"/>
                  </a:lnTo>
                  <a:lnTo>
                    <a:pt x="42921" y="169951"/>
                  </a:lnTo>
                  <a:lnTo>
                    <a:pt x="27918" y="224200"/>
                  </a:lnTo>
                  <a:lnTo>
                    <a:pt x="13824" y="278869"/>
                  </a:lnTo>
                  <a:lnTo>
                    <a:pt x="0" y="333661"/>
                  </a:lnTo>
                  <a:lnTo>
                    <a:pt x="813" y="381212"/>
                  </a:lnTo>
                  <a:lnTo>
                    <a:pt x="10702" y="431525"/>
                  </a:lnTo>
                  <a:lnTo>
                    <a:pt x="27074" y="458903"/>
                  </a:lnTo>
                  <a:lnTo>
                    <a:pt x="37838" y="470469"/>
                  </a:lnTo>
                  <a:lnTo>
                    <a:pt x="66049" y="483321"/>
                  </a:lnTo>
                  <a:lnTo>
                    <a:pt x="82103" y="486748"/>
                  </a:lnTo>
                  <a:lnTo>
                    <a:pt x="95853" y="485986"/>
                  </a:lnTo>
                  <a:lnTo>
                    <a:pt x="119256" y="477014"/>
                  </a:lnTo>
                  <a:lnTo>
                    <a:pt x="149561" y="447554"/>
                  </a:lnTo>
                  <a:lnTo>
                    <a:pt x="170559" y="395321"/>
                  </a:lnTo>
                  <a:lnTo>
                    <a:pt x="186429" y="338880"/>
                  </a:lnTo>
                  <a:lnTo>
                    <a:pt x="200780" y="290842"/>
                  </a:lnTo>
                  <a:lnTo>
                    <a:pt x="199347" y="283779"/>
                  </a:lnTo>
                  <a:lnTo>
                    <a:pt x="193820" y="282117"/>
                  </a:lnTo>
                  <a:lnTo>
                    <a:pt x="185566" y="284057"/>
                  </a:lnTo>
                  <a:lnTo>
                    <a:pt x="178539" y="289920"/>
                  </a:lnTo>
                  <a:lnTo>
                    <a:pt x="161372" y="320008"/>
                  </a:lnTo>
                  <a:lnTo>
                    <a:pt x="141922" y="371120"/>
                  </a:lnTo>
                  <a:lnTo>
                    <a:pt x="123410" y="432507"/>
                  </a:lnTo>
                  <a:lnTo>
                    <a:pt x="118300" y="475590"/>
                  </a:lnTo>
                  <a:lnTo>
                    <a:pt x="115423" y="539048"/>
                  </a:lnTo>
                  <a:lnTo>
                    <a:pt x="114212" y="5895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2337546" y="9526834"/>
              <a:ext cx="240161" cy="107443"/>
            </a:xfrm>
            <a:custGeom>
              <a:avLst/>
              <a:gdLst/>
              <a:ahLst/>
              <a:cxnLst/>
              <a:rect l="0" t="0" r="0" b="0"/>
              <a:pathLst>
                <a:path w="240161" h="107443">
                  <a:moveTo>
                    <a:pt x="61914" y="0"/>
                  </a:moveTo>
                  <a:lnTo>
                    <a:pt x="42937" y="55597"/>
                  </a:lnTo>
                  <a:lnTo>
                    <a:pt x="35551" y="69058"/>
                  </a:lnTo>
                  <a:lnTo>
                    <a:pt x="15158" y="88076"/>
                  </a:lnTo>
                  <a:lnTo>
                    <a:pt x="0" y="97037"/>
                  </a:lnTo>
                  <a:lnTo>
                    <a:pt x="8498" y="90862"/>
                  </a:lnTo>
                  <a:lnTo>
                    <a:pt x="27509" y="90150"/>
                  </a:lnTo>
                  <a:lnTo>
                    <a:pt x="84233" y="102106"/>
                  </a:lnTo>
                  <a:lnTo>
                    <a:pt x="143516" y="107442"/>
                  </a:lnTo>
                  <a:lnTo>
                    <a:pt x="178925" y="100565"/>
                  </a:lnTo>
                  <a:lnTo>
                    <a:pt x="240160" y="822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2509150" y="9444567"/>
              <a:ext cx="109690" cy="425048"/>
            </a:xfrm>
            <a:custGeom>
              <a:avLst/>
              <a:gdLst/>
              <a:ahLst/>
              <a:cxnLst/>
              <a:rect l="0" t="0" r="0" b="0"/>
              <a:pathLst>
                <a:path w="109690" h="425048">
                  <a:moveTo>
                    <a:pt x="109689" y="0"/>
                  </a:moveTo>
                  <a:lnTo>
                    <a:pt x="78800" y="57251"/>
                  </a:lnTo>
                  <a:lnTo>
                    <a:pt x="64312" y="118528"/>
                  </a:lnTo>
                  <a:lnTo>
                    <a:pt x="50371" y="180018"/>
                  </a:lnTo>
                  <a:lnTo>
                    <a:pt x="41177" y="226261"/>
                  </a:lnTo>
                  <a:lnTo>
                    <a:pt x="32012" y="274235"/>
                  </a:lnTo>
                  <a:lnTo>
                    <a:pt x="18287" y="335504"/>
                  </a:lnTo>
                  <a:lnTo>
                    <a:pt x="4063" y="398613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2651285" y="9474370"/>
              <a:ext cx="190643" cy="344743"/>
            </a:xfrm>
            <a:custGeom>
              <a:avLst/>
              <a:gdLst/>
              <a:ahLst/>
              <a:cxnLst/>
              <a:rect l="0" t="0" r="0" b="0"/>
              <a:pathLst>
                <a:path w="190643" h="344743">
                  <a:moveTo>
                    <a:pt x="63533" y="25042"/>
                  </a:moveTo>
                  <a:lnTo>
                    <a:pt x="44449" y="82294"/>
                  </a:lnTo>
                  <a:lnTo>
                    <a:pt x="26811" y="141300"/>
                  </a:lnTo>
                  <a:lnTo>
                    <a:pt x="17758" y="191480"/>
                  </a:lnTo>
                  <a:lnTo>
                    <a:pt x="12719" y="237143"/>
                  </a:lnTo>
                  <a:lnTo>
                    <a:pt x="13527" y="276226"/>
                  </a:lnTo>
                  <a:lnTo>
                    <a:pt x="24042" y="308831"/>
                  </a:lnTo>
                  <a:lnTo>
                    <a:pt x="32635" y="317830"/>
                  </a:lnTo>
                  <a:lnTo>
                    <a:pt x="42934" y="322306"/>
                  </a:lnTo>
                  <a:lnTo>
                    <a:pt x="54371" y="323767"/>
                  </a:lnTo>
                  <a:lnTo>
                    <a:pt x="79266" y="313202"/>
                  </a:lnTo>
                  <a:lnTo>
                    <a:pt x="125209" y="276458"/>
                  </a:lnTo>
                  <a:lnTo>
                    <a:pt x="154257" y="227168"/>
                  </a:lnTo>
                  <a:lnTo>
                    <a:pt x="174882" y="164320"/>
                  </a:lnTo>
                  <a:lnTo>
                    <a:pt x="190642" y="112013"/>
                  </a:lnTo>
                  <a:lnTo>
                    <a:pt x="190402" y="60291"/>
                  </a:lnTo>
                  <a:lnTo>
                    <a:pt x="173404" y="13649"/>
                  </a:lnTo>
                  <a:lnTo>
                    <a:pt x="164203" y="5259"/>
                  </a:lnTo>
                  <a:lnTo>
                    <a:pt x="153498" y="1190"/>
                  </a:lnTo>
                  <a:lnTo>
                    <a:pt x="141791" y="0"/>
                  </a:lnTo>
                  <a:lnTo>
                    <a:pt x="129416" y="5300"/>
                  </a:lnTo>
                  <a:lnTo>
                    <a:pt x="70460" y="59607"/>
                  </a:lnTo>
                  <a:lnTo>
                    <a:pt x="33529" y="119666"/>
                  </a:lnTo>
                  <a:lnTo>
                    <a:pt x="15202" y="172247"/>
                  </a:lnTo>
                  <a:lnTo>
                    <a:pt x="1647" y="227946"/>
                  </a:lnTo>
                  <a:lnTo>
                    <a:pt x="0" y="288967"/>
                  </a:lnTo>
                  <a:lnTo>
                    <a:pt x="10413" y="322111"/>
                  </a:lnTo>
                  <a:lnTo>
                    <a:pt x="20502" y="332778"/>
                  </a:lnTo>
                  <a:lnTo>
                    <a:pt x="47963" y="344629"/>
                  </a:lnTo>
                  <a:lnTo>
                    <a:pt x="60770" y="344742"/>
                  </a:lnTo>
                  <a:lnTo>
                    <a:pt x="83126" y="336744"/>
                  </a:lnTo>
                  <a:lnTo>
                    <a:pt x="140944" y="289403"/>
                  </a:lnTo>
                  <a:lnTo>
                    <a:pt x="174689" y="253419"/>
                  </a:lnTo>
                  <a:lnTo>
                    <a:pt x="186934" y="2169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2896432" y="9526834"/>
              <a:ext cx="144675" cy="315358"/>
            </a:xfrm>
            <a:custGeom>
              <a:avLst/>
              <a:gdLst/>
              <a:ahLst/>
              <a:cxnLst/>
              <a:rect l="0" t="0" r="0" b="0"/>
              <a:pathLst>
                <a:path w="144675" h="315358">
                  <a:moveTo>
                    <a:pt x="51476" y="0"/>
                  </a:moveTo>
                  <a:lnTo>
                    <a:pt x="31107" y="23416"/>
                  </a:lnTo>
                  <a:lnTo>
                    <a:pt x="15649" y="63814"/>
                  </a:lnTo>
                  <a:lnTo>
                    <a:pt x="6099" y="112660"/>
                  </a:lnTo>
                  <a:lnTo>
                    <a:pt x="839" y="165855"/>
                  </a:lnTo>
                  <a:lnTo>
                    <a:pt x="25" y="215395"/>
                  </a:lnTo>
                  <a:lnTo>
                    <a:pt x="4741" y="252649"/>
                  </a:lnTo>
                  <a:lnTo>
                    <a:pt x="11179" y="265934"/>
                  </a:lnTo>
                  <a:lnTo>
                    <a:pt x="30520" y="284759"/>
                  </a:lnTo>
                  <a:lnTo>
                    <a:pt x="40552" y="287341"/>
                  </a:lnTo>
                  <a:lnTo>
                    <a:pt x="50287" y="286015"/>
                  </a:lnTo>
                  <a:lnTo>
                    <a:pt x="59825" y="282085"/>
                  </a:lnTo>
                  <a:lnTo>
                    <a:pt x="87805" y="254717"/>
                  </a:lnTo>
                  <a:lnTo>
                    <a:pt x="108114" y="217663"/>
                  </a:lnTo>
                  <a:lnTo>
                    <a:pt x="123780" y="163179"/>
                  </a:lnTo>
                  <a:lnTo>
                    <a:pt x="138070" y="113350"/>
                  </a:lnTo>
                  <a:lnTo>
                    <a:pt x="144674" y="55083"/>
                  </a:lnTo>
                  <a:lnTo>
                    <a:pt x="138094" y="23974"/>
                  </a:lnTo>
                  <a:lnTo>
                    <a:pt x="132073" y="11412"/>
                  </a:lnTo>
                  <a:lnTo>
                    <a:pt x="123489" y="6085"/>
                  </a:lnTo>
                  <a:lnTo>
                    <a:pt x="113196" y="5580"/>
                  </a:lnTo>
                  <a:lnTo>
                    <a:pt x="101764" y="8290"/>
                  </a:lnTo>
                  <a:lnTo>
                    <a:pt x="92619" y="14667"/>
                  </a:lnTo>
                  <a:lnTo>
                    <a:pt x="54543" y="70487"/>
                  </a:lnTo>
                  <a:lnTo>
                    <a:pt x="30133" y="125306"/>
                  </a:lnTo>
                  <a:lnTo>
                    <a:pt x="15360" y="174071"/>
                  </a:lnTo>
                  <a:lnTo>
                    <a:pt x="2858" y="221190"/>
                  </a:lnTo>
                  <a:lnTo>
                    <a:pt x="0" y="275945"/>
                  </a:lnTo>
                  <a:lnTo>
                    <a:pt x="10343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3077452" y="9336601"/>
              <a:ext cx="185815" cy="262746"/>
            </a:xfrm>
            <a:custGeom>
              <a:avLst/>
              <a:gdLst/>
              <a:ahLst/>
              <a:cxnLst/>
              <a:rect l="0" t="0" r="0" b="0"/>
              <a:pathLst>
                <a:path w="185815" h="262746">
                  <a:moveTo>
                    <a:pt x="21280" y="53120"/>
                  </a:moveTo>
                  <a:lnTo>
                    <a:pt x="28558" y="31285"/>
                  </a:lnTo>
                  <a:lnTo>
                    <a:pt x="44320" y="12438"/>
                  </a:lnTo>
                  <a:lnTo>
                    <a:pt x="54921" y="3148"/>
                  </a:lnTo>
                  <a:lnTo>
                    <a:pt x="68083" y="0"/>
                  </a:lnTo>
                  <a:lnTo>
                    <a:pt x="98957" y="4629"/>
                  </a:lnTo>
                  <a:lnTo>
                    <a:pt x="124866" y="20905"/>
                  </a:lnTo>
                  <a:lnTo>
                    <a:pt x="145015" y="43373"/>
                  </a:lnTo>
                  <a:lnTo>
                    <a:pt x="170363" y="95037"/>
                  </a:lnTo>
                  <a:lnTo>
                    <a:pt x="175513" y="108488"/>
                  </a:lnTo>
                  <a:lnTo>
                    <a:pt x="173111" y="139683"/>
                  </a:lnTo>
                  <a:lnTo>
                    <a:pt x="161887" y="170813"/>
                  </a:lnTo>
                  <a:lnTo>
                    <a:pt x="121085" y="225442"/>
                  </a:lnTo>
                  <a:lnTo>
                    <a:pt x="86907" y="246539"/>
                  </a:lnTo>
                  <a:lnTo>
                    <a:pt x="47834" y="262438"/>
                  </a:lnTo>
                  <a:lnTo>
                    <a:pt x="35936" y="262745"/>
                  </a:lnTo>
                  <a:lnTo>
                    <a:pt x="14590" y="254961"/>
                  </a:lnTo>
                  <a:lnTo>
                    <a:pt x="7679" y="245573"/>
                  </a:lnTo>
                  <a:lnTo>
                    <a:pt x="0" y="218891"/>
                  </a:lnTo>
                  <a:lnTo>
                    <a:pt x="999" y="206292"/>
                  </a:lnTo>
                  <a:lnTo>
                    <a:pt x="10235" y="184167"/>
                  </a:lnTo>
                  <a:lnTo>
                    <a:pt x="39843" y="154581"/>
                  </a:lnTo>
                  <a:lnTo>
                    <a:pt x="84841" y="133797"/>
                  </a:lnTo>
                  <a:lnTo>
                    <a:pt x="119101" y="131127"/>
                  </a:lnTo>
                  <a:lnTo>
                    <a:pt x="160461" y="134126"/>
                  </a:lnTo>
                  <a:lnTo>
                    <a:pt x="185814" y="1353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3510068" y="9458278"/>
              <a:ext cx="82268" cy="383914"/>
            </a:xfrm>
            <a:custGeom>
              <a:avLst/>
              <a:gdLst/>
              <a:ahLst/>
              <a:cxnLst/>
              <a:rect l="0" t="0" r="0" b="0"/>
              <a:pathLst>
                <a:path w="82268" h="383914">
                  <a:moveTo>
                    <a:pt x="82267" y="0"/>
                  </a:moveTo>
                  <a:lnTo>
                    <a:pt x="67352" y="52870"/>
                  </a:lnTo>
                  <a:lnTo>
                    <a:pt x="54488" y="109105"/>
                  </a:lnTo>
                  <a:lnTo>
                    <a:pt x="41027" y="168424"/>
                  </a:lnTo>
                  <a:lnTo>
                    <a:pt x="31945" y="211967"/>
                  </a:lnTo>
                  <a:lnTo>
                    <a:pt x="22831" y="256710"/>
                  </a:lnTo>
                  <a:lnTo>
                    <a:pt x="16413" y="317447"/>
                  </a:lnTo>
                  <a:lnTo>
                    <a:pt x="10849" y="347263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3386667" y="9622813"/>
              <a:ext cx="301647" cy="41134"/>
            </a:xfrm>
            <a:custGeom>
              <a:avLst/>
              <a:gdLst/>
              <a:ahLst/>
              <a:cxnLst/>
              <a:rect l="0" t="0" r="0" b="0"/>
              <a:pathLst>
                <a:path w="301647" h="41134">
                  <a:moveTo>
                    <a:pt x="0" y="41133"/>
                  </a:moveTo>
                  <a:lnTo>
                    <a:pt x="55597" y="26217"/>
                  </a:lnTo>
                  <a:lnTo>
                    <a:pt x="104326" y="17416"/>
                  </a:lnTo>
                  <a:lnTo>
                    <a:pt x="158882" y="10745"/>
                  </a:lnTo>
                  <a:lnTo>
                    <a:pt x="208056" y="3183"/>
                  </a:lnTo>
                  <a:lnTo>
                    <a:pt x="257158" y="943"/>
                  </a:lnTo>
                  <a:lnTo>
                    <a:pt x="3016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3947315" y="9538633"/>
              <a:ext cx="344292" cy="385827"/>
            </a:xfrm>
            <a:custGeom>
              <a:avLst/>
              <a:gdLst/>
              <a:ahLst/>
              <a:cxnLst/>
              <a:rect l="0" t="0" r="0" b="0"/>
              <a:pathLst>
                <a:path w="344292" h="385827">
                  <a:moveTo>
                    <a:pt x="234601" y="180158"/>
                  </a:moveTo>
                  <a:lnTo>
                    <a:pt x="196433" y="130185"/>
                  </a:lnTo>
                  <a:lnTo>
                    <a:pt x="170918" y="119860"/>
                  </a:lnTo>
                  <a:lnTo>
                    <a:pt x="155583" y="117107"/>
                  </a:lnTo>
                  <a:lnTo>
                    <a:pt x="130418" y="122174"/>
                  </a:lnTo>
                  <a:lnTo>
                    <a:pt x="89436" y="150254"/>
                  </a:lnTo>
                  <a:lnTo>
                    <a:pt x="33599" y="210472"/>
                  </a:lnTo>
                  <a:lnTo>
                    <a:pt x="6110" y="256850"/>
                  </a:lnTo>
                  <a:lnTo>
                    <a:pt x="0" y="287369"/>
                  </a:lnTo>
                  <a:lnTo>
                    <a:pt x="504" y="301907"/>
                  </a:lnTo>
                  <a:lnTo>
                    <a:pt x="5410" y="313121"/>
                  </a:lnTo>
                  <a:lnTo>
                    <a:pt x="23049" y="329645"/>
                  </a:lnTo>
                  <a:lnTo>
                    <a:pt x="50185" y="338005"/>
                  </a:lnTo>
                  <a:lnTo>
                    <a:pt x="81036" y="340197"/>
                  </a:lnTo>
                  <a:lnTo>
                    <a:pt x="124100" y="331342"/>
                  </a:lnTo>
                  <a:lnTo>
                    <a:pt x="175534" y="301824"/>
                  </a:lnTo>
                  <a:lnTo>
                    <a:pt x="196162" y="281459"/>
                  </a:lnTo>
                  <a:lnTo>
                    <a:pt x="230168" y="222794"/>
                  </a:lnTo>
                  <a:lnTo>
                    <a:pt x="259286" y="159464"/>
                  </a:lnTo>
                  <a:lnTo>
                    <a:pt x="283432" y="96173"/>
                  </a:lnTo>
                  <a:lnTo>
                    <a:pt x="295112" y="38305"/>
                  </a:lnTo>
                  <a:lnTo>
                    <a:pt x="292980" y="5900"/>
                  </a:lnTo>
                  <a:lnTo>
                    <a:pt x="290279" y="0"/>
                  </a:lnTo>
                  <a:lnTo>
                    <a:pt x="286954" y="637"/>
                  </a:lnTo>
                  <a:lnTo>
                    <a:pt x="279198" y="13534"/>
                  </a:lnTo>
                  <a:lnTo>
                    <a:pt x="270673" y="34500"/>
                  </a:lnTo>
                  <a:lnTo>
                    <a:pt x="265868" y="75302"/>
                  </a:lnTo>
                  <a:lnTo>
                    <a:pt x="262209" y="124414"/>
                  </a:lnTo>
                  <a:lnTo>
                    <a:pt x="254630" y="187847"/>
                  </a:lnTo>
                  <a:lnTo>
                    <a:pt x="257723" y="231819"/>
                  </a:lnTo>
                  <a:lnTo>
                    <a:pt x="268028" y="292120"/>
                  </a:lnTo>
                  <a:lnTo>
                    <a:pt x="288009" y="334024"/>
                  </a:lnTo>
                  <a:lnTo>
                    <a:pt x="320534" y="372434"/>
                  </a:lnTo>
                  <a:lnTo>
                    <a:pt x="344291" y="3858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4405480" y="9485700"/>
              <a:ext cx="111006" cy="183832"/>
            </a:xfrm>
            <a:custGeom>
              <a:avLst/>
              <a:gdLst/>
              <a:ahLst/>
              <a:cxnLst/>
              <a:rect l="0" t="0" r="0" b="0"/>
              <a:pathLst>
                <a:path w="111006" h="183832">
                  <a:moveTo>
                    <a:pt x="50660" y="0"/>
                  </a:moveTo>
                  <a:lnTo>
                    <a:pt x="72497" y="7279"/>
                  </a:lnTo>
                  <a:lnTo>
                    <a:pt x="80452" y="15517"/>
                  </a:lnTo>
                  <a:lnTo>
                    <a:pt x="104168" y="68461"/>
                  </a:lnTo>
                  <a:lnTo>
                    <a:pt x="111005" y="95936"/>
                  </a:lnTo>
                  <a:lnTo>
                    <a:pt x="108965" y="123382"/>
                  </a:lnTo>
                  <a:lnTo>
                    <a:pt x="94855" y="150815"/>
                  </a:lnTo>
                  <a:lnTo>
                    <a:pt x="84694" y="164530"/>
                  </a:lnTo>
                  <a:lnTo>
                    <a:pt x="57153" y="179767"/>
                  </a:lnTo>
                  <a:lnTo>
                    <a:pt x="41278" y="183831"/>
                  </a:lnTo>
                  <a:lnTo>
                    <a:pt x="27647" y="183493"/>
                  </a:lnTo>
                  <a:lnTo>
                    <a:pt x="4377" y="174992"/>
                  </a:lnTo>
                  <a:lnTo>
                    <a:pt x="0" y="168459"/>
                  </a:lnTo>
                  <a:lnTo>
                    <a:pt x="129" y="161057"/>
                  </a:lnTo>
                  <a:lnTo>
                    <a:pt x="3261" y="153075"/>
                  </a:lnTo>
                  <a:lnTo>
                    <a:pt x="9920" y="149278"/>
                  </a:lnTo>
                  <a:lnTo>
                    <a:pt x="29507" y="149121"/>
                  </a:lnTo>
                  <a:lnTo>
                    <a:pt x="84494" y="161451"/>
                  </a:lnTo>
                  <a:lnTo>
                    <a:pt x="105505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4744076" y="9595390"/>
              <a:ext cx="233091" cy="1"/>
            </a:xfrm>
            <a:custGeom>
              <a:avLst/>
              <a:gdLst/>
              <a:ahLst/>
              <a:cxnLst/>
              <a:rect l="0" t="0" r="0" b="0"/>
              <a:pathLst>
                <a:path w="233091" h="1">
                  <a:moveTo>
                    <a:pt x="0" y="0"/>
                  </a:moveTo>
                  <a:lnTo>
                    <a:pt x="54731" y="0"/>
                  </a:lnTo>
                  <a:lnTo>
                    <a:pt x="115411" y="0"/>
                  </a:lnTo>
                  <a:lnTo>
                    <a:pt x="171138" y="0"/>
                  </a:lnTo>
                  <a:lnTo>
                    <a:pt x="2330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4716653" y="9718791"/>
              <a:ext cx="356493" cy="27423"/>
            </a:xfrm>
            <a:custGeom>
              <a:avLst/>
              <a:gdLst/>
              <a:ahLst/>
              <a:cxnLst/>
              <a:rect l="0" t="0" r="0" b="0"/>
              <a:pathLst>
                <a:path w="356493" h="27423">
                  <a:moveTo>
                    <a:pt x="0" y="27422"/>
                  </a:moveTo>
                  <a:lnTo>
                    <a:pt x="52870" y="12507"/>
                  </a:lnTo>
                  <a:lnTo>
                    <a:pt x="113167" y="3706"/>
                  </a:lnTo>
                  <a:lnTo>
                    <a:pt x="158463" y="1647"/>
                  </a:lnTo>
                  <a:lnTo>
                    <a:pt x="209063" y="732"/>
                  </a:lnTo>
                  <a:lnTo>
                    <a:pt x="253897" y="326"/>
                  </a:lnTo>
                  <a:lnTo>
                    <a:pt x="309335" y="97"/>
                  </a:lnTo>
                  <a:lnTo>
                    <a:pt x="35649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5252624" y="9334877"/>
            <a:ext cx="2617607" cy="932362"/>
            <a:chOff x="5252624" y="9334877"/>
            <a:chExt cx="2617607" cy="932362"/>
          </a:xfrm>
        </p:grpSpPr>
        <p:sp>
          <p:nvSpPr>
            <p:cNvPr id="90" name="Freeform 89"/>
            <p:cNvSpPr/>
            <p:nvPr/>
          </p:nvSpPr>
          <p:spPr>
            <a:xfrm>
              <a:off x="5252624" y="9334877"/>
              <a:ext cx="190724" cy="767828"/>
            </a:xfrm>
            <a:custGeom>
              <a:avLst/>
              <a:gdLst/>
              <a:ahLst/>
              <a:cxnLst/>
              <a:rect l="0" t="0" r="0" b="0"/>
              <a:pathLst>
                <a:path w="190724" h="767828">
                  <a:moveTo>
                    <a:pt x="190723" y="0"/>
                  </a:moveTo>
                  <a:lnTo>
                    <a:pt x="143949" y="57720"/>
                  </a:lnTo>
                  <a:lnTo>
                    <a:pt x="112307" y="114321"/>
                  </a:lnTo>
                  <a:lnTo>
                    <a:pt x="83656" y="176453"/>
                  </a:lnTo>
                  <a:lnTo>
                    <a:pt x="57604" y="233406"/>
                  </a:lnTo>
                  <a:lnTo>
                    <a:pt x="37867" y="291245"/>
                  </a:lnTo>
                  <a:lnTo>
                    <a:pt x="22370" y="346977"/>
                  </a:lnTo>
                  <a:lnTo>
                    <a:pt x="8130" y="409364"/>
                  </a:lnTo>
                  <a:lnTo>
                    <a:pt x="1541" y="468813"/>
                  </a:lnTo>
                  <a:lnTo>
                    <a:pt x="0" y="514578"/>
                  </a:lnTo>
                  <a:lnTo>
                    <a:pt x="838" y="562341"/>
                  </a:lnTo>
                  <a:lnTo>
                    <a:pt x="9875" y="621967"/>
                  </a:lnTo>
                  <a:lnTo>
                    <a:pt x="23725" y="670780"/>
                  </a:lnTo>
                  <a:lnTo>
                    <a:pt x="50867" y="732971"/>
                  </a:lnTo>
                  <a:lnTo>
                    <a:pt x="67322" y="7678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5493551" y="9677657"/>
              <a:ext cx="165410" cy="397626"/>
            </a:xfrm>
            <a:custGeom>
              <a:avLst/>
              <a:gdLst/>
              <a:ahLst/>
              <a:cxnLst/>
              <a:rect l="0" t="0" r="0" b="0"/>
              <a:pathLst>
                <a:path w="165410" h="397626">
                  <a:moveTo>
                    <a:pt x="45774" y="0"/>
                  </a:moveTo>
                  <a:lnTo>
                    <a:pt x="26690" y="57253"/>
                  </a:lnTo>
                  <a:lnTo>
                    <a:pt x="17996" y="99587"/>
                  </a:lnTo>
                  <a:lnTo>
                    <a:pt x="9053" y="152427"/>
                  </a:lnTo>
                  <a:lnTo>
                    <a:pt x="0" y="206382"/>
                  </a:lnTo>
                  <a:lnTo>
                    <a:pt x="896" y="266310"/>
                  </a:lnTo>
                  <a:lnTo>
                    <a:pt x="3531" y="320292"/>
                  </a:lnTo>
                  <a:lnTo>
                    <a:pt x="12273" y="348528"/>
                  </a:lnTo>
                  <a:lnTo>
                    <a:pt x="18870" y="360323"/>
                  </a:lnTo>
                  <a:lnTo>
                    <a:pt x="29362" y="366663"/>
                  </a:lnTo>
                  <a:lnTo>
                    <a:pt x="57269" y="369644"/>
                  </a:lnTo>
                  <a:lnTo>
                    <a:pt x="85923" y="357767"/>
                  </a:lnTo>
                  <a:lnTo>
                    <a:pt x="123687" y="325384"/>
                  </a:lnTo>
                  <a:lnTo>
                    <a:pt x="142864" y="298486"/>
                  </a:lnTo>
                  <a:lnTo>
                    <a:pt x="160702" y="249081"/>
                  </a:lnTo>
                  <a:lnTo>
                    <a:pt x="165409" y="213790"/>
                  </a:lnTo>
                  <a:lnTo>
                    <a:pt x="159376" y="181856"/>
                  </a:lnTo>
                  <a:lnTo>
                    <a:pt x="153502" y="166941"/>
                  </a:lnTo>
                  <a:lnTo>
                    <a:pt x="146538" y="163092"/>
                  </a:lnTo>
                  <a:lnTo>
                    <a:pt x="138849" y="166620"/>
                  </a:lnTo>
                  <a:lnTo>
                    <a:pt x="130676" y="175065"/>
                  </a:lnTo>
                  <a:lnTo>
                    <a:pt x="121595" y="208825"/>
                  </a:lnTo>
                  <a:lnTo>
                    <a:pt x="112420" y="267034"/>
                  </a:lnTo>
                  <a:lnTo>
                    <a:pt x="104116" y="317290"/>
                  </a:lnTo>
                  <a:lnTo>
                    <a:pt x="101655" y="362650"/>
                  </a:lnTo>
                  <a:lnTo>
                    <a:pt x="100619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5718654" y="9759924"/>
              <a:ext cx="218297" cy="96616"/>
            </a:xfrm>
            <a:custGeom>
              <a:avLst/>
              <a:gdLst/>
              <a:ahLst/>
              <a:cxnLst/>
              <a:rect l="0" t="0" r="0" b="0"/>
              <a:pathLst>
                <a:path w="218297" h="96616">
                  <a:moveTo>
                    <a:pt x="40051" y="0"/>
                  </a:moveTo>
                  <a:lnTo>
                    <a:pt x="20967" y="57252"/>
                  </a:lnTo>
                  <a:lnTo>
                    <a:pt x="541" y="89413"/>
                  </a:lnTo>
                  <a:lnTo>
                    <a:pt x="0" y="94648"/>
                  </a:lnTo>
                  <a:lnTo>
                    <a:pt x="4209" y="96615"/>
                  </a:lnTo>
                  <a:lnTo>
                    <a:pt x="51083" y="96104"/>
                  </a:lnTo>
                  <a:lnTo>
                    <a:pt x="108660" y="88737"/>
                  </a:lnTo>
                  <a:lnTo>
                    <a:pt x="166683" y="76906"/>
                  </a:lnTo>
                  <a:lnTo>
                    <a:pt x="218296" y="685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5882105" y="9705080"/>
              <a:ext cx="41135" cy="329070"/>
            </a:xfrm>
            <a:custGeom>
              <a:avLst/>
              <a:gdLst/>
              <a:ahLst/>
              <a:cxnLst/>
              <a:rect l="0" t="0" r="0" b="0"/>
              <a:pathLst>
                <a:path w="41135" h="329070">
                  <a:moveTo>
                    <a:pt x="41134" y="0"/>
                  </a:moveTo>
                  <a:lnTo>
                    <a:pt x="31711" y="48356"/>
                  </a:lnTo>
                  <a:lnTo>
                    <a:pt x="29329" y="98172"/>
                  </a:lnTo>
                  <a:lnTo>
                    <a:pt x="24207" y="147736"/>
                  </a:lnTo>
                  <a:lnTo>
                    <a:pt x="18376" y="193631"/>
                  </a:lnTo>
                  <a:lnTo>
                    <a:pt x="13570" y="252207"/>
                  </a:lnTo>
                  <a:lnTo>
                    <a:pt x="3132" y="305592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6008145" y="9705080"/>
              <a:ext cx="156200" cy="274225"/>
            </a:xfrm>
            <a:custGeom>
              <a:avLst/>
              <a:gdLst/>
              <a:ahLst/>
              <a:cxnLst/>
              <a:rect l="0" t="0" r="0" b="0"/>
              <a:pathLst>
                <a:path w="156200" h="274225">
                  <a:moveTo>
                    <a:pt x="38495" y="0"/>
                  </a:moveTo>
                  <a:lnTo>
                    <a:pt x="23580" y="55597"/>
                  </a:lnTo>
                  <a:lnTo>
                    <a:pt x="6264" y="109838"/>
                  </a:lnTo>
                  <a:lnTo>
                    <a:pt x="0" y="158145"/>
                  </a:lnTo>
                  <a:lnTo>
                    <a:pt x="5422" y="203775"/>
                  </a:lnTo>
                  <a:lnTo>
                    <a:pt x="14923" y="212023"/>
                  </a:lnTo>
                  <a:lnTo>
                    <a:pt x="45792" y="217125"/>
                  </a:lnTo>
                  <a:lnTo>
                    <a:pt x="76778" y="210252"/>
                  </a:lnTo>
                  <a:lnTo>
                    <a:pt x="91439" y="204153"/>
                  </a:lnTo>
                  <a:lnTo>
                    <a:pt x="115855" y="181127"/>
                  </a:lnTo>
                  <a:lnTo>
                    <a:pt x="142668" y="133902"/>
                  </a:lnTo>
                  <a:lnTo>
                    <a:pt x="156199" y="81316"/>
                  </a:lnTo>
                  <a:lnTo>
                    <a:pt x="156145" y="31203"/>
                  </a:lnTo>
                  <a:lnTo>
                    <a:pt x="153491" y="16231"/>
                  </a:lnTo>
                  <a:lnTo>
                    <a:pt x="144105" y="9297"/>
                  </a:lnTo>
                  <a:lnTo>
                    <a:pt x="130230" y="7722"/>
                  </a:lnTo>
                  <a:lnTo>
                    <a:pt x="113363" y="9718"/>
                  </a:lnTo>
                  <a:lnTo>
                    <a:pt x="82434" y="32250"/>
                  </a:lnTo>
                  <a:lnTo>
                    <a:pt x="47452" y="79634"/>
                  </a:lnTo>
                  <a:lnTo>
                    <a:pt x="27438" y="134809"/>
                  </a:lnTo>
                  <a:lnTo>
                    <a:pt x="19870" y="178745"/>
                  </a:lnTo>
                  <a:lnTo>
                    <a:pt x="24174" y="227652"/>
                  </a:lnTo>
                  <a:lnTo>
                    <a:pt x="38495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6255678" y="9679888"/>
              <a:ext cx="146354" cy="244572"/>
            </a:xfrm>
            <a:custGeom>
              <a:avLst/>
              <a:gdLst/>
              <a:ahLst/>
              <a:cxnLst/>
              <a:rect l="0" t="0" r="0" b="0"/>
              <a:pathLst>
                <a:path w="146354" h="244572">
                  <a:moveTo>
                    <a:pt x="65186" y="11480"/>
                  </a:moveTo>
                  <a:lnTo>
                    <a:pt x="43293" y="36420"/>
                  </a:lnTo>
                  <a:lnTo>
                    <a:pt x="19935" y="81671"/>
                  </a:lnTo>
                  <a:lnTo>
                    <a:pt x="4212" y="141120"/>
                  </a:lnTo>
                  <a:lnTo>
                    <a:pt x="0" y="179295"/>
                  </a:lnTo>
                  <a:lnTo>
                    <a:pt x="6253" y="212513"/>
                  </a:lnTo>
                  <a:lnTo>
                    <a:pt x="12186" y="227769"/>
                  </a:lnTo>
                  <a:lnTo>
                    <a:pt x="20712" y="236417"/>
                  </a:lnTo>
                  <a:lnTo>
                    <a:pt x="30966" y="240658"/>
                  </a:lnTo>
                  <a:lnTo>
                    <a:pt x="42373" y="241963"/>
                  </a:lnTo>
                  <a:lnTo>
                    <a:pt x="67235" y="231225"/>
                  </a:lnTo>
                  <a:lnTo>
                    <a:pt x="91995" y="209694"/>
                  </a:lnTo>
                  <a:lnTo>
                    <a:pt x="128655" y="150280"/>
                  </a:lnTo>
                  <a:lnTo>
                    <a:pt x="139098" y="120397"/>
                  </a:lnTo>
                  <a:lnTo>
                    <a:pt x="144977" y="69312"/>
                  </a:lnTo>
                  <a:lnTo>
                    <a:pt x="146353" y="33629"/>
                  </a:lnTo>
                  <a:lnTo>
                    <a:pt x="142149" y="20152"/>
                  </a:lnTo>
                  <a:lnTo>
                    <a:pt x="134777" y="9645"/>
                  </a:lnTo>
                  <a:lnTo>
                    <a:pt x="125291" y="1116"/>
                  </a:lnTo>
                  <a:lnTo>
                    <a:pt x="114396" y="0"/>
                  </a:lnTo>
                  <a:lnTo>
                    <a:pt x="90104" y="10948"/>
                  </a:lnTo>
                  <a:lnTo>
                    <a:pt x="58011" y="35529"/>
                  </a:lnTo>
                  <a:lnTo>
                    <a:pt x="36484" y="69388"/>
                  </a:lnTo>
                  <a:lnTo>
                    <a:pt x="20457" y="122924"/>
                  </a:lnTo>
                  <a:lnTo>
                    <a:pt x="13338" y="179750"/>
                  </a:lnTo>
                  <a:lnTo>
                    <a:pt x="15736" y="208653"/>
                  </a:lnTo>
                  <a:lnTo>
                    <a:pt x="24052" y="2445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6663644" y="9636523"/>
              <a:ext cx="13712" cy="301648"/>
            </a:xfrm>
            <a:custGeom>
              <a:avLst/>
              <a:gdLst/>
              <a:ahLst/>
              <a:cxnLst/>
              <a:rect l="0" t="0" r="0" b="0"/>
              <a:pathLst>
                <a:path w="13712" h="301648">
                  <a:moveTo>
                    <a:pt x="13711" y="0"/>
                  </a:moveTo>
                  <a:lnTo>
                    <a:pt x="4288" y="45309"/>
                  </a:lnTo>
                  <a:lnTo>
                    <a:pt x="1270" y="104495"/>
                  </a:lnTo>
                  <a:lnTo>
                    <a:pt x="564" y="148007"/>
                  </a:lnTo>
                  <a:lnTo>
                    <a:pt x="167" y="208051"/>
                  </a:lnTo>
                  <a:lnTo>
                    <a:pt x="49" y="264435"/>
                  </a:lnTo>
                  <a:lnTo>
                    <a:pt x="0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6581377" y="9801058"/>
              <a:ext cx="137112" cy="41134"/>
            </a:xfrm>
            <a:custGeom>
              <a:avLst/>
              <a:gdLst/>
              <a:ahLst/>
              <a:cxnLst/>
              <a:rect l="0" t="0" r="0" b="0"/>
              <a:pathLst>
                <a:path w="137112" h="41134">
                  <a:moveTo>
                    <a:pt x="0" y="41133"/>
                  </a:moveTo>
                  <a:lnTo>
                    <a:pt x="48807" y="26219"/>
                  </a:lnTo>
                  <a:lnTo>
                    <a:pt x="108497" y="8903"/>
                  </a:lnTo>
                  <a:lnTo>
                    <a:pt x="13711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6844619" y="9773636"/>
              <a:ext cx="271496" cy="116866"/>
            </a:xfrm>
            <a:custGeom>
              <a:avLst/>
              <a:gdLst/>
              <a:ahLst/>
              <a:cxnLst/>
              <a:rect l="0" t="0" r="0" b="0"/>
              <a:pathLst>
                <a:path w="271496" h="116866">
                  <a:moveTo>
                    <a:pt x="65827" y="0"/>
                  </a:moveTo>
                  <a:lnTo>
                    <a:pt x="35997" y="55597"/>
                  </a:lnTo>
                  <a:lnTo>
                    <a:pt x="1365" y="109838"/>
                  </a:lnTo>
                  <a:lnTo>
                    <a:pt x="0" y="115882"/>
                  </a:lnTo>
                  <a:lnTo>
                    <a:pt x="3661" y="116865"/>
                  </a:lnTo>
                  <a:lnTo>
                    <a:pt x="21439" y="112879"/>
                  </a:lnTo>
                  <a:lnTo>
                    <a:pt x="82505" y="106257"/>
                  </a:lnTo>
                  <a:lnTo>
                    <a:pt x="135262" y="90898"/>
                  </a:lnTo>
                  <a:lnTo>
                    <a:pt x="189488" y="71113"/>
                  </a:lnTo>
                  <a:lnTo>
                    <a:pt x="236025" y="55603"/>
                  </a:lnTo>
                  <a:lnTo>
                    <a:pt x="271495" y="411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7006424" y="9705080"/>
              <a:ext cx="137113" cy="342781"/>
            </a:xfrm>
            <a:custGeom>
              <a:avLst/>
              <a:gdLst/>
              <a:ahLst/>
              <a:cxnLst/>
              <a:rect l="0" t="0" r="0" b="0"/>
              <a:pathLst>
                <a:path w="137113" h="342781">
                  <a:moveTo>
                    <a:pt x="137112" y="0"/>
                  </a:moveTo>
                  <a:lnTo>
                    <a:pt x="115219" y="24939"/>
                  </a:lnTo>
                  <a:lnTo>
                    <a:pt x="85617" y="81325"/>
                  </a:lnTo>
                  <a:lnTo>
                    <a:pt x="64647" y="136925"/>
                  </a:lnTo>
                  <a:lnTo>
                    <a:pt x="50471" y="192748"/>
                  </a:lnTo>
                  <a:lnTo>
                    <a:pt x="29343" y="250252"/>
                  </a:lnTo>
                  <a:lnTo>
                    <a:pt x="7377" y="310284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7194137" y="9773636"/>
              <a:ext cx="120542" cy="203306"/>
            </a:xfrm>
            <a:custGeom>
              <a:avLst/>
              <a:gdLst/>
              <a:ahLst/>
              <a:cxnLst/>
              <a:rect l="0" t="0" r="0" b="0"/>
              <a:pathLst>
                <a:path w="120542" h="203306">
                  <a:moveTo>
                    <a:pt x="45378" y="27422"/>
                  </a:moveTo>
                  <a:lnTo>
                    <a:pt x="25008" y="61785"/>
                  </a:lnTo>
                  <a:lnTo>
                    <a:pt x="9550" y="108529"/>
                  </a:lnTo>
                  <a:lnTo>
                    <a:pt x="0" y="143197"/>
                  </a:lnTo>
                  <a:lnTo>
                    <a:pt x="2866" y="174856"/>
                  </a:lnTo>
                  <a:lnTo>
                    <a:pt x="7895" y="189697"/>
                  </a:lnTo>
                  <a:lnTo>
                    <a:pt x="15819" y="198068"/>
                  </a:lnTo>
                  <a:lnTo>
                    <a:pt x="25672" y="202124"/>
                  </a:lnTo>
                  <a:lnTo>
                    <a:pt x="36811" y="203305"/>
                  </a:lnTo>
                  <a:lnTo>
                    <a:pt x="61375" y="192431"/>
                  </a:lnTo>
                  <a:lnTo>
                    <a:pt x="96837" y="160612"/>
                  </a:lnTo>
                  <a:lnTo>
                    <a:pt x="107106" y="148208"/>
                  </a:lnTo>
                  <a:lnTo>
                    <a:pt x="118517" y="114112"/>
                  </a:lnTo>
                  <a:lnTo>
                    <a:pt x="120541" y="76615"/>
                  </a:lnTo>
                  <a:lnTo>
                    <a:pt x="111284" y="44715"/>
                  </a:lnTo>
                  <a:lnTo>
                    <a:pt x="92951" y="23428"/>
                  </a:lnTo>
                  <a:lnTo>
                    <a:pt x="5908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7364820" y="9828481"/>
              <a:ext cx="111139" cy="164395"/>
            </a:xfrm>
            <a:custGeom>
              <a:avLst/>
              <a:gdLst/>
              <a:ahLst/>
              <a:cxnLst/>
              <a:rect l="0" t="0" r="0" b="0"/>
              <a:pathLst>
                <a:path w="111139" h="164395">
                  <a:moveTo>
                    <a:pt x="11806" y="54844"/>
                  </a:moveTo>
                  <a:lnTo>
                    <a:pt x="954" y="103652"/>
                  </a:lnTo>
                  <a:lnTo>
                    <a:pt x="0" y="119376"/>
                  </a:lnTo>
                  <a:lnTo>
                    <a:pt x="7067" y="144971"/>
                  </a:lnTo>
                  <a:lnTo>
                    <a:pt x="13217" y="156062"/>
                  </a:lnTo>
                  <a:lnTo>
                    <a:pt x="21888" y="161933"/>
                  </a:lnTo>
                  <a:lnTo>
                    <a:pt x="43709" y="164394"/>
                  </a:lnTo>
                  <a:lnTo>
                    <a:pt x="81690" y="149935"/>
                  </a:lnTo>
                  <a:lnTo>
                    <a:pt x="100250" y="130623"/>
                  </a:lnTo>
                  <a:lnTo>
                    <a:pt x="107332" y="119075"/>
                  </a:lnTo>
                  <a:lnTo>
                    <a:pt x="111138" y="89993"/>
                  </a:lnTo>
                  <a:lnTo>
                    <a:pt x="106229" y="59801"/>
                  </a:lnTo>
                  <a:lnTo>
                    <a:pt x="93889" y="36226"/>
                  </a:lnTo>
                  <a:lnTo>
                    <a:pt x="83287" y="28721"/>
                  </a:lnTo>
                  <a:lnTo>
                    <a:pt x="38734" y="12613"/>
                  </a:lnTo>
                  <a:lnTo>
                    <a:pt x="2551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7349204" y="9540545"/>
              <a:ext cx="325488" cy="726694"/>
            </a:xfrm>
            <a:custGeom>
              <a:avLst/>
              <a:gdLst/>
              <a:ahLst/>
              <a:cxnLst/>
              <a:rect l="0" t="0" r="0" b="0"/>
              <a:pathLst>
                <a:path w="325488" h="726694">
                  <a:moveTo>
                    <a:pt x="0" y="0"/>
                  </a:moveTo>
                  <a:lnTo>
                    <a:pt x="56197" y="46774"/>
                  </a:lnTo>
                  <a:lnTo>
                    <a:pt x="111974" y="98828"/>
                  </a:lnTo>
                  <a:lnTo>
                    <a:pt x="164985" y="151387"/>
                  </a:lnTo>
                  <a:lnTo>
                    <a:pt x="219468" y="205779"/>
                  </a:lnTo>
                  <a:lnTo>
                    <a:pt x="266963" y="260535"/>
                  </a:lnTo>
                  <a:lnTo>
                    <a:pt x="304161" y="316886"/>
                  </a:lnTo>
                  <a:lnTo>
                    <a:pt x="321012" y="370486"/>
                  </a:lnTo>
                  <a:lnTo>
                    <a:pt x="325487" y="417556"/>
                  </a:lnTo>
                  <a:lnTo>
                    <a:pt x="320729" y="473610"/>
                  </a:lnTo>
                  <a:lnTo>
                    <a:pt x="305472" y="533497"/>
                  </a:lnTo>
                  <a:lnTo>
                    <a:pt x="283725" y="589337"/>
                  </a:lnTo>
                  <a:lnTo>
                    <a:pt x="250541" y="644378"/>
                  </a:lnTo>
                  <a:lnTo>
                    <a:pt x="196455" y="707605"/>
                  </a:lnTo>
                  <a:lnTo>
                    <a:pt x="178246" y="7266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7637139" y="9485700"/>
              <a:ext cx="233092" cy="191958"/>
            </a:xfrm>
            <a:custGeom>
              <a:avLst/>
              <a:gdLst/>
              <a:ahLst/>
              <a:cxnLst/>
              <a:rect l="0" t="0" r="0" b="0"/>
              <a:pathLst>
                <a:path w="233092" h="191958">
                  <a:moveTo>
                    <a:pt x="0" y="0"/>
                  </a:moveTo>
                  <a:lnTo>
                    <a:pt x="57252" y="19085"/>
                  </a:lnTo>
                  <a:lnTo>
                    <a:pt x="118064" y="57092"/>
                  </a:lnTo>
                  <a:lnTo>
                    <a:pt x="150935" y="87673"/>
                  </a:lnTo>
                  <a:lnTo>
                    <a:pt x="165093" y="112092"/>
                  </a:lnTo>
                  <a:lnTo>
                    <a:pt x="163383" y="121955"/>
                  </a:lnTo>
                  <a:lnTo>
                    <a:pt x="156150" y="130055"/>
                  </a:lnTo>
                  <a:lnTo>
                    <a:pt x="108034" y="161278"/>
                  </a:lnTo>
                  <a:lnTo>
                    <a:pt x="81531" y="166642"/>
                  </a:lnTo>
                  <a:lnTo>
                    <a:pt x="68065" y="165940"/>
                  </a:lnTo>
                  <a:lnTo>
                    <a:pt x="62135" y="162424"/>
                  </a:lnTo>
                  <a:lnTo>
                    <a:pt x="61228" y="157033"/>
                  </a:lnTo>
                  <a:lnTo>
                    <a:pt x="63672" y="150393"/>
                  </a:lnTo>
                  <a:lnTo>
                    <a:pt x="72917" y="145966"/>
                  </a:lnTo>
                  <a:lnTo>
                    <a:pt x="103502" y="141048"/>
                  </a:lnTo>
                  <a:lnTo>
                    <a:pt x="163312" y="148836"/>
                  </a:lnTo>
                  <a:lnTo>
                    <a:pt x="191413" y="156542"/>
                  </a:lnTo>
                  <a:lnTo>
                    <a:pt x="211012" y="169107"/>
                  </a:lnTo>
                  <a:lnTo>
                    <a:pt x="233091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31483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00" y="1384300"/>
            <a:ext cx="2402586" cy="202615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152400" y="393700"/>
            <a:ext cx="371881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15. What is the value of c?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800" y="58420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16.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5854700"/>
            <a:ext cx="9545574" cy="583057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36" name="Group 35"/>
          <p:cNvGrpSpPr/>
          <p:nvPr/>
        </p:nvGrpSpPr>
        <p:grpSpPr>
          <a:xfrm>
            <a:off x="3353581" y="1329987"/>
            <a:ext cx="6675403" cy="908131"/>
            <a:chOff x="3353581" y="1329987"/>
            <a:chExt cx="6675403" cy="908131"/>
          </a:xfrm>
        </p:grpSpPr>
        <p:sp>
          <p:nvSpPr>
            <p:cNvPr id="6" name="Freeform 5"/>
            <p:cNvSpPr/>
            <p:nvPr/>
          </p:nvSpPr>
          <p:spPr>
            <a:xfrm>
              <a:off x="3353581" y="1552597"/>
              <a:ext cx="306881" cy="495711"/>
            </a:xfrm>
            <a:custGeom>
              <a:avLst/>
              <a:gdLst/>
              <a:ahLst/>
              <a:cxnLst/>
              <a:rect l="0" t="0" r="0" b="0"/>
              <a:pathLst>
                <a:path w="306881" h="495711">
                  <a:moveTo>
                    <a:pt x="156487" y="24191"/>
                  </a:moveTo>
                  <a:lnTo>
                    <a:pt x="108189" y="75536"/>
                  </a:lnTo>
                  <a:lnTo>
                    <a:pt x="75144" y="128950"/>
                  </a:lnTo>
                  <a:lnTo>
                    <a:pt x="54350" y="182525"/>
                  </a:lnTo>
                  <a:lnTo>
                    <a:pt x="40063" y="231069"/>
                  </a:lnTo>
                  <a:lnTo>
                    <a:pt x="35153" y="290818"/>
                  </a:lnTo>
                  <a:lnTo>
                    <a:pt x="33699" y="347793"/>
                  </a:lnTo>
                  <a:lnTo>
                    <a:pt x="36314" y="401745"/>
                  </a:lnTo>
                  <a:lnTo>
                    <a:pt x="47724" y="432701"/>
                  </a:lnTo>
                  <a:lnTo>
                    <a:pt x="85835" y="475823"/>
                  </a:lnTo>
                  <a:lnTo>
                    <a:pt x="122547" y="491523"/>
                  </a:lnTo>
                  <a:lnTo>
                    <a:pt x="143001" y="495710"/>
                  </a:lnTo>
                  <a:lnTo>
                    <a:pt x="181978" y="488174"/>
                  </a:lnTo>
                  <a:lnTo>
                    <a:pt x="234119" y="458236"/>
                  </a:lnTo>
                  <a:lnTo>
                    <a:pt x="261069" y="431909"/>
                  </a:lnTo>
                  <a:lnTo>
                    <a:pt x="290784" y="369416"/>
                  </a:lnTo>
                  <a:lnTo>
                    <a:pt x="302413" y="322499"/>
                  </a:lnTo>
                  <a:lnTo>
                    <a:pt x="305859" y="265941"/>
                  </a:lnTo>
                  <a:lnTo>
                    <a:pt x="306880" y="205003"/>
                  </a:lnTo>
                  <a:lnTo>
                    <a:pt x="304072" y="165491"/>
                  </a:lnTo>
                  <a:lnTo>
                    <a:pt x="285360" y="104991"/>
                  </a:lnTo>
                  <a:lnTo>
                    <a:pt x="251740" y="50872"/>
                  </a:lnTo>
                  <a:lnTo>
                    <a:pt x="230814" y="25385"/>
                  </a:lnTo>
                  <a:lnTo>
                    <a:pt x="201201" y="3901"/>
                  </a:lnTo>
                  <a:lnTo>
                    <a:pt x="184773" y="0"/>
                  </a:lnTo>
                  <a:lnTo>
                    <a:pt x="150269" y="3791"/>
                  </a:lnTo>
                  <a:lnTo>
                    <a:pt x="122746" y="15632"/>
                  </a:lnTo>
                  <a:lnTo>
                    <a:pt x="80250" y="48061"/>
                  </a:lnTo>
                  <a:lnTo>
                    <a:pt x="65220" y="82027"/>
                  </a:lnTo>
                  <a:lnTo>
                    <a:pt x="44130" y="144416"/>
                  </a:lnTo>
                  <a:lnTo>
                    <a:pt x="22647" y="201496"/>
                  </a:lnTo>
                  <a:lnTo>
                    <a:pt x="6633" y="252940"/>
                  </a:lnTo>
                  <a:lnTo>
                    <a:pt x="0" y="285821"/>
                  </a:lnTo>
                  <a:lnTo>
                    <a:pt x="4831" y="344112"/>
                  </a:lnTo>
                  <a:lnTo>
                    <a:pt x="11895" y="376616"/>
                  </a:lnTo>
                  <a:lnTo>
                    <a:pt x="38995" y="420611"/>
                  </a:lnTo>
                  <a:lnTo>
                    <a:pt x="87931" y="4766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3619757" y="1661560"/>
              <a:ext cx="325881" cy="576558"/>
            </a:xfrm>
            <a:custGeom>
              <a:avLst/>
              <a:gdLst/>
              <a:ahLst/>
              <a:cxnLst/>
              <a:rect l="0" t="0" r="0" b="0"/>
              <a:pathLst>
                <a:path w="325881" h="576558">
                  <a:moveTo>
                    <a:pt x="95979" y="120896"/>
                  </a:moveTo>
                  <a:lnTo>
                    <a:pt x="95979" y="167729"/>
                  </a:lnTo>
                  <a:lnTo>
                    <a:pt x="95979" y="211790"/>
                  </a:lnTo>
                  <a:lnTo>
                    <a:pt x="95979" y="273429"/>
                  </a:lnTo>
                  <a:lnTo>
                    <a:pt x="95979" y="319707"/>
                  </a:lnTo>
                  <a:lnTo>
                    <a:pt x="97502" y="369221"/>
                  </a:lnTo>
                  <a:lnTo>
                    <a:pt x="103257" y="416618"/>
                  </a:lnTo>
                  <a:lnTo>
                    <a:pt x="110894" y="471199"/>
                  </a:lnTo>
                  <a:lnTo>
                    <a:pt x="119366" y="526435"/>
                  </a:lnTo>
                  <a:lnTo>
                    <a:pt x="128209" y="571297"/>
                  </a:lnTo>
                  <a:lnTo>
                    <a:pt x="131177" y="576557"/>
                  </a:lnTo>
                  <a:lnTo>
                    <a:pt x="133155" y="570923"/>
                  </a:lnTo>
                  <a:lnTo>
                    <a:pt x="133830" y="543334"/>
                  </a:lnTo>
                  <a:lnTo>
                    <a:pt x="125645" y="490495"/>
                  </a:lnTo>
                  <a:lnTo>
                    <a:pt x="117796" y="443603"/>
                  </a:lnTo>
                  <a:lnTo>
                    <a:pt x="104813" y="380370"/>
                  </a:lnTo>
                  <a:lnTo>
                    <a:pt x="98596" y="323040"/>
                  </a:lnTo>
                  <a:lnTo>
                    <a:pt x="89476" y="274738"/>
                  </a:lnTo>
                  <a:lnTo>
                    <a:pt x="84403" y="216923"/>
                  </a:lnTo>
                  <a:lnTo>
                    <a:pt x="83217" y="173731"/>
                  </a:lnTo>
                  <a:lnTo>
                    <a:pt x="86611" y="110652"/>
                  </a:lnTo>
                  <a:lnTo>
                    <a:pt x="101328" y="53367"/>
                  </a:lnTo>
                  <a:lnTo>
                    <a:pt x="108686" y="34743"/>
                  </a:lnTo>
                  <a:lnTo>
                    <a:pt x="119685" y="20804"/>
                  </a:lnTo>
                  <a:lnTo>
                    <a:pt x="148156" y="1253"/>
                  </a:lnTo>
                  <a:lnTo>
                    <a:pt x="165803" y="0"/>
                  </a:lnTo>
                  <a:lnTo>
                    <a:pt x="205724" y="10796"/>
                  </a:lnTo>
                  <a:lnTo>
                    <a:pt x="262104" y="44021"/>
                  </a:lnTo>
                  <a:lnTo>
                    <a:pt x="300595" y="73912"/>
                  </a:lnTo>
                  <a:lnTo>
                    <a:pt x="322000" y="103569"/>
                  </a:lnTo>
                  <a:lnTo>
                    <a:pt x="325880" y="121533"/>
                  </a:lnTo>
                  <a:lnTo>
                    <a:pt x="322066" y="161805"/>
                  </a:lnTo>
                  <a:lnTo>
                    <a:pt x="306151" y="192907"/>
                  </a:lnTo>
                  <a:lnTo>
                    <a:pt x="258694" y="237701"/>
                  </a:lnTo>
                  <a:lnTo>
                    <a:pt x="203786" y="274366"/>
                  </a:lnTo>
                  <a:lnTo>
                    <a:pt x="155005" y="292647"/>
                  </a:lnTo>
                  <a:lnTo>
                    <a:pt x="92742" y="312473"/>
                  </a:lnTo>
                  <a:lnTo>
                    <a:pt x="44238" y="322389"/>
                  </a:lnTo>
                  <a:lnTo>
                    <a:pt x="0" y="3265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907692" y="1706855"/>
              <a:ext cx="302418" cy="467520"/>
            </a:xfrm>
            <a:custGeom>
              <a:avLst/>
              <a:gdLst/>
              <a:ahLst/>
              <a:cxnLst/>
              <a:rect l="0" t="0" r="0" b="0"/>
              <a:pathLst>
                <a:path w="302418" h="467520">
                  <a:moveTo>
                    <a:pt x="82268" y="281269"/>
                  </a:moveTo>
                  <a:lnTo>
                    <a:pt x="82268" y="324942"/>
                  </a:lnTo>
                  <a:lnTo>
                    <a:pt x="86330" y="370759"/>
                  </a:lnTo>
                  <a:lnTo>
                    <a:pt x="91691" y="418544"/>
                  </a:lnTo>
                  <a:lnTo>
                    <a:pt x="94073" y="460095"/>
                  </a:lnTo>
                  <a:lnTo>
                    <a:pt x="91661" y="467519"/>
                  </a:lnTo>
                  <a:lnTo>
                    <a:pt x="87006" y="466374"/>
                  </a:lnTo>
                  <a:lnTo>
                    <a:pt x="80856" y="459517"/>
                  </a:lnTo>
                  <a:lnTo>
                    <a:pt x="72201" y="398915"/>
                  </a:lnTo>
                  <a:lnTo>
                    <a:pt x="62357" y="342534"/>
                  </a:lnTo>
                  <a:lnTo>
                    <a:pt x="50059" y="299357"/>
                  </a:lnTo>
                  <a:lnTo>
                    <a:pt x="35960" y="249698"/>
                  </a:lnTo>
                  <a:lnTo>
                    <a:pt x="24615" y="197158"/>
                  </a:lnTo>
                  <a:lnTo>
                    <a:pt x="18558" y="151463"/>
                  </a:lnTo>
                  <a:lnTo>
                    <a:pt x="17389" y="109317"/>
                  </a:lnTo>
                  <a:lnTo>
                    <a:pt x="21948" y="65195"/>
                  </a:lnTo>
                  <a:lnTo>
                    <a:pt x="37177" y="32382"/>
                  </a:lnTo>
                  <a:lnTo>
                    <a:pt x="47637" y="19366"/>
                  </a:lnTo>
                  <a:lnTo>
                    <a:pt x="79572" y="4904"/>
                  </a:lnTo>
                  <a:lnTo>
                    <a:pt x="116109" y="0"/>
                  </a:lnTo>
                  <a:lnTo>
                    <a:pt x="147583" y="2898"/>
                  </a:lnTo>
                  <a:lnTo>
                    <a:pt x="205028" y="28119"/>
                  </a:lnTo>
                  <a:lnTo>
                    <a:pt x="266861" y="71398"/>
                  </a:lnTo>
                  <a:lnTo>
                    <a:pt x="296249" y="105841"/>
                  </a:lnTo>
                  <a:lnTo>
                    <a:pt x="301095" y="118613"/>
                  </a:lnTo>
                  <a:lnTo>
                    <a:pt x="302417" y="144992"/>
                  </a:lnTo>
                  <a:lnTo>
                    <a:pt x="289802" y="171950"/>
                  </a:lnTo>
                  <a:lnTo>
                    <a:pt x="257004" y="208761"/>
                  </a:lnTo>
                  <a:lnTo>
                    <a:pt x="210214" y="238965"/>
                  </a:lnTo>
                  <a:lnTo>
                    <a:pt x="169602" y="254850"/>
                  </a:lnTo>
                  <a:lnTo>
                    <a:pt x="126161" y="261910"/>
                  </a:lnTo>
                  <a:lnTo>
                    <a:pt x="66158" y="258606"/>
                  </a:lnTo>
                  <a:lnTo>
                    <a:pt x="36513" y="251899"/>
                  </a:lnTo>
                  <a:lnTo>
                    <a:pt x="0" y="2401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4180502" y="1692948"/>
              <a:ext cx="238211" cy="268346"/>
            </a:xfrm>
            <a:custGeom>
              <a:avLst/>
              <a:gdLst/>
              <a:ahLst/>
              <a:cxnLst/>
              <a:rect l="0" t="0" r="0" b="0"/>
              <a:pathLst>
                <a:path w="238211" h="268346">
                  <a:moveTo>
                    <a:pt x="56259" y="75797"/>
                  </a:moveTo>
                  <a:lnTo>
                    <a:pt x="41344" y="131394"/>
                  </a:lnTo>
                  <a:lnTo>
                    <a:pt x="37175" y="144855"/>
                  </a:lnTo>
                  <a:lnTo>
                    <a:pt x="40668" y="176061"/>
                  </a:lnTo>
                  <a:lnTo>
                    <a:pt x="67737" y="238470"/>
                  </a:lnTo>
                  <a:lnTo>
                    <a:pt x="88783" y="258801"/>
                  </a:lnTo>
                  <a:lnTo>
                    <a:pt x="100794" y="266356"/>
                  </a:lnTo>
                  <a:lnTo>
                    <a:pt x="113371" y="268345"/>
                  </a:lnTo>
                  <a:lnTo>
                    <a:pt x="139534" y="262431"/>
                  </a:lnTo>
                  <a:lnTo>
                    <a:pt x="172680" y="241970"/>
                  </a:lnTo>
                  <a:lnTo>
                    <a:pt x="201798" y="202053"/>
                  </a:lnTo>
                  <a:lnTo>
                    <a:pt x="227988" y="141870"/>
                  </a:lnTo>
                  <a:lnTo>
                    <a:pt x="238210" y="102624"/>
                  </a:lnTo>
                  <a:lnTo>
                    <a:pt x="236975" y="84541"/>
                  </a:lnTo>
                  <a:lnTo>
                    <a:pt x="223415" y="52261"/>
                  </a:lnTo>
                  <a:lnTo>
                    <a:pt x="198091" y="26742"/>
                  </a:lnTo>
                  <a:lnTo>
                    <a:pt x="182806" y="15671"/>
                  </a:lnTo>
                  <a:lnTo>
                    <a:pt x="153636" y="7433"/>
                  </a:lnTo>
                  <a:lnTo>
                    <a:pt x="111518" y="3235"/>
                  </a:lnTo>
                  <a:lnTo>
                    <a:pt x="97669" y="0"/>
                  </a:lnTo>
                  <a:lnTo>
                    <a:pt x="85389" y="890"/>
                  </a:lnTo>
                  <a:lnTo>
                    <a:pt x="63620" y="10004"/>
                  </a:lnTo>
                  <a:lnTo>
                    <a:pt x="34234" y="32266"/>
                  </a:lnTo>
                  <a:lnTo>
                    <a:pt x="6230" y="79996"/>
                  </a:lnTo>
                  <a:lnTo>
                    <a:pt x="0" y="112703"/>
                  </a:lnTo>
                  <a:lnTo>
                    <a:pt x="1414" y="1580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4482689" y="1545899"/>
              <a:ext cx="205064" cy="308146"/>
            </a:xfrm>
            <a:custGeom>
              <a:avLst/>
              <a:gdLst/>
              <a:ahLst/>
              <a:cxnLst/>
              <a:rect l="0" t="0" r="0" b="0"/>
              <a:pathLst>
                <a:path w="205064" h="308146">
                  <a:moveTo>
                    <a:pt x="110564" y="30889"/>
                  </a:moveTo>
                  <a:lnTo>
                    <a:pt x="96006" y="16332"/>
                  </a:lnTo>
                  <a:lnTo>
                    <a:pt x="57838" y="0"/>
                  </a:lnTo>
                  <a:lnTo>
                    <a:pt x="44944" y="2679"/>
                  </a:lnTo>
                  <a:lnTo>
                    <a:pt x="22492" y="21906"/>
                  </a:lnTo>
                  <a:lnTo>
                    <a:pt x="0" y="66991"/>
                  </a:lnTo>
                  <a:lnTo>
                    <a:pt x="292" y="80856"/>
                  </a:lnTo>
                  <a:lnTo>
                    <a:pt x="5056" y="93146"/>
                  </a:lnTo>
                  <a:lnTo>
                    <a:pt x="12803" y="104387"/>
                  </a:lnTo>
                  <a:lnTo>
                    <a:pt x="60100" y="134764"/>
                  </a:lnTo>
                  <a:lnTo>
                    <a:pt x="122357" y="163062"/>
                  </a:lnTo>
                  <a:lnTo>
                    <a:pt x="174489" y="190744"/>
                  </a:lnTo>
                  <a:lnTo>
                    <a:pt x="196358" y="217211"/>
                  </a:lnTo>
                  <a:lnTo>
                    <a:pt x="204323" y="232801"/>
                  </a:lnTo>
                  <a:lnTo>
                    <a:pt x="205063" y="247764"/>
                  </a:lnTo>
                  <a:lnTo>
                    <a:pt x="193697" y="276578"/>
                  </a:lnTo>
                  <a:lnTo>
                    <a:pt x="169348" y="296493"/>
                  </a:lnTo>
                  <a:lnTo>
                    <a:pt x="154323" y="303937"/>
                  </a:lnTo>
                  <a:lnTo>
                    <a:pt x="121379" y="308145"/>
                  </a:lnTo>
                  <a:lnTo>
                    <a:pt x="72634" y="306012"/>
                  </a:lnTo>
                  <a:lnTo>
                    <a:pt x="28296" y="3051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757787" y="1645344"/>
              <a:ext cx="41135" cy="191958"/>
            </a:xfrm>
            <a:custGeom>
              <a:avLst/>
              <a:gdLst/>
              <a:ahLst/>
              <a:cxnLst/>
              <a:rect l="0" t="0" r="0" b="0"/>
              <a:pathLst>
                <a:path w="41135" h="191958">
                  <a:moveTo>
                    <a:pt x="0" y="0"/>
                  </a:moveTo>
                  <a:lnTo>
                    <a:pt x="9423" y="35886"/>
                  </a:lnTo>
                  <a:lnTo>
                    <a:pt x="13964" y="90530"/>
                  </a:lnTo>
                  <a:lnTo>
                    <a:pt x="24281" y="142946"/>
                  </a:lnTo>
                  <a:lnTo>
                    <a:pt x="41134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963455" y="1508232"/>
              <a:ext cx="68557" cy="425048"/>
            </a:xfrm>
            <a:custGeom>
              <a:avLst/>
              <a:gdLst/>
              <a:ahLst/>
              <a:cxnLst/>
              <a:rect l="0" t="0" r="0" b="0"/>
              <a:pathLst>
                <a:path w="68557" h="425048">
                  <a:moveTo>
                    <a:pt x="0" y="0"/>
                  </a:moveTo>
                  <a:lnTo>
                    <a:pt x="10946" y="48356"/>
                  </a:lnTo>
                  <a:lnTo>
                    <a:pt x="19084" y="98173"/>
                  </a:lnTo>
                  <a:lnTo>
                    <a:pt x="27779" y="155861"/>
                  </a:lnTo>
                  <a:lnTo>
                    <a:pt x="36721" y="215525"/>
                  </a:lnTo>
                  <a:lnTo>
                    <a:pt x="45774" y="272511"/>
                  </a:lnTo>
                  <a:lnTo>
                    <a:pt x="54876" y="320182"/>
                  </a:lnTo>
                  <a:lnTo>
                    <a:pt x="64503" y="377218"/>
                  </a:lnTo>
                  <a:lnTo>
                    <a:pt x="68556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908610" y="1741323"/>
              <a:ext cx="164536" cy="123401"/>
            </a:xfrm>
            <a:custGeom>
              <a:avLst/>
              <a:gdLst/>
              <a:ahLst/>
              <a:cxnLst/>
              <a:rect l="0" t="0" r="0" b="0"/>
              <a:pathLst>
                <a:path w="164536" h="123401">
                  <a:moveTo>
                    <a:pt x="0" y="123400"/>
                  </a:moveTo>
                  <a:lnTo>
                    <a:pt x="0" y="94285"/>
                  </a:lnTo>
                  <a:lnTo>
                    <a:pt x="8125" y="71866"/>
                  </a:lnTo>
                  <a:lnTo>
                    <a:pt x="14558" y="61622"/>
                  </a:lnTo>
                  <a:lnTo>
                    <a:pt x="33893" y="46176"/>
                  </a:lnTo>
                  <a:lnTo>
                    <a:pt x="78598" y="28916"/>
                  </a:lnTo>
                  <a:lnTo>
                    <a:pt x="127900" y="14154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113478" y="1680513"/>
              <a:ext cx="151624" cy="126562"/>
            </a:xfrm>
            <a:custGeom>
              <a:avLst/>
              <a:gdLst/>
              <a:ahLst/>
              <a:cxnLst/>
              <a:rect l="0" t="0" r="0" b="0"/>
              <a:pathLst>
                <a:path w="151624" h="126562">
                  <a:moveTo>
                    <a:pt x="55645" y="101943"/>
                  </a:moveTo>
                  <a:lnTo>
                    <a:pt x="77481" y="87385"/>
                  </a:lnTo>
                  <a:lnTo>
                    <a:pt x="92264" y="68051"/>
                  </a:lnTo>
                  <a:lnTo>
                    <a:pt x="98339" y="56496"/>
                  </a:lnTo>
                  <a:lnTo>
                    <a:pt x="101027" y="31470"/>
                  </a:lnTo>
                  <a:lnTo>
                    <a:pt x="99611" y="18398"/>
                  </a:lnTo>
                  <a:lnTo>
                    <a:pt x="92573" y="9683"/>
                  </a:lnTo>
                  <a:lnTo>
                    <a:pt x="68503" y="0"/>
                  </a:lnTo>
                  <a:lnTo>
                    <a:pt x="56599" y="465"/>
                  </a:lnTo>
                  <a:lnTo>
                    <a:pt x="35248" y="9106"/>
                  </a:lnTo>
                  <a:lnTo>
                    <a:pt x="6098" y="31102"/>
                  </a:lnTo>
                  <a:lnTo>
                    <a:pt x="1285" y="42528"/>
                  </a:lnTo>
                  <a:lnTo>
                    <a:pt x="0" y="71474"/>
                  </a:lnTo>
                  <a:lnTo>
                    <a:pt x="8570" y="96526"/>
                  </a:lnTo>
                  <a:lnTo>
                    <a:pt x="15121" y="107473"/>
                  </a:lnTo>
                  <a:lnTo>
                    <a:pt x="25582" y="114770"/>
                  </a:lnTo>
                  <a:lnTo>
                    <a:pt x="69420" y="125041"/>
                  </a:lnTo>
                  <a:lnTo>
                    <a:pt x="116433" y="126561"/>
                  </a:lnTo>
                  <a:lnTo>
                    <a:pt x="151623" y="1156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826343" y="1439676"/>
              <a:ext cx="1" cy="13712"/>
            </a:xfrm>
            <a:custGeom>
              <a:avLst/>
              <a:gdLst/>
              <a:ahLst/>
              <a:cxnLst/>
              <a:rect l="0" t="0" r="0" b="0"/>
              <a:pathLst>
                <a:path w="1" h="13712">
                  <a:moveTo>
                    <a:pt x="0" y="1371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528001" y="1563077"/>
              <a:ext cx="244416" cy="318137"/>
            </a:xfrm>
            <a:custGeom>
              <a:avLst/>
              <a:gdLst/>
              <a:ahLst/>
              <a:cxnLst/>
              <a:rect l="0" t="0" r="0" b="0"/>
              <a:pathLst>
                <a:path w="244416" h="318137">
                  <a:moveTo>
                    <a:pt x="66169" y="0"/>
                  </a:moveTo>
                  <a:lnTo>
                    <a:pt x="64646" y="62631"/>
                  </a:lnTo>
                  <a:lnTo>
                    <a:pt x="56746" y="119953"/>
                  </a:lnTo>
                  <a:lnTo>
                    <a:pt x="52205" y="181456"/>
                  </a:lnTo>
                  <a:lnTo>
                    <a:pt x="40365" y="228456"/>
                  </a:lnTo>
                  <a:lnTo>
                    <a:pt x="1193" y="289431"/>
                  </a:lnTo>
                  <a:lnTo>
                    <a:pt x="0" y="299597"/>
                  </a:lnTo>
                  <a:lnTo>
                    <a:pt x="3775" y="307897"/>
                  </a:lnTo>
                  <a:lnTo>
                    <a:pt x="10862" y="314954"/>
                  </a:lnTo>
                  <a:lnTo>
                    <a:pt x="21680" y="318136"/>
                  </a:lnTo>
                  <a:lnTo>
                    <a:pt x="82829" y="312295"/>
                  </a:lnTo>
                  <a:lnTo>
                    <a:pt x="135599" y="304802"/>
                  </a:lnTo>
                  <a:lnTo>
                    <a:pt x="189829" y="302581"/>
                  </a:lnTo>
                  <a:lnTo>
                    <a:pt x="244415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853122" y="1659055"/>
              <a:ext cx="175347" cy="252026"/>
            </a:xfrm>
            <a:custGeom>
              <a:avLst/>
              <a:gdLst/>
              <a:ahLst/>
              <a:cxnLst/>
              <a:rect l="0" t="0" r="0" b="0"/>
              <a:pathLst>
                <a:path w="175347" h="252026">
                  <a:moveTo>
                    <a:pt x="42694" y="0"/>
                  </a:moveTo>
                  <a:lnTo>
                    <a:pt x="20858" y="7279"/>
                  </a:lnTo>
                  <a:lnTo>
                    <a:pt x="6075" y="23040"/>
                  </a:lnTo>
                  <a:lnTo>
                    <a:pt x="0" y="33642"/>
                  </a:lnTo>
                  <a:lnTo>
                    <a:pt x="2043" y="40710"/>
                  </a:lnTo>
                  <a:lnTo>
                    <a:pt x="9500" y="45422"/>
                  </a:lnTo>
                  <a:lnTo>
                    <a:pt x="30989" y="53704"/>
                  </a:lnTo>
                  <a:lnTo>
                    <a:pt x="86199" y="92462"/>
                  </a:lnTo>
                  <a:lnTo>
                    <a:pt x="147041" y="137603"/>
                  </a:lnTo>
                  <a:lnTo>
                    <a:pt x="170830" y="158151"/>
                  </a:lnTo>
                  <a:lnTo>
                    <a:pt x="175346" y="167896"/>
                  </a:lnTo>
                  <a:lnTo>
                    <a:pt x="175309" y="177440"/>
                  </a:lnTo>
                  <a:lnTo>
                    <a:pt x="167144" y="196169"/>
                  </a:lnTo>
                  <a:lnTo>
                    <a:pt x="153357" y="214650"/>
                  </a:lnTo>
                  <a:lnTo>
                    <a:pt x="121188" y="234906"/>
                  </a:lnTo>
                  <a:lnTo>
                    <a:pt x="75431" y="250556"/>
                  </a:lnTo>
                  <a:lnTo>
                    <a:pt x="45056" y="252025"/>
                  </a:lnTo>
                  <a:lnTo>
                    <a:pt x="20892" y="247600"/>
                  </a:lnTo>
                  <a:lnTo>
                    <a:pt x="14448" y="244287"/>
                  </a:lnTo>
                  <a:lnTo>
                    <a:pt x="1561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203610" y="1584412"/>
              <a:ext cx="350345" cy="280312"/>
            </a:xfrm>
            <a:custGeom>
              <a:avLst/>
              <a:gdLst/>
              <a:ahLst/>
              <a:cxnLst/>
              <a:rect l="0" t="0" r="0" b="0"/>
              <a:pathLst>
                <a:path w="350345" h="280312">
                  <a:moveTo>
                    <a:pt x="213232" y="47221"/>
                  </a:moveTo>
                  <a:lnTo>
                    <a:pt x="213232" y="18106"/>
                  </a:lnTo>
                  <a:lnTo>
                    <a:pt x="207138" y="9529"/>
                  </a:lnTo>
                  <a:lnTo>
                    <a:pt x="196981" y="3812"/>
                  </a:lnTo>
                  <a:lnTo>
                    <a:pt x="184116" y="0"/>
                  </a:lnTo>
                  <a:lnTo>
                    <a:pt x="149510" y="7952"/>
                  </a:lnTo>
                  <a:lnTo>
                    <a:pt x="87062" y="43019"/>
                  </a:lnTo>
                  <a:lnTo>
                    <a:pt x="35963" y="82333"/>
                  </a:lnTo>
                  <a:lnTo>
                    <a:pt x="14600" y="112085"/>
                  </a:lnTo>
                  <a:lnTo>
                    <a:pt x="0" y="170374"/>
                  </a:lnTo>
                  <a:lnTo>
                    <a:pt x="2522" y="187215"/>
                  </a:lnTo>
                  <a:lnTo>
                    <a:pt x="17511" y="214052"/>
                  </a:lnTo>
                  <a:lnTo>
                    <a:pt x="43470" y="232073"/>
                  </a:lnTo>
                  <a:lnTo>
                    <a:pt x="58924" y="239012"/>
                  </a:lnTo>
                  <a:lnTo>
                    <a:pt x="96407" y="242659"/>
                  </a:lnTo>
                  <a:lnTo>
                    <a:pt x="117067" y="241498"/>
                  </a:lnTo>
                  <a:lnTo>
                    <a:pt x="148148" y="228021"/>
                  </a:lnTo>
                  <a:lnTo>
                    <a:pt x="172118" y="205274"/>
                  </a:lnTo>
                  <a:lnTo>
                    <a:pt x="208271" y="145079"/>
                  </a:lnTo>
                  <a:lnTo>
                    <a:pt x="214495" y="130741"/>
                  </a:lnTo>
                  <a:lnTo>
                    <a:pt x="217348" y="98560"/>
                  </a:lnTo>
                  <a:lnTo>
                    <a:pt x="215976" y="81447"/>
                  </a:lnTo>
                  <a:lnTo>
                    <a:pt x="216585" y="77656"/>
                  </a:lnTo>
                  <a:lnTo>
                    <a:pt x="228509" y="126303"/>
                  </a:lnTo>
                  <a:lnTo>
                    <a:pt x="239827" y="163112"/>
                  </a:lnTo>
                  <a:lnTo>
                    <a:pt x="284333" y="223983"/>
                  </a:lnTo>
                  <a:lnTo>
                    <a:pt x="319614" y="258036"/>
                  </a:lnTo>
                  <a:lnTo>
                    <a:pt x="350344" y="2803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659068" y="1604211"/>
              <a:ext cx="155400" cy="248930"/>
            </a:xfrm>
            <a:custGeom>
              <a:avLst/>
              <a:gdLst/>
              <a:ahLst/>
              <a:cxnLst/>
              <a:rect l="0" t="0" r="0" b="0"/>
              <a:pathLst>
                <a:path w="155400" h="248930">
                  <a:moveTo>
                    <a:pt x="18287" y="109689"/>
                  </a:moveTo>
                  <a:lnTo>
                    <a:pt x="19810" y="154998"/>
                  </a:lnTo>
                  <a:lnTo>
                    <a:pt x="29233" y="211137"/>
                  </a:lnTo>
                  <a:lnTo>
                    <a:pt x="37371" y="243138"/>
                  </a:lnTo>
                  <a:lnTo>
                    <a:pt x="35580" y="248929"/>
                  </a:lnTo>
                  <a:lnTo>
                    <a:pt x="29816" y="248220"/>
                  </a:lnTo>
                  <a:lnTo>
                    <a:pt x="21403" y="243177"/>
                  </a:lnTo>
                  <a:lnTo>
                    <a:pt x="7992" y="217260"/>
                  </a:lnTo>
                  <a:lnTo>
                    <a:pt x="0" y="181874"/>
                  </a:lnTo>
                  <a:lnTo>
                    <a:pt x="5590" y="127692"/>
                  </a:lnTo>
                  <a:lnTo>
                    <a:pt x="27389" y="74567"/>
                  </a:lnTo>
                  <a:lnTo>
                    <a:pt x="49755" y="43805"/>
                  </a:lnTo>
                  <a:lnTo>
                    <a:pt x="78992" y="23023"/>
                  </a:lnTo>
                  <a:lnTo>
                    <a:pt x="121588" y="6821"/>
                  </a:lnTo>
                  <a:lnTo>
                    <a:pt x="15539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867647" y="1706371"/>
              <a:ext cx="207334" cy="226909"/>
            </a:xfrm>
            <a:custGeom>
              <a:avLst/>
              <a:gdLst/>
              <a:ahLst/>
              <a:cxnLst/>
              <a:rect l="0" t="0" r="0" b="0"/>
              <a:pathLst>
                <a:path w="207334" h="226909">
                  <a:moveTo>
                    <a:pt x="15376" y="117219"/>
                  </a:moveTo>
                  <a:lnTo>
                    <a:pt x="72628" y="79051"/>
                  </a:lnTo>
                  <a:lnTo>
                    <a:pt x="104789" y="45479"/>
                  </a:lnTo>
                  <a:lnTo>
                    <a:pt x="110025" y="32829"/>
                  </a:lnTo>
                  <a:lnTo>
                    <a:pt x="111779" y="6586"/>
                  </a:lnTo>
                  <a:lnTo>
                    <a:pt x="105544" y="806"/>
                  </a:lnTo>
                  <a:lnTo>
                    <a:pt x="95292" y="0"/>
                  </a:lnTo>
                  <a:lnTo>
                    <a:pt x="70699" y="7230"/>
                  </a:lnTo>
                  <a:lnTo>
                    <a:pt x="49613" y="20600"/>
                  </a:lnTo>
                  <a:lnTo>
                    <a:pt x="20612" y="59814"/>
                  </a:lnTo>
                  <a:lnTo>
                    <a:pt x="0" y="110028"/>
                  </a:lnTo>
                  <a:lnTo>
                    <a:pt x="1432" y="141445"/>
                  </a:lnTo>
                  <a:lnTo>
                    <a:pt x="6080" y="156222"/>
                  </a:lnTo>
                  <a:lnTo>
                    <a:pt x="27495" y="180765"/>
                  </a:lnTo>
                  <a:lnTo>
                    <a:pt x="83618" y="214070"/>
                  </a:lnTo>
                  <a:lnTo>
                    <a:pt x="139530" y="223104"/>
                  </a:lnTo>
                  <a:lnTo>
                    <a:pt x="170089" y="225218"/>
                  </a:lnTo>
                  <a:lnTo>
                    <a:pt x="207333" y="2269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7240679" y="1576788"/>
              <a:ext cx="300117" cy="411337"/>
            </a:xfrm>
            <a:custGeom>
              <a:avLst/>
              <a:gdLst/>
              <a:ahLst/>
              <a:cxnLst/>
              <a:rect l="0" t="0" r="0" b="0"/>
              <a:pathLst>
                <a:path w="300117" h="411337">
                  <a:moveTo>
                    <a:pt x="163370" y="0"/>
                  </a:moveTo>
                  <a:lnTo>
                    <a:pt x="111685" y="3047"/>
                  </a:lnTo>
                  <a:lnTo>
                    <a:pt x="69852" y="21893"/>
                  </a:lnTo>
                  <a:lnTo>
                    <a:pt x="10764" y="71740"/>
                  </a:lnTo>
                  <a:lnTo>
                    <a:pt x="3741" y="84390"/>
                  </a:lnTo>
                  <a:lnTo>
                    <a:pt x="0" y="110633"/>
                  </a:lnTo>
                  <a:lnTo>
                    <a:pt x="5706" y="122506"/>
                  </a:lnTo>
                  <a:lnTo>
                    <a:pt x="28296" y="143824"/>
                  </a:lnTo>
                  <a:lnTo>
                    <a:pt x="83028" y="171390"/>
                  </a:lnTo>
                  <a:lnTo>
                    <a:pt x="131778" y="186709"/>
                  </a:lnTo>
                  <a:lnTo>
                    <a:pt x="189969" y="205534"/>
                  </a:lnTo>
                  <a:lnTo>
                    <a:pt x="252754" y="223923"/>
                  </a:lnTo>
                  <a:lnTo>
                    <a:pt x="279777" y="241204"/>
                  </a:lnTo>
                  <a:lnTo>
                    <a:pt x="291249" y="252211"/>
                  </a:lnTo>
                  <a:lnTo>
                    <a:pt x="297374" y="264119"/>
                  </a:lnTo>
                  <a:lnTo>
                    <a:pt x="300116" y="289538"/>
                  </a:lnTo>
                  <a:lnTo>
                    <a:pt x="285816" y="336823"/>
                  </a:lnTo>
                  <a:lnTo>
                    <a:pt x="262479" y="363492"/>
                  </a:lnTo>
                  <a:lnTo>
                    <a:pt x="223204" y="391574"/>
                  </a:lnTo>
                  <a:lnTo>
                    <a:pt x="190792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7596005" y="1672767"/>
              <a:ext cx="205669" cy="244214"/>
            </a:xfrm>
            <a:custGeom>
              <a:avLst/>
              <a:gdLst/>
              <a:ahLst/>
              <a:cxnLst/>
              <a:rect l="0" t="0" r="0" b="0"/>
              <a:pathLst>
                <a:path w="205669" h="244214">
                  <a:moveTo>
                    <a:pt x="0" y="0"/>
                  </a:moveTo>
                  <a:lnTo>
                    <a:pt x="4063" y="55596"/>
                  </a:lnTo>
                  <a:lnTo>
                    <a:pt x="14916" y="104326"/>
                  </a:lnTo>
                  <a:lnTo>
                    <a:pt x="27780" y="162945"/>
                  </a:lnTo>
                  <a:lnTo>
                    <a:pt x="45302" y="214845"/>
                  </a:lnTo>
                  <a:lnTo>
                    <a:pt x="53054" y="230068"/>
                  </a:lnTo>
                  <a:lnTo>
                    <a:pt x="62792" y="238692"/>
                  </a:lnTo>
                  <a:lnTo>
                    <a:pt x="73855" y="242919"/>
                  </a:lnTo>
                  <a:lnTo>
                    <a:pt x="85800" y="244213"/>
                  </a:lnTo>
                  <a:lnTo>
                    <a:pt x="95287" y="240505"/>
                  </a:lnTo>
                  <a:lnTo>
                    <a:pt x="109891" y="224198"/>
                  </a:lnTo>
                  <a:lnTo>
                    <a:pt x="126677" y="182043"/>
                  </a:lnTo>
                  <a:lnTo>
                    <a:pt x="134020" y="130958"/>
                  </a:lnTo>
                  <a:lnTo>
                    <a:pt x="136196" y="77227"/>
                  </a:lnTo>
                  <a:lnTo>
                    <a:pt x="129562" y="29991"/>
                  </a:lnTo>
                  <a:lnTo>
                    <a:pt x="127509" y="26088"/>
                  </a:lnTo>
                  <a:lnTo>
                    <a:pt x="126139" y="29579"/>
                  </a:lnTo>
                  <a:lnTo>
                    <a:pt x="125227" y="38001"/>
                  </a:lnTo>
                  <a:lnTo>
                    <a:pt x="144131" y="93779"/>
                  </a:lnTo>
                  <a:lnTo>
                    <a:pt x="168178" y="150389"/>
                  </a:lnTo>
                  <a:lnTo>
                    <a:pt x="205668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810130" y="1604157"/>
              <a:ext cx="222074" cy="376001"/>
            </a:xfrm>
            <a:custGeom>
              <a:avLst/>
              <a:gdLst/>
              <a:ahLst/>
              <a:cxnLst/>
              <a:rect l="0" t="0" r="0" b="0"/>
              <a:pathLst>
                <a:path w="222074" h="376001">
                  <a:moveTo>
                    <a:pt x="46388" y="123454"/>
                  </a:moveTo>
                  <a:lnTo>
                    <a:pt x="57335" y="175139"/>
                  </a:lnTo>
                  <a:lnTo>
                    <a:pt x="69775" y="221544"/>
                  </a:lnTo>
                  <a:lnTo>
                    <a:pt x="81587" y="280658"/>
                  </a:lnTo>
                  <a:lnTo>
                    <a:pt x="87286" y="335922"/>
                  </a:lnTo>
                  <a:lnTo>
                    <a:pt x="94019" y="367184"/>
                  </a:lnTo>
                  <a:lnTo>
                    <a:pt x="93377" y="374302"/>
                  </a:lnTo>
                  <a:lnTo>
                    <a:pt x="89901" y="376000"/>
                  </a:lnTo>
                  <a:lnTo>
                    <a:pt x="84538" y="374086"/>
                  </a:lnTo>
                  <a:lnTo>
                    <a:pt x="62431" y="349554"/>
                  </a:lnTo>
                  <a:lnTo>
                    <a:pt x="36584" y="298782"/>
                  </a:lnTo>
                  <a:lnTo>
                    <a:pt x="16908" y="250053"/>
                  </a:lnTo>
                  <a:lnTo>
                    <a:pt x="1429" y="192112"/>
                  </a:lnTo>
                  <a:lnTo>
                    <a:pt x="0" y="148890"/>
                  </a:lnTo>
                  <a:lnTo>
                    <a:pt x="11823" y="85795"/>
                  </a:lnTo>
                  <a:lnTo>
                    <a:pt x="27979" y="50349"/>
                  </a:lnTo>
                  <a:lnTo>
                    <a:pt x="50394" y="24438"/>
                  </a:lnTo>
                  <a:lnTo>
                    <a:pt x="103266" y="0"/>
                  </a:lnTo>
                  <a:lnTo>
                    <a:pt x="141239" y="537"/>
                  </a:lnTo>
                  <a:lnTo>
                    <a:pt x="176906" y="12456"/>
                  </a:lnTo>
                  <a:lnTo>
                    <a:pt x="207992" y="32988"/>
                  </a:lnTo>
                  <a:lnTo>
                    <a:pt x="216586" y="46385"/>
                  </a:lnTo>
                  <a:lnTo>
                    <a:pt x="222073" y="77522"/>
                  </a:lnTo>
                  <a:lnTo>
                    <a:pt x="215371" y="103548"/>
                  </a:lnTo>
                  <a:lnTo>
                    <a:pt x="186241" y="145083"/>
                  </a:lnTo>
                  <a:lnTo>
                    <a:pt x="130777" y="181104"/>
                  </a:lnTo>
                  <a:lnTo>
                    <a:pt x="82355" y="200408"/>
                  </a:lnTo>
                  <a:lnTo>
                    <a:pt x="60100" y="2057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8065567" y="1611478"/>
              <a:ext cx="176003" cy="333166"/>
            </a:xfrm>
            <a:custGeom>
              <a:avLst/>
              <a:gdLst/>
              <a:ahLst/>
              <a:cxnLst/>
              <a:rect l="0" t="0" r="0" b="0"/>
              <a:pathLst>
                <a:path w="176003" h="333166">
                  <a:moveTo>
                    <a:pt x="37753" y="88711"/>
                  </a:moveTo>
                  <a:lnTo>
                    <a:pt x="52668" y="144308"/>
                  </a:lnTo>
                  <a:lnTo>
                    <a:pt x="69983" y="198549"/>
                  </a:lnTo>
                  <a:lnTo>
                    <a:pt x="76248" y="261415"/>
                  </a:lnTo>
                  <a:lnTo>
                    <a:pt x="78104" y="323376"/>
                  </a:lnTo>
                  <a:lnTo>
                    <a:pt x="73794" y="331992"/>
                  </a:lnTo>
                  <a:lnTo>
                    <a:pt x="66351" y="333165"/>
                  </a:lnTo>
                  <a:lnTo>
                    <a:pt x="56818" y="329377"/>
                  </a:lnTo>
                  <a:lnTo>
                    <a:pt x="42164" y="308918"/>
                  </a:lnTo>
                  <a:lnTo>
                    <a:pt x="20343" y="253409"/>
                  </a:lnTo>
                  <a:lnTo>
                    <a:pt x="6019" y="190324"/>
                  </a:lnTo>
                  <a:lnTo>
                    <a:pt x="796" y="144029"/>
                  </a:lnTo>
                  <a:lnTo>
                    <a:pt x="0" y="99585"/>
                  </a:lnTo>
                  <a:lnTo>
                    <a:pt x="9639" y="43351"/>
                  </a:lnTo>
                  <a:lnTo>
                    <a:pt x="23227" y="17261"/>
                  </a:lnTo>
                  <a:lnTo>
                    <a:pt x="34163" y="9085"/>
                  </a:lnTo>
                  <a:lnTo>
                    <a:pt x="62564" y="0"/>
                  </a:lnTo>
                  <a:lnTo>
                    <a:pt x="77146" y="2148"/>
                  </a:lnTo>
                  <a:lnTo>
                    <a:pt x="117982" y="25484"/>
                  </a:lnTo>
                  <a:lnTo>
                    <a:pt x="150055" y="55419"/>
                  </a:lnTo>
                  <a:lnTo>
                    <a:pt x="169425" y="85087"/>
                  </a:lnTo>
                  <a:lnTo>
                    <a:pt x="176002" y="114523"/>
                  </a:lnTo>
                  <a:lnTo>
                    <a:pt x="172323" y="142840"/>
                  </a:lnTo>
                  <a:lnTo>
                    <a:pt x="160532" y="170660"/>
                  </a:lnTo>
                  <a:lnTo>
                    <a:pt x="137010" y="190134"/>
                  </a:lnTo>
                  <a:lnTo>
                    <a:pt x="107766" y="202344"/>
                  </a:lnTo>
                  <a:lnTo>
                    <a:pt x="51464" y="212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8267854" y="1329987"/>
              <a:ext cx="95980" cy="438759"/>
            </a:xfrm>
            <a:custGeom>
              <a:avLst/>
              <a:gdLst/>
              <a:ahLst/>
              <a:cxnLst/>
              <a:rect l="0" t="0" r="0" b="0"/>
              <a:pathLst>
                <a:path w="95980" h="438759">
                  <a:moveTo>
                    <a:pt x="0" y="0"/>
                  </a:moveTo>
                  <a:lnTo>
                    <a:pt x="19084" y="57252"/>
                  </a:lnTo>
                  <a:lnTo>
                    <a:pt x="36722" y="111688"/>
                  </a:lnTo>
                  <a:lnTo>
                    <a:pt x="50321" y="160387"/>
                  </a:lnTo>
                  <a:lnTo>
                    <a:pt x="64000" y="210533"/>
                  </a:lnTo>
                  <a:lnTo>
                    <a:pt x="73132" y="261659"/>
                  </a:lnTo>
                  <a:lnTo>
                    <a:pt x="82270" y="311804"/>
                  </a:lnTo>
                  <a:lnTo>
                    <a:pt x="89886" y="357959"/>
                  </a:lnTo>
                  <a:lnTo>
                    <a:pt x="94775" y="420992"/>
                  </a:lnTo>
                  <a:lnTo>
                    <a:pt x="95979" y="4387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8362902" y="1571830"/>
              <a:ext cx="151755" cy="210627"/>
            </a:xfrm>
            <a:custGeom>
              <a:avLst/>
              <a:gdLst/>
              <a:ahLst/>
              <a:cxnLst/>
              <a:rect l="0" t="0" r="0" b="0"/>
              <a:pathLst>
                <a:path w="151755" h="210627">
                  <a:moveTo>
                    <a:pt x="110620" y="73514"/>
                  </a:moveTo>
                  <a:lnTo>
                    <a:pt x="132457" y="58957"/>
                  </a:lnTo>
                  <a:lnTo>
                    <a:pt x="137366" y="48574"/>
                  </a:lnTo>
                  <a:lnTo>
                    <a:pt x="138757" y="20788"/>
                  </a:lnTo>
                  <a:lnTo>
                    <a:pt x="130902" y="10941"/>
                  </a:lnTo>
                  <a:lnTo>
                    <a:pt x="101860" y="0"/>
                  </a:lnTo>
                  <a:lnTo>
                    <a:pt x="71687" y="3262"/>
                  </a:lnTo>
                  <a:lnTo>
                    <a:pt x="44565" y="14869"/>
                  </a:lnTo>
                  <a:lnTo>
                    <a:pt x="22355" y="30184"/>
                  </a:lnTo>
                  <a:lnTo>
                    <a:pt x="6390" y="55272"/>
                  </a:lnTo>
                  <a:lnTo>
                    <a:pt x="0" y="70493"/>
                  </a:lnTo>
                  <a:lnTo>
                    <a:pt x="1025" y="103656"/>
                  </a:lnTo>
                  <a:lnTo>
                    <a:pt x="13160" y="137185"/>
                  </a:lnTo>
                  <a:lnTo>
                    <a:pt x="33789" y="167321"/>
                  </a:lnTo>
                  <a:lnTo>
                    <a:pt x="58192" y="187825"/>
                  </a:lnTo>
                  <a:lnTo>
                    <a:pt x="85795" y="200492"/>
                  </a:lnTo>
                  <a:lnTo>
                    <a:pt x="136919" y="208624"/>
                  </a:lnTo>
                  <a:lnTo>
                    <a:pt x="151754" y="2106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8583212" y="1631633"/>
              <a:ext cx="19085" cy="164535"/>
            </a:xfrm>
            <a:custGeom>
              <a:avLst/>
              <a:gdLst/>
              <a:ahLst/>
              <a:cxnLst/>
              <a:rect l="0" t="0" r="0" b="0"/>
              <a:pathLst>
                <a:path w="19085" h="164535">
                  <a:moveTo>
                    <a:pt x="0" y="0"/>
                  </a:moveTo>
                  <a:lnTo>
                    <a:pt x="1523" y="53209"/>
                  </a:lnTo>
                  <a:lnTo>
                    <a:pt x="10946" y="104465"/>
                  </a:lnTo>
                  <a:lnTo>
                    <a:pt x="19084" y="134790"/>
                  </a:lnTo>
                  <a:lnTo>
                    <a:pt x="18816" y="144705"/>
                  </a:lnTo>
                  <a:lnTo>
                    <a:pt x="15591" y="151315"/>
                  </a:lnTo>
                  <a:lnTo>
                    <a:pt x="0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8596923" y="1580489"/>
              <a:ext cx="301648" cy="188257"/>
            </a:xfrm>
            <a:custGeom>
              <a:avLst/>
              <a:gdLst/>
              <a:ahLst/>
              <a:cxnLst/>
              <a:rect l="0" t="0" r="0" b="0"/>
              <a:pathLst>
                <a:path w="301648" h="188257">
                  <a:moveTo>
                    <a:pt x="0" y="37433"/>
                  </a:moveTo>
                  <a:lnTo>
                    <a:pt x="21837" y="22875"/>
                  </a:lnTo>
                  <a:lnTo>
                    <a:pt x="52871" y="23853"/>
                  </a:lnTo>
                  <a:lnTo>
                    <a:pt x="87483" y="34444"/>
                  </a:lnTo>
                  <a:lnTo>
                    <a:pt x="113024" y="49308"/>
                  </a:lnTo>
                  <a:lnTo>
                    <a:pt x="144533" y="82085"/>
                  </a:lnTo>
                  <a:lnTo>
                    <a:pt x="165886" y="120742"/>
                  </a:lnTo>
                  <a:lnTo>
                    <a:pt x="168691" y="147586"/>
                  </a:lnTo>
                  <a:lnTo>
                    <a:pt x="167305" y="161142"/>
                  </a:lnTo>
                  <a:lnTo>
                    <a:pt x="161811" y="167133"/>
                  </a:lnTo>
                  <a:lnTo>
                    <a:pt x="153579" y="168080"/>
                  </a:lnTo>
                  <a:lnTo>
                    <a:pt x="143519" y="165665"/>
                  </a:lnTo>
                  <a:lnTo>
                    <a:pt x="136813" y="157961"/>
                  </a:lnTo>
                  <a:lnTo>
                    <a:pt x="129362" y="133150"/>
                  </a:lnTo>
                  <a:lnTo>
                    <a:pt x="132446" y="84921"/>
                  </a:lnTo>
                  <a:lnTo>
                    <a:pt x="150287" y="39316"/>
                  </a:lnTo>
                  <a:lnTo>
                    <a:pt x="174452" y="14910"/>
                  </a:lnTo>
                  <a:lnTo>
                    <a:pt x="189428" y="4136"/>
                  </a:lnTo>
                  <a:lnTo>
                    <a:pt x="202459" y="0"/>
                  </a:lnTo>
                  <a:lnTo>
                    <a:pt x="214193" y="290"/>
                  </a:lnTo>
                  <a:lnTo>
                    <a:pt x="235356" y="8737"/>
                  </a:lnTo>
                  <a:lnTo>
                    <a:pt x="254918" y="22648"/>
                  </a:lnTo>
                  <a:lnTo>
                    <a:pt x="283062" y="62167"/>
                  </a:lnTo>
                  <a:lnTo>
                    <a:pt x="296140" y="119750"/>
                  </a:lnTo>
                  <a:lnTo>
                    <a:pt x="299200" y="150699"/>
                  </a:lnTo>
                  <a:lnTo>
                    <a:pt x="301647" y="1882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8967126" y="1645344"/>
              <a:ext cx="82268" cy="82268"/>
            </a:xfrm>
            <a:custGeom>
              <a:avLst/>
              <a:gdLst/>
              <a:ahLst/>
              <a:cxnLst/>
              <a:rect l="0" t="0" r="0" b="0"/>
              <a:pathLst>
                <a:path w="82268" h="82268">
                  <a:moveTo>
                    <a:pt x="0" y="82267"/>
                  </a:moveTo>
                  <a:lnTo>
                    <a:pt x="31315" y="69797"/>
                  </a:lnTo>
                  <a:lnTo>
                    <a:pt x="49973" y="55904"/>
                  </a:lnTo>
                  <a:lnTo>
                    <a:pt x="8226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8923755" y="1604211"/>
              <a:ext cx="386151" cy="246802"/>
            </a:xfrm>
            <a:custGeom>
              <a:avLst/>
              <a:gdLst/>
              <a:ahLst/>
              <a:cxnLst/>
              <a:rect l="0" t="0" r="0" b="0"/>
              <a:pathLst>
                <a:path w="386151" h="246802">
                  <a:moveTo>
                    <a:pt x="43371" y="0"/>
                  </a:moveTo>
                  <a:lnTo>
                    <a:pt x="13541" y="48807"/>
                  </a:lnTo>
                  <a:lnTo>
                    <a:pt x="5202" y="64531"/>
                  </a:lnTo>
                  <a:lnTo>
                    <a:pt x="0" y="102314"/>
                  </a:lnTo>
                  <a:lnTo>
                    <a:pt x="4290" y="141451"/>
                  </a:lnTo>
                  <a:lnTo>
                    <a:pt x="16353" y="174080"/>
                  </a:lnTo>
                  <a:lnTo>
                    <a:pt x="47553" y="210866"/>
                  </a:lnTo>
                  <a:lnTo>
                    <a:pt x="61393" y="216751"/>
                  </a:lnTo>
                  <a:lnTo>
                    <a:pt x="93022" y="219226"/>
                  </a:lnTo>
                  <a:lnTo>
                    <a:pt x="123330" y="211186"/>
                  </a:lnTo>
                  <a:lnTo>
                    <a:pt x="150511" y="195932"/>
                  </a:lnTo>
                  <a:lnTo>
                    <a:pt x="172748" y="173918"/>
                  </a:lnTo>
                  <a:lnTo>
                    <a:pt x="184663" y="144837"/>
                  </a:lnTo>
                  <a:lnTo>
                    <a:pt x="188435" y="113123"/>
                  </a:lnTo>
                  <a:lnTo>
                    <a:pt x="185032" y="83793"/>
                  </a:lnTo>
                  <a:lnTo>
                    <a:pt x="183516" y="80237"/>
                  </a:lnTo>
                  <a:lnTo>
                    <a:pt x="181831" y="92537"/>
                  </a:lnTo>
                  <a:lnTo>
                    <a:pt x="191696" y="148563"/>
                  </a:lnTo>
                  <a:lnTo>
                    <a:pt x="199685" y="177241"/>
                  </a:lnTo>
                  <a:lnTo>
                    <a:pt x="199378" y="183670"/>
                  </a:lnTo>
                  <a:lnTo>
                    <a:pt x="196126" y="184908"/>
                  </a:lnTo>
                  <a:lnTo>
                    <a:pt x="190912" y="182687"/>
                  </a:lnTo>
                  <a:lnTo>
                    <a:pt x="187435" y="175113"/>
                  </a:lnTo>
                  <a:lnTo>
                    <a:pt x="183573" y="150446"/>
                  </a:lnTo>
                  <a:lnTo>
                    <a:pt x="192040" y="95903"/>
                  </a:lnTo>
                  <a:lnTo>
                    <a:pt x="199838" y="68523"/>
                  </a:lnTo>
                  <a:lnTo>
                    <a:pt x="208621" y="59393"/>
                  </a:lnTo>
                  <a:lnTo>
                    <a:pt x="234630" y="49249"/>
                  </a:lnTo>
                  <a:lnTo>
                    <a:pt x="247050" y="49590"/>
                  </a:lnTo>
                  <a:lnTo>
                    <a:pt x="268975" y="58095"/>
                  </a:lnTo>
                  <a:lnTo>
                    <a:pt x="288876" y="80157"/>
                  </a:lnTo>
                  <a:lnTo>
                    <a:pt x="326480" y="136695"/>
                  </a:lnTo>
                  <a:lnTo>
                    <a:pt x="361725" y="191874"/>
                  </a:lnTo>
                  <a:lnTo>
                    <a:pt x="386150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9351039" y="1357409"/>
              <a:ext cx="95980" cy="507315"/>
            </a:xfrm>
            <a:custGeom>
              <a:avLst/>
              <a:gdLst/>
              <a:ahLst/>
              <a:cxnLst/>
              <a:rect l="0" t="0" r="0" b="0"/>
              <a:pathLst>
                <a:path w="95980" h="507315">
                  <a:moveTo>
                    <a:pt x="0" y="0"/>
                  </a:moveTo>
                  <a:lnTo>
                    <a:pt x="14916" y="55597"/>
                  </a:lnTo>
                  <a:lnTo>
                    <a:pt x="27779" y="108389"/>
                  </a:lnTo>
                  <a:lnTo>
                    <a:pt x="41240" y="169735"/>
                  </a:lnTo>
                  <a:lnTo>
                    <a:pt x="50813" y="220920"/>
                  </a:lnTo>
                  <a:lnTo>
                    <a:pt x="57713" y="270618"/>
                  </a:lnTo>
                  <a:lnTo>
                    <a:pt x="69406" y="322414"/>
                  </a:lnTo>
                  <a:lnTo>
                    <a:pt x="76551" y="364198"/>
                  </a:lnTo>
                  <a:lnTo>
                    <a:pt x="82098" y="427500"/>
                  </a:lnTo>
                  <a:lnTo>
                    <a:pt x="92785" y="483254"/>
                  </a:lnTo>
                  <a:lnTo>
                    <a:pt x="95979" y="5073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9323617" y="1565871"/>
              <a:ext cx="260514" cy="24629"/>
            </a:xfrm>
            <a:custGeom>
              <a:avLst/>
              <a:gdLst/>
              <a:ahLst/>
              <a:cxnLst/>
              <a:rect l="0" t="0" r="0" b="0"/>
              <a:pathLst>
                <a:path w="260514" h="24629">
                  <a:moveTo>
                    <a:pt x="0" y="10917"/>
                  </a:moveTo>
                  <a:lnTo>
                    <a:pt x="35886" y="1494"/>
                  </a:lnTo>
                  <a:lnTo>
                    <a:pt x="90530" y="0"/>
                  </a:lnTo>
                  <a:lnTo>
                    <a:pt x="144469" y="8529"/>
                  </a:lnTo>
                  <a:lnTo>
                    <a:pt x="191598" y="19181"/>
                  </a:lnTo>
                  <a:lnTo>
                    <a:pt x="245094" y="23552"/>
                  </a:lnTo>
                  <a:lnTo>
                    <a:pt x="260513" y="246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9555270" y="1549366"/>
              <a:ext cx="165973" cy="274225"/>
            </a:xfrm>
            <a:custGeom>
              <a:avLst/>
              <a:gdLst/>
              <a:ahLst/>
              <a:cxnLst/>
              <a:rect l="0" t="0" r="0" b="0"/>
              <a:pathLst>
                <a:path w="165973" h="274225">
                  <a:moveTo>
                    <a:pt x="124838" y="0"/>
                  </a:moveTo>
                  <a:lnTo>
                    <a:pt x="95723" y="14557"/>
                  </a:lnTo>
                  <a:lnTo>
                    <a:pt x="73304" y="37955"/>
                  </a:lnTo>
                  <a:lnTo>
                    <a:pt x="24725" y="101371"/>
                  </a:lnTo>
                  <a:lnTo>
                    <a:pt x="6201" y="132399"/>
                  </a:lnTo>
                  <a:lnTo>
                    <a:pt x="0" y="162440"/>
                  </a:lnTo>
                  <a:lnTo>
                    <a:pt x="479" y="176849"/>
                  </a:lnTo>
                  <a:lnTo>
                    <a:pt x="6892" y="186455"/>
                  </a:lnTo>
                  <a:lnTo>
                    <a:pt x="17262" y="192859"/>
                  </a:lnTo>
                  <a:lnTo>
                    <a:pt x="30269" y="197129"/>
                  </a:lnTo>
                  <a:lnTo>
                    <a:pt x="41987" y="195405"/>
                  </a:lnTo>
                  <a:lnTo>
                    <a:pt x="63132" y="181301"/>
                  </a:lnTo>
                  <a:lnTo>
                    <a:pt x="100010" y="144430"/>
                  </a:lnTo>
                  <a:lnTo>
                    <a:pt x="112788" y="120559"/>
                  </a:lnTo>
                  <a:lnTo>
                    <a:pt x="115420" y="94715"/>
                  </a:lnTo>
                  <a:lnTo>
                    <a:pt x="104696" y="40884"/>
                  </a:lnTo>
                  <a:lnTo>
                    <a:pt x="102270" y="39444"/>
                  </a:lnTo>
                  <a:lnTo>
                    <a:pt x="99573" y="58156"/>
                  </a:lnTo>
                  <a:lnTo>
                    <a:pt x="108788" y="121290"/>
                  </a:lnTo>
                  <a:lnTo>
                    <a:pt x="120929" y="172880"/>
                  </a:lnTo>
                  <a:lnTo>
                    <a:pt x="142743" y="232030"/>
                  </a:lnTo>
                  <a:lnTo>
                    <a:pt x="165972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9752047" y="1617922"/>
              <a:ext cx="43124" cy="158156"/>
            </a:xfrm>
            <a:custGeom>
              <a:avLst/>
              <a:gdLst/>
              <a:ahLst/>
              <a:cxnLst/>
              <a:rect l="0" t="0" r="0" b="0"/>
              <a:pathLst>
                <a:path w="43124" h="158156">
                  <a:moveTo>
                    <a:pt x="24039" y="82267"/>
                  </a:moveTo>
                  <a:lnTo>
                    <a:pt x="38955" y="137864"/>
                  </a:lnTo>
                  <a:lnTo>
                    <a:pt x="43123" y="151325"/>
                  </a:lnTo>
                  <a:lnTo>
                    <a:pt x="41333" y="157251"/>
                  </a:lnTo>
                  <a:lnTo>
                    <a:pt x="35569" y="158155"/>
                  </a:lnTo>
                  <a:lnTo>
                    <a:pt x="27155" y="155711"/>
                  </a:lnTo>
                  <a:lnTo>
                    <a:pt x="20022" y="149511"/>
                  </a:lnTo>
                  <a:lnTo>
                    <a:pt x="8036" y="130435"/>
                  </a:lnTo>
                  <a:lnTo>
                    <a:pt x="0" y="79442"/>
                  </a:lnTo>
                  <a:lnTo>
                    <a:pt x="6246" y="45972"/>
                  </a:lnTo>
                  <a:lnTo>
                    <a:pt x="2403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9767896" y="1607113"/>
              <a:ext cx="261088" cy="504481"/>
            </a:xfrm>
            <a:custGeom>
              <a:avLst/>
              <a:gdLst/>
              <a:ahLst/>
              <a:cxnLst/>
              <a:rect l="0" t="0" r="0" b="0"/>
              <a:pathLst>
                <a:path w="261088" h="504481">
                  <a:moveTo>
                    <a:pt x="76747" y="65654"/>
                  </a:moveTo>
                  <a:lnTo>
                    <a:pt x="61832" y="114461"/>
                  </a:lnTo>
                  <a:lnTo>
                    <a:pt x="57662" y="130184"/>
                  </a:lnTo>
                  <a:lnTo>
                    <a:pt x="61155" y="159843"/>
                  </a:lnTo>
                  <a:lnTo>
                    <a:pt x="66353" y="174151"/>
                  </a:lnTo>
                  <a:lnTo>
                    <a:pt x="84315" y="194110"/>
                  </a:lnTo>
                  <a:lnTo>
                    <a:pt x="95503" y="201566"/>
                  </a:lnTo>
                  <a:lnTo>
                    <a:pt x="106010" y="203489"/>
                  </a:lnTo>
                  <a:lnTo>
                    <a:pt x="116060" y="201725"/>
                  </a:lnTo>
                  <a:lnTo>
                    <a:pt x="125808" y="197501"/>
                  </a:lnTo>
                  <a:lnTo>
                    <a:pt x="144763" y="176558"/>
                  </a:lnTo>
                  <a:lnTo>
                    <a:pt x="168503" y="130507"/>
                  </a:lnTo>
                  <a:lnTo>
                    <a:pt x="181122" y="78268"/>
                  </a:lnTo>
                  <a:lnTo>
                    <a:pt x="184862" y="24195"/>
                  </a:lnTo>
                  <a:lnTo>
                    <a:pt x="184213" y="0"/>
                  </a:lnTo>
                  <a:lnTo>
                    <a:pt x="181907" y="2080"/>
                  </a:lnTo>
                  <a:lnTo>
                    <a:pt x="178846" y="9560"/>
                  </a:lnTo>
                  <a:lnTo>
                    <a:pt x="174539" y="63760"/>
                  </a:lnTo>
                  <a:lnTo>
                    <a:pt x="177594" y="112039"/>
                  </a:lnTo>
                  <a:lnTo>
                    <a:pt x="184030" y="159396"/>
                  </a:lnTo>
                  <a:lnTo>
                    <a:pt x="196218" y="211752"/>
                  </a:lnTo>
                  <a:lnTo>
                    <a:pt x="213985" y="270388"/>
                  </a:lnTo>
                  <a:lnTo>
                    <a:pt x="232165" y="325982"/>
                  </a:lnTo>
                  <a:lnTo>
                    <a:pt x="250427" y="382498"/>
                  </a:lnTo>
                  <a:lnTo>
                    <a:pt x="261087" y="431557"/>
                  </a:lnTo>
                  <a:lnTo>
                    <a:pt x="258717" y="461368"/>
                  </a:lnTo>
                  <a:lnTo>
                    <a:pt x="249858" y="474192"/>
                  </a:lnTo>
                  <a:lnTo>
                    <a:pt x="219702" y="496567"/>
                  </a:lnTo>
                  <a:lnTo>
                    <a:pt x="180908" y="504480"/>
                  </a:lnTo>
                  <a:lnTo>
                    <a:pt x="124368" y="500370"/>
                  </a:lnTo>
                  <a:lnTo>
                    <a:pt x="94865" y="491951"/>
                  </a:lnTo>
                  <a:lnTo>
                    <a:pt x="51098" y="461720"/>
                  </a:lnTo>
                  <a:lnTo>
                    <a:pt x="13112" y="426407"/>
                  </a:lnTo>
                  <a:lnTo>
                    <a:pt x="2760" y="396109"/>
                  </a:lnTo>
                  <a:lnTo>
                    <a:pt x="0" y="377365"/>
                  </a:lnTo>
                  <a:lnTo>
                    <a:pt x="9120" y="340288"/>
                  </a:lnTo>
                  <a:lnTo>
                    <a:pt x="28409" y="306544"/>
                  </a:lnTo>
                  <a:lnTo>
                    <a:pt x="52216" y="281390"/>
                  </a:lnTo>
                  <a:lnTo>
                    <a:pt x="98593" y="257377"/>
                  </a:lnTo>
                  <a:lnTo>
                    <a:pt x="133176" y="253952"/>
                  </a:lnTo>
                  <a:lnTo>
                    <a:pt x="174718" y="260589"/>
                  </a:lnTo>
                  <a:lnTo>
                    <a:pt x="200147" y="2713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840407" y="2432732"/>
            <a:ext cx="2565834" cy="611156"/>
            <a:chOff x="3840407" y="2432732"/>
            <a:chExt cx="2565834" cy="611156"/>
          </a:xfrm>
        </p:grpSpPr>
        <p:sp>
          <p:nvSpPr>
            <p:cNvPr id="37" name="Freeform 36"/>
            <p:cNvSpPr/>
            <p:nvPr/>
          </p:nvSpPr>
          <p:spPr>
            <a:xfrm>
              <a:off x="3840407" y="2618839"/>
              <a:ext cx="26153" cy="425049"/>
            </a:xfrm>
            <a:custGeom>
              <a:avLst/>
              <a:gdLst/>
              <a:ahLst/>
              <a:cxnLst/>
              <a:rect l="0" t="0" r="0" b="0"/>
              <a:pathLst>
                <a:path w="26153" h="425049">
                  <a:moveTo>
                    <a:pt x="12441" y="0"/>
                  </a:moveTo>
                  <a:lnTo>
                    <a:pt x="3017" y="37410"/>
                  </a:lnTo>
                  <a:lnTo>
                    <a:pt x="0" y="99954"/>
                  </a:lnTo>
                  <a:lnTo>
                    <a:pt x="629" y="158434"/>
                  </a:lnTo>
                  <a:lnTo>
                    <a:pt x="9787" y="217403"/>
                  </a:lnTo>
                  <a:lnTo>
                    <a:pt x="17863" y="265729"/>
                  </a:lnTo>
                  <a:lnTo>
                    <a:pt x="22468" y="309551"/>
                  </a:lnTo>
                  <a:lnTo>
                    <a:pt x="25061" y="368482"/>
                  </a:lnTo>
                  <a:lnTo>
                    <a:pt x="26152" y="4250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963102" y="2618839"/>
              <a:ext cx="160468" cy="346403"/>
            </a:xfrm>
            <a:custGeom>
              <a:avLst/>
              <a:gdLst/>
              <a:ahLst/>
              <a:cxnLst/>
              <a:rect l="0" t="0" r="0" b="0"/>
              <a:pathLst>
                <a:path w="160468" h="346403">
                  <a:moveTo>
                    <a:pt x="13146" y="0"/>
                  </a:moveTo>
                  <a:lnTo>
                    <a:pt x="3723" y="62632"/>
                  </a:lnTo>
                  <a:lnTo>
                    <a:pt x="706" y="123000"/>
                  </a:lnTo>
                  <a:lnTo>
                    <a:pt x="0" y="177052"/>
                  </a:lnTo>
                  <a:lnTo>
                    <a:pt x="3749" y="232560"/>
                  </a:lnTo>
                  <a:lnTo>
                    <a:pt x="10493" y="283129"/>
                  </a:lnTo>
                  <a:lnTo>
                    <a:pt x="18569" y="320840"/>
                  </a:lnTo>
                  <a:lnTo>
                    <a:pt x="27425" y="332724"/>
                  </a:lnTo>
                  <a:lnTo>
                    <a:pt x="39424" y="340646"/>
                  </a:lnTo>
                  <a:lnTo>
                    <a:pt x="53516" y="345928"/>
                  </a:lnTo>
                  <a:lnTo>
                    <a:pt x="65959" y="346402"/>
                  </a:lnTo>
                  <a:lnTo>
                    <a:pt x="87908" y="338804"/>
                  </a:lnTo>
                  <a:lnTo>
                    <a:pt x="117396" y="310117"/>
                  </a:lnTo>
                  <a:lnTo>
                    <a:pt x="143711" y="250055"/>
                  </a:lnTo>
                  <a:lnTo>
                    <a:pt x="157290" y="203585"/>
                  </a:lnTo>
                  <a:lnTo>
                    <a:pt x="160467" y="142928"/>
                  </a:lnTo>
                  <a:lnTo>
                    <a:pt x="152437" y="79759"/>
                  </a:lnTo>
                  <a:lnTo>
                    <a:pt x="140137" y="28112"/>
                  </a:lnTo>
                  <a:lnTo>
                    <a:pt x="136547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957372" y="2550283"/>
              <a:ext cx="101144" cy="370204"/>
            </a:xfrm>
            <a:custGeom>
              <a:avLst/>
              <a:gdLst/>
              <a:ahLst/>
              <a:cxnLst/>
              <a:rect l="0" t="0" r="0" b="0"/>
              <a:pathLst>
                <a:path w="101144" h="370204">
                  <a:moveTo>
                    <a:pt x="101143" y="0"/>
                  </a:moveTo>
                  <a:lnTo>
                    <a:pt x="79307" y="7279"/>
                  </a:lnTo>
                  <a:lnTo>
                    <a:pt x="43891" y="33642"/>
                  </a:lnTo>
                  <a:lnTo>
                    <a:pt x="25931" y="69797"/>
                  </a:lnTo>
                  <a:lnTo>
                    <a:pt x="12871" y="113288"/>
                  </a:lnTo>
                  <a:lnTo>
                    <a:pt x="0" y="176604"/>
                  </a:lnTo>
                  <a:lnTo>
                    <a:pt x="1854" y="231345"/>
                  </a:lnTo>
                  <a:lnTo>
                    <a:pt x="7756" y="279035"/>
                  </a:lnTo>
                  <a:lnTo>
                    <a:pt x="16981" y="317496"/>
                  </a:lnTo>
                  <a:lnTo>
                    <a:pt x="46299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160491" y="2550283"/>
              <a:ext cx="172250" cy="411337"/>
            </a:xfrm>
            <a:custGeom>
              <a:avLst/>
              <a:gdLst/>
              <a:ahLst/>
              <a:cxnLst/>
              <a:rect l="0" t="0" r="0" b="0"/>
              <a:pathLst>
                <a:path w="172250" h="411337">
                  <a:moveTo>
                    <a:pt x="76270" y="0"/>
                  </a:moveTo>
                  <a:lnTo>
                    <a:pt x="95248" y="52871"/>
                  </a:lnTo>
                  <a:lnTo>
                    <a:pt x="114902" y="105042"/>
                  </a:lnTo>
                  <a:lnTo>
                    <a:pt x="130373" y="157572"/>
                  </a:lnTo>
                  <a:lnTo>
                    <a:pt x="136879" y="199527"/>
                  </a:lnTo>
                  <a:lnTo>
                    <a:pt x="134692" y="243565"/>
                  </a:lnTo>
                  <a:lnTo>
                    <a:pt x="110339" y="303904"/>
                  </a:lnTo>
                  <a:lnTo>
                    <a:pt x="81456" y="345819"/>
                  </a:lnTo>
                  <a:lnTo>
                    <a:pt x="58770" y="363428"/>
                  </a:lnTo>
                  <a:lnTo>
                    <a:pt x="46322" y="370257"/>
                  </a:lnTo>
                  <a:lnTo>
                    <a:pt x="34976" y="371762"/>
                  </a:lnTo>
                  <a:lnTo>
                    <a:pt x="14244" y="365310"/>
                  </a:lnTo>
                  <a:lnTo>
                    <a:pt x="7497" y="356277"/>
                  </a:lnTo>
                  <a:lnTo>
                    <a:pt x="0" y="329989"/>
                  </a:lnTo>
                  <a:lnTo>
                    <a:pt x="3059" y="280929"/>
                  </a:lnTo>
                  <a:lnTo>
                    <a:pt x="20893" y="235078"/>
                  </a:lnTo>
                  <a:lnTo>
                    <a:pt x="40994" y="214677"/>
                  </a:lnTo>
                  <a:lnTo>
                    <a:pt x="52752" y="207104"/>
                  </a:lnTo>
                  <a:lnTo>
                    <a:pt x="63639" y="205102"/>
                  </a:lnTo>
                  <a:lnTo>
                    <a:pt x="73943" y="206814"/>
                  </a:lnTo>
                  <a:lnTo>
                    <a:pt x="95041" y="218365"/>
                  </a:lnTo>
                  <a:lnTo>
                    <a:pt x="141763" y="263021"/>
                  </a:lnTo>
                  <a:lnTo>
                    <a:pt x="151925" y="275896"/>
                  </a:lnTo>
                  <a:lnTo>
                    <a:pt x="163216" y="306453"/>
                  </a:lnTo>
                  <a:lnTo>
                    <a:pt x="169572" y="357916"/>
                  </a:lnTo>
                  <a:lnTo>
                    <a:pt x="172249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565830" y="2563995"/>
              <a:ext cx="13712" cy="342781"/>
            </a:xfrm>
            <a:custGeom>
              <a:avLst/>
              <a:gdLst/>
              <a:ahLst/>
              <a:cxnLst/>
              <a:rect l="0" t="0" r="0" b="0"/>
              <a:pathLst>
                <a:path w="13712" h="342781">
                  <a:moveTo>
                    <a:pt x="0" y="0"/>
                  </a:moveTo>
                  <a:lnTo>
                    <a:pt x="0" y="45309"/>
                  </a:lnTo>
                  <a:lnTo>
                    <a:pt x="1524" y="104494"/>
                  </a:lnTo>
                  <a:lnTo>
                    <a:pt x="7279" y="148006"/>
                  </a:lnTo>
                  <a:lnTo>
                    <a:pt x="10853" y="192736"/>
                  </a:lnTo>
                  <a:lnTo>
                    <a:pt x="12441" y="238007"/>
                  </a:lnTo>
                  <a:lnTo>
                    <a:pt x="13335" y="300225"/>
                  </a:lnTo>
                  <a:lnTo>
                    <a:pt x="13711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483563" y="2714818"/>
              <a:ext cx="233091" cy="68557"/>
            </a:xfrm>
            <a:custGeom>
              <a:avLst/>
              <a:gdLst/>
              <a:ahLst/>
              <a:cxnLst/>
              <a:rect l="0" t="0" r="0" b="0"/>
              <a:pathLst>
                <a:path w="233091" h="68557">
                  <a:moveTo>
                    <a:pt x="0" y="68556"/>
                  </a:moveTo>
                  <a:lnTo>
                    <a:pt x="52870" y="38726"/>
                  </a:lnTo>
                  <a:lnTo>
                    <a:pt x="113167" y="17060"/>
                  </a:lnTo>
                  <a:lnTo>
                    <a:pt x="175213" y="5055"/>
                  </a:lnTo>
                  <a:lnTo>
                    <a:pt x="2330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818075" y="2646262"/>
              <a:ext cx="186514" cy="260514"/>
            </a:xfrm>
            <a:custGeom>
              <a:avLst/>
              <a:gdLst/>
              <a:ahLst/>
              <a:cxnLst/>
              <a:rect l="0" t="0" r="0" b="0"/>
              <a:pathLst>
                <a:path w="186514" h="260514">
                  <a:moveTo>
                    <a:pt x="90535" y="0"/>
                  </a:moveTo>
                  <a:lnTo>
                    <a:pt x="49853" y="48807"/>
                  </a:lnTo>
                  <a:lnTo>
                    <a:pt x="12927" y="108497"/>
                  </a:lnTo>
                  <a:lnTo>
                    <a:pt x="0" y="157749"/>
                  </a:lnTo>
                  <a:lnTo>
                    <a:pt x="3449" y="203657"/>
                  </a:lnTo>
                  <a:lnTo>
                    <a:pt x="9625" y="214992"/>
                  </a:lnTo>
                  <a:lnTo>
                    <a:pt x="28676" y="231648"/>
                  </a:lnTo>
                  <a:lnTo>
                    <a:pt x="65097" y="249591"/>
                  </a:lnTo>
                  <a:lnTo>
                    <a:pt x="119392" y="257276"/>
                  </a:lnTo>
                  <a:lnTo>
                    <a:pt x="149572" y="259075"/>
                  </a:lnTo>
                  <a:lnTo>
                    <a:pt x="186513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5210256" y="2618839"/>
              <a:ext cx="178247" cy="54846"/>
            </a:xfrm>
            <a:custGeom>
              <a:avLst/>
              <a:gdLst/>
              <a:ahLst/>
              <a:cxnLst/>
              <a:rect l="0" t="0" r="0" b="0"/>
              <a:pathLst>
                <a:path w="178247" h="54846">
                  <a:moveTo>
                    <a:pt x="0" y="54845"/>
                  </a:moveTo>
                  <a:lnTo>
                    <a:pt x="48808" y="35868"/>
                  </a:lnTo>
                  <a:lnTo>
                    <a:pt x="98253" y="16214"/>
                  </a:lnTo>
                  <a:lnTo>
                    <a:pt x="143372" y="4804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5237679" y="2728529"/>
              <a:ext cx="150824" cy="27424"/>
            </a:xfrm>
            <a:custGeom>
              <a:avLst/>
              <a:gdLst/>
              <a:ahLst/>
              <a:cxnLst/>
              <a:rect l="0" t="0" r="0" b="0"/>
              <a:pathLst>
                <a:path w="150824" h="27424">
                  <a:moveTo>
                    <a:pt x="0" y="27423"/>
                  </a:moveTo>
                  <a:lnTo>
                    <a:pt x="59660" y="12508"/>
                  </a:lnTo>
                  <a:lnTo>
                    <a:pt x="107054" y="3706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5635304" y="2509150"/>
              <a:ext cx="10918" cy="329070"/>
            </a:xfrm>
            <a:custGeom>
              <a:avLst/>
              <a:gdLst/>
              <a:ahLst/>
              <a:cxnLst/>
              <a:rect l="0" t="0" r="0" b="0"/>
              <a:pathLst>
                <a:path w="10918" h="329070">
                  <a:moveTo>
                    <a:pt x="0" y="0"/>
                  </a:moveTo>
                  <a:lnTo>
                    <a:pt x="0" y="54732"/>
                  </a:lnTo>
                  <a:lnTo>
                    <a:pt x="1523" y="113888"/>
                  </a:lnTo>
                  <a:lnTo>
                    <a:pt x="9422" y="164763"/>
                  </a:lnTo>
                  <a:lnTo>
                    <a:pt x="10917" y="226725"/>
                  </a:lnTo>
                  <a:lnTo>
                    <a:pt x="3911" y="287234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5903651" y="2432732"/>
              <a:ext cx="130781" cy="382413"/>
            </a:xfrm>
            <a:custGeom>
              <a:avLst/>
              <a:gdLst/>
              <a:ahLst/>
              <a:cxnLst/>
              <a:rect l="0" t="0" r="0" b="0"/>
              <a:pathLst>
                <a:path w="130781" h="382413">
                  <a:moveTo>
                    <a:pt x="74433" y="35284"/>
                  </a:moveTo>
                  <a:lnTo>
                    <a:pt x="67154" y="6169"/>
                  </a:lnTo>
                  <a:lnTo>
                    <a:pt x="60440" y="640"/>
                  </a:lnTo>
                  <a:lnTo>
                    <a:pt x="51393" y="0"/>
                  </a:lnTo>
                  <a:lnTo>
                    <a:pt x="40791" y="2621"/>
                  </a:lnTo>
                  <a:lnTo>
                    <a:pt x="32200" y="10462"/>
                  </a:lnTo>
                  <a:lnTo>
                    <a:pt x="18592" y="35424"/>
                  </a:lnTo>
                  <a:lnTo>
                    <a:pt x="15590" y="66831"/>
                  </a:lnTo>
                  <a:lnTo>
                    <a:pt x="16922" y="83738"/>
                  </a:lnTo>
                  <a:lnTo>
                    <a:pt x="40634" y="136648"/>
                  </a:lnTo>
                  <a:lnTo>
                    <a:pt x="87906" y="197518"/>
                  </a:lnTo>
                  <a:lnTo>
                    <a:pt x="124660" y="250485"/>
                  </a:lnTo>
                  <a:lnTo>
                    <a:pt x="130780" y="288354"/>
                  </a:lnTo>
                  <a:lnTo>
                    <a:pt x="130280" y="309117"/>
                  </a:lnTo>
                  <a:lnTo>
                    <a:pt x="117535" y="344374"/>
                  </a:lnTo>
                  <a:lnTo>
                    <a:pt x="107738" y="360174"/>
                  </a:lnTo>
                  <a:lnTo>
                    <a:pt x="95113" y="370708"/>
                  </a:lnTo>
                  <a:lnTo>
                    <a:pt x="64835" y="382412"/>
                  </a:lnTo>
                  <a:lnTo>
                    <a:pt x="35127" y="379489"/>
                  </a:lnTo>
                  <a:lnTo>
                    <a:pt x="20807" y="374444"/>
                  </a:lnTo>
                  <a:lnTo>
                    <a:pt x="11260" y="363463"/>
                  </a:lnTo>
                  <a:lnTo>
                    <a:pt x="652" y="330949"/>
                  </a:lnTo>
                  <a:lnTo>
                    <a:pt x="0" y="287045"/>
                  </a:lnTo>
                  <a:lnTo>
                    <a:pt x="6312" y="241633"/>
                  </a:lnTo>
                  <a:lnTo>
                    <a:pt x="28519" y="188848"/>
                  </a:lnTo>
                  <a:lnTo>
                    <a:pt x="61845" y="135291"/>
                  </a:lnTo>
                  <a:lnTo>
                    <a:pt x="90170" y="83874"/>
                  </a:lnTo>
                  <a:lnTo>
                    <a:pt x="115566" y="352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6104279" y="2448417"/>
              <a:ext cx="301962" cy="261993"/>
            </a:xfrm>
            <a:custGeom>
              <a:avLst/>
              <a:gdLst/>
              <a:ahLst/>
              <a:cxnLst/>
              <a:rect l="0" t="0" r="0" b="0"/>
              <a:pathLst>
                <a:path w="301962" h="261993">
                  <a:moveTo>
                    <a:pt x="10917" y="47022"/>
                  </a:moveTo>
                  <a:lnTo>
                    <a:pt x="1494" y="92331"/>
                  </a:lnTo>
                  <a:lnTo>
                    <a:pt x="0" y="148469"/>
                  </a:lnTo>
                  <a:lnTo>
                    <a:pt x="10052" y="195403"/>
                  </a:lnTo>
                  <a:lnTo>
                    <a:pt x="23736" y="224182"/>
                  </a:lnTo>
                  <a:lnTo>
                    <a:pt x="48099" y="244082"/>
                  </a:lnTo>
                  <a:lnTo>
                    <a:pt x="82287" y="256481"/>
                  </a:lnTo>
                  <a:lnTo>
                    <a:pt x="127951" y="261992"/>
                  </a:lnTo>
                  <a:lnTo>
                    <a:pt x="183214" y="257816"/>
                  </a:lnTo>
                  <a:lnTo>
                    <a:pt x="228533" y="246930"/>
                  </a:lnTo>
                  <a:lnTo>
                    <a:pt x="256935" y="226262"/>
                  </a:lnTo>
                  <a:lnTo>
                    <a:pt x="290495" y="184428"/>
                  </a:lnTo>
                  <a:lnTo>
                    <a:pt x="297851" y="170619"/>
                  </a:lnTo>
                  <a:lnTo>
                    <a:pt x="301961" y="143087"/>
                  </a:lnTo>
                  <a:lnTo>
                    <a:pt x="300925" y="129347"/>
                  </a:lnTo>
                  <a:lnTo>
                    <a:pt x="287586" y="101892"/>
                  </a:lnTo>
                  <a:lnTo>
                    <a:pt x="254381" y="64803"/>
                  </a:lnTo>
                  <a:lnTo>
                    <a:pt x="215596" y="38579"/>
                  </a:lnTo>
                  <a:lnTo>
                    <a:pt x="161545" y="16070"/>
                  </a:lnTo>
                  <a:lnTo>
                    <a:pt x="98957" y="0"/>
                  </a:lnTo>
                  <a:lnTo>
                    <a:pt x="52050" y="58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496356" y="3002753"/>
            <a:ext cx="891230" cy="397626"/>
            <a:chOff x="3496356" y="3002753"/>
            <a:chExt cx="891230" cy="397626"/>
          </a:xfrm>
        </p:grpSpPr>
        <p:sp>
          <p:nvSpPr>
            <p:cNvPr id="50" name="Freeform 49"/>
            <p:cNvSpPr/>
            <p:nvPr/>
          </p:nvSpPr>
          <p:spPr>
            <a:xfrm>
              <a:off x="3496356" y="3235844"/>
              <a:ext cx="246803" cy="27423"/>
            </a:xfrm>
            <a:custGeom>
              <a:avLst/>
              <a:gdLst/>
              <a:ahLst/>
              <a:cxnLst/>
              <a:rect l="0" t="0" r="0" b="0"/>
              <a:pathLst>
                <a:path w="246803" h="27423">
                  <a:moveTo>
                    <a:pt x="0" y="27422"/>
                  </a:moveTo>
                  <a:lnTo>
                    <a:pt x="59660" y="16569"/>
                  </a:lnTo>
                  <a:lnTo>
                    <a:pt x="121644" y="6996"/>
                  </a:lnTo>
                  <a:lnTo>
                    <a:pt x="171293" y="2073"/>
                  </a:lnTo>
                  <a:lnTo>
                    <a:pt x="202578" y="921"/>
                  </a:lnTo>
                  <a:lnTo>
                    <a:pt x="24680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3921404" y="3057598"/>
              <a:ext cx="27423" cy="342781"/>
            </a:xfrm>
            <a:custGeom>
              <a:avLst/>
              <a:gdLst/>
              <a:ahLst/>
              <a:cxnLst/>
              <a:rect l="0" t="0" r="0" b="0"/>
              <a:pathLst>
                <a:path w="27423" h="342781">
                  <a:moveTo>
                    <a:pt x="27422" y="0"/>
                  </a:moveTo>
                  <a:lnTo>
                    <a:pt x="27422" y="56256"/>
                  </a:lnTo>
                  <a:lnTo>
                    <a:pt x="27422" y="102699"/>
                  </a:lnTo>
                  <a:lnTo>
                    <a:pt x="23359" y="153810"/>
                  </a:lnTo>
                  <a:lnTo>
                    <a:pt x="17999" y="203949"/>
                  </a:lnTo>
                  <a:lnTo>
                    <a:pt x="13458" y="264912"/>
                  </a:lnTo>
                  <a:lnTo>
                    <a:pt x="3110" y="319104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026452" y="3071309"/>
              <a:ext cx="149968" cy="244415"/>
            </a:xfrm>
            <a:custGeom>
              <a:avLst/>
              <a:gdLst/>
              <a:ahLst/>
              <a:cxnLst/>
              <a:rect l="0" t="0" r="0" b="0"/>
              <a:pathLst>
                <a:path w="149968" h="244415">
                  <a:moveTo>
                    <a:pt x="45775" y="0"/>
                  </a:moveTo>
                  <a:lnTo>
                    <a:pt x="30860" y="56933"/>
                  </a:lnTo>
                  <a:lnTo>
                    <a:pt x="17996" y="115894"/>
                  </a:lnTo>
                  <a:lnTo>
                    <a:pt x="4535" y="166373"/>
                  </a:lnTo>
                  <a:lnTo>
                    <a:pt x="0" y="184042"/>
                  </a:lnTo>
                  <a:lnTo>
                    <a:pt x="3087" y="215861"/>
                  </a:lnTo>
                  <a:lnTo>
                    <a:pt x="8175" y="230745"/>
                  </a:lnTo>
                  <a:lnTo>
                    <a:pt x="17661" y="239144"/>
                  </a:lnTo>
                  <a:lnTo>
                    <a:pt x="30079" y="243220"/>
                  </a:lnTo>
                  <a:lnTo>
                    <a:pt x="44452" y="244414"/>
                  </a:lnTo>
                  <a:lnTo>
                    <a:pt x="57081" y="240640"/>
                  </a:lnTo>
                  <a:lnTo>
                    <a:pt x="108842" y="196619"/>
                  </a:lnTo>
                  <a:lnTo>
                    <a:pt x="136911" y="154574"/>
                  </a:lnTo>
                  <a:lnTo>
                    <a:pt x="149967" y="103522"/>
                  </a:lnTo>
                  <a:lnTo>
                    <a:pt x="144896" y="71909"/>
                  </a:lnTo>
                  <a:lnTo>
                    <a:pt x="132486" y="45671"/>
                  </a:lnTo>
                  <a:lnTo>
                    <a:pt x="10062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217340" y="3002753"/>
              <a:ext cx="170246" cy="264710"/>
            </a:xfrm>
            <a:custGeom>
              <a:avLst/>
              <a:gdLst/>
              <a:ahLst/>
              <a:cxnLst/>
              <a:rect l="0" t="0" r="0" b="0"/>
              <a:pathLst>
                <a:path w="170246" h="264710">
                  <a:moveTo>
                    <a:pt x="60555" y="0"/>
                  </a:moveTo>
                  <a:lnTo>
                    <a:pt x="90385" y="59660"/>
                  </a:lnTo>
                  <a:lnTo>
                    <a:pt x="125016" y="121644"/>
                  </a:lnTo>
                  <a:lnTo>
                    <a:pt x="137546" y="171292"/>
                  </a:lnTo>
                  <a:lnTo>
                    <a:pt x="132352" y="198515"/>
                  </a:lnTo>
                  <a:lnTo>
                    <a:pt x="118364" y="220771"/>
                  </a:lnTo>
                  <a:lnTo>
                    <a:pt x="84793" y="248907"/>
                  </a:lnTo>
                  <a:lnTo>
                    <a:pt x="59139" y="261957"/>
                  </a:lnTo>
                  <a:lnTo>
                    <a:pt x="32503" y="264709"/>
                  </a:lnTo>
                  <a:lnTo>
                    <a:pt x="19002" y="263310"/>
                  </a:lnTo>
                  <a:lnTo>
                    <a:pt x="10001" y="254761"/>
                  </a:lnTo>
                  <a:lnTo>
                    <a:pt x="0" y="224948"/>
                  </a:lnTo>
                  <a:lnTo>
                    <a:pt x="3680" y="194432"/>
                  </a:lnTo>
                  <a:lnTo>
                    <a:pt x="8927" y="179896"/>
                  </a:lnTo>
                  <a:lnTo>
                    <a:pt x="26945" y="159682"/>
                  </a:lnTo>
                  <a:lnTo>
                    <a:pt x="38148" y="152158"/>
                  </a:lnTo>
                  <a:lnTo>
                    <a:pt x="90310" y="141570"/>
                  </a:lnTo>
                  <a:lnTo>
                    <a:pt x="124054" y="147219"/>
                  </a:lnTo>
                  <a:lnTo>
                    <a:pt x="170245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3688313" y="2906775"/>
            <a:ext cx="2659974" cy="1229525"/>
            <a:chOff x="3688313" y="2906775"/>
            <a:chExt cx="2659974" cy="1229525"/>
          </a:xfrm>
        </p:grpSpPr>
        <p:sp>
          <p:nvSpPr>
            <p:cNvPr id="55" name="Freeform 54"/>
            <p:cNvSpPr/>
            <p:nvPr/>
          </p:nvSpPr>
          <p:spPr>
            <a:xfrm>
              <a:off x="5265101" y="3098732"/>
              <a:ext cx="205669" cy="7900"/>
            </a:xfrm>
            <a:custGeom>
              <a:avLst/>
              <a:gdLst/>
              <a:ahLst/>
              <a:cxnLst/>
              <a:rect l="0" t="0" r="0" b="0"/>
              <a:pathLst>
                <a:path w="205669" h="7900">
                  <a:moveTo>
                    <a:pt x="0" y="0"/>
                  </a:moveTo>
                  <a:lnTo>
                    <a:pt x="45309" y="7899"/>
                  </a:lnTo>
                  <a:lnTo>
                    <a:pt x="106018" y="3017"/>
                  </a:lnTo>
                  <a:lnTo>
                    <a:pt x="155286" y="1341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649015" y="2961619"/>
              <a:ext cx="54846" cy="329070"/>
            </a:xfrm>
            <a:custGeom>
              <a:avLst/>
              <a:gdLst/>
              <a:ahLst/>
              <a:cxnLst/>
              <a:rect l="0" t="0" r="0" b="0"/>
              <a:pathLst>
                <a:path w="54846" h="329070">
                  <a:moveTo>
                    <a:pt x="54845" y="0"/>
                  </a:moveTo>
                  <a:lnTo>
                    <a:pt x="39930" y="56933"/>
                  </a:lnTo>
                  <a:lnTo>
                    <a:pt x="31458" y="103001"/>
                  </a:lnTo>
                  <a:lnTo>
                    <a:pt x="22614" y="153945"/>
                  </a:lnTo>
                  <a:lnTo>
                    <a:pt x="13605" y="202993"/>
                  </a:lnTo>
                  <a:lnTo>
                    <a:pt x="6047" y="248660"/>
                  </a:lnTo>
                  <a:lnTo>
                    <a:pt x="1194" y="311380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836731" y="2975331"/>
              <a:ext cx="168776" cy="257046"/>
            </a:xfrm>
            <a:custGeom>
              <a:avLst/>
              <a:gdLst/>
              <a:ahLst/>
              <a:cxnLst/>
              <a:rect l="0" t="0" r="0" b="0"/>
              <a:pathLst>
                <a:path w="168776" h="257046">
                  <a:moveTo>
                    <a:pt x="59085" y="0"/>
                  </a:moveTo>
                  <a:lnTo>
                    <a:pt x="40108" y="52870"/>
                  </a:lnTo>
                  <a:lnTo>
                    <a:pt x="20454" y="105041"/>
                  </a:lnTo>
                  <a:lnTo>
                    <a:pt x="4982" y="161633"/>
                  </a:lnTo>
                  <a:lnTo>
                    <a:pt x="0" y="205902"/>
                  </a:lnTo>
                  <a:lnTo>
                    <a:pt x="7942" y="240811"/>
                  </a:lnTo>
                  <a:lnTo>
                    <a:pt x="15849" y="250425"/>
                  </a:lnTo>
                  <a:lnTo>
                    <a:pt x="25691" y="255311"/>
                  </a:lnTo>
                  <a:lnTo>
                    <a:pt x="36823" y="257045"/>
                  </a:lnTo>
                  <a:lnTo>
                    <a:pt x="47290" y="255154"/>
                  </a:lnTo>
                  <a:lnTo>
                    <a:pt x="67047" y="244927"/>
                  </a:lnTo>
                  <a:lnTo>
                    <a:pt x="95299" y="214761"/>
                  </a:lnTo>
                  <a:lnTo>
                    <a:pt x="122720" y="162099"/>
                  </a:lnTo>
                  <a:lnTo>
                    <a:pt x="151834" y="98657"/>
                  </a:lnTo>
                  <a:lnTo>
                    <a:pt x="163756" y="51576"/>
                  </a:lnTo>
                  <a:lnTo>
                    <a:pt x="16877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6089770" y="2906775"/>
              <a:ext cx="258517" cy="250522"/>
            </a:xfrm>
            <a:custGeom>
              <a:avLst/>
              <a:gdLst/>
              <a:ahLst/>
              <a:cxnLst/>
              <a:rect l="0" t="0" r="0" b="0"/>
              <a:pathLst>
                <a:path w="258517" h="250522">
                  <a:moveTo>
                    <a:pt x="25426" y="0"/>
                  </a:moveTo>
                  <a:lnTo>
                    <a:pt x="58265" y="24939"/>
                  </a:lnTo>
                  <a:lnTo>
                    <a:pt x="114839" y="88071"/>
                  </a:lnTo>
                  <a:lnTo>
                    <a:pt x="143665" y="132399"/>
                  </a:lnTo>
                  <a:lnTo>
                    <a:pt x="146909" y="149205"/>
                  </a:lnTo>
                  <a:lnTo>
                    <a:pt x="142389" y="184128"/>
                  </a:lnTo>
                  <a:lnTo>
                    <a:pt x="122713" y="223492"/>
                  </a:lnTo>
                  <a:lnTo>
                    <a:pt x="98118" y="240504"/>
                  </a:lnTo>
                  <a:lnTo>
                    <a:pt x="83028" y="247174"/>
                  </a:lnTo>
                  <a:lnTo>
                    <a:pt x="50011" y="250521"/>
                  </a:lnTo>
                  <a:lnTo>
                    <a:pt x="32675" y="249281"/>
                  </a:lnTo>
                  <a:lnTo>
                    <a:pt x="19594" y="243884"/>
                  </a:lnTo>
                  <a:lnTo>
                    <a:pt x="998" y="225700"/>
                  </a:lnTo>
                  <a:lnTo>
                    <a:pt x="0" y="214452"/>
                  </a:lnTo>
                  <a:lnTo>
                    <a:pt x="11079" y="189767"/>
                  </a:lnTo>
                  <a:lnTo>
                    <a:pt x="31237" y="171686"/>
                  </a:lnTo>
                  <a:lnTo>
                    <a:pt x="81418" y="147665"/>
                  </a:lnTo>
                  <a:lnTo>
                    <a:pt x="129023" y="140239"/>
                  </a:lnTo>
                  <a:lnTo>
                    <a:pt x="174444" y="145317"/>
                  </a:lnTo>
                  <a:lnTo>
                    <a:pt x="198807" y="156501"/>
                  </a:lnTo>
                  <a:lnTo>
                    <a:pt x="258516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3688313" y="3455223"/>
              <a:ext cx="2563996" cy="178247"/>
            </a:xfrm>
            <a:custGeom>
              <a:avLst/>
              <a:gdLst/>
              <a:ahLst/>
              <a:cxnLst/>
              <a:rect l="0" t="0" r="0" b="0"/>
              <a:pathLst>
                <a:path w="2563996" h="178247">
                  <a:moveTo>
                    <a:pt x="0" y="178246"/>
                  </a:moveTo>
                  <a:lnTo>
                    <a:pt x="56255" y="176722"/>
                  </a:lnTo>
                  <a:lnTo>
                    <a:pt x="102699" y="170967"/>
                  </a:lnTo>
                  <a:lnTo>
                    <a:pt x="165680" y="159161"/>
                  </a:lnTo>
                  <a:lnTo>
                    <a:pt x="222935" y="146015"/>
                  </a:lnTo>
                  <a:lnTo>
                    <a:pt x="285773" y="132471"/>
                  </a:lnTo>
                  <a:lnTo>
                    <a:pt x="334202" y="123369"/>
                  </a:lnTo>
                  <a:lnTo>
                    <a:pt x="386195" y="115769"/>
                  </a:lnTo>
                  <a:lnTo>
                    <a:pt x="439773" y="112391"/>
                  </a:lnTo>
                  <a:lnTo>
                    <a:pt x="494054" y="106828"/>
                  </a:lnTo>
                  <a:lnTo>
                    <a:pt x="548649" y="100800"/>
                  </a:lnTo>
                  <a:lnTo>
                    <a:pt x="603382" y="98121"/>
                  </a:lnTo>
                  <a:lnTo>
                    <a:pt x="662240" y="92868"/>
                  </a:lnTo>
                  <a:lnTo>
                    <a:pt x="725470" y="86978"/>
                  </a:lnTo>
                  <a:lnTo>
                    <a:pt x="759395" y="85408"/>
                  </a:lnTo>
                  <a:lnTo>
                    <a:pt x="794198" y="84361"/>
                  </a:lnTo>
                  <a:lnTo>
                    <a:pt x="829589" y="82139"/>
                  </a:lnTo>
                  <a:lnTo>
                    <a:pt x="865370" y="79135"/>
                  </a:lnTo>
                  <a:lnTo>
                    <a:pt x="901411" y="75608"/>
                  </a:lnTo>
                  <a:lnTo>
                    <a:pt x="937628" y="73258"/>
                  </a:lnTo>
                  <a:lnTo>
                    <a:pt x="973959" y="71690"/>
                  </a:lnTo>
                  <a:lnTo>
                    <a:pt x="1010368" y="70646"/>
                  </a:lnTo>
                  <a:lnTo>
                    <a:pt x="1045304" y="68425"/>
                  </a:lnTo>
                  <a:lnTo>
                    <a:pt x="1079260" y="65422"/>
                  </a:lnTo>
                  <a:lnTo>
                    <a:pt x="1112561" y="61896"/>
                  </a:lnTo>
                  <a:lnTo>
                    <a:pt x="1148473" y="59546"/>
                  </a:lnTo>
                  <a:lnTo>
                    <a:pt x="1186126" y="57978"/>
                  </a:lnTo>
                  <a:lnTo>
                    <a:pt x="1224939" y="56934"/>
                  </a:lnTo>
                  <a:lnTo>
                    <a:pt x="1263001" y="54714"/>
                  </a:lnTo>
                  <a:lnTo>
                    <a:pt x="1300565" y="51711"/>
                  </a:lnTo>
                  <a:lnTo>
                    <a:pt x="1337794" y="48185"/>
                  </a:lnTo>
                  <a:lnTo>
                    <a:pt x="1376326" y="45834"/>
                  </a:lnTo>
                  <a:lnTo>
                    <a:pt x="1415724" y="44267"/>
                  </a:lnTo>
                  <a:lnTo>
                    <a:pt x="1455701" y="43223"/>
                  </a:lnTo>
                  <a:lnTo>
                    <a:pt x="1494540" y="41003"/>
                  </a:lnTo>
                  <a:lnTo>
                    <a:pt x="1532620" y="37999"/>
                  </a:lnTo>
                  <a:lnTo>
                    <a:pt x="1570195" y="34474"/>
                  </a:lnTo>
                  <a:lnTo>
                    <a:pt x="1608956" y="32123"/>
                  </a:lnTo>
                  <a:lnTo>
                    <a:pt x="1648508" y="30556"/>
                  </a:lnTo>
                  <a:lnTo>
                    <a:pt x="1688587" y="29512"/>
                  </a:lnTo>
                  <a:lnTo>
                    <a:pt x="1725970" y="28815"/>
                  </a:lnTo>
                  <a:lnTo>
                    <a:pt x="1761557" y="28351"/>
                  </a:lnTo>
                  <a:lnTo>
                    <a:pt x="1795946" y="28041"/>
                  </a:lnTo>
                  <a:lnTo>
                    <a:pt x="1831060" y="26311"/>
                  </a:lnTo>
                  <a:lnTo>
                    <a:pt x="1866656" y="23635"/>
                  </a:lnTo>
                  <a:lnTo>
                    <a:pt x="1902575" y="20327"/>
                  </a:lnTo>
                  <a:lnTo>
                    <a:pt x="1938709" y="18122"/>
                  </a:lnTo>
                  <a:lnTo>
                    <a:pt x="1974986" y="16652"/>
                  </a:lnTo>
                  <a:lnTo>
                    <a:pt x="2011358" y="15671"/>
                  </a:lnTo>
                  <a:lnTo>
                    <a:pt x="2046271" y="15018"/>
                  </a:lnTo>
                  <a:lnTo>
                    <a:pt x="2080210" y="14582"/>
                  </a:lnTo>
                  <a:lnTo>
                    <a:pt x="2113500" y="14292"/>
                  </a:lnTo>
                  <a:lnTo>
                    <a:pt x="2146358" y="12575"/>
                  </a:lnTo>
                  <a:lnTo>
                    <a:pt x="2178928" y="9907"/>
                  </a:lnTo>
                  <a:lnTo>
                    <a:pt x="2242031" y="4403"/>
                  </a:lnTo>
                  <a:lnTo>
                    <a:pt x="2300546" y="1957"/>
                  </a:lnTo>
                  <a:lnTo>
                    <a:pt x="2352960" y="870"/>
                  </a:lnTo>
                  <a:lnTo>
                    <a:pt x="2401646" y="386"/>
                  </a:lnTo>
                  <a:lnTo>
                    <a:pt x="2448675" y="172"/>
                  </a:lnTo>
                  <a:lnTo>
                    <a:pt x="2494968" y="76"/>
                  </a:lnTo>
                  <a:lnTo>
                    <a:pt x="2543542" y="22"/>
                  </a:lnTo>
                  <a:lnTo>
                    <a:pt x="256399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397581" y="3794256"/>
              <a:ext cx="346496" cy="342044"/>
            </a:xfrm>
            <a:custGeom>
              <a:avLst/>
              <a:gdLst/>
              <a:ahLst/>
              <a:cxnLst/>
              <a:rect l="0" t="0" r="0" b="0"/>
              <a:pathLst>
                <a:path w="346496" h="342044">
                  <a:moveTo>
                    <a:pt x="332783" y="72303"/>
                  </a:moveTo>
                  <a:lnTo>
                    <a:pt x="310947" y="57745"/>
                  </a:lnTo>
                  <a:lnTo>
                    <a:pt x="296164" y="38410"/>
                  </a:lnTo>
                  <a:lnTo>
                    <a:pt x="290089" y="26856"/>
                  </a:lnTo>
                  <a:lnTo>
                    <a:pt x="271151" y="9955"/>
                  </a:lnTo>
                  <a:lnTo>
                    <a:pt x="259703" y="3315"/>
                  </a:lnTo>
                  <a:lnTo>
                    <a:pt x="226669" y="0"/>
                  </a:lnTo>
                  <a:lnTo>
                    <a:pt x="191166" y="5128"/>
                  </a:lnTo>
                  <a:lnTo>
                    <a:pt x="154049" y="25146"/>
                  </a:lnTo>
                  <a:lnTo>
                    <a:pt x="97522" y="75422"/>
                  </a:lnTo>
                  <a:lnTo>
                    <a:pt x="55366" y="137187"/>
                  </a:lnTo>
                  <a:lnTo>
                    <a:pt x="21760" y="194978"/>
                  </a:lnTo>
                  <a:lnTo>
                    <a:pt x="0" y="257684"/>
                  </a:lnTo>
                  <a:lnTo>
                    <a:pt x="2572" y="288760"/>
                  </a:lnTo>
                  <a:lnTo>
                    <a:pt x="7523" y="303445"/>
                  </a:lnTo>
                  <a:lnTo>
                    <a:pt x="25212" y="323825"/>
                  </a:lnTo>
                  <a:lnTo>
                    <a:pt x="36328" y="331392"/>
                  </a:lnTo>
                  <a:lnTo>
                    <a:pt x="81087" y="342043"/>
                  </a:lnTo>
                  <a:lnTo>
                    <a:pt x="132944" y="337920"/>
                  </a:lnTo>
                  <a:lnTo>
                    <a:pt x="194182" y="327049"/>
                  </a:lnTo>
                  <a:lnTo>
                    <a:pt x="253291" y="314180"/>
                  </a:lnTo>
                  <a:lnTo>
                    <a:pt x="309400" y="307997"/>
                  </a:lnTo>
                  <a:lnTo>
                    <a:pt x="346495" y="3053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4963455" y="3770580"/>
              <a:ext cx="164535" cy="54846"/>
            </a:xfrm>
            <a:custGeom>
              <a:avLst/>
              <a:gdLst/>
              <a:ahLst/>
              <a:cxnLst/>
              <a:rect l="0" t="0" r="0" b="0"/>
              <a:pathLst>
                <a:path w="164535" h="54846">
                  <a:moveTo>
                    <a:pt x="0" y="54845"/>
                  </a:moveTo>
                  <a:lnTo>
                    <a:pt x="14557" y="40287"/>
                  </a:lnTo>
                  <a:lnTo>
                    <a:pt x="67143" y="19017"/>
                  </a:lnTo>
                  <a:lnTo>
                    <a:pt x="123122" y="4208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5032011" y="3852848"/>
              <a:ext cx="150824" cy="54845"/>
            </a:xfrm>
            <a:custGeom>
              <a:avLst/>
              <a:gdLst/>
              <a:ahLst/>
              <a:cxnLst/>
              <a:rect l="0" t="0" r="0" b="0"/>
              <a:pathLst>
                <a:path w="150824" h="54845">
                  <a:moveTo>
                    <a:pt x="0" y="54844"/>
                  </a:moveTo>
                  <a:lnTo>
                    <a:pt x="59660" y="29077"/>
                  </a:lnTo>
                  <a:lnTo>
                    <a:pt x="121643" y="9467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319946" y="3596776"/>
              <a:ext cx="194839" cy="379473"/>
            </a:xfrm>
            <a:custGeom>
              <a:avLst/>
              <a:gdLst/>
              <a:ahLst/>
              <a:cxnLst/>
              <a:rect l="0" t="0" r="0" b="0"/>
              <a:pathLst>
                <a:path w="194839" h="379473">
                  <a:moveTo>
                    <a:pt x="0" y="36693"/>
                  </a:moveTo>
                  <a:lnTo>
                    <a:pt x="48807" y="17715"/>
                  </a:lnTo>
                  <a:lnTo>
                    <a:pt x="81107" y="5406"/>
                  </a:lnTo>
                  <a:lnTo>
                    <a:pt x="132029" y="0"/>
                  </a:lnTo>
                  <a:lnTo>
                    <a:pt x="162275" y="4134"/>
                  </a:lnTo>
                  <a:lnTo>
                    <a:pt x="173693" y="10417"/>
                  </a:lnTo>
                  <a:lnTo>
                    <a:pt x="190441" y="29585"/>
                  </a:lnTo>
                  <a:lnTo>
                    <a:pt x="194838" y="57401"/>
                  </a:lnTo>
                  <a:lnTo>
                    <a:pt x="188748" y="107322"/>
                  </a:lnTo>
                  <a:lnTo>
                    <a:pt x="177295" y="156645"/>
                  </a:lnTo>
                  <a:lnTo>
                    <a:pt x="164253" y="204268"/>
                  </a:lnTo>
                  <a:lnTo>
                    <a:pt x="146197" y="267675"/>
                  </a:lnTo>
                  <a:lnTo>
                    <a:pt x="132525" y="317571"/>
                  </a:lnTo>
                  <a:lnTo>
                    <a:pt x="123401" y="3794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5695249" y="3560981"/>
              <a:ext cx="240024" cy="393613"/>
            </a:xfrm>
            <a:custGeom>
              <a:avLst/>
              <a:gdLst/>
              <a:ahLst/>
              <a:cxnLst/>
              <a:rect l="0" t="0" r="0" b="0"/>
              <a:pathLst>
                <a:path w="240024" h="393613">
                  <a:moveTo>
                    <a:pt x="159434" y="17642"/>
                  </a:moveTo>
                  <a:lnTo>
                    <a:pt x="144876" y="3085"/>
                  </a:lnTo>
                  <a:lnTo>
                    <a:pt x="117417" y="0"/>
                  </a:lnTo>
                  <a:lnTo>
                    <a:pt x="81345" y="5231"/>
                  </a:lnTo>
                  <a:lnTo>
                    <a:pt x="44999" y="17712"/>
                  </a:lnTo>
                  <a:lnTo>
                    <a:pt x="16658" y="37479"/>
                  </a:lnTo>
                  <a:lnTo>
                    <a:pt x="4835" y="49148"/>
                  </a:lnTo>
                  <a:lnTo>
                    <a:pt x="0" y="63022"/>
                  </a:lnTo>
                  <a:lnTo>
                    <a:pt x="2752" y="94687"/>
                  </a:lnTo>
                  <a:lnTo>
                    <a:pt x="22257" y="125011"/>
                  </a:lnTo>
                  <a:lnTo>
                    <a:pt x="81446" y="183113"/>
                  </a:lnTo>
                  <a:lnTo>
                    <a:pt x="132857" y="212041"/>
                  </a:lnTo>
                  <a:lnTo>
                    <a:pt x="187024" y="239366"/>
                  </a:lnTo>
                  <a:lnTo>
                    <a:pt x="228040" y="276480"/>
                  </a:lnTo>
                  <a:lnTo>
                    <a:pt x="235641" y="292273"/>
                  </a:lnTo>
                  <a:lnTo>
                    <a:pt x="240023" y="326071"/>
                  </a:lnTo>
                  <a:lnTo>
                    <a:pt x="228768" y="357343"/>
                  </a:lnTo>
                  <a:lnTo>
                    <a:pt x="219367" y="372081"/>
                  </a:lnTo>
                  <a:lnTo>
                    <a:pt x="207007" y="381906"/>
                  </a:lnTo>
                  <a:lnTo>
                    <a:pt x="177023" y="392823"/>
                  </a:lnTo>
                  <a:lnTo>
                    <a:pt x="147446" y="393612"/>
                  </a:lnTo>
                  <a:lnTo>
                    <a:pt x="133161" y="391690"/>
                  </a:lnTo>
                  <a:lnTo>
                    <a:pt x="109162" y="377366"/>
                  </a:lnTo>
                  <a:lnTo>
                    <a:pt x="98497" y="367148"/>
                  </a:lnTo>
                  <a:lnTo>
                    <a:pt x="92910" y="352718"/>
                  </a:lnTo>
                  <a:lnTo>
                    <a:pt x="90766" y="316373"/>
                  </a:lnTo>
                  <a:lnTo>
                    <a:pt x="105402" y="253085"/>
                  </a:lnTo>
                  <a:lnTo>
                    <a:pt x="124755" y="208614"/>
                  </a:lnTo>
                  <a:lnTo>
                    <a:pt x="157284" y="152939"/>
                  </a:lnTo>
                  <a:lnTo>
                    <a:pt x="195572" y="92272"/>
                  </a:lnTo>
                  <a:lnTo>
                    <a:pt x="214279" y="450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88890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" y="-69850"/>
            <a:ext cx="9261475" cy="66001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114300" y="2032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17.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540250"/>
            <a:ext cx="9293987" cy="66560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TextBox 4"/>
          <p:cNvSpPr txBox="1"/>
          <p:nvPr/>
        </p:nvSpPr>
        <p:spPr>
          <a:xfrm>
            <a:off x="88900" y="45085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18.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" y="91059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19.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7" name="Picture 6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00" y="9086850"/>
            <a:ext cx="8162544" cy="45072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5" name="Group 14"/>
          <p:cNvGrpSpPr/>
          <p:nvPr/>
        </p:nvGrpSpPr>
        <p:grpSpPr>
          <a:xfrm>
            <a:off x="3720850" y="1149985"/>
            <a:ext cx="1872865" cy="1959306"/>
            <a:chOff x="3720850" y="1149985"/>
            <a:chExt cx="1872865" cy="1959306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3948811" y="2838196"/>
              <a:ext cx="1631696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4076700" y="1536700"/>
              <a:ext cx="12700" cy="1016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3905885" y="2815665"/>
              <a:ext cx="1669415" cy="29135"/>
            </a:xfrm>
            <a:prstGeom prst="ellipse">
              <a:avLst/>
            </a:prstGeom>
            <a:solidFill>
              <a:schemeClr val="accent1">
                <a:alpha val="1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905885" y="1181738"/>
              <a:ext cx="1669415" cy="1663062"/>
            </a:xfrm>
            <a:prstGeom prst="ellipse">
              <a:avLst/>
            </a:prstGeom>
            <a:solidFill>
              <a:schemeClr val="accent1">
                <a:alpha val="1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720850" y="1149985"/>
              <a:ext cx="1872865" cy="1959306"/>
            </a:xfrm>
            <a:prstGeom prst="ellipse">
              <a:avLst/>
            </a:prstGeom>
            <a:solidFill>
              <a:schemeClr val="accent1">
                <a:alpha val="1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3933063" y="1390904"/>
              <a:ext cx="836422" cy="1453388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4757801" y="1379220"/>
              <a:ext cx="822706" cy="1425956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Oval 15"/>
          <p:cNvSpPr/>
          <p:nvPr/>
        </p:nvSpPr>
        <p:spPr>
          <a:xfrm>
            <a:off x="3911664" y="1443542"/>
            <a:ext cx="1389443" cy="1617196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295964" y="1453077"/>
            <a:ext cx="1248823" cy="1379087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635564" y="320014"/>
            <a:ext cx="1389443" cy="2041942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6005449" y="1988185"/>
            <a:ext cx="13716" cy="164465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046597" y="1960753"/>
            <a:ext cx="88265" cy="163068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046597" y="2097786"/>
            <a:ext cx="190500" cy="1905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145274" y="3100832"/>
            <a:ext cx="479806" cy="383921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989959" y="3016504"/>
            <a:ext cx="164592" cy="95885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7917688" y="3260979"/>
            <a:ext cx="726694" cy="466217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3962527" y="2207514"/>
            <a:ext cx="918718" cy="60325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4785233" y="2330958"/>
            <a:ext cx="754126" cy="493522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787265" y="1362456"/>
            <a:ext cx="0" cy="1371092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3233420" y="6027420"/>
            <a:ext cx="2778887" cy="2778887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343874" y="6157600"/>
            <a:ext cx="1278990" cy="1259264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363720" y="5796518"/>
            <a:ext cx="1389444" cy="974102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055493" y="5308971"/>
            <a:ext cx="1389443" cy="1985116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730945" y="6883336"/>
            <a:ext cx="1688892" cy="1389444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530536" y="8145314"/>
            <a:ext cx="1389444" cy="971328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787836" y="7668040"/>
            <a:ext cx="1384157" cy="1094896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012320" y="6535293"/>
            <a:ext cx="1729304" cy="1389443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3345561" y="6022848"/>
            <a:ext cx="1110615" cy="822706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469892" y="5954268"/>
            <a:ext cx="1206500" cy="617093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635244" y="6461633"/>
            <a:ext cx="260604" cy="1453388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4812665" y="7901305"/>
            <a:ext cx="1096899" cy="863854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3537458" y="8257794"/>
            <a:ext cx="1275207" cy="479933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 flipV="1">
            <a:off x="3345561" y="6845554"/>
            <a:ext cx="164465" cy="134366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60"/>
          <p:cNvGrpSpPr/>
          <p:nvPr/>
        </p:nvGrpSpPr>
        <p:grpSpPr>
          <a:xfrm>
            <a:off x="3246451" y="9342555"/>
            <a:ext cx="3252660" cy="863808"/>
            <a:chOff x="3246451" y="9342555"/>
            <a:chExt cx="3252660" cy="863808"/>
          </a:xfrm>
        </p:grpSpPr>
        <p:sp>
          <p:nvSpPr>
            <p:cNvPr id="42" name="Freeform 41"/>
            <p:cNvSpPr/>
            <p:nvPr/>
          </p:nvSpPr>
          <p:spPr>
            <a:xfrm>
              <a:off x="3246451" y="9465956"/>
              <a:ext cx="222484" cy="617006"/>
            </a:xfrm>
            <a:custGeom>
              <a:avLst/>
              <a:gdLst/>
              <a:ahLst/>
              <a:cxnLst/>
              <a:rect l="0" t="0" r="0" b="0"/>
              <a:pathLst>
                <a:path w="222484" h="617006">
                  <a:moveTo>
                    <a:pt x="153927" y="0"/>
                  </a:moveTo>
                  <a:lnTo>
                    <a:pt x="113245" y="55598"/>
                  </a:lnTo>
                  <a:lnTo>
                    <a:pt x="83598" y="109839"/>
                  </a:lnTo>
                  <a:lnTo>
                    <a:pt x="53649" y="166087"/>
                  </a:lnTo>
                  <a:lnTo>
                    <a:pt x="35008" y="216624"/>
                  </a:lnTo>
                  <a:lnTo>
                    <a:pt x="12387" y="274762"/>
                  </a:lnTo>
                  <a:lnTo>
                    <a:pt x="628" y="328293"/>
                  </a:lnTo>
                  <a:lnTo>
                    <a:pt x="0" y="389270"/>
                  </a:lnTo>
                  <a:lnTo>
                    <a:pt x="24021" y="450841"/>
                  </a:lnTo>
                  <a:lnTo>
                    <a:pt x="67362" y="502770"/>
                  </a:lnTo>
                  <a:lnTo>
                    <a:pt x="117756" y="551839"/>
                  </a:lnTo>
                  <a:lnTo>
                    <a:pt x="179170" y="595838"/>
                  </a:lnTo>
                  <a:lnTo>
                    <a:pt x="222483" y="6170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523779" y="9616780"/>
              <a:ext cx="233091" cy="383914"/>
            </a:xfrm>
            <a:custGeom>
              <a:avLst/>
              <a:gdLst/>
              <a:ahLst/>
              <a:cxnLst/>
              <a:rect l="0" t="0" r="0" b="0"/>
              <a:pathLst>
                <a:path w="233091" h="383914">
                  <a:moveTo>
                    <a:pt x="0" y="0"/>
                  </a:moveTo>
                  <a:lnTo>
                    <a:pt x="18977" y="48807"/>
                  </a:lnTo>
                  <a:lnTo>
                    <a:pt x="51314" y="108496"/>
                  </a:lnTo>
                  <a:lnTo>
                    <a:pt x="87043" y="164298"/>
                  </a:lnTo>
                  <a:lnTo>
                    <a:pt x="123441" y="219332"/>
                  </a:lnTo>
                  <a:lnTo>
                    <a:pt x="167251" y="281493"/>
                  </a:lnTo>
                  <a:lnTo>
                    <a:pt x="199194" y="334438"/>
                  </a:lnTo>
                  <a:lnTo>
                    <a:pt x="233090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510068" y="9630490"/>
              <a:ext cx="260513" cy="383915"/>
            </a:xfrm>
            <a:custGeom>
              <a:avLst/>
              <a:gdLst/>
              <a:ahLst/>
              <a:cxnLst/>
              <a:rect l="0" t="0" r="0" b="0"/>
              <a:pathLst>
                <a:path w="260513" h="383915">
                  <a:moveTo>
                    <a:pt x="260512" y="0"/>
                  </a:moveTo>
                  <a:lnTo>
                    <a:pt x="238676" y="14558"/>
                  </a:lnTo>
                  <a:lnTo>
                    <a:pt x="210539" y="52726"/>
                  </a:lnTo>
                  <a:lnTo>
                    <a:pt x="183157" y="109271"/>
                  </a:lnTo>
                  <a:lnTo>
                    <a:pt x="141125" y="170912"/>
                  </a:lnTo>
                  <a:lnTo>
                    <a:pt x="99967" y="233931"/>
                  </a:lnTo>
                  <a:lnTo>
                    <a:pt x="79386" y="270411"/>
                  </a:lnTo>
                  <a:lnTo>
                    <a:pt x="36183" y="330373"/>
                  </a:lnTo>
                  <a:lnTo>
                    <a:pt x="0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825425" y="9699047"/>
              <a:ext cx="178247" cy="27423"/>
            </a:xfrm>
            <a:custGeom>
              <a:avLst/>
              <a:gdLst/>
              <a:ahLst/>
              <a:cxnLst/>
              <a:rect l="0" t="0" r="0" b="0"/>
              <a:pathLst>
                <a:path w="178247" h="27423">
                  <a:moveTo>
                    <a:pt x="0" y="0"/>
                  </a:moveTo>
                  <a:lnTo>
                    <a:pt x="55597" y="4062"/>
                  </a:lnTo>
                  <a:lnTo>
                    <a:pt x="117117" y="19084"/>
                  </a:lnTo>
                  <a:lnTo>
                    <a:pt x="178246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003671" y="9534513"/>
              <a:ext cx="222312" cy="391833"/>
            </a:xfrm>
            <a:custGeom>
              <a:avLst/>
              <a:gdLst/>
              <a:ahLst/>
              <a:cxnLst/>
              <a:rect l="0" t="0" r="0" b="0"/>
              <a:pathLst>
                <a:path w="222312" h="391833">
                  <a:moveTo>
                    <a:pt x="95978" y="0"/>
                  </a:moveTo>
                  <a:lnTo>
                    <a:pt x="151575" y="18977"/>
                  </a:lnTo>
                  <a:lnTo>
                    <a:pt x="165036" y="26362"/>
                  </a:lnTo>
                  <a:lnTo>
                    <a:pt x="184054" y="46756"/>
                  </a:lnTo>
                  <a:lnTo>
                    <a:pt x="191259" y="58593"/>
                  </a:lnTo>
                  <a:lnTo>
                    <a:pt x="195201" y="92058"/>
                  </a:lnTo>
                  <a:lnTo>
                    <a:pt x="190352" y="127751"/>
                  </a:lnTo>
                  <a:lnTo>
                    <a:pt x="170491" y="164976"/>
                  </a:lnTo>
                  <a:lnTo>
                    <a:pt x="142262" y="195304"/>
                  </a:lnTo>
                  <a:lnTo>
                    <a:pt x="83736" y="228785"/>
                  </a:lnTo>
                  <a:lnTo>
                    <a:pt x="69535" y="234790"/>
                  </a:lnTo>
                  <a:lnTo>
                    <a:pt x="63115" y="234223"/>
                  </a:lnTo>
                  <a:lnTo>
                    <a:pt x="61881" y="229275"/>
                  </a:lnTo>
                  <a:lnTo>
                    <a:pt x="64106" y="221405"/>
                  </a:lnTo>
                  <a:lnTo>
                    <a:pt x="71683" y="216160"/>
                  </a:lnTo>
                  <a:lnTo>
                    <a:pt x="96353" y="210331"/>
                  </a:lnTo>
                  <a:lnTo>
                    <a:pt x="144501" y="214328"/>
                  </a:lnTo>
                  <a:lnTo>
                    <a:pt x="190083" y="232440"/>
                  </a:lnTo>
                  <a:lnTo>
                    <a:pt x="210421" y="252606"/>
                  </a:lnTo>
                  <a:lnTo>
                    <a:pt x="217978" y="264382"/>
                  </a:lnTo>
                  <a:lnTo>
                    <a:pt x="222311" y="293717"/>
                  </a:lnTo>
                  <a:lnTo>
                    <a:pt x="217635" y="324021"/>
                  </a:lnTo>
                  <a:lnTo>
                    <a:pt x="205401" y="347646"/>
                  </a:lnTo>
                  <a:lnTo>
                    <a:pt x="166825" y="378077"/>
                  </a:lnTo>
                  <a:lnTo>
                    <a:pt x="116801" y="391832"/>
                  </a:lnTo>
                  <a:lnTo>
                    <a:pt x="63384" y="388629"/>
                  </a:lnTo>
                  <a:lnTo>
                    <a:pt x="35280" y="377884"/>
                  </a:lnTo>
                  <a:lnTo>
                    <a:pt x="0" y="3564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181916" y="9342555"/>
              <a:ext cx="216430" cy="726695"/>
            </a:xfrm>
            <a:custGeom>
              <a:avLst/>
              <a:gdLst/>
              <a:ahLst/>
              <a:cxnLst/>
              <a:rect l="0" t="0" r="0" b="0"/>
              <a:pathLst>
                <a:path w="216430" h="726695">
                  <a:moveTo>
                    <a:pt x="0" y="0"/>
                  </a:moveTo>
                  <a:lnTo>
                    <a:pt x="49974" y="57253"/>
                  </a:lnTo>
                  <a:lnTo>
                    <a:pt x="84887" y="103971"/>
                  </a:lnTo>
                  <a:lnTo>
                    <a:pt x="116898" y="156408"/>
                  </a:lnTo>
                  <a:lnTo>
                    <a:pt x="145681" y="210539"/>
                  </a:lnTo>
                  <a:lnTo>
                    <a:pt x="173506" y="265173"/>
                  </a:lnTo>
                  <a:lnTo>
                    <a:pt x="193769" y="319955"/>
                  </a:lnTo>
                  <a:lnTo>
                    <a:pt x="209421" y="367503"/>
                  </a:lnTo>
                  <a:lnTo>
                    <a:pt x="216429" y="417815"/>
                  </a:lnTo>
                  <a:lnTo>
                    <a:pt x="214006" y="461443"/>
                  </a:lnTo>
                  <a:lnTo>
                    <a:pt x="207850" y="508256"/>
                  </a:lnTo>
                  <a:lnTo>
                    <a:pt x="195820" y="567348"/>
                  </a:lnTo>
                  <a:lnTo>
                    <a:pt x="174044" y="629032"/>
                  </a:lnTo>
                  <a:lnTo>
                    <a:pt x="133574" y="685227"/>
                  </a:lnTo>
                  <a:lnTo>
                    <a:pt x="95979" y="72669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346998" y="9383689"/>
              <a:ext cx="232544" cy="256144"/>
            </a:xfrm>
            <a:custGeom>
              <a:avLst/>
              <a:gdLst/>
              <a:ahLst/>
              <a:cxnLst/>
              <a:rect l="0" t="0" r="0" b="0"/>
              <a:pathLst>
                <a:path w="232544" h="256144">
                  <a:moveTo>
                    <a:pt x="68009" y="0"/>
                  </a:moveTo>
                  <a:lnTo>
                    <a:pt x="111794" y="3047"/>
                  </a:lnTo>
                  <a:lnTo>
                    <a:pt x="158510" y="21893"/>
                  </a:lnTo>
                  <a:lnTo>
                    <a:pt x="182374" y="38168"/>
                  </a:lnTo>
                  <a:lnTo>
                    <a:pt x="199073" y="63683"/>
                  </a:lnTo>
                  <a:lnTo>
                    <a:pt x="210051" y="95336"/>
                  </a:lnTo>
                  <a:lnTo>
                    <a:pt x="214929" y="129717"/>
                  </a:lnTo>
                  <a:lnTo>
                    <a:pt x="204910" y="161248"/>
                  </a:lnTo>
                  <a:lnTo>
                    <a:pt x="183699" y="190496"/>
                  </a:lnTo>
                  <a:lnTo>
                    <a:pt x="137496" y="229610"/>
                  </a:lnTo>
                  <a:lnTo>
                    <a:pt x="85212" y="250680"/>
                  </a:lnTo>
                  <a:lnTo>
                    <a:pt x="49248" y="256143"/>
                  </a:lnTo>
                  <a:lnTo>
                    <a:pt x="34173" y="253029"/>
                  </a:lnTo>
                  <a:lnTo>
                    <a:pt x="9298" y="237381"/>
                  </a:lnTo>
                  <a:lnTo>
                    <a:pt x="2969" y="226810"/>
                  </a:lnTo>
                  <a:lnTo>
                    <a:pt x="0" y="202877"/>
                  </a:lnTo>
                  <a:lnTo>
                    <a:pt x="5911" y="191620"/>
                  </a:lnTo>
                  <a:lnTo>
                    <a:pt x="28730" y="170986"/>
                  </a:lnTo>
                  <a:lnTo>
                    <a:pt x="75837" y="149518"/>
                  </a:lnTo>
                  <a:lnTo>
                    <a:pt x="106527" y="146689"/>
                  </a:lnTo>
                  <a:lnTo>
                    <a:pt x="153564" y="153661"/>
                  </a:lnTo>
                  <a:lnTo>
                    <a:pt x="202032" y="169437"/>
                  </a:lnTo>
                  <a:lnTo>
                    <a:pt x="216773" y="176944"/>
                  </a:lnTo>
                  <a:lnTo>
                    <a:pt x="225077" y="186518"/>
                  </a:lnTo>
                  <a:lnTo>
                    <a:pt x="229089" y="197472"/>
                  </a:lnTo>
                  <a:lnTo>
                    <a:pt x="232543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730364" y="9603068"/>
              <a:ext cx="41135" cy="301648"/>
            </a:xfrm>
            <a:custGeom>
              <a:avLst/>
              <a:gdLst/>
              <a:ahLst/>
              <a:cxnLst/>
              <a:rect l="0" t="0" r="0" b="0"/>
              <a:pathLst>
                <a:path w="41135" h="301648">
                  <a:moveTo>
                    <a:pt x="0" y="0"/>
                  </a:moveTo>
                  <a:lnTo>
                    <a:pt x="9423" y="62631"/>
                  </a:lnTo>
                  <a:lnTo>
                    <a:pt x="13965" y="116906"/>
                  </a:lnTo>
                  <a:lnTo>
                    <a:pt x="24281" y="164133"/>
                  </a:lnTo>
                  <a:lnTo>
                    <a:pt x="35464" y="216044"/>
                  </a:lnTo>
                  <a:lnTo>
                    <a:pt x="40014" y="275992"/>
                  </a:lnTo>
                  <a:lnTo>
                    <a:pt x="41134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661808" y="9713887"/>
              <a:ext cx="274225" cy="26295"/>
            </a:xfrm>
            <a:custGeom>
              <a:avLst/>
              <a:gdLst/>
              <a:ahLst/>
              <a:cxnLst/>
              <a:rect l="0" t="0" r="0" b="0"/>
              <a:pathLst>
                <a:path w="274225" h="26295">
                  <a:moveTo>
                    <a:pt x="0" y="26294"/>
                  </a:moveTo>
                  <a:lnTo>
                    <a:pt x="21837" y="11736"/>
                  </a:lnTo>
                  <a:lnTo>
                    <a:pt x="64531" y="2683"/>
                  </a:lnTo>
                  <a:lnTo>
                    <a:pt x="123055" y="0"/>
                  </a:lnTo>
                  <a:lnTo>
                    <a:pt x="174081" y="6484"/>
                  </a:lnTo>
                  <a:lnTo>
                    <a:pt x="225424" y="10775"/>
                  </a:lnTo>
                  <a:lnTo>
                    <a:pt x="248981" y="15842"/>
                  </a:lnTo>
                  <a:lnTo>
                    <a:pt x="274224" y="2629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997337" y="9342555"/>
              <a:ext cx="171787" cy="712984"/>
            </a:xfrm>
            <a:custGeom>
              <a:avLst/>
              <a:gdLst/>
              <a:ahLst/>
              <a:cxnLst/>
              <a:rect l="0" t="0" r="0" b="0"/>
              <a:pathLst>
                <a:path w="171787" h="712984">
                  <a:moveTo>
                    <a:pt x="103230" y="0"/>
                  </a:moveTo>
                  <a:lnTo>
                    <a:pt x="82861" y="51686"/>
                  </a:lnTo>
                  <a:lnTo>
                    <a:pt x="62587" y="113128"/>
                  </a:lnTo>
                  <a:lnTo>
                    <a:pt x="44468" y="165554"/>
                  </a:lnTo>
                  <a:lnTo>
                    <a:pt x="23865" y="219681"/>
                  </a:lnTo>
                  <a:lnTo>
                    <a:pt x="12174" y="274314"/>
                  </a:lnTo>
                  <a:lnTo>
                    <a:pt x="4647" y="329096"/>
                  </a:lnTo>
                  <a:lnTo>
                    <a:pt x="0" y="365645"/>
                  </a:lnTo>
                  <a:lnTo>
                    <a:pt x="5949" y="423528"/>
                  </a:lnTo>
                  <a:lnTo>
                    <a:pt x="13275" y="471599"/>
                  </a:lnTo>
                  <a:lnTo>
                    <a:pt x="25964" y="528218"/>
                  </a:lnTo>
                  <a:lnTo>
                    <a:pt x="46947" y="589818"/>
                  </a:lnTo>
                  <a:lnTo>
                    <a:pt x="79444" y="638233"/>
                  </a:lnTo>
                  <a:lnTo>
                    <a:pt x="118019" y="671707"/>
                  </a:lnTo>
                  <a:lnTo>
                    <a:pt x="159811" y="697438"/>
                  </a:lnTo>
                  <a:lnTo>
                    <a:pt x="171786" y="7129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5196545" y="9699047"/>
              <a:ext cx="164536" cy="233091"/>
            </a:xfrm>
            <a:custGeom>
              <a:avLst/>
              <a:gdLst/>
              <a:ahLst/>
              <a:cxnLst/>
              <a:rect l="0" t="0" r="0" b="0"/>
              <a:pathLst>
                <a:path w="164536" h="233091">
                  <a:moveTo>
                    <a:pt x="0" y="0"/>
                  </a:moveTo>
                  <a:lnTo>
                    <a:pt x="23040" y="52869"/>
                  </a:lnTo>
                  <a:lnTo>
                    <a:pt x="57609" y="109104"/>
                  </a:lnTo>
                  <a:lnTo>
                    <a:pt x="96798" y="160298"/>
                  </a:lnTo>
                  <a:lnTo>
                    <a:pt x="155278" y="223389"/>
                  </a:lnTo>
                  <a:lnTo>
                    <a:pt x="164535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5319946" y="9657913"/>
              <a:ext cx="95979" cy="548450"/>
            </a:xfrm>
            <a:custGeom>
              <a:avLst/>
              <a:gdLst/>
              <a:ahLst/>
              <a:cxnLst/>
              <a:rect l="0" t="0" r="0" b="0"/>
              <a:pathLst>
                <a:path w="95979" h="548450">
                  <a:moveTo>
                    <a:pt x="95978" y="0"/>
                  </a:moveTo>
                  <a:lnTo>
                    <a:pt x="85032" y="56255"/>
                  </a:lnTo>
                  <a:lnTo>
                    <a:pt x="76894" y="102699"/>
                  </a:lnTo>
                  <a:lnTo>
                    <a:pt x="68200" y="157873"/>
                  </a:lnTo>
                  <a:lnTo>
                    <a:pt x="59257" y="216418"/>
                  </a:lnTo>
                  <a:lnTo>
                    <a:pt x="50204" y="272908"/>
                  </a:lnTo>
                  <a:lnTo>
                    <a:pt x="41102" y="320359"/>
                  </a:lnTo>
                  <a:lnTo>
                    <a:pt x="31979" y="363285"/>
                  </a:lnTo>
                  <a:lnTo>
                    <a:pt x="22846" y="407754"/>
                  </a:lnTo>
                  <a:lnTo>
                    <a:pt x="9139" y="461057"/>
                  </a:lnTo>
                  <a:lnTo>
                    <a:pt x="2708" y="513075"/>
                  </a:lnTo>
                  <a:lnTo>
                    <a:pt x="0" y="5484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5470769" y="9767602"/>
              <a:ext cx="178247" cy="54846"/>
            </a:xfrm>
            <a:custGeom>
              <a:avLst/>
              <a:gdLst/>
              <a:ahLst/>
              <a:cxnLst/>
              <a:rect l="0" t="0" r="0" b="0"/>
              <a:pathLst>
                <a:path w="178247" h="54846">
                  <a:moveTo>
                    <a:pt x="0" y="0"/>
                  </a:moveTo>
                  <a:lnTo>
                    <a:pt x="57253" y="19084"/>
                  </a:lnTo>
                  <a:lnTo>
                    <a:pt x="111689" y="36722"/>
                  </a:lnTo>
                  <a:lnTo>
                    <a:pt x="163293" y="50813"/>
                  </a:lnTo>
                  <a:lnTo>
                    <a:pt x="178246" y="548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698314" y="9671624"/>
              <a:ext cx="197503" cy="193700"/>
            </a:xfrm>
            <a:custGeom>
              <a:avLst/>
              <a:gdLst/>
              <a:ahLst/>
              <a:cxnLst/>
              <a:rect l="0" t="0" r="0" b="0"/>
              <a:pathLst>
                <a:path w="197503" h="193700">
                  <a:moveTo>
                    <a:pt x="60391" y="0"/>
                  </a:moveTo>
                  <a:lnTo>
                    <a:pt x="58868" y="51686"/>
                  </a:lnTo>
                  <a:lnTo>
                    <a:pt x="47921" y="93519"/>
                  </a:lnTo>
                  <a:lnTo>
                    <a:pt x="34028" y="115706"/>
                  </a:lnTo>
                  <a:lnTo>
                    <a:pt x="13634" y="131661"/>
                  </a:lnTo>
                  <a:lnTo>
                    <a:pt x="1797" y="138048"/>
                  </a:lnTo>
                  <a:lnTo>
                    <a:pt x="0" y="143830"/>
                  </a:lnTo>
                  <a:lnTo>
                    <a:pt x="4896" y="149208"/>
                  </a:lnTo>
                  <a:lnTo>
                    <a:pt x="56538" y="168785"/>
                  </a:lnTo>
                  <a:lnTo>
                    <a:pt x="115998" y="193699"/>
                  </a:lnTo>
                  <a:lnTo>
                    <a:pt x="172657" y="192753"/>
                  </a:lnTo>
                  <a:lnTo>
                    <a:pt x="197502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909528" y="9712758"/>
              <a:ext cx="12865" cy="260513"/>
            </a:xfrm>
            <a:custGeom>
              <a:avLst/>
              <a:gdLst/>
              <a:ahLst/>
              <a:cxnLst/>
              <a:rect l="0" t="0" r="0" b="0"/>
              <a:pathLst>
                <a:path w="12865" h="260513">
                  <a:moveTo>
                    <a:pt x="0" y="0"/>
                  </a:moveTo>
                  <a:lnTo>
                    <a:pt x="4063" y="59659"/>
                  </a:lnTo>
                  <a:lnTo>
                    <a:pt x="10852" y="111116"/>
                  </a:lnTo>
                  <a:lnTo>
                    <a:pt x="12864" y="169019"/>
                  </a:lnTo>
                  <a:lnTo>
                    <a:pt x="9398" y="222231"/>
                  </a:lnTo>
                  <a:lnTo>
                    <a:pt x="0" y="260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827261" y="9452245"/>
              <a:ext cx="122100" cy="685561"/>
            </a:xfrm>
            <a:custGeom>
              <a:avLst/>
              <a:gdLst/>
              <a:ahLst/>
              <a:cxnLst/>
              <a:rect l="0" t="0" r="0" b="0"/>
              <a:pathLst>
                <a:path w="122100" h="685561">
                  <a:moveTo>
                    <a:pt x="0" y="0"/>
                  </a:moveTo>
                  <a:lnTo>
                    <a:pt x="30889" y="57253"/>
                  </a:lnTo>
                  <a:lnTo>
                    <a:pt x="61002" y="111689"/>
                  </a:lnTo>
                  <a:lnTo>
                    <a:pt x="85784" y="160387"/>
                  </a:lnTo>
                  <a:lnTo>
                    <a:pt x="108579" y="222623"/>
                  </a:lnTo>
                  <a:lnTo>
                    <a:pt x="116813" y="261954"/>
                  </a:lnTo>
                  <a:lnTo>
                    <a:pt x="120473" y="314982"/>
                  </a:lnTo>
                  <a:lnTo>
                    <a:pt x="122099" y="374098"/>
                  </a:lnTo>
                  <a:lnTo>
                    <a:pt x="121299" y="429825"/>
                  </a:lnTo>
                  <a:lnTo>
                    <a:pt x="112283" y="486894"/>
                  </a:lnTo>
                  <a:lnTo>
                    <a:pt x="95587" y="547123"/>
                  </a:lnTo>
                  <a:lnTo>
                    <a:pt x="82151" y="597314"/>
                  </a:lnTo>
                  <a:lnTo>
                    <a:pt x="71551" y="634153"/>
                  </a:lnTo>
                  <a:lnTo>
                    <a:pt x="41133" y="6855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5991864" y="9411112"/>
              <a:ext cx="205600" cy="250133"/>
            </a:xfrm>
            <a:custGeom>
              <a:avLst/>
              <a:gdLst/>
              <a:ahLst/>
              <a:cxnLst/>
              <a:rect l="0" t="0" r="0" b="0"/>
              <a:pathLst>
                <a:path w="205600" h="250133">
                  <a:moveTo>
                    <a:pt x="68487" y="0"/>
                  </a:moveTo>
                  <a:lnTo>
                    <a:pt x="121213" y="45446"/>
                  </a:lnTo>
                  <a:lnTo>
                    <a:pt x="156559" y="76265"/>
                  </a:lnTo>
                  <a:lnTo>
                    <a:pt x="168569" y="103467"/>
                  </a:lnTo>
                  <a:lnTo>
                    <a:pt x="172383" y="135870"/>
                  </a:lnTo>
                  <a:lnTo>
                    <a:pt x="169000" y="170584"/>
                  </a:lnTo>
                  <a:lnTo>
                    <a:pt x="154293" y="198200"/>
                  </a:lnTo>
                  <a:lnTo>
                    <a:pt x="143973" y="209829"/>
                  </a:lnTo>
                  <a:lnTo>
                    <a:pt x="112193" y="226814"/>
                  </a:lnTo>
                  <a:lnTo>
                    <a:pt x="59601" y="244942"/>
                  </a:lnTo>
                  <a:lnTo>
                    <a:pt x="44281" y="250132"/>
                  </a:lnTo>
                  <a:lnTo>
                    <a:pt x="31021" y="249022"/>
                  </a:lnTo>
                  <a:lnTo>
                    <a:pt x="8163" y="235600"/>
                  </a:lnTo>
                  <a:lnTo>
                    <a:pt x="2372" y="225622"/>
                  </a:lnTo>
                  <a:lnTo>
                    <a:pt x="0" y="202348"/>
                  </a:lnTo>
                  <a:lnTo>
                    <a:pt x="4548" y="192790"/>
                  </a:lnTo>
                  <a:lnTo>
                    <a:pt x="21788" y="178108"/>
                  </a:lnTo>
                  <a:lnTo>
                    <a:pt x="48747" y="174629"/>
                  </a:lnTo>
                  <a:lnTo>
                    <a:pt x="98186" y="181236"/>
                  </a:lnTo>
                  <a:lnTo>
                    <a:pt x="151429" y="188780"/>
                  </a:lnTo>
                  <a:lnTo>
                    <a:pt x="181524" y="192068"/>
                  </a:lnTo>
                  <a:lnTo>
                    <a:pt x="189548" y="195077"/>
                  </a:lnTo>
                  <a:lnTo>
                    <a:pt x="205599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6252308" y="9630490"/>
              <a:ext cx="205669" cy="41135"/>
            </a:xfrm>
            <a:custGeom>
              <a:avLst/>
              <a:gdLst/>
              <a:ahLst/>
              <a:cxnLst/>
              <a:rect l="0" t="0" r="0" b="0"/>
              <a:pathLst>
                <a:path w="205669" h="41135">
                  <a:moveTo>
                    <a:pt x="0" y="0"/>
                  </a:moveTo>
                  <a:lnTo>
                    <a:pt x="54732" y="0"/>
                  </a:lnTo>
                  <a:lnTo>
                    <a:pt x="115411" y="1524"/>
                  </a:lnTo>
                  <a:lnTo>
                    <a:pt x="168092" y="12470"/>
                  </a:lnTo>
                  <a:lnTo>
                    <a:pt x="205668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6238597" y="9795872"/>
              <a:ext cx="260514" cy="12865"/>
            </a:xfrm>
            <a:custGeom>
              <a:avLst/>
              <a:gdLst/>
              <a:ahLst/>
              <a:cxnLst/>
              <a:rect l="0" t="0" r="0" b="0"/>
              <a:pathLst>
                <a:path w="260514" h="12865">
                  <a:moveTo>
                    <a:pt x="0" y="12864"/>
                  </a:moveTo>
                  <a:lnTo>
                    <a:pt x="59659" y="8802"/>
                  </a:lnTo>
                  <a:lnTo>
                    <a:pt x="111116" y="2012"/>
                  </a:lnTo>
                  <a:lnTo>
                    <a:pt x="164957" y="0"/>
                  </a:lnTo>
                  <a:lnTo>
                    <a:pt x="215442" y="3466"/>
                  </a:lnTo>
                  <a:lnTo>
                    <a:pt x="260513" y="128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6560006" y="9369978"/>
            <a:ext cx="502734" cy="626338"/>
            <a:chOff x="6560006" y="9369978"/>
            <a:chExt cx="502734" cy="626338"/>
          </a:xfrm>
        </p:grpSpPr>
        <p:sp>
          <p:nvSpPr>
            <p:cNvPr id="62" name="Freeform 61"/>
            <p:cNvSpPr/>
            <p:nvPr/>
          </p:nvSpPr>
          <p:spPr>
            <a:xfrm>
              <a:off x="6560006" y="9434854"/>
              <a:ext cx="313403" cy="561462"/>
            </a:xfrm>
            <a:custGeom>
              <a:avLst/>
              <a:gdLst/>
              <a:ahLst/>
              <a:cxnLst/>
              <a:rect l="0" t="0" r="0" b="0"/>
              <a:pathLst>
                <a:path w="313403" h="561462">
                  <a:moveTo>
                    <a:pt x="227039" y="58525"/>
                  </a:moveTo>
                  <a:lnTo>
                    <a:pt x="194199" y="28733"/>
                  </a:lnTo>
                  <a:lnTo>
                    <a:pt x="143701" y="5017"/>
                  </a:lnTo>
                  <a:lnTo>
                    <a:pt x="130347" y="0"/>
                  </a:lnTo>
                  <a:lnTo>
                    <a:pt x="99258" y="2552"/>
                  </a:lnTo>
                  <a:lnTo>
                    <a:pt x="82437" y="7498"/>
                  </a:lnTo>
                  <a:lnTo>
                    <a:pt x="51558" y="33308"/>
                  </a:lnTo>
                  <a:lnTo>
                    <a:pt x="25647" y="71692"/>
                  </a:lnTo>
                  <a:lnTo>
                    <a:pt x="9052" y="119222"/>
                  </a:lnTo>
                  <a:lnTo>
                    <a:pt x="662" y="166752"/>
                  </a:lnTo>
                  <a:lnTo>
                    <a:pt x="0" y="228212"/>
                  </a:lnTo>
                  <a:lnTo>
                    <a:pt x="2553" y="244776"/>
                  </a:lnTo>
                  <a:lnTo>
                    <a:pt x="7302" y="252772"/>
                  </a:lnTo>
                  <a:lnTo>
                    <a:pt x="13515" y="255055"/>
                  </a:lnTo>
                  <a:lnTo>
                    <a:pt x="20704" y="253531"/>
                  </a:lnTo>
                  <a:lnTo>
                    <a:pt x="58706" y="232238"/>
                  </a:lnTo>
                  <a:lnTo>
                    <a:pt x="93824" y="227138"/>
                  </a:lnTo>
                  <a:lnTo>
                    <a:pt x="149142" y="238825"/>
                  </a:lnTo>
                  <a:lnTo>
                    <a:pt x="211406" y="261585"/>
                  </a:lnTo>
                  <a:lnTo>
                    <a:pt x="267849" y="296574"/>
                  </a:lnTo>
                  <a:lnTo>
                    <a:pt x="288849" y="314639"/>
                  </a:lnTo>
                  <a:lnTo>
                    <a:pt x="310523" y="356498"/>
                  </a:lnTo>
                  <a:lnTo>
                    <a:pt x="313402" y="390024"/>
                  </a:lnTo>
                  <a:lnTo>
                    <a:pt x="308079" y="422190"/>
                  </a:lnTo>
                  <a:lnTo>
                    <a:pt x="295557" y="446642"/>
                  </a:lnTo>
                  <a:lnTo>
                    <a:pt x="239276" y="498113"/>
                  </a:lnTo>
                  <a:lnTo>
                    <a:pt x="179713" y="535616"/>
                  </a:lnTo>
                  <a:lnTo>
                    <a:pt x="122793" y="556207"/>
                  </a:lnTo>
                  <a:lnTo>
                    <a:pt x="70380" y="561461"/>
                  </a:lnTo>
                  <a:lnTo>
                    <a:pt x="21371" y="5521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6871577" y="9369978"/>
              <a:ext cx="191163" cy="287936"/>
            </a:xfrm>
            <a:custGeom>
              <a:avLst/>
              <a:gdLst/>
              <a:ahLst/>
              <a:cxnLst/>
              <a:rect l="0" t="0" r="0" b="0"/>
              <a:pathLst>
                <a:path w="191163" h="287936">
                  <a:moveTo>
                    <a:pt x="25157" y="0"/>
                  </a:moveTo>
                  <a:lnTo>
                    <a:pt x="54272" y="0"/>
                  </a:lnTo>
                  <a:lnTo>
                    <a:pt x="101493" y="21836"/>
                  </a:lnTo>
                  <a:lnTo>
                    <a:pt x="160284" y="68422"/>
                  </a:lnTo>
                  <a:lnTo>
                    <a:pt x="170087" y="77607"/>
                  </a:lnTo>
                  <a:lnTo>
                    <a:pt x="191162" y="119651"/>
                  </a:lnTo>
                  <a:lnTo>
                    <a:pt x="189837" y="153219"/>
                  </a:lnTo>
                  <a:lnTo>
                    <a:pt x="185219" y="170702"/>
                  </a:lnTo>
                  <a:lnTo>
                    <a:pt x="163835" y="198253"/>
                  </a:lnTo>
                  <a:lnTo>
                    <a:pt x="121599" y="226830"/>
                  </a:lnTo>
                  <a:lnTo>
                    <a:pt x="92396" y="237925"/>
                  </a:lnTo>
                  <a:lnTo>
                    <a:pt x="59104" y="242856"/>
                  </a:lnTo>
                  <a:lnTo>
                    <a:pt x="28057" y="236923"/>
                  </a:lnTo>
                  <a:lnTo>
                    <a:pt x="13379" y="231075"/>
                  </a:lnTo>
                  <a:lnTo>
                    <a:pt x="5117" y="222606"/>
                  </a:lnTo>
                  <a:lnTo>
                    <a:pt x="1133" y="212390"/>
                  </a:lnTo>
                  <a:lnTo>
                    <a:pt x="0" y="201008"/>
                  </a:lnTo>
                  <a:lnTo>
                    <a:pt x="3816" y="190374"/>
                  </a:lnTo>
                  <a:lnTo>
                    <a:pt x="20243" y="170433"/>
                  </a:lnTo>
                  <a:lnTo>
                    <a:pt x="46840" y="159539"/>
                  </a:lnTo>
                  <a:lnTo>
                    <a:pt x="62465" y="156634"/>
                  </a:lnTo>
                  <a:lnTo>
                    <a:pt x="96075" y="161530"/>
                  </a:lnTo>
                  <a:lnTo>
                    <a:pt x="128279" y="175387"/>
                  </a:lnTo>
                  <a:lnTo>
                    <a:pt x="152749" y="196780"/>
                  </a:lnTo>
                  <a:lnTo>
                    <a:pt x="176376" y="234519"/>
                  </a:lnTo>
                  <a:lnTo>
                    <a:pt x="189692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2978704" y="10453163"/>
            <a:ext cx="4200285" cy="767828"/>
            <a:chOff x="2978704" y="10453163"/>
            <a:chExt cx="4200285" cy="767828"/>
          </a:xfrm>
        </p:grpSpPr>
        <p:sp>
          <p:nvSpPr>
            <p:cNvPr id="65" name="Freeform 64"/>
            <p:cNvSpPr/>
            <p:nvPr/>
          </p:nvSpPr>
          <p:spPr>
            <a:xfrm>
              <a:off x="2978704" y="10480585"/>
              <a:ext cx="202296" cy="740406"/>
            </a:xfrm>
            <a:custGeom>
              <a:avLst/>
              <a:gdLst/>
              <a:ahLst/>
              <a:cxnLst/>
              <a:rect l="0" t="0" r="0" b="0"/>
              <a:pathLst>
                <a:path w="202296" h="740406">
                  <a:moveTo>
                    <a:pt x="202295" y="0"/>
                  </a:moveTo>
                  <a:lnTo>
                    <a:pt x="157044" y="48298"/>
                  </a:lnTo>
                  <a:lnTo>
                    <a:pt x="122551" y="110633"/>
                  </a:lnTo>
                  <a:lnTo>
                    <a:pt x="97053" y="166244"/>
                  </a:lnTo>
                  <a:lnTo>
                    <a:pt x="72933" y="218194"/>
                  </a:lnTo>
                  <a:lnTo>
                    <a:pt x="48013" y="279628"/>
                  </a:lnTo>
                  <a:lnTo>
                    <a:pt x="30303" y="337103"/>
                  </a:lnTo>
                  <a:lnTo>
                    <a:pt x="15407" y="392726"/>
                  </a:lnTo>
                  <a:lnTo>
                    <a:pt x="2868" y="447802"/>
                  </a:lnTo>
                  <a:lnTo>
                    <a:pt x="0" y="505762"/>
                  </a:lnTo>
                  <a:lnTo>
                    <a:pt x="4728" y="553852"/>
                  </a:lnTo>
                  <a:lnTo>
                    <a:pt x="15954" y="610481"/>
                  </a:lnTo>
                  <a:lnTo>
                    <a:pt x="43487" y="663484"/>
                  </a:lnTo>
                  <a:lnTo>
                    <a:pt x="88093" y="720326"/>
                  </a:lnTo>
                  <a:lnTo>
                    <a:pt x="106316" y="7404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3211499" y="10686253"/>
              <a:ext cx="196088" cy="479893"/>
            </a:xfrm>
            <a:custGeom>
              <a:avLst/>
              <a:gdLst/>
              <a:ahLst/>
              <a:cxnLst/>
              <a:rect l="0" t="0" r="0" b="0"/>
              <a:pathLst>
                <a:path w="196088" h="479893">
                  <a:moveTo>
                    <a:pt x="106612" y="0"/>
                  </a:moveTo>
                  <a:lnTo>
                    <a:pt x="75722" y="57252"/>
                  </a:lnTo>
                  <a:lnTo>
                    <a:pt x="56555" y="111689"/>
                  </a:lnTo>
                  <a:lnTo>
                    <a:pt x="42691" y="161910"/>
                  </a:lnTo>
                  <a:lnTo>
                    <a:pt x="27410" y="215386"/>
                  </a:lnTo>
                  <a:lnTo>
                    <a:pt x="7310" y="269825"/>
                  </a:lnTo>
                  <a:lnTo>
                    <a:pt x="0" y="326072"/>
                  </a:lnTo>
                  <a:lnTo>
                    <a:pt x="881" y="387258"/>
                  </a:lnTo>
                  <a:lnTo>
                    <a:pt x="11885" y="420440"/>
                  </a:lnTo>
                  <a:lnTo>
                    <a:pt x="22132" y="432640"/>
                  </a:lnTo>
                  <a:lnTo>
                    <a:pt x="49768" y="450259"/>
                  </a:lnTo>
                  <a:lnTo>
                    <a:pt x="78301" y="455042"/>
                  </a:lnTo>
                  <a:lnTo>
                    <a:pt x="92308" y="454185"/>
                  </a:lnTo>
                  <a:lnTo>
                    <a:pt x="115997" y="441045"/>
                  </a:lnTo>
                  <a:lnTo>
                    <a:pt x="174788" y="380051"/>
                  </a:lnTo>
                  <a:lnTo>
                    <a:pt x="184055" y="367628"/>
                  </a:lnTo>
                  <a:lnTo>
                    <a:pt x="194353" y="333511"/>
                  </a:lnTo>
                  <a:lnTo>
                    <a:pt x="196087" y="279603"/>
                  </a:lnTo>
                  <a:lnTo>
                    <a:pt x="193684" y="264099"/>
                  </a:lnTo>
                  <a:lnTo>
                    <a:pt x="187512" y="255286"/>
                  </a:lnTo>
                  <a:lnTo>
                    <a:pt x="178827" y="250935"/>
                  </a:lnTo>
                  <a:lnTo>
                    <a:pt x="168466" y="249558"/>
                  </a:lnTo>
                  <a:lnTo>
                    <a:pt x="158512" y="256257"/>
                  </a:lnTo>
                  <a:lnTo>
                    <a:pt x="129945" y="302078"/>
                  </a:lnTo>
                  <a:lnTo>
                    <a:pt x="105231" y="363898"/>
                  </a:lnTo>
                  <a:lnTo>
                    <a:pt x="96554" y="425888"/>
                  </a:lnTo>
                  <a:lnTo>
                    <a:pt x="92900" y="4798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3592335" y="10850787"/>
              <a:ext cx="164535" cy="1"/>
            </a:xfrm>
            <a:custGeom>
              <a:avLst/>
              <a:gdLst/>
              <a:ahLst/>
              <a:cxnLst/>
              <a:rect l="0" t="0" r="0" b="0"/>
              <a:pathLst>
                <a:path w="164535" h="1">
                  <a:moveTo>
                    <a:pt x="0" y="0"/>
                  </a:moveTo>
                  <a:lnTo>
                    <a:pt x="54732" y="0"/>
                  </a:lnTo>
                  <a:lnTo>
                    <a:pt x="112364" y="0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3839136" y="10672542"/>
              <a:ext cx="179073" cy="323418"/>
            </a:xfrm>
            <a:custGeom>
              <a:avLst/>
              <a:gdLst/>
              <a:ahLst/>
              <a:cxnLst/>
              <a:rect l="0" t="0" r="0" b="0"/>
              <a:pathLst>
                <a:path w="179073" h="323418">
                  <a:moveTo>
                    <a:pt x="41134" y="0"/>
                  </a:moveTo>
                  <a:lnTo>
                    <a:pt x="91295" y="12470"/>
                  </a:lnTo>
                  <a:lnTo>
                    <a:pt x="114718" y="26363"/>
                  </a:lnTo>
                  <a:lnTo>
                    <a:pt x="131222" y="50819"/>
                  </a:lnTo>
                  <a:lnTo>
                    <a:pt x="140588" y="80478"/>
                  </a:lnTo>
                  <a:lnTo>
                    <a:pt x="139673" y="108894"/>
                  </a:lnTo>
                  <a:lnTo>
                    <a:pt x="130125" y="132696"/>
                  </a:lnTo>
                  <a:lnTo>
                    <a:pt x="123314" y="143309"/>
                  </a:lnTo>
                  <a:lnTo>
                    <a:pt x="84612" y="172803"/>
                  </a:lnTo>
                  <a:lnTo>
                    <a:pt x="71642" y="176141"/>
                  </a:lnTo>
                  <a:lnTo>
                    <a:pt x="59950" y="175319"/>
                  </a:lnTo>
                  <a:lnTo>
                    <a:pt x="49107" y="171724"/>
                  </a:lnTo>
                  <a:lnTo>
                    <a:pt x="44926" y="166281"/>
                  </a:lnTo>
                  <a:lnTo>
                    <a:pt x="45186" y="159605"/>
                  </a:lnTo>
                  <a:lnTo>
                    <a:pt x="48406" y="152107"/>
                  </a:lnTo>
                  <a:lnTo>
                    <a:pt x="64171" y="139714"/>
                  </a:lnTo>
                  <a:lnTo>
                    <a:pt x="74774" y="134276"/>
                  </a:lnTo>
                  <a:lnTo>
                    <a:pt x="86412" y="133698"/>
                  </a:lnTo>
                  <a:lnTo>
                    <a:pt x="111532" y="141180"/>
                  </a:lnTo>
                  <a:lnTo>
                    <a:pt x="144091" y="162523"/>
                  </a:lnTo>
                  <a:lnTo>
                    <a:pt x="173035" y="195424"/>
                  </a:lnTo>
                  <a:lnTo>
                    <a:pt x="177819" y="207979"/>
                  </a:lnTo>
                  <a:lnTo>
                    <a:pt x="179072" y="234118"/>
                  </a:lnTo>
                  <a:lnTo>
                    <a:pt x="163933" y="274529"/>
                  </a:lnTo>
                  <a:lnTo>
                    <a:pt x="140399" y="297719"/>
                  </a:lnTo>
                  <a:lnTo>
                    <a:pt x="125593" y="308169"/>
                  </a:lnTo>
                  <a:lnTo>
                    <a:pt x="88827" y="319780"/>
                  </a:lnTo>
                  <a:lnTo>
                    <a:pt x="51667" y="323417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4003671" y="10494296"/>
              <a:ext cx="183653" cy="589583"/>
            </a:xfrm>
            <a:custGeom>
              <a:avLst/>
              <a:gdLst/>
              <a:ahLst/>
              <a:cxnLst/>
              <a:rect l="0" t="0" r="0" b="0"/>
              <a:pathLst>
                <a:path w="183653" h="589583">
                  <a:moveTo>
                    <a:pt x="0" y="0"/>
                  </a:moveTo>
                  <a:lnTo>
                    <a:pt x="55558" y="55558"/>
                  </a:lnTo>
                  <a:lnTo>
                    <a:pt x="82478" y="90604"/>
                  </a:lnTo>
                  <a:lnTo>
                    <a:pt x="126151" y="149762"/>
                  </a:lnTo>
                  <a:lnTo>
                    <a:pt x="150791" y="191642"/>
                  </a:lnTo>
                  <a:lnTo>
                    <a:pt x="167741" y="240277"/>
                  </a:lnTo>
                  <a:lnTo>
                    <a:pt x="182412" y="286002"/>
                  </a:lnTo>
                  <a:lnTo>
                    <a:pt x="183652" y="326686"/>
                  </a:lnTo>
                  <a:lnTo>
                    <a:pt x="175784" y="388795"/>
                  </a:lnTo>
                  <a:lnTo>
                    <a:pt x="159742" y="444267"/>
                  </a:lnTo>
                  <a:lnTo>
                    <a:pt x="135692" y="496759"/>
                  </a:lnTo>
                  <a:lnTo>
                    <a:pt x="92744" y="559528"/>
                  </a:lnTo>
                  <a:lnTo>
                    <a:pt x="68556" y="5895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4191921" y="10453163"/>
              <a:ext cx="181953" cy="219396"/>
            </a:xfrm>
            <a:custGeom>
              <a:avLst/>
              <a:gdLst/>
              <a:ahLst/>
              <a:cxnLst/>
              <a:rect l="0" t="0" r="0" b="0"/>
              <a:pathLst>
                <a:path w="181953" h="219396">
                  <a:moveTo>
                    <a:pt x="44840" y="0"/>
                  </a:moveTo>
                  <a:lnTo>
                    <a:pt x="73955" y="7278"/>
                  </a:lnTo>
                  <a:lnTo>
                    <a:pt x="113898" y="33641"/>
                  </a:lnTo>
                  <a:lnTo>
                    <a:pt x="147400" y="77677"/>
                  </a:lnTo>
                  <a:lnTo>
                    <a:pt x="151300" y="94442"/>
                  </a:lnTo>
                  <a:lnTo>
                    <a:pt x="147508" y="129320"/>
                  </a:lnTo>
                  <a:lnTo>
                    <a:pt x="131604" y="161071"/>
                  </a:lnTo>
                  <a:lnTo>
                    <a:pt x="107777" y="188894"/>
                  </a:lnTo>
                  <a:lnTo>
                    <a:pt x="76875" y="211416"/>
                  </a:lnTo>
                  <a:lnTo>
                    <a:pt x="42827" y="219395"/>
                  </a:lnTo>
                  <a:lnTo>
                    <a:pt x="25217" y="219389"/>
                  </a:lnTo>
                  <a:lnTo>
                    <a:pt x="13476" y="213292"/>
                  </a:lnTo>
                  <a:lnTo>
                    <a:pt x="5650" y="203133"/>
                  </a:lnTo>
                  <a:lnTo>
                    <a:pt x="431" y="190267"/>
                  </a:lnTo>
                  <a:lnTo>
                    <a:pt x="0" y="177119"/>
                  </a:lnTo>
                  <a:lnTo>
                    <a:pt x="7645" y="150322"/>
                  </a:lnTo>
                  <a:lnTo>
                    <a:pt x="25262" y="131303"/>
                  </a:lnTo>
                  <a:lnTo>
                    <a:pt x="36359" y="124098"/>
                  </a:lnTo>
                  <a:lnTo>
                    <a:pt x="69001" y="120156"/>
                  </a:lnTo>
                  <a:lnTo>
                    <a:pt x="105853" y="125005"/>
                  </a:lnTo>
                  <a:lnTo>
                    <a:pt x="137466" y="137317"/>
                  </a:lnTo>
                  <a:lnTo>
                    <a:pt x="158626" y="152946"/>
                  </a:lnTo>
                  <a:lnTo>
                    <a:pt x="181952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4538407" y="10631408"/>
              <a:ext cx="27424" cy="329070"/>
            </a:xfrm>
            <a:custGeom>
              <a:avLst/>
              <a:gdLst/>
              <a:ahLst/>
              <a:cxnLst/>
              <a:rect l="0" t="0" r="0" b="0"/>
              <a:pathLst>
                <a:path w="27424" h="329070">
                  <a:moveTo>
                    <a:pt x="0" y="0"/>
                  </a:moveTo>
                  <a:lnTo>
                    <a:pt x="14916" y="52870"/>
                  </a:lnTo>
                  <a:lnTo>
                    <a:pt x="21864" y="93578"/>
                  </a:lnTo>
                  <a:lnTo>
                    <a:pt x="24952" y="142139"/>
                  </a:lnTo>
                  <a:lnTo>
                    <a:pt x="26325" y="190129"/>
                  </a:lnTo>
                  <a:lnTo>
                    <a:pt x="26935" y="236849"/>
                  </a:lnTo>
                  <a:lnTo>
                    <a:pt x="27279" y="298359"/>
                  </a:lnTo>
                  <a:lnTo>
                    <a:pt x="27423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456140" y="10812513"/>
              <a:ext cx="274225" cy="10853"/>
            </a:xfrm>
            <a:custGeom>
              <a:avLst/>
              <a:gdLst/>
              <a:ahLst/>
              <a:cxnLst/>
              <a:rect l="0" t="0" r="0" b="0"/>
              <a:pathLst>
                <a:path w="274225" h="10853">
                  <a:moveTo>
                    <a:pt x="0" y="10852"/>
                  </a:moveTo>
                  <a:lnTo>
                    <a:pt x="59660" y="0"/>
                  </a:lnTo>
                  <a:lnTo>
                    <a:pt x="107054" y="2050"/>
                  </a:lnTo>
                  <a:lnTo>
                    <a:pt x="158168" y="8244"/>
                  </a:lnTo>
                  <a:lnTo>
                    <a:pt x="217493" y="10079"/>
                  </a:lnTo>
                  <a:lnTo>
                    <a:pt x="274224" y="108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4787174" y="10466874"/>
              <a:ext cx="162571" cy="699272"/>
            </a:xfrm>
            <a:custGeom>
              <a:avLst/>
              <a:gdLst/>
              <a:ahLst/>
              <a:cxnLst/>
              <a:rect l="0" t="0" r="0" b="0"/>
              <a:pathLst>
                <a:path w="162571" h="699272">
                  <a:moveTo>
                    <a:pt x="148858" y="0"/>
                  </a:moveTo>
                  <a:lnTo>
                    <a:pt x="127022" y="7279"/>
                  </a:lnTo>
                  <a:lnTo>
                    <a:pt x="108176" y="27103"/>
                  </a:lnTo>
                  <a:lnTo>
                    <a:pt x="71251" y="89483"/>
                  </a:lnTo>
                  <a:lnTo>
                    <a:pt x="36140" y="152587"/>
                  </a:lnTo>
                  <a:lnTo>
                    <a:pt x="18128" y="211945"/>
                  </a:lnTo>
                  <a:lnTo>
                    <a:pt x="4666" y="268805"/>
                  </a:lnTo>
                  <a:lnTo>
                    <a:pt x="0" y="324247"/>
                  </a:lnTo>
                  <a:lnTo>
                    <a:pt x="141" y="377745"/>
                  </a:lnTo>
                  <a:lnTo>
                    <a:pt x="9154" y="424743"/>
                  </a:lnTo>
                  <a:lnTo>
                    <a:pt x="21474" y="475062"/>
                  </a:lnTo>
                  <a:lnTo>
                    <a:pt x="36296" y="518071"/>
                  </a:lnTo>
                  <a:lnTo>
                    <a:pt x="69279" y="577588"/>
                  </a:lnTo>
                  <a:lnTo>
                    <a:pt x="108681" y="637863"/>
                  </a:lnTo>
                  <a:lnTo>
                    <a:pt x="126432" y="665884"/>
                  </a:lnTo>
                  <a:lnTo>
                    <a:pt x="162570" y="6992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044999" y="10641285"/>
              <a:ext cx="153044" cy="403495"/>
            </a:xfrm>
            <a:custGeom>
              <a:avLst/>
              <a:gdLst/>
              <a:ahLst/>
              <a:cxnLst/>
              <a:rect l="0" t="0" r="0" b="0"/>
              <a:pathLst>
                <a:path w="153044" h="403495">
                  <a:moveTo>
                    <a:pt x="124124" y="31257"/>
                  </a:moveTo>
                  <a:lnTo>
                    <a:pt x="109566" y="16699"/>
                  </a:lnTo>
                  <a:lnTo>
                    <a:pt x="71398" y="367"/>
                  </a:lnTo>
                  <a:lnTo>
                    <a:pt x="58504" y="0"/>
                  </a:lnTo>
                  <a:lnTo>
                    <a:pt x="36052" y="7716"/>
                  </a:lnTo>
                  <a:lnTo>
                    <a:pt x="6282" y="29191"/>
                  </a:lnTo>
                  <a:lnTo>
                    <a:pt x="1383" y="40544"/>
                  </a:lnTo>
                  <a:lnTo>
                    <a:pt x="0" y="69409"/>
                  </a:lnTo>
                  <a:lnTo>
                    <a:pt x="16653" y="98487"/>
                  </a:lnTo>
                  <a:lnTo>
                    <a:pt x="62438" y="154396"/>
                  </a:lnTo>
                  <a:lnTo>
                    <a:pt x="119354" y="217817"/>
                  </a:lnTo>
                  <a:lnTo>
                    <a:pt x="146917" y="260378"/>
                  </a:lnTo>
                  <a:lnTo>
                    <a:pt x="153043" y="294069"/>
                  </a:lnTo>
                  <a:lnTo>
                    <a:pt x="152544" y="311584"/>
                  </a:lnTo>
                  <a:lnTo>
                    <a:pt x="139802" y="347295"/>
                  </a:lnTo>
                  <a:lnTo>
                    <a:pt x="118904" y="378910"/>
                  </a:lnTo>
                  <a:lnTo>
                    <a:pt x="94381" y="398039"/>
                  </a:lnTo>
                  <a:lnTo>
                    <a:pt x="68248" y="403494"/>
                  </a:lnTo>
                  <a:lnTo>
                    <a:pt x="54880" y="402816"/>
                  </a:lnTo>
                  <a:lnTo>
                    <a:pt x="44445" y="397793"/>
                  </a:lnTo>
                  <a:lnTo>
                    <a:pt x="28788" y="380024"/>
                  </a:lnTo>
                  <a:lnTo>
                    <a:pt x="18688" y="329769"/>
                  </a:lnTo>
                  <a:lnTo>
                    <a:pt x="22973" y="281192"/>
                  </a:lnTo>
                  <a:lnTo>
                    <a:pt x="41171" y="230575"/>
                  </a:lnTo>
                  <a:lnTo>
                    <a:pt x="65194" y="169823"/>
                  </a:lnTo>
                  <a:lnTo>
                    <a:pt x="93638" y="113811"/>
                  </a:lnTo>
                  <a:lnTo>
                    <a:pt x="124124" y="586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5292524" y="10768520"/>
              <a:ext cx="123401" cy="27424"/>
            </a:xfrm>
            <a:custGeom>
              <a:avLst/>
              <a:gdLst/>
              <a:ahLst/>
              <a:cxnLst/>
              <a:rect l="0" t="0" r="0" b="0"/>
              <a:pathLst>
                <a:path w="123401" h="27424">
                  <a:moveTo>
                    <a:pt x="0" y="0"/>
                  </a:moveTo>
                  <a:lnTo>
                    <a:pt x="48807" y="14916"/>
                  </a:lnTo>
                  <a:lnTo>
                    <a:pt x="90127" y="23717"/>
                  </a:lnTo>
                  <a:lnTo>
                    <a:pt x="123400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5540408" y="10699964"/>
              <a:ext cx="232009" cy="121764"/>
            </a:xfrm>
            <a:custGeom>
              <a:avLst/>
              <a:gdLst/>
              <a:ahLst/>
              <a:cxnLst/>
              <a:rect l="0" t="0" r="0" b="0"/>
              <a:pathLst>
                <a:path w="232009" h="121764">
                  <a:moveTo>
                    <a:pt x="40051" y="0"/>
                  </a:moveTo>
                  <a:lnTo>
                    <a:pt x="20967" y="57253"/>
                  </a:lnTo>
                  <a:lnTo>
                    <a:pt x="542" y="89414"/>
                  </a:lnTo>
                  <a:lnTo>
                    <a:pt x="0" y="97696"/>
                  </a:lnTo>
                  <a:lnTo>
                    <a:pt x="4210" y="104741"/>
                  </a:lnTo>
                  <a:lnTo>
                    <a:pt x="11586" y="110961"/>
                  </a:lnTo>
                  <a:lnTo>
                    <a:pt x="36033" y="117872"/>
                  </a:lnTo>
                  <a:lnTo>
                    <a:pt x="84056" y="121763"/>
                  </a:lnTo>
                  <a:lnTo>
                    <a:pt x="136880" y="118853"/>
                  </a:lnTo>
                  <a:lnTo>
                    <a:pt x="187064" y="108342"/>
                  </a:lnTo>
                  <a:lnTo>
                    <a:pt x="232008" y="959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5717571" y="10631408"/>
              <a:ext cx="68557" cy="397626"/>
            </a:xfrm>
            <a:custGeom>
              <a:avLst/>
              <a:gdLst/>
              <a:ahLst/>
              <a:cxnLst/>
              <a:rect l="0" t="0" r="0" b="0"/>
              <a:pathLst>
                <a:path w="68557" h="397626">
                  <a:moveTo>
                    <a:pt x="68556" y="0"/>
                  </a:moveTo>
                  <a:lnTo>
                    <a:pt x="59133" y="35887"/>
                  </a:lnTo>
                  <a:lnTo>
                    <a:pt x="54592" y="93578"/>
                  </a:lnTo>
                  <a:lnTo>
                    <a:pt x="48131" y="142139"/>
                  </a:lnTo>
                  <a:lnTo>
                    <a:pt x="44244" y="190129"/>
                  </a:lnTo>
                  <a:lnTo>
                    <a:pt x="40993" y="236849"/>
                  </a:lnTo>
                  <a:lnTo>
                    <a:pt x="34469" y="283004"/>
                  </a:lnTo>
                  <a:lnTo>
                    <a:pt x="22232" y="337257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5786127" y="10494296"/>
              <a:ext cx="170955" cy="712984"/>
            </a:xfrm>
            <a:custGeom>
              <a:avLst/>
              <a:gdLst/>
              <a:ahLst/>
              <a:cxnLst/>
              <a:rect l="0" t="0" r="0" b="0"/>
              <a:pathLst>
                <a:path w="170955" h="712984">
                  <a:moveTo>
                    <a:pt x="54845" y="0"/>
                  </a:moveTo>
                  <a:lnTo>
                    <a:pt x="84637" y="32839"/>
                  </a:lnTo>
                  <a:lnTo>
                    <a:pt x="112415" y="83337"/>
                  </a:lnTo>
                  <a:lnTo>
                    <a:pt x="139512" y="137323"/>
                  </a:lnTo>
                  <a:lnTo>
                    <a:pt x="154751" y="185588"/>
                  </a:lnTo>
                  <a:lnTo>
                    <a:pt x="161636" y="238482"/>
                  </a:lnTo>
                  <a:lnTo>
                    <a:pt x="170954" y="292749"/>
                  </a:lnTo>
                  <a:lnTo>
                    <a:pt x="168807" y="340144"/>
                  </a:lnTo>
                  <a:lnTo>
                    <a:pt x="165801" y="390412"/>
                  </a:lnTo>
                  <a:lnTo>
                    <a:pt x="150352" y="443901"/>
                  </a:lnTo>
                  <a:lnTo>
                    <a:pt x="127257" y="505622"/>
                  </a:lnTo>
                  <a:lnTo>
                    <a:pt x="94934" y="561825"/>
                  </a:lnTo>
                  <a:lnTo>
                    <a:pt x="59209" y="616939"/>
                  </a:lnTo>
                  <a:lnTo>
                    <a:pt x="17747" y="674700"/>
                  </a:lnTo>
                  <a:lnTo>
                    <a:pt x="0" y="7129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5981061" y="10528151"/>
              <a:ext cx="188980" cy="193236"/>
            </a:xfrm>
            <a:custGeom>
              <a:avLst/>
              <a:gdLst/>
              <a:ahLst/>
              <a:cxnLst/>
              <a:rect l="0" t="0" r="0" b="0"/>
              <a:pathLst>
                <a:path w="188980" h="193236">
                  <a:moveTo>
                    <a:pt x="38156" y="7279"/>
                  </a:moveTo>
                  <a:lnTo>
                    <a:pt x="67272" y="0"/>
                  </a:lnTo>
                  <a:lnTo>
                    <a:pt x="93754" y="4552"/>
                  </a:lnTo>
                  <a:lnTo>
                    <a:pt x="107214" y="10031"/>
                  </a:lnTo>
                  <a:lnTo>
                    <a:pt x="130295" y="32370"/>
                  </a:lnTo>
                  <a:lnTo>
                    <a:pt x="140716" y="46859"/>
                  </a:lnTo>
                  <a:lnTo>
                    <a:pt x="152294" y="83270"/>
                  </a:lnTo>
                  <a:lnTo>
                    <a:pt x="155382" y="103643"/>
                  </a:lnTo>
                  <a:lnTo>
                    <a:pt x="152870" y="120273"/>
                  </a:lnTo>
                  <a:lnTo>
                    <a:pt x="137891" y="146875"/>
                  </a:lnTo>
                  <a:lnTo>
                    <a:pt x="103763" y="178981"/>
                  </a:lnTo>
                  <a:lnTo>
                    <a:pt x="73916" y="190234"/>
                  </a:lnTo>
                  <a:lnTo>
                    <a:pt x="57426" y="193235"/>
                  </a:lnTo>
                  <a:lnTo>
                    <a:pt x="26915" y="188444"/>
                  </a:lnTo>
                  <a:lnTo>
                    <a:pt x="12381" y="182900"/>
                  </a:lnTo>
                  <a:lnTo>
                    <a:pt x="4214" y="174634"/>
                  </a:lnTo>
                  <a:lnTo>
                    <a:pt x="294" y="164552"/>
                  </a:lnTo>
                  <a:lnTo>
                    <a:pt x="0" y="141164"/>
                  </a:lnTo>
                  <a:lnTo>
                    <a:pt x="4948" y="115534"/>
                  </a:lnTo>
                  <a:lnTo>
                    <a:pt x="11447" y="105348"/>
                  </a:lnTo>
                  <a:lnTo>
                    <a:pt x="30856" y="89968"/>
                  </a:lnTo>
                  <a:lnTo>
                    <a:pt x="74757" y="80022"/>
                  </a:lnTo>
                  <a:lnTo>
                    <a:pt x="133239" y="87608"/>
                  </a:lnTo>
                  <a:lnTo>
                    <a:pt x="161159" y="95287"/>
                  </a:lnTo>
                  <a:lnTo>
                    <a:pt x="170433" y="100990"/>
                  </a:lnTo>
                  <a:lnTo>
                    <a:pt x="176615" y="107840"/>
                  </a:lnTo>
                  <a:lnTo>
                    <a:pt x="188979" y="1306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6183752" y="10686253"/>
              <a:ext cx="246803" cy="68557"/>
            </a:xfrm>
            <a:custGeom>
              <a:avLst/>
              <a:gdLst/>
              <a:ahLst/>
              <a:cxnLst/>
              <a:rect l="0" t="0" r="0" b="0"/>
              <a:pathLst>
                <a:path w="246803" h="68557">
                  <a:moveTo>
                    <a:pt x="0" y="0"/>
                  </a:moveTo>
                  <a:lnTo>
                    <a:pt x="14558" y="14558"/>
                  </a:lnTo>
                  <a:lnTo>
                    <a:pt x="42018" y="21705"/>
                  </a:lnTo>
                  <a:lnTo>
                    <a:pt x="100303" y="29791"/>
                  </a:lnTo>
                  <a:lnTo>
                    <a:pt x="161753" y="41836"/>
                  </a:lnTo>
                  <a:lnTo>
                    <a:pt x="210430" y="55053"/>
                  </a:lnTo>
                  <a:lnTo>
                    <a:pt x="246802" y="685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6293441" y="10795943"/>
              <a:ext cx="178247" cy="27423"/>
            </a:xfrm>
            <a:custGeom>
              <a:avLst/>
              <a:gdLst/>
              <a:ahLst/>
              <a:cxnLst/>
              <a:rect l="0" t="0" r="0" b="0"/>
              <a:pathLst>
                <a:path w="178247" h="27423">
                  <a:moveTo>
                    <a:pt x="0" y="0"/>
                  </a:moveTo>
                  <a:lnTo>
                    <a:pt x="59660" y="10852"/>
                  </a:lnTo>
                  <a:lnTo>
                    <a:pt x="111117" y="16926"/>
                  </a:lnTo>
                  <a:lnTo>
                    <a:pt x="152770" y="24312"/>
                  </a:lnTo>
                  <a:lnTo>
                    <a:pt x="178246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6582438" y="10562852"/>
              <a:ext cx="250530" cy="438760"/>
            </a:xfrm>
            <a:custGeom>
              <a:avLst/>
              <a:gdLst/>
              <a:ahLst/>
              <a:cxnLst/>
              <a:rect l="0" t="0" r="0" b="0"/>
              <a:pathLst>
                <a:path w="250530" h="438760">
                  <a:moveTo>
                    <a:pt x="94917" y="0"/>
                  </a:moveTo>
                  <a:lnTo>
                    <a:pt x="131311" y="0"/>
                  </a:lnTo>
                  <a:lnTo>
                    <a:pt x="165429" y="12189"/>
                  </a:lnTo>
                  <a:lnTo>
                    <a:pt x="199382" y="35886"/>
                  </a:lnTo>
                  <a:lnTo>
                    <a:pt x="229707" y="71810"/>
                  </a:lnTo>
                  <a:lnTo>
                    <a:pt x="246232" y="117230"/>
                  </a:lnTo>
                  <a:lnTo>
                    <a:pt x="250529" y="166362"/>
                  </a:lnTo>
                  <a:lnTo>
                    <a:pt x="242283" y="213589"/>
                  </a:lnTo>
                  <a:lnTo>
                    <a:pt x="220510" y="261167"/>
                  </a:lnTo>
                  <a:lnTo>
                    <a:pt x="172809" y="322366"/>
                  </a:lnTo>
                  <a:lnTo>
                    <a:pt x="146293" y="351989"/>
                  </a:lnTo>
                  <a:lnTo>
                    <a:pt x="114196" y="375311"/>
                  </a:lnTo>
                  <a:lnTo>
                    <a:pt x="54587" y="391013"/>
                  </a:lnTo>
                  <a:lnTo>
                    <a:pt x="37561" y="388647"/>
                  </a:lnTo>
                  <a:lnTo>
                    <a:pt x="10518" y="373830"/>
                  </a:lnTo>
                  <a:lnTo>
                    <a:pt x="3612" y="361956"/>
                  </a:lnTo>
                  <a:lnTo>
                    <a:pt x="0" y="332514"/>
                  </a:lnTo>
                  <a:lnTo>
                    <a:pt x="7536" y="307240"/>
                  </a:lnTo>
                  <a:lnTo>
                    <a:pt x="13811" y="296235"/>
                  </a:lnTo>
                  <a:lnTo>
                    <a:pt x="25611" y="288898"/>
                  </a:lnTo>
                  <a:lnTo>
                    <a:pt x="59036" y="280746"/>
                  </a:lnTo>
                  <a:lnTo>
                    <a:pt x="106122" y="283436"/>
                  </a:lnTo>
                  <a:lnTo>
                    <a:pt x="162978" y="299517"/>
                  </a:lnTo>
                  <a:lnTo>
                    <a:pt x="190676" y="313903"/>
                  </a:lnTo>
                  <a:lnTo>
                    <a:pt x="210095" y="334517"/>
                  </a:lnTo>
                  <a:lnTo>
                    <a:pt x="222281" y="360436"/>
                  </a:lnTo>
                  <a:lnTo>
                    <a:pt x="230104" y="414542"/>
                  </a:lnTo>
                  <a:lnTo>
                    <a:pt x="232029" y="4387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6976583" y="10576564"/>
              <a:ext cx="202406" cy="387850"/>
            </a:xfrm>
            <a:custGeom>
              <a:avLst/>
              <a:gdLst/>
              <a:ahLst/>
              <a:cxnLst/>
              <a:rect l="0" t="0" r="0" b="0"/>
              <a:pathLst>
                <a:path w="202406" h="387850">
                  <a:moveTo>
                    <a:pt x="112108" y="0"/>
                  </a:moveTo>
                  <a:lnTo>
                    <a:pt x="90272" y="7278"/>
                  </a:lnTo>
                  <a:lnTo>
                    <a:pt x="71426" y="23040"/>
                  </a:lnTo>
                  <a:lnTo>
                    <a:pt x="47748" y="57609"/>
                  </a:lnTo>
                  <a:lnTo>
                    <a:pt x="27022" y="92734"/>
                  </a:lnTo>
                  <a:lnTo>
                    <a:pt x="11830" y="115865"/>
                  </a:lnTo>
                  <a:lnTo>
                    <a:pt x="0" y="146457"/>
                  </a:lnTo>
                  <a:lnTo>
                    <a:pt x="806" y="155530"/>
                  </a:lnTo>
                  <a:lnTo>
                    <a:pt x="5914" y="160055"/>
                  </a:lnTo>
                  <a:lnTo>
                    <a:pt x="13890" y="161548"/>
                  </a:lnTo>
                  <a:lnTo>
                    <a:pt x="22254" y="159496"/>
                  </a:lnTo>
                  <a:lnTo>
                    <a:pt x="39672" y="149091"/>
                  </a:lnTo>
                  <a:lnTo>
                    <a:pt x="65696" y="146499"/>
                  </a:lnTo>
                  <a:lnTo>
                    <a:pt x="124777" y="157247"/>
                  </a:lnTo>
                  <a:lnTo>
                    <a:pt x="148715" y="173483"/>
                  </a:lnTo>
                  <a:lnTo>
                    <a:pt x="179323" y="212381"/>
                  </a:lnTo>
                  <a:lnTo>
                    <a:pt x="195302" y="245215"/>
                  </a:lnTo>
                  <a:lnTo>
                    <a:pt x="202405" y="280120"/>
                  </a:lnTo>
                  <a:lnTo>
                    <a:pt x="197436" y="311885"/>
                  </a:lnTo>
                  <a:lnTo>
                    <a:pt x="191845" y="326753"/>
                  </a:lnTo>
                  <a:lnTo>
                    <a:pt x="169383" y="351399"/>
                  </a:lnTo>
                  <a:lnTo>
                    <a:pt x="112588" y="384769"/>
                  </a:lnTo>
                  <a:lnTo>
                    <a:pt x="84899" y="387849"/>
                  </a:lnTo>
                  <a:lnTo>
                    <a:pt x="29883" y="377412"/>
                  </a:lnTo>
                  <a:lnTo>
                    <a:pt x="2418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3564912" y="11385524"/>
            <a:ext cx="2609987" cy="1343699"/>
            <a:chOff x="3564912" y="11385524"/>
            <a:chExt cx="2609987" cy="1343699"/>
          </a:xfrm>
        </p:grpSpPr>
        <p:sp>
          <p:nvSpPr>
            <p:cNvPr id="85" name="Freeform 84"/>
            <p:cNvSpPr/>
            <p:nvPr/>
          </p:nvSpPr>
          <p:spPr>
            <a:xfrm>
              <a:off x="3564912" y="11508925"/>
              <a:ext cx="219580" cy="507316"/>
            </a:xfrm>
            <a:custGeom>
              <a:avLst/>
              <a:gdLst/>
              <a:ahLst/>
              <a:cxnLst/>
              <a:rect l="0" t="0" r="0" b="0"/>
              <a:pathLst>
                <a:path w="219580" h="507316">
                  <a:moveTo>
                    <a:pt x="82268" y="0"/>
                  </a:moveTo>
                  <a:lnTo>
                    <a:pt x="139520" y="38169"/>
                  </a:lnTo>
                  <a:lnTo>
                    <a:pt x="171680" y="64461"/>
                  </a:lnTo>
                  <a:lnTo>
                    <a:pt x="176916" y="78013"/>
                  </a:lnTo>
                  <a:lnTo>
                    <a:pt x="178670" y="113386"/>
                  </a:lnTo>
                  <a:lnTo>
                    <a:pt x="163814" y="161567"/>
                  </a:lnTo>
                  <a:lnTo>
                    <a:pt x="122704" y="217785"/>
                  </a:lnTo>
                  <a:lnTo>
                    <a:pt x="79422" y="255627"/>
                  </a:lnTo>
                  <a:lnTo>
                    <a:pt x="68183" y="258779"/>
                  </a:lnTo>
                  <a:lnTo>
                    <a:pt x="57643" y="257833"/>
                  </a:lnTo>
                  <a:lnTo>
                    <a:pt x="47570" y="254156"/>
                  </a:lnTo>
                  <a:lnTo>
                    <a:pt x="43901" y="248657"/>
                  </a:lnTo>
                  <a:lnTo>
                    <a:pt x="44502" y="241945"/>
                  </a:lnTo>
                  <a:lnTo>
                    <a:pt x="47950" y="234423"/>
                  </a:lnTo>
                  <a:lnTo>
                    <a:pt x="81917" y="209279"/>
                  </a:lnTo>
                  <a:lnTo>
                    <a:pt x="117659" y="203719"/>
                  </a:lnTo>
                  <a:lnTo>
                    <a:pt x="155889" y="207849"/>
                  </a:lnTo>
                  <a:lnTo>
                    <a:pt x="188114" y="219841"/>
                  </a:lnTo>
                  <a:lnTo>
                    <a:pt x="209546" y="243452"/>
                  </a:lnTo>
                  <a:lnTo>
                    <a:pt x="217394" y="258279"/>
                  </a:lnTo>
                  <a:lnTo>
                    <a:pt x="219579" y="272735"/>
                  </a:lnTo>
                  <a:lnTo>
                    <a:pt x="213883" y="300984"/>
                  </a:lnTo>
                  <a:lnTo>
                    <a:pt x="185398" y="354837"/>
                  </a:lnTo>
                  <a:lnTo>
                    <a:pt x="132367" y="415360"/>
                  </a:lnTo>
                  <a:lnTo>
                    <a:pt x="87819" y="452361"/>
                  </a:lnTo>
                  <a:lnTo>
                    <a:pt x="28519" y="489012"/>
                  </a:lnTo>
                  <a:lnTo>
                    <a:pt x="0" y="5073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3815172" y="11385524"/>
              <a:ext cx="174789" cy="203256"/>
            </a:xfrm>
            <a:custGeom>
              <a:avLst/>
              <a:gdLst/>
              <a:ahLst/>
              <a:cxnLst/>
              <a:rect l="0" t="0" r="0" b="0"/>
              <a:pathLst>
                <a:path w="174789" h="203256">
                  <a:moveTo>
                    <a:pt x="78809" y="0"/>
                  </a:moveTo>
                  <a:lnTo>
                    <a:pt x="110125" y="23417"/>
                  </a:lnTo>
                  <a:lnTo>
                    <a:pt x="128783" y="45447"/>
                  </a:lnTo>
                  <a:lnTo>
                    <a:pt x="133453" y="57721"/>
                  </a:lnTo>
                  <a:lnTo>
                    <a:pt x="134580" y="83546"/>
                  </a:lnTo>
                  <a:lnTo>
                    <a:pt x="119371" y="131059"/>
                  </a:lnTo>
                  <a:lnTo>
                    <a:pt x="95821" y="157781"/>
                  </a:lnTo>
                  <a:lnTo>
                    <a:pt x="38328" y="199763"/>
                  </a:lnTo>
                  <a:lnTo>
                    <a:pt x="25923" y="203255"/>
                  </a:lnTo>
                  <a:lnTo>
                    <a:pt x="14605" y="202535"/>
                  </a:lnTo>
                  <a:lnTo>
                    <a:pt x="4014" y="199009"/>
                  </a:lnTo>
                  <a:lnTo>
                    <a:pt x="0" y="192088"/>
                  </a:lnTo>
                  <a:lnTo>
                    <a:pt x="371" y="182904"/>
                  </a:lnTo>
                  <a:lnTo>
                    <a:pt x="3665" y="172211"/>
                  </a:lnTo>
                  <a:lnTo>
                    <a:pt x="30137" y="135324"/>
                  </a:lnTo>
                  <a:lnTo>
                    <a:pt x="58193" y="121082"/>
                  </a:lnTo>
                  <a:lnTo>
                    <a:pt x="89452" y="116277"/>
                  </a:lnTo>
                  <a:lnTo>
                    <a:pt x="118579" y="119219"/>
                  </a:lnTo>
                  <a:lnTo>
                    <a:pt x="129698" y="125184"/>
                  </a:lnTo>
                  <a:lnTo>
                    <a:pt x="174788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4250472" y="11522636"/>
              <a:ext cx="41135" cy="356493"/>
            </a:xfrm>
            <a:custGeom>
              <a:avLst/>
              <a:gdLst/>
              <a:ahLst/>
              <a:cxnLst/>
              <a:rect l="0" t="0" r="0" b="0"/>
              <a:pathLst>
                <a:path w="41135" h="356493">
                  <a:moveTo>
                    <a:pt x="41134" y="0"/>
                  </a:moveTo>
                  <a:lnTo>
                    <a:pt x="37071" y="55597"/>
                  </a:lnTo>
                  <a:lnTo>
                    <a:pt x="30281" y="104327"/>
                  </a:lnTo>
                  <a:lnTo>
                    <a:pt x="24207" y="158884"/>
                  </a:lnTo>
                  <a:lnTo>
                    <a:pt x="12758" y="212118"/>
                  </a:lnTo>
                  <a:lnTo>
                    <a:pt x="5671" y="254239"/>
                  </a:lnTo>
                  <a:lnTo>
                    <a:pt x="1680" y="314684"/>
                  </a:lnTo>
                  <a:lnTo>
                    <a:pt x="0" y="3564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4154494" y="11714593"/>
              <a:ext cx="137113" cy="27423"/>
            </a:xfrm>
            <a:custGeom>
              <a:avLst/>
              <a:gdLst/>
              <a:ahLst/>
              <a:cxnLst/>
              <a:rect l="0" t="0" r="0" b="0"/>
              <a:pathLst>
                <a:path w="137113" h="27423">
                  <a:moveTo>
                    <a:pt x="0" y="27422"/>
                  </a:moveTo>
                  <a:lnTo>
                    <a:pt x="48808" y="12508"/>
                  </a:lnTo>
                  <a:lnTo>
                    <a:pt x="94189" y="3706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4444406" y="11673460"/>
              <a:ext cx="162559" cy="94156"/>
            </a:xfrm>
            <a:custGeom>
              <a:avLst/>
              <a:gdLst/>
              <a:ahLst/>
              <a:cxnLst/>
              <a:rect l="0" t="0" r="0" b="0"/>
              <a:pathLst>
                <a:path w="162559" h="94156">
                  <a:moveTo>
                    <a:pt x="39157" y="0"/>
                  </a:moveTo>
                  <a:lnTo>
                    <a:pt x="989" y="57252"/>
                  </a:lnTo>
                  <a:lnTo>
                    <a:pt x="0" y="67113"/>
                  </a:lnTo>
                  <a:lnTo>
                    <a:pt x="3912" y="75211"/>
                  </a:lnTo>
                  <a:lnTo>
                    <a:pt x="11089" y="82133"/>
                  </a:lnTo>
                  <a:lnTo>
                    <a:pt x="35316" y="89825"/>
                  </a:lnTo>
                  <a:lnTo>
                    <a:pt x="83215" y="94155"/>
                  </a:lnTo>
                  <a:lnTo>
                    <a:pt x="115106" y="92121"/>
                  </a:lnTo>
                  <a:lnTo>
                    <a:pt x="162558" y="685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4579541" y="11632326"/>
              <a:ext cx="82268" cy="342781"/>
            </a:xfrm>
            <a:custGeom>
              <a:avLst/>
              <a:gdLst/>
              <a:ahLst/>
              <a:cxnLst/>
              <a:rect l="0" t="0" r="0" b="0"/>
              <a:pathLst>
                <a:path w="82268" h="342781">
                  <a:moveTo>
                    <a:pt x="82267" y="0"/>
                  </a:moveTo>
                  <a:lnTo>
                    <a:pt x="67352" y="55597"/>
                  </a:lnTo>
                  <a:lnTo>
                    <a:pt x="54489" y="104326"/>
                  </a:lnTo>
                  <a:lnTo>
                    <a:pt x="41028" y="158883"/>
                  </a:lnTo>
                  <a:lnTo>
                    <a:pt x="27391" y="212118"/>
                  </a:lnTo>
                  <a:lnTo>
                    <a:pt x="13702" y="268010"/>
                  </a:lnTo>
                  <a:lnTo>
                    <a:pt x="4060" y="309454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4797511" y="11412947"/>
              <a:ext cx="234501" cy="233662"/>
            </a:xfrm>
            <a:custGeom>
              <a:avLst/>
              <a:gdLst/>
              <a:ahLst/>
              <a:cxnLst/>
              <a:rect l="0" t="0" r="0" b="0"/>
              <a:pathLst>
                <a:path w="234501" h="233662">
                  <a:moveTo>
                    <a:pt x="56254" y="0"/>
                  </a:moveTo>
                  <a:lnTo>
                    <a:pt x="87570" y="12470"/>
                  </a:lnTo>
                  <a:lnTo>
                    <a:pt x="115469" y="35857"/>
                  </a:lnTo>
                  <a:lnTo>
                    <a:pt x="133862" y="58593"/>
                  </a:lnTo>
                  <a:lnTo>
                    <a:pt x="140005" y="87996"/>
                  </a:lnTo>
                  <a:lnTo>
                    <a:pt x="136134" y="121377"/>
                  </a:lnTo>
                  <a:lnTo>
                    <a:pt x="124257" y="156525"/>
                  </a:lnTo>
                  <a:lnTo>
                    <a:pt x="104759" y="184334"/>
                  </a:lnTo>
                  <a:lnTo>
                    <a:pt x="62281" y="227015"/>
                  </a:lnTo>
                  <a:lnTo>
                    <a:pt x="51131" y="232087"/>
                  </a:lnTo>
                  <a:lnTo>
                    <a:pt x="26555" y="233661"/>
                  </a:lnTo>
                  <a:lnTo>
                    <a:pt x="16650" y="228900"/>
                  </a:lnTo>
                  <a:lnTo>
                    <a:pt x="1581" y="211423"/>
                  </a:lnTo>
                  <a:lnTo>
                    <a:pt x="0" y="201887"/>
                  </a:lnTo>
                  <a:lnTo>
                    <a:pt x="1994" y="192483"/>
                  </a:lnTo>
                  <a:lnTo>
                    <a:pt x="6369" y="183166"/>
                  </a:lnTo>
                  <a:lnTo>
                    <a:pt x="23419" y="168753"/>
                  </a:lnTo>
                  <a:lnTo>
                    <a:pt x="34364" y="162777"/>
                  </a:lnTo>
                  <a:lnTo>
                    <a:pt x="62776" y="160198"/>
                  </a:lnTo>
                  <a:lnTo>
                    <a:pt x="123390" y="170956"/>
                  </a:lnTo>
                  <a:lnTo>
                    <a:pt x="179374" y="187752"/>
                  </a:lnTo>
                  <a:lnTo>
                    <a:pt x="234500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5100567" y="11679272"/>
              <a:ext cx="219380" cy="21611"/>
            </a:xfrm>
            <a:custGeom>
              <a:avLst/>
              <a:gdLst/>
              <a:ahLst/>
              <a:cxnLst/>
              <a:rect l="0" t="0" r="0" b="0"/>
              <a:pathLst>
                <a:path w="219380" h="21611">
                  <a:moveTo>
                    <a:pt x="0" y="7898"/>
                  </a:moveTo>
                  <a:lnTo>
                    <a:pt x="45309" y="0"/>
                  </a:lnTo>
                  <a:lnTo>
                    <a:pt x="102971" y="4881"/>
                  </a:lnTo>
                  <a:lnTo>
                    <a:pt x="157804" y="8529"/>
                  </a:lnTo>
                  <a:lnTo>
                    <a:pt x="219379" y="216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5114278" y="11810572"/>
              <a:ext cx="191958" cy="27423"/>
            </a:xfrm>
            <a:custGeom>
              <a:avLst/>
              <a:gdLst/>
              <a:ahLst/>
              <a:cxnLst/>
              <a:rect l="0" t="0" r="0" b="0"/>
              <a:pathLst>
                <a:path w="191958" h="27423">
                  <a:moveTo>
                    <a:pt x="0" y="27422"/>
                  </a:moveTo>
                  <a:lnTo>
                    <a:pt x="45309" y="16475"/>
                  </a:lnTo>
                  <a:lnTo>
                    <a:pt x="102971" y="5559"/>
                  </a:lnTo>
                  <a:lnTo>
                    <a:pt x="165634" y="1099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5532603" y="11591192"/>
              <a:ext cx="253525" cy="370204"/>
            </a:xfrm>
            <a:custGeom>
              <a:avLst/>
              <a:gdLst/>
              <a:ahLst/>
              <a:cxnLst/>
              <a:rect l="0" t="0" r="0" b="0"/>
              <a:pathLst>
                <a:path w="253525" h="370204">
                  <a:moveTo>
                    <a:pt x="102701" y="0"/>
                  </a:moveTo>
                  <a:lnTo>
                    <a:pt x="159953" y="38169"/>
                  </a:lnTo>
                  <a:lnTo>
                    <a:pt x="192114" y="71740"/>
                  </a:lnTo>
                  <a:lnTo>
                    <a:pt x="213661" y="110633"/>
                  </a:lnTo>
                  <a:lnTo>
                    <a:pt x="212447" y="141593"/>
                  </a:lnTo>
                  <a:lnTo>
                    <a:pt x="194120" y="203845"/>
                  </a:lnTo>
                  <a:lnTo>
                    <a:pt x="173122" y="238984"/>
                  </a:lnTo>
                  <a:lnTo>
                    <a:pt x="147603" y="268692"/>
                  </a:lnTo>
                  <a:lnTo>
                    <a:pt x="98909" y="296792"/>
                  </a:lnTo>
                  <a:lnTo>
                    <a:pt x="50795" y="317136"/>
                  </a:lnTo>
                  <a:lnTo>
                    <a:pt x="21740" y="319703"/>
                  </a:lnTo>
                  <a:lnTo>
                    <a:pt x="7593" y="318255"/>
                  </a:lnTo>
                  <a:lnTo>
                    <a:pt x="1209" y="311195"/>
                  </a:lnTo>
                  <a:lnTo>
                    <a:pt x="0" y="300395"/>
                  </a:lnTo>
                  <a:lnTo>
                    <a:pt x="2241" y="287102"/>
                  </a:lnTo>
                  <a:lnTo>
                    <a:pt x="16918" y="264205"/>
                  </a:lnTo>
                  <a:lnTo>
                    <a:pt x="27231" y="253834"/>
                  </a:lnTo>
                  <a:lnTo>
                    <a:pt x="78139" y="231958"/>
                  </a:lnTo>
                  <a:lnTo>
                    <a:pt x="134187" y="230386"/>
                  </a:lnTo>
                  <a:lnTo>
                    <a:pt x="182109" y="246847"/>
                  </a:lnTo>
                  <a:lnTo>
                    <a:pt x="217976" y="271021"/>
                  </a:lnTo>
                  <a:lnTo>
                    <a:pt x="234170" y="296668"/>
                  </a:lnTo>
                  <a:lnTo>
                    <a:pt x="247789" y="337243"/>
                  </a:lnTo>
                  <a:lnTo>
                    <a:pt x="253524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5923239" y="11536348"/>
              <a:ext cx="251660" cy="383915"/>
            </a:xfrm>
            <a:custGeom>
              <a:avLst/>
              <a:gdLst/>
              <a:ahLst/>
              <a:cxnLst/>
              <a:rect l="0" t="0" r="0" b="0"/>
              <a:pathLst>
                <a:path w="251660" h="383915">
                  <a:moveTo>
                    <a:pt x="164534" y="0"/>
                  </a:moveTo>
                  <a:lnTo>
                    <a:pt x="107282" y="45447"/>
                  </a:lnTo>
                  <a:lnTo>
                    <a:pt x="65316" y="96830"/>
                  </a:lnTo>
                  <a:lnTo>
                    <a:pt x="43051" y="128224"/>
                  </a:lnTo>
                  <a:lnTo>
                    <a:pt x="47572" y="120974"/>
                  </a:lnTo>
                  <a:lnTo>
                    <a:pt x="74526" y="105754"/>
                  </a:lnTo>
                  <a:lnTo>
                    <a:pt x="118738" y="98875"/>
                  </a:lnTo>
                  <a:lnTo>
                    <a:pt x="148751" y="105392"/>
                  </a:lnTo>
                  <a:lnTo>
                    <a:pt x="177325" y="119968"/>
                  </a:lnTo>
                  <a:lnTo>
                    <a:pt x="205258" y="141680"/>
                  </a:lnTo>
                  <a:lnTo>
                    <a:pt x="224783" y="170627"/>
                  </a:lnTo>
                  <a:lnTo>
                    <a:pt x="249731" y="231585"/>
                  </a:lnTo>
                  <a:lnTo>
                    <a:pt x="251659" y="259844"/>
                  </a:lnTo>
                  <a:lnTo>
                    <a:pt x="240482" y="315225"/>
                  </a:lnTo>
                  <a:lnTo>
                    <a:pt x="231924" y="325933"/>
                  </a:lnTo>
                  <a:lnTo>
                    <a:pt x="178467" y="358128"/>
                  </a:lnTo>
                  <a:lnTo>
                    <a:pt x="149398" y="372454"/>
                  </a:lnTo>
                  <a:lnTo>
                    <a:pt x="97249" y="380518"/>
                  </a:lnTo>
                  <a:lnTo>
                    <a:pt x="40325" y="382907"/>
                  </a:lnTo>
                  <a:lnTo>
                    <a:pt x="0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3601498" y="12164499"/>
              <a:ext cx="256549" cy="564724"/>
            </a:xfrm>
            <a:custGeom>
              <a:avLst/>
              <a:gdLst/>
              <a:ahLst/>
              <a:cxnLst/>
              <a:rect l="0" t="0" r="0" b="0"/>
              <a:pathLst>
                <a:path w="256549" h="564724">
                  <a:moveTo>
                    <a:pt x="223927" y="43697"/>
                  </a:moveTo>
                  <a:lnTo>
                    <a:pt x="209369" y="21861"/>
                  </a:lnTo>
                  <a:lnTo>
                    <a:pt x="185972" y="7078"/>
                  </a:lnTo>
                  <a:lnTo>
                    <a:pt x="171202" y="1003"/>
                  </a:lnTo>
                  <a:lnTo>
                    <a:pt x="158307" y="0"/>
                  </a:lnTo>
                  <a:lnTo>
                    <a:pt x="135855" y="7011"/>
                  </a:lnTo>
                  <a:lnTo>
                    <a:pt x="106085" y="28088"/>
                  </a:lnTo>
                  <a:lnTo>
                    <a:pt x="70689" y="75466"/>
                  </a:lnTo>
                  <a:lnTo>
                    <a:pt x="38152" y="136303"/>
                  </a:lnTo>
                  <a:lnTo>
                    <a:pt x="8026" y="187366"/>
                  </a:lnTo>
                  <a:lnTo>
                    <a:pt x="0" y="218763"/>
                  </a:lnTo>
                  <a:lnTo>
                    <a:pt x="1511" y="247952"/>
                  </a:lnTo>
                  <a:lnTo>
                    <a:pt x="8617" y="257564"/>
                  </a:lnTo>
                  <a:lnTo>
                    <a:pt x="32764" y="268244"/>
                  </a:lnTo>
                  <a:lnTo>
                    <a:pt x="59745" y="264866"/>
                  </a:lnTo>
                  <a:lnTo>
                    <a:pt x="73339" y="259698"/>
                  </a:lnTo>
                  <a:lnTo>
                    <a:pt x="127995" y="209144"/>
                  </a:lnTo>
                  <a:lnTo>
                    <a:pt x="178740" y="149506"/>
                  </a:lnTo>
                  <a:lnTo>
                    <a:pt x="218556" y="94051"/>
                  </a:lnTo>
                  <a:lnTo>
                    <a:pt x="239263" y="56078"/>
                  </a:lnTo>
                  <a:lnTo>
                    <a:pt x="244815" y="53474"/>
                  </a:lnTo>
                  <a:lnTo>
                    <a:pt x="250041" y="57832"/>
                  </a:lnTo>
                  <a:lnTo>
                    <a:pt x="255047" y="66831"/>
                  </a:lnTo>
                  <a:lnTo>
                    <a:pt x="256548" y="105269"/>
                  </a:lnTo>
                  <a:lnTo>
                    <a:pt x="252137" y="153330"/>
                  </a:lnTo>
                  <a:lnTo>
                    <a:pt x="241088" y="214647"/>
                  </a:lnTo>
                  <a:lnTo>
                    <a:pt x="228166" y="272934"/>
                  </a:lnTo>
                  <a:lnTo>
                    <a:pt x="213165" y="336246"/>
                  </a:lnTo>
                  <a:lnTo>
                    <a:pt x="191623" y="394277"/>
                  </a:lnTo>
                  <a:lnTo>
                    <a:pt x="174915" y="448542"/>
                  </a:lnTo>
                  <a:lnTo>
                    <a:pt x="160315" y="495767"/>
                  </a:lnTo>
                  <a:lnTo>
                    <a:pt x="145797" y="549296"/>
                  </a:lnTo>
                  <a:lnTo>
                    <a:pt x="141660" y="5647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4031093" y="12194485"/>
              <a:ext cx="95980" cy="425048"/>
            </a:xfrm>
            <a:custGeom>
              <a:avLst/>
              <a:gdLst/>
              <a:ahLst/>
              <a:cxnLst/>
              <a:rect l="0" t="0" r="0" b="0"/>
              <a:pathLst>
                <a:path w="95980" h="425048">
                  <a:moveTo>
                    <a:pt x="95979" y="0"/>
                  </a:moveTo>
                  <a:lnTo>
                    <a:pt x="81064" y="55597"/>
                  </a:lnTo>
                  <a:lnTo>
                    <a:pt x="63749" y="109839"/>
                  </a:lnTo>
                  <a:lnTo>
                    <a:pt x="50204" y="158147"/>
                  </a:lnTo>
                  <a:lnTo>
                    <a:pt x="36542" y="211055"/>
                  </a:lnTo>
                  <a:lnTo>
                    <a:pt x="27413" y="255289"/>
                  </a:lnTo>
                  <a:lnTo>
                    <a:pt x="18278" y="303896"/>
                  </a:lnTo>
                  <a:lnTo>
                    <a:pt x="9139" y="350890"/>
                  </a:lnTo>
                  <a:lnTo>
                    <a:pt x="4062" y="384980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3976248" y="12400153"/>
              <a:ext cx="137114" cy="27424"/>
            </a:xfrm>
            <a:custGeom>
              <a:avLst/>
              <a:gdLst/>
              <a:ahLst/>
              <a:cxnLst/>
              <a:rect l="0" t="0" r="0" b="0"/>
              <a:pathLst>
                <a:path w="137114" h="27424">
                  <a:moveTo>
                    <a:pt x="0" y="0"/>
                  </a:moveTo>
                  <a:lnTo>
                    <a:pt x="57253" y="19084"/>
                  </a:lnTo>
                  <a:lnTo>
                    <a:pt x="115018" y="25775"/>
                  </a:lnTo>
                  <a:lnTo>
                    <a:pt x="137113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4277895" y="12263041"/>
              <a:ext cx="82268" cy="301647"/>
            </a:xfrm>
            <a:custGeom>
              <a:avLst/>
              <a:gdLst/>
              <a:ahLst/>
              <a:cxnLst/>
              <a:rect l="0" t="0" r="0" b="0"/>
              <a:pathLst>
                <a:path w="82268" h="301647">
                  <a:moveTo>
                    <a:pt x="82267" y="0"/>
                  </a:moveTo>
                  <a:lnTo>
                    <a:pt x="56500" y="55598"/>
                  </a:lnTo>
                  <a:lnTo>
                    <a:pt x="45687" y="100264"/>
                  </a:lnTo>
                  <a:lnTo>
                    <a:pt x="34754" y="162673"/>
                  </a:lnTo>
                  <a:lnTo>
                    <a:pt x="22316" y="212396"/>
                  </a:lnTo>
                  <a:lnTo>
                    <a:pt x="8982" y="265723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4422620" y="12249330"/>
              <a:ext cx="154990" cy="411337"/>
            </a:xfrm>
            <a:custGeom>
              <a:avLst/>
              <a:gdLst/>
              <a:ahLst/>
              <a:cxnLst/>
              <a:rect l="0" t="0" r="0" b="0"/>
              <a:pathLst>
                <a:path w="154990" h="411337">
                  <a:moveTo>
                    <a:pt x="74654" y="0"/>
                  </a:moveTo>
                  <a:lnTo>
                    <a:pt x="63708" y="51685"/>
                  </a:lnTo>
                  <a:lnTo>
                    <a:pt x="46875" y="113128"/>
                  </a:lnTo>
                  <a:lnTo>
                    <a:pt x="28880" y="176216"/>
                  </a:lnTo>
                  <a:lnTo>
                    <a:pt x="15218" y="226057"/>
                  </a:lnTo>
                  <a:lnTo>
                    <a:pt x="0" y="286546"/>
                  </a:lnTo>
                  <a:lnTo>
                    <a:pt x="2372" y="314740"/>
                  </a:lnTo>
                  <a:lnTo>
                    <a:pt x="9708" y="322564"/>
                  </a:lnTo>
                  <a:lnTo>
                    <a:pt x="20693" y="326255"/>
                  </a:lnTo>
                  <a:lnTo>
                    <a:pt x="34109" y="327193"/>
                  </a:lnTo>
                  <a:lnTo>
                    <a:pt x="47624" y="321724"/>
                  </a:lnTo>
                  <a:lnTo>
                    <a:pt x="74828" y="299399"/>
                  </a:lnTo>
                  <a:lnTo>
                    <a:pt x="117064" y="236935"/>
                  </a:lnTo>
                  <a:lnTo>
                    <a:pt x="145719" y="183068"/>
                  </a:lnTo>
                  <a:lnTo>
                    <a:pt x="154024" y="172319"/>
                  </a:lnTo>
                  <a:lnTo>
                    <a:pt x="154989" y="166677"/>
                  </a:lnTo>
                  <a:lnTo>
                    <a:pt x="151063" y="164439"/>
                  </a:lnTo>
                  <a:lnTo>
                    <a:pt x="143875" y="164470"/>
                  </a:lnTo>
                  <a:lnTo>
                    <a:pt x="137559" y="169062"/>
                  </a:lnTo>
                  <a:lnTo>
                    <a:pt x="121392" y="197361"/>
                  </a:lnTo>
                  <a:lnTo>
                    <a:pt x="98218" y="247870"/>
                  </a:lnTo>
                  <a:lnTo>
                    <a:pt x="72030" y="301857"/>
                  </a:lnTo>
                  <a:lnTo>
                    <a:pt x="50663" y="356533"/>
                  </a:lnTo>
                  <a:lnTo>
                    <a:pt x="19809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4716653" y="12386442"/>
              <a:ext cx="82269" cy="13712"/>
            </a:xfrm>
            <a:custGeom>
              <a:avLst/>
              <a:gdLst/>
              <a:ahLst/>
              <a:cxnLst/>
              <a:rect l="0" t="0" r="0" b="0"/>
              <a:pathLst>
                <a:path w="82269" h="13712">
                  <a:moveTo>
                    <a:pt x="0" y="13711"/>
                  </a:moveTo>
                  <a:lnTo>
                    <a:pt x="44745" y="2858"/>
                  </a:lnTo>
                  <a:lnTo>
                    <a:pt x="822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4771498" y="12454998"/>
              <a:ext cx="95980" cy="13712"/>
            </a:xfrm>
            <a:custGeom>
              <a:avLst/>
              <a:gdLst/>
              <a:ahLst/>
              <a:cxnLst/>
              <a:rect l="0" t="0" r="0" b="0"/>
              <a:pathLst>
                <a:path w="95980" h="13712">
                  <a:moveTo>
                    <a:pt x="0" y="13711"/>
                  </a:moveTo>
                  <a:lnTo>
                    <a:pt x="62387" y="2860"/>
                  </a:lnTo>
                  <a:lnTo>
                    <a:pt x="959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5076325" y="12235619"/>
              <a:ext cx="202489" cy="301648"/>
            </a:xfrm>
            <a:custGeom>
              <a:avLst/>
              <a:gdLst/>
              <a:ahLst/>
              <a:cxnLst/>
              <a:rect l="0" t="0" r="0" b="0"/>
              <a:pathLst>
                <a:path w="202489" h="301648">
                  <a:moveTo>
                    <a:pt x="37953" y="0"/>
                  </a:moveTo>
                  <a:lnTo>
                    <a:pt x="93550" y="18977"/>
                  </a:lnTo>
                  <a:lnTo>
                    <a:pt x="119031" y="35857"/>
                  </a:lnTo>
                  <a:lnTo>
                    <a:pt x="148983" y="71055"/>
                  </a:lnTo>
                  <a:lnTo>
                    <a:pt x="162458" y="97089"/>
                  </a:lnTo>
                  <a:lnTo>
                    <a:pt x="165399" y="127957"/>
                  </a:lnTo>
                  <a:lnTo>
                    <a:pt x="164050" y="144719"/>
                  </a:lnTo>
                  <a:lnTo>
                    <a:pt x="140317" y="197428"/>
                  </a:lnTo>
                  <a:lnTo>
                    <a:pt x="100774" y="247939"/>
                  </a:lnTo>
                  <a:lnTo>
                    <a:pt x="63676" y="276254"/>
                  </a:lnTo>
                  <a:lnTo>
                    <a:pt x="37198" y="289346"/>
                  </a:lnTo>
                  <a:lnTo>
                    <a:pt x="25262" y="290399"/>
                  </a:lnTo>
                  <a:lnTo>
                    <a:pt x="3875" y="283444"/>
                  </a:lnTo>
                  <a:lnTo>
                    <a:pt x="0" y="274277"/>
                  </a:lnTo>
                  <a:lnTo>
                    <a:pt x="3819" y="247841"/>
                  </a:lnTo>
                  <a:lnTo>
                    <a:pt x="10627" y="236830"/>
                  </a:lnTo>
                  <a:lnTo>
                    <a:pt x="30379" y="220533"/>
                  </a:lnTo>
                  <a:lnTo>
                    <a:pt x="74473" y="210072"/>
                  </a:lnTo>
                  <a:lnTo>
                    <a:pt x="118853" y="214252"/>
                  </a:lnTo>
                  <a:lnTo>
                    <a:pt x="142972" y="225227"/>
                  </a:lnTo>
                  <a:lnTo>
                    <a:pt x="153670" y="232418"/>
                  </a:lnTo>
                  <a:lnTo>
                    <a:pt x="169619" y="252597"/>
                  </a:lnTo>
                  <a:lnTo>
                    <a:pt x="202488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5361080" y="12221907"/>
              <a:ext cx="208542" cy="329071"/>
            </a:xfrm>
            <a:custGeom>
              <a:avLst/>
              <a:gdLst/>
              <a:ahLst/>
              <a:cxnLst/>
              <a:rect l="0" t="0" r="0" b="0"/>
              <a:pathLst>
                <a:path w="208542" h="329071">
                  <a:moveTo>
                    <a:pt x="109689" y="0"/>
                  </a:moveTo>
                  <a:lnTo>
                    <a:pt x="87853" y="7279"/>
                  </a:lnTo>
                  <a:lnTo>
                    <a:pt x="69007" y="23042"/>
                  </a:lnTo>
                  <a:lnTo>
                    <a:pt x="22911" y="83497"/>
                  </a:lnTo>
                  <a:lnTo>
                    <a:pt x="1541" y="116148"/>
                  </a:lnTo>
                  <a:lnTo>
                    <a:pt x="2551" y="117043"/>
                  </a:lnTo>
                  <a:lnTo>
                    <a:pt x="33343" y="96585"/>
                  </a:lnTo>
                  <a:lnTo>
                    <a:pt x="61539" y="92694"/>
                  </a:lnTo>
                  <a:lnTo>
                    <a:pt x="111673" y="99069"/>
                  </a:lnTo>
                  <a:lnTo>
                    <a:pt x="161059" y="114669"/>
                  </a:lnTo>
                  <a:lnTo>
                    <a:pt x="175929" y="122150"/>
                  </a:lnTo>
                  <a:lnTo>
                    <a:pt x="196513" y="142650"/>
                  </a:lnTo>
                  <a:lnTo>
                    <a:pt x="204135" y="154515"/>
                  </a:lnTo>
                  <a:lnTo>
                    <a:pt x="208541" y="179887"/>
                  </a:lnTo>
                  <a:lnTo>
                    <a:pt x="203898" y="207921"/>
                  </a:lnTo>
                  <a:lnTo>
                    <a:pt x="184154" y="254918"/>
                  </a:lnTo>
                  <a:lnTo>
                    <a:pt x="167668" y="278848"/>
                  </a:lnTo>
                  <a:lnTo>
                    <a:pt x="155959" y="286447"/>
                  </a:lnTo>
                  <a:lnTo>
                    <a:pt x="97444" y="302708"/>
                  </a:lnTo>
                  <a:lnTo>
                    <a:pt x="41423" y="320138"/>
                  </a:lnTo>
                  <a:lnTo>
                    <a:pt x="0" y="3290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3835072" y="12835301"/>
            <a:ext cx="1286226" cy="524917"/>
            <a:chOff x="3835072" y="12835301"/>
            <a:chExt cx="1286226" cy="524917"/>
          </a:xfrm>
        </p:grpSpPr>
        <p:sp>
          <p:nvSpPr>
            <p:cNvPr id="106" name="Freeform 105"/>
            <p:cNvSpPr/>
            <p:nvPr/>
          </p:nvSpPr>
          <p:spPr>
            <a:xfrm>
              <a:off x="3835072" y="13017157"/>
              <a:ext cx="209733" cy="343061"/>
            </a:xfrm>
            <a:custGeom>
              <a:avLst/>
              <a:gdLst/>
              <a:ahLst/>
              <a:cxnLst/>
              <a:rect l="0" t="0" r="0" b="0"/>
              <a:pathLst>
                <a:path w="209733" h="343061">
                  <a:moveTo>
                    <a:pt x="58909" y="0"/>
                  </a:moveTo>
                  <a:lnTo>
                    <a:pt x="116161" y="26363"/>
                  </a:lnTo>
                  <a:lnTo>
                    <a:pt x="138184" y="54882"/>
                  </a:lnTo>
                  <a:lnTo>
                    <a:pt x="155081" y="92948"/>
                  </a:lnTo>
                  <a:lnTo>
                    <a:pt x="162591" y="135257"/>
                  </a:lnTo>
                  <a:lnTo>
                    <a:pt x="157803" y="179451"/>
                  </a:lnTo>
                  <a:lnTo>
                    <a:pt x="145519" y="222964"/>
                  </a:lnTo>
                  <a:lnTo>
                    <a:pt x="119950" y="280196"/>
                  </a:lnTo>
                  <a:lnTo>
                    <a:pt x="84105" y="323729"/>
                  </a:lnTo>
                  <a:lnTo>
                    <a:pt x="57920" y="340914"/>
                  </a:lnTo>
                  <a:lnTo>
                    <a:pt x="46062" y="343060"/>
                  </a:lnTo>
                  <a:lnTo>
                    <a:pt x="35110" y="341443"/>
                  </a:lnTo>
                  <a:lnTo>
                    <a:pt x="24761" y="337318"/>
                  </a:lnTo>
                  <a:lnTo>
                    <a:pt x="9200" y="316485"/>
                  </a:lnTo>
                  <a:lnTo>
                    <a:pt x="2918" y="302397"/>
                  </a:lnTo>
                  <a:lnTo>
                    <a:pt x="0" y="274557"/>
                  </a:lnTo>
                  <a:lnTo>
                    <a:pt x="5305" y="248474"/>
                  </a:lnTo>
                  <a:lnTo>
                    <a:pt x="17819" y="226725"/>
                  </a:lnTo>
                  <a:lnTo>
                    <a:pt x="37600" y="210964"/>
                  </a:lnTo>
                  <a:lnTo>
                    <a:pt x="49273" y="204628"/>
                  </a:lnTo>
                  <a:lnTo>
                    <a:pt x="78495" y="201652"/>
                  </a:lnTo>
                  <a:lnTo>
                    <a:pt x="110271" y="206929"/>
                  </a:lnTo>
                  <a:lnTo>
                    <a:pt x="139628" y="219432"/>
                  </a:lnTo>
                  <a:lnTo>
                    <a:pt x="174572" y="250880"/>
                  </a:lnTo>
                  <a:lnTo>
                    <a:pt x="196945" y="289144"/>
                  </a:lnTo>
                  <a:lnTo>
                    <a:pt x="209732" y="3427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4132658" y="12958702"/>
              <a:ext cx="162163" cy="373814"/>
            </a:xfrm>
            <a:custGeom>
              <a:avLst/>
              <a:gdLst/>
              <a:ahLst/>
              <a:cxnLst/>
              <a:rect l="0" t="0" r="0" b="0"/>
              <a:pathLst>
                <a:path w="162163" h="373814">
                  <a:moveTo>
                    <a:pt x="117814" y="17321"/>
                  </a:moveTo>
                  <a:lnTo>
                    <a:pt x="103257" y="2765"/>
                  </a:lnTo>
                  <a:lnTo>
                    <a:pt x="94398" y="0"/>
                  </a:lnTo>
                  <a:lnTo>
                    <a:pt x="72368" y="990"/>
                  </a:lnTo>
                  <a:lnTo>
                    <a:pt x="61617" y="7958"/>
                  </a:lnTo>
                  <a:lnTo>
                    <a:pt x="18409" y="62925"/>
                  </a:lnTo>
                  <a:lnTo>
                    <a:pt x="508" y="87864"/>
                  </a:lnTo>
                  <a:lnTo>
                    <a:pt x="0" y="90249"/>
                  </a:lnTo>
                  <a:lnTo>
                    <a:pt x="41417" y="67607"/>
                  </a:lnTo>
                  <a:lnTo>
                    <a:pt x="72180" y="62523"/>
                  </a:lnTo>
                  <a:lnTo>
                    <a:pt x="102103" y="72450"/>
                  </a:lnTo>
                  <a:lnTo>
                    <a:pt x="127590" y="92098"/>
                  </a:lnTo>
                  <a:lnTo>
                    <a:pt x="143995" y="116064"/>
                  </a:lnTo>
                  <a:lnTo>
                    <a:pt x="161797" y="169810"/>
                  </a:lnTo>
                  <a:lnTo>
                    <a:pt x="162162" y="226699"/>
                  </a:lnTo>
                  <a:lnTo>
                    <a:pt x="145343" y="282150"/>
                  </a:lnTo>
                  <a:lnTo>
                    <a:pt x="113783" y="329895"/>
                  </a:lnTo>
                  <a:lnTo>
                    <a:pt x="75486" y="358431"/>
                  </a:lnTo>
                  <a:lnTo>
                    <a:pt x="35547" y="3738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4401296" y="12976023"/>
              <a:ext cx="137112" cy="54846"/>
            </a:xfrm>
            <a:custGeom>
              <a:avLst/>
              <a:gdLst/>
              <a:ahLst/>
              <a:cxnLst/>
              <a:rect l="0" t="0" r="0" b="0"/>
              <a:pathLst>
                <a:path w="137112" h="54846">
                  <a:moveTo>
                    <a:pt x="0" y="54845"/>
                  </a:moveTo>
                  <a:lnTo>
                    <a:pt x="14557" y="40288"/>
                  </a:lnTo>
                  <a:lnTo>
                    <a:pt x="68666" y="19019"/>
                  </a:lnTo>
                  <a:lnTo>
                    <a:pt x="121786" y="4210"/>
                  </a:lnTo>
                  <a:lnTo>
                    <a:pt x="13711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4469852" y="13085713"/>
              <a:ext cx="95979" cy="27424"/>
            </a:xfrm>
            <a:custGeom>
              <a:avLst/>
              <a:gdLst/>
              <a:ahLst/>
              <a:cxnLst/>
              <a:rect l="0" t="0" r="0" b="0"/>
              <a:pathLst>
                <a:path w="95979" h="27424">
                  <a:moveTo>
                    <a:pt x="0" y="27423"/>
                  </a:moveTo>
                  <a:lnTo>
                    <a:pt x="48807" y="12508"/>
                  </a:lnTo>
                  <a:lnTo>
                    <a:pt x="9597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4722787" y="12872766"/>
              <a:ext cx="185824" cy="309975"/>
            </a:xfrm>
            <a:custGeom>
              <a:avLst/>
              <a:gdLst/>
              <a:ahLst/>
              <a:cxnLst/>
              <a:rect l="0" t="0" r="0" b="0"/>
              <a:pathLst>
                <a:path w="185824" h="309975">
                  <a:moveTo>
                    <a:pt x="35000" y="7279"/>
                  </a:moveTo>
                  <a:lnTo>
                    <a:pt x="56836" y="0"/>
                  </a:lnTo>
                  <a:lnTo>
                    <a:pt x="79745" y="4552"/>
                  </a:lnTo>
                  <a:lnTo>
                    <a:pt x="103637" y="18255"/>
                  </a:lnTo>
                  <a:lnTo>
                    <a:pt x="132695" y="51665"/>
                  </a:lnTo>
                  <a:lnTo>
                    <a:pt x="145960" y="77281"/>
                  </a:lnTo>
                  <a:lnTo>
                    <a:pt x="154715" y="131956"/>
                  </a:lnTo>
                  <a:lnTo>
                    <a:pt x="148637" y="174413"/>
                  </a:lnTo>
                  <a:lnTo>
                    <a:pt x="128086" y="228952"/>
                  </a:lnTo>
                  <a:lnTo>
                    <a:pt x="86565" y="281955"/>
                  </a:lnTo>
                  <a:lnTo>
                    <a:pt x="47739" y="308212"/>
                  </a:lnTo>
                  <a:lnTo>
                    <a:pt x="35876" y="309974"/>
                  </a:lnTo>
                  <a:lnTo>
                    <a:pt x="24919" y="308101"/>
                  </a:lnTo>
                  <a:lnTo>
                    <a:pt x="14568" y="303805"/>
                  </a:lnTo>
                  <a:lnTo>
                    <a:pt x="7668" y="294847"/>
                  </a:lnTo>
                  <a:lnTo>
                    <a:pt x="0" y="268644"/>
                  </a:lnTo>
                  <a:lnTo>
                    <a:pt x="2963" y="226910"/>
                  </a:lnTo>
                  <a:lnTo>
                    <a:pt x="17714" y="203411"/>
                  </a:lnTo>
                  <a:lnTo>
                    <a:pt x="28046" y="192878"/>
                  </a:lnTo>
                  <a:lnTo>
                    <a:pt x="41028" y="187381"/>
                  </a:lnTo>
                  <a:lnTo>
                    <a:pt x="71703" y="185335"/>
                  </a:lnTo>
                  <a:lnTo>
                    <a:pt x="115954" y="192747"/>
                  </a:lnTo>
                  <a:lnTo>
                    <a:pt x="140043" y="208539"/>
                  </a:lnTo>
                  <a:lnTo>
                    <a:pt x="159383" y="230794"/>
                  </a:lnTo>
                  <a:lnTo>
                    <a:pt x="180149" y="274196"/>
                  </a:lnTo>
                  <a:lnTo>
                    <a:pt x="185823" y="2952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4976293" y="12835301"/>
              <a:ext cx="145005" cy="373815"/>
            </a:xfrm>
            <a:custGeom>
              <a:avLst/>
              <a:gdLst/>
              <a:ahLst/>
              <a:cxnLst/>
              <a:rect l="0" t="0" r="0" b="0"/>
              <a:pathLst>
                <a:path w="145005" h="373815">
                  <a:moveTo>
                    <a:pt x="110563" y="17322"/>
                  </a:moveTo>
                  <a:lnTo>
                    <a:pt x="96005" y="2765"/>
                  </a:lnTo>
                  <a:lnTo>
                    <a:pt x="85623" y="0"/>
                  </a:lnTo>
                  <a:lnTo>
                    <a:pt x="57837" y="990"/>
                  </a:lnTo>
                  <a:lnTo>
                    <a:pt x="33300" y="14634"/>
                  </a:lnTo>
                  <a:lnTo>
                    <a:pt x="13761" y="35932"/>
                  </a:lnTo>
                  <a:lnTo>
                    <a:pt x="0" y="60633"/>
                  </a:lnTo>
                  <a:lnTo>
                    <a:pt x="291" y="67525"/>
                  </a:lnTo>
                  <a:lnTo>
                    <a:pt x="5055" y="70596"/>
                  </a:lnTo>
                  <a:lnTo>
                    <a:pt x="22537" y="69945"/>
                  </a:lnTo>
                  <a:lnTo>
                    <a:pt x="75063" y="61177"/>
                  </a:lnTo>
                  <a:lnTo>
                    <a:pt x="91466" y="60270"/>
                  </a:lnTo>
                  <a:lnTo>
                    <a:pt x="117818" y="67387"/>
                  </a:lnTo>
                  <a:lnTo>
                    <a:pt x="129111" y="73551"/>
                  </a:lnTo>
                  <a:lnTo>
                    <a:pt x="136639" y="83754"/>
                  </a:lnTo>
                  <a:lnTo>
                    <a:pt x="145004" y="111341"/>
                  </a:lnTo>
                  <a:lnTo>
                    <a:pt x="142435" y="161132"/>
                  </a:lnTo>
                  <a:lnTo>
                    <a:pt x="131837" y="188388"/>
                  </a:lnTo>
                  <a:lnTo>
                    <a:pt x="100894" y="249748"/>
                  </a:lnTo>
                  <a:lnTo>
                    <a:pt x="59617" y="307277"/>
                  </a:lnTo>
                  <a:lnTo>
                    <a:pt x="22621" y="361892"/>
                  </a:lnTo>
                  <a:lnTo>
                    <a:pt x="14584" y="3738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3" name="Picture 112"/>
          <p:cNvPicPr>
            <a:picLocks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498600"/>
            <a:ext cx="7366000" cy="7772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634480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00" y="190500"/>
            <a:ext cx="9224010" cy="272313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38100" y="1905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20.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549953" y="2221215"/>
            <a:ext cx="222464" cy="260513"/>
            <a:chOff x="5549953" y="2221215"/>
            <a:chExt cx="222464" cy="260513"/>
          </a:xfrm>
        </p:grpSpPr>
        <p:sp>
          <p:nvSpPr>
            <p:cNvPr id="4" name="Freeform 3"/>
            <p:cNvSpPr/>
            <p:nvPr/>
          </p:nvSpPr>
          <p:spPr>
            <a:xfrm>
              <a:off x="5676437" y="2221215"/>
              <a:ext cx="27424" cy="41134"/>
            </a:xfrm>
            <a:custGeom>
              <a:avLst/>
              <a:gdLst/>
              <a:ahLst/>
              <a:cxnLst/>
              <a:rect l="0" t="0" r="0" b="0"/>
              <a:pathLst>
                <a:path w="27424" h="41134">
                  <a:moveTo>
                    <a:pt x="27423" y="41133"/>
                  </a:moveTo>
                  <a:lnTo>
                    <a:pt x="8577" y="20764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5549953" y="2289771"/>
              <a:ext cx="222464" cy="191957"/>
            </a:xfrm>
            <a:custGeom>
              <a:avLst/>
              <a:gdLst/>
              <a:ahLst/>
              <a:cxnLst/>
              <a:rect l="0" t="0" r="0" b="0"/>
              <a:pathLst>
                <a:path w="222464" h="191957">
                  <a:moveTo>
                    <a:pt x="30506" y="0"/>
                  </a:moveTo>
                  <a:lnTo>
                    <a:pt x="4143" y="57252"/>
                  </a:lnTo>
                  <a:lnTo>
                    <a:pt x="0" y="83337"/>
                  </a:lnTo>
                  <a:lnTo>
                    <a:pt x="1028" y="96691"/>
                  </a:lnTo>
                  <a:lnTo>
                    <a:pt x="10295" y="119655"/>
                  </a:lnTo>
                  <a:lnTo>
                    <a:pt x="17032" y="130044"/>
                  </a:lnTo>
                  <a:lnTo>
                    <a:pt x="36705" y="145650"/>
                  </a:lnTo>
                  <a:lnTo>
                    <a:pt x="48350" y="151945"/>
                  </a:lnTo>
                  <a:lnTo>
                    <a:pt x="73476" y="154876"/>
                  </a:lnTo>
                  <a:lnTo>
                    <a:pt x="98355" y="149577"/>
                  </a:lnTo>
                  <a:lnTo>
                    <a:pt x="119568" y="137066"/>
                  </a:lnTo>
                  <a:lnTo>
                    <a:pt x="135091" y="117286"/>
                  </a:lnTo>
                  <a:lnTo>
                    <a:pt x="157469" y="67348"/>
                  </a:lnTo>
                  <a:lnTo>
                    <a:pt x="164611" y="19786"/>
                  </a:lnTo>
                  <a:lnTo>
                    <a:pt x="164090" y="13190"/>
                  </a:lnTo>
                  <a:lnTo>
                    <a:pt x="162219" y="13364"/>
                  </a:lnTo>
                  <a:lnTo>
                    <a:pt x="159448" y="18050"/>
                  </a:lnTo>
                  <a:lnTo>
                    <a:pt x="155548" y="53760"/>
                  </a:lnTo>
                  <a:lnTo>
                    <a:pt x="165178" y="109475"/>
                  </a:lnTo>
                  <a:lnTo>
                    <a:pt x="173135" y="137017"/>
                  </a:lnTo>
                  <a:lnTo>
                    <a:pt x="189875" y="160429"/>
                  </a:lnTo>
                  <a:lnTo>
                    <a:pt x="222463" y="1919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Freeform 6"/>
          <p:cNvSpPr/>
          <p:nvPr/>
        </p:nvSpPr>
        <p:spPr>
          <a:xfrm>
            <a:off x="5317596" y="1549366"/>
            <a:ext cx="153174" cy="215027"/>
          </a:xfrm>
          <a:custGeom>
            <a:avLst/>
            <a:gdLst/>
            <a:ahLst/>
            <a:cxnLst/>
            <a:rect l="0" t="0" r="0" b="0"/>
            <a:pathLst>
              <a:path w="153174" h="215027">
                <a:moveTo>
                  <a:pt x="153173" y="0"/>
                </a:moveTo>
                <a:lnTo>
                  <a:pt x="124058" y="0"/>
                </a:lnTo>
                <a:lnTo>
                  <a:pt x="101639" y="8125"/>
                </a:lnTo>
                <a:lnTo>
                  <a:pt x="55140" y="45447"/>
                </a:lnTo>
                <a:lnTo>
                  <a:pt x="14414" y="106253"/>
                </a:lnTo>
                <a:lnTo>
                  <a:pt x="1110" y="135584"/>
                </a:lnTo>
                <a:lnTo>
                  <a:pt x="0" y="149805"/>
                </a:lnTo>
                <a:lnTo>
                  <a:pt x="6892" y="177793"/>
                </a:lnTo>
                <a:lnTo>
                  <a:pt x="16042" y="188608"/>
                </a:lnTo>
                <a:lnTo>
                  <a:pt x="42460" y="204687"/>
                </a:lnTo>
                <a:lnTo>
                  <a:pt x="91592" y="215026"/>
                </a:lnTo>
                <a:lnTo>
                  <a:pt x="153173" y="20566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6526532" y="1713900"/>
            <a:ext cx="181558" cy="342781"/>
            <a:chOff x="6526532" y="1713900"/>
            <a:chExt cx="181558" cy="342781"/>
          </a:xfrm>
        </p:grpSpPr>
        <p:sp>
          <p:nvSpPr>
            <p:cNvPr id="8" name="Freeform 7"/>
            <p:cNvSpPr/>
            <p:nvPr/>
          </p:nvSpPr>
          <p:spPr>
            <a:xfrm>
              <a:off x="6526532" y="1864723"/>
              <a:ext cx="82268" cy="95980"/>
            </a:xfrm>
            <a:custGeom>
              <a:avLst/>
              <a:gdLst/>
              <a:ahLst/>
              <a:cxnLst/>
              <a:rect l="0" t="0" r="0" b="0"/>
              <a:pathLst>
                <a:path w="82268" h="95980">
                  <a:moveTo>
                    <a:pt x="0" y="95979"/>
                  </a:moveTo>
                  <a:lnTo>
                    <a:pt x="31316" y="83509"/>
                  </a:lnTo>
                  <a:lnTo>
                    <a:pt x="49974" y="69616"/>
                  </a:lnTo>
                  <a:lnTo>
                    <a:pt x="70329" y="37385"/>
                  </a:lnTo>
                  <a:lnTo>
                    <a:pt x="8226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6540243" y="1713900"/>
              <a:ext cx="167847" cy="342781"/>
            </a:xfrm>
            <a:custGeom>
              <a:avLst/>
              <a:gdLst/>
              <a:ahLst/>
              <a:cxnLst/>
              <a:rect l="0" t="0" r="0" b="0"/>
              <a:pathLst>
                <a:path w="167847" h="342781">
                  <a:moveTo>
                    <a:pt x="68556" y="0"/>
                  </a:moveTo>
                  <a:lnTo>
                    <a:pt x="68556" y="54732"/>
                  </a:lnTo>
                  <a:lnTo>
                    <a:pt x="68556" y="115412"/>
                  </a:lnTo>
                  <a:lnTo>
                    <a:pt x="68556" y="172662"/>
                  </a:lnTo>
                  <a:lnTo>
                    <a:pt x="67033" y="226697"/>
                  </a:lnTo>
                  <a:lnTo>
                    <a:pt x="57610" y="273853"/>
                  </a:lnTo>
                  <a:lnTo>
                    <a:pt x="49473" y="308084"/>
                  </a:lnTo>
                  <a:lnTo>
                    <a:pt x="45169" y="315079"/>
                  </a:lnTo>
                  <a:lnTo>
                    <a:pt x="40778" y="315172"/>
                  </a:lnTo>
                  <a:lnTo>
                    <a:pt x="36326" y="310663"/>
                  </a:lnTo>
                  <a:lnTo>
                    <a:pt x="36405" y="301564"/>
                  </a:lnTo>
                  <a:lnTo>
                    <a:pt x="51074" y="261166"/>
                  </a:lnTo>
                  <a:lnTo>
                    <a:pt x="66373" y="233381"/>
                  </a:lnTo>
                  <a:lnTo>
                    <a:pt x="76242" y="225666"/>
                  </a:lnTo>
                  <a:lnTo>
                    <a:pt x="87391" y="222047"/>
                  </a:lnTo>
                  <a:lnTo>
                    <a:pt x="99394" y="221158"/>
                  </a:lnTo>
                  <a:lnTo>
                    <a:pt x="124919" y="228295"/>
                  </a:lnTo>
                  <a:lnTo>
                    <a:pt x="138125" y="234464"/>
                  </a:lnTo>
                  <a:lnTo>
                    <a:pt x="156858" y="253506"/>
                  </a:lnTo>
                  <a:lnTo>
                    <a:pt x="163987" y="264983"/>
                  </a:lnTo>
                  <a:lnTo>
                    <a:pt x="167846" y="293984"/>
                  </a:lnTo>
                  <a:lnTo>
                    <a:pt x="166742" y="310250"/>
                  </a:lnTo>
                  <a:lnTo>
                    <a:pt x="158388" y="321093"/>
                  </a:lnTo>
                  <a:lnTo>
                    <a:pt x="128794" y="333142"/>
                  </a:lnTo>
                  <a:lnTo>
                    <a:pt x="76586" y="339924"/>
                  </a:lnTo>
                  <a:lnTo>
                    <a:pt x="44703" y="341511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>
            <a:off x="8137139" y="2324040"/>
            <a:ext cx="350096" cy="267378"/>
          </a:xfrm>
          <a:custGeom>
            <a:avLst/>
            <a:gdLst/>
            <a:ahLst/>
            <a:cxnLst/>
            <a:rect l="0" t="0" r="0" b="0"/>
            <a:pathLst>
              <a:path w="350096" h="267378">
                <a:moveTo>
                  <a:pt x="212982" y="61709"/>
                </a:moveTo>
                <a:lnTo>
                  <a:pt x="192613" y="38293"/>
                </a:lnTo>
                <a:lnTo>
                  <a:pt x="182093" y="16262"/>
                </a:lnTo>
                <a:lnTo>
                  <a:pt x="172585" y="8559"/>
                </a:lnTo>
                <a:lnTo>
                  <a:pt x="145769" y="0"/>
                </a:lnTo>
                <a:lnTo>
                  <a:pt x="113539" y="4321"/>
                </a:lnTo>
                <a:lnTo>
                  <a:pt x="96413" y="9739"/>
                </a:lnTo>
                <a:lnTo>
                  <a:pt x="65195" y="32010"/>
                </a:lnTo>
                <a:lnTo>
                  <a:pt x="25988" y="78808"/>
                </a:lnTo>
                <a:lnTo>
                  <a:pt x="7996" y="113489"/>
                </a:lnTo>
                <a:lnTo>
                  <a:pt x="0" y="149216"/>
                </a:lnTo>
                <a:lnTo>
                  <a:pt x="2777" y="196311"/>
                </a:lnTo>
                <a:lnTo>
                  <a:pt x="10383" y="207812"/>
                </a:lnTo>
                <a:lnTo>
                  <a:pt x="35085" y="224653"/>
                </a:lnTo>
                <a:lnTo>
                  <a:pt x="70440" y="229092"/>
                </a:lnTo>
                <a:lnTo>
                  <a:pt x="108496" y="224462"/>
                </a:lnTo>
                <a:lnTo>
                  <a:pt x="140646" y="212249"/>
                </a:lnTo>
                <a:lnTo>
                  <a:pt x="177161" y="180963"/>
                </a:lnTo>
                <a:lnTo>
                  <a:pt x="199999" y="135469"/>
                </a:lnTo>
                <a:lnTo>
                  <a:pt x="203149" y="101093"/>
                </a:lnTo>
                <a:lnTo>
                  <a:pt x="196358" y="51542"/>
                </a:lnTo>
                <a:lnTo>
                  <a:pt x="192758" y="36649"/>
                </a:lnTo>
                <a:lnTo>
                  <a:pt x="190359" y="34338"/>
                </a:lnTo>
                <a:lnTo>
                  <a:pt x="187692" y="52083"/>
                </a:lnTo>
                <a:lnTo>
                  <a:pt x="193471" y="104900"/>
                </a:lnTo>
                <a:lnTo>
                  <a:pt x="204818" y="146922"/>
                </a:lnTo>
                <a:lnTo>
                  <a:pt x="221542" y="186419"/>
                </a:lnTo>
                <a:lnTo>
                  <a:pt x="275387" y="246860"/>
                </a:lnTo>
                <a:lnTo>
                  <a:pt x="302672" y="258259"/>
                </a:lnTo>
                <a:lnTo>
                  <a:pt x="350095" y="26737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786627" y="1353798"/>
            <a:ext cx="193293" cy="165929"/>
          </a:xfrm>
          <a:custGeom>
            <a:avLst/>
            <a:gdLst/>
            <a:ahLst/>
            <a:cxnLst/>
            <a:rect l="0" t="0" r="0" b="0"/>
            <a:pathLst>
              <a:path w="193293" h="165929">
                <a:moveTo>
                  <a:pt x="111025" y="17322"/>
                </a:moveTo>
                <a:lnTo>
                  <a:pt x="96468" y="2765"/>
                </a:lnTo>
                <a:lnTo>
                  <a:pt x="87609" y="0"/>
                </a:lnTo>
                <a:lnTo>
                  <a:pt x="65578" y="990"/>
                </a:lnTo>
                <a:lnTo>
                  <a:pt x="44614" y="14634"/>
                </a:lnTo>
                <a:lnTo>
                  <a:pt x="15682" y="52073"/>
                </a:lnTo>
                <a:lnTo>
                  <a:pt x="6329" y="67912"/>
                </a:lnTo>
                <a:lnTo>
                  <a:pt x="0" y="101761"/>
                </a:lnTo>
                <a:lnTo>
                  <a:pt x="445" y="119319"/>
                </a:lnTo>
                <a:lnTo>
                  <a:pt x="5312" y="132547"/>
                </a:lnTo>
                <a:lnTo>
                  <a:pt x="22908" y="151308"/>
                </a:lnTo>
                <a:lnTo>
                  <a:pt x="50026" y="160662"/>
                </a:lnTo>
                <a:lnTo>
                  <a:pt x="99553" y="165928"/>
                </a:lnTo>
                <a:lnTo>
                  <a:pt x="148759" y="163426"/>
                </a:lnTo>
                <a:lnTo>
                  <a:pt x="173500" y="156907"/>
                </a:lnTo>
                <a:lnTo>
                  <a:pt x="193292" y="14072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9337329" y="1590499"/>
            <a:ext cx="276322" cy="411337"/>
            <a:chOff x="9337329" y="1590499"/>
            <a:chExt cx="276322" cy="411337"/>
          </a:xfrm>
        </p:grpSpPr>
        <p:sp>
          <p:nvSpPr>
            <p:cNvPr id="13" name="Freeform 12"/>
            <p:cNvSpPr/>
            <p:nvPr/>
          </p:nvSpPr>
          <p:spPr>
            <a:xfrm>
              <a:off x="9337329" y="1590499"/>
              <a:ext cx="82268" cy="370204"/>
            </a:xfrm>
            <a:custGeom>
              <a:avLst/>
              <a:gdLst/>
              <a:ahLst/>
              <a:cxnLst/>
              <a:rect l="0" t="0" r="0" b="0"/>
              <a:pathLst>
                <a:path w="82268" h="370204">
                  <a:moveTo>
                    <a:pt x="0" y="0"/>
                  </a:moveTo>
                  <a:lnTo>
                    <a:pt x="10945" y="53209"/>
                  </a:lnTo>
                  <a:lnTo>
                    <a:pt x="23386" y="109036"/>
                  </a:lnTo>
                  <a:lnTo>
                    <a:pt x="32229" y="156627"/>
                  </a:lnTo>
                  <a:lnTo>
                    <a:pt x="41238" y="204185"/>
                  </a:lnTo>
                  <a:lnTo>
                    <a:pt x="50320" y="249190"/>
                  </a:lnTo>
                  <a:lnTo>
                    <a:pt x="63999" y="307263"/>
                  </a:lnTo>
                  <a:lnTo>
                    <a:pt x="82267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9392173" y="1775177"/>
              <a:ext cx="221478" cy="226659"/>
            </a:xfrm>
            <a:custGeom>
              <a:avLst/>
              <a:gdLst/>
              <a:ahLst/>
              <a:cxnLst/>
              <a:rect l="0" t="0" r="0" b="0"/>
              <a:pathLst>
                <a:path w="221478" h="226659">
                  <a:moveTo>
                    <a:pt x="0" y="7279"/>
                  </a:moveTo>
                  <a:lnTo>
                    <a:pt x="21837" y="0"/>
                  </a:lnTo>
                  <a:lnTo>
                    <a:pt x="64531" y="2752"/>
                  </a:lnTo>
                  <a:lnTo>
                    <a:pt x="115775" y="13217"/>
                  </a:lnTo>
                  <a:lnTo>
                    <a:pt x="162275" y="33245"/>
                  </a:lnTo>
                  <a:lnTo>
                    <a:pt x="197720" y="58476"/>
                  </a:lnTo>
                  <a:lnTo>
                    <a:pt x="220240" y="92528"/>
                  </a:lnTo>
                  <a:lnTo>
                    <a:pt x="221477" y="105245"/>
                  </a:lnTo>
                  <a:lnTo>
                    <a:pt x="214725" y="131563"/>
                  </a:lnTo>
                  <a:lnTo>
                    <a:pt x="189380" y="154433"/>
                  </a:lnTo>
                  <a:lnTo>
                    <a:pt x="136348" y="184437"/>
                  </a:lnTo>
                  <a:lnTo>
                    <a:pt x="82041" y="208562"/>
                  </a:lnTo>
                  <a:lnTo>
                    <a:pt x="39543" y="221297"/>
                  </a:lnTo>
                  <a:lnTo>
                    <a:pt x="13711" y="2266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210256" y="3026680"/>
            <a:ext cx="452471" cy="597318"/>
            <a:chOff x="5210256" y="3026680"/>
            <a:chExt cx="452471" cy="597318"/>
          </a:xfrm>
        </p:grpSpPr>
        <p:sp>
          <p:nvSpPr>
            <p:cNvPr id="16" name="Freeform 15"/>
            <p:cNvSpPr/>
            <p:nvPr/>
          </p:nvSpPr>
          <p:spPr>
            <a:xfrm>
              <a:off x="5260969" y="3026680"/>
              <a:ext cx="401758" cy="248575"/>
            </a:xfrm>
            <a:custGeom>
              <a:avLst/>
              <a:gdLst/>
              <a:ahLst/>
              <a:cxnLst/>
              <a:rect l="0" t="0" r="0" b="0"/>
              <a:pathLst>
                <a:path w="401758" h="248575">
                  <a:moveTo>
                    <a:pt x="250934" y="85763"/>
                  </a:moveTo>
                  <a:lnTo>
                    <a:pt x="231850" y="28510"/>
                  </a:lnTo>
                  <a:lnTo>
                    <a:pt x="215030" y="10551"/>
                  </a:lnTo>
                  <a:lnTo>
                    <a:pt x="204146" y="3628"/>
                  </a:lnTo>
                  <a:lnTo>
                    <a:pt x="179865" y="0"/>
                  </a:lnTo>
                  <a:lnTo>
                    <a:pt x="127037" y="10084"/>
                  </a:lnTo>
                  <a:lnTo>
                    <a:pt x="86252" y="36932"/>
                  </a:lnTo>
                  <a:lnTo>
                    <a:pt x="42472" y="79051"/>
                  </a:lnTo>
                  <a:lnTo>
                    <a:pt x="8546" y="138830"/>
                  </a:lnTo>
                  <a:lnTo>
                    <a:pt x="0" y="167240"/>
                  </a:lnTo>
                  <a:lnTo>
                    <a:pt x="1280" y="195101"/>
                  </a:lnTo>
                  <a:lnTo>
                    <a:pt x="15052" y="222719"/>
                  </a:lnTo>
                  <a:lnTo>
                    <a:pt x="25123" y="236482"/>
                  </a:lnTo>
                  <a:lnTo>
                    <a:pt x="39455" y="244134"/>
                  </a:lnTo>
                  <a:lnTo>
                    <a:pt x="75692" y="248574"/>
                  </a:lnTo>
                  <a:lnTo>
                    <a:pt x="131639" y="242508"/>
                  </a:lnTo>
                  <a:lnTo>
                    <a:pt x="164398" y="227030"/>
                  </a:lnTo>
                  <a:lnTo>
                    <a:pt x="192668" y="203393"/>
                  </a:lnTo>
                  <a:lnTo>
                    <a:pt x="231581" y="142627"/>
                  </a:lnTo>
                  <a:lnTo>
                    <a:pt x="242333" y="112559"/>
                  </a:lnTo>
                  <a:lnTo>
                    <a:pt x="246862" y="61371"/>
                  </a:lnTo>
                  <a:lnTo>
                    <a:pt x="242523" y="25663"/>
                  </a:lnTo>
                  <a:lnTo>
                    <a:pt x="239232" y="18274"/>
                  </a:lnTo>
                  <a:lnTo>
                    <a:pt x="235516" y="17918"/>
                  </a:lnTo>
                  <a:lnTo>
                    <a:pt x="231514" y="22252"/>
                  </a:lnTo>
                  <a:lnTo>
                    <a:pt x="230370" y="29711"/>
                  </a:lnTo>
                  <a:lnTo>
                    <a:pt x="239481" y="78584"/>
                  </a:lnTo>
                  <a:lnTo>
                    <a:pt x="248890" y="108471"/>
                  </a:lnTo>
                  <a:lnTo>
                    <a:pt x="288432" y="169516"/>
                  </a:lnTo>
                  <a:lnTo>
                    <a:pt x="314319" y="187988"/>
                  </a:lnTo>
                  <a:lnTo>
                    <a:pt x="359091" y="202889"/>
                  </a:lnTo>
                  <a:lnTo>
                    <a:pt x="401757" y="2091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210256" y="3251677"/>
              <a:ext cx="438760" cy="39012"/>
            </a:xfrm>
            <a:custGeom>
              <a:avLst/>
              <a:gdLst/>
              <a:ahLst/>
              <a:cxnLst/>
              <a:rect l="0" t="0" r="0" b="0"/>
              <a:pathLst>
                <a:path w="438760" h="39012">
                  <a:moveTo>
                    <a:pt x="0" y="39011"/>
                  </a:moveTo>
                  <a:lnTo>
                    <a:pt x="51686" y="37488"/>
                  </a:lnTo>
                  <a:lnTo>
                    <a:pt x="99613" y="28065"/>
                  </a:lnTo>
                  <a:lnTo>
                    <a:pt x="144821" y="19928"/>
                  </a:lnTo>
                  <a:lnTo>
                    <a:pt x="207106" y="14060"/>
                  </a:lnTo>
                  <a:lnTo>
                    <a:pt x="249472" y="8625"/>
                  </a:lnTo>
                  <a:lnTo>
                    <a:pt x="293693" y="2654"/>
                  </a:lnTo>
                  <a:lnTo>
                    <a:pt x="338738" y="0"/>
                  </a:lnTo>
                  <a:lnTo>
                    <a:pt x="399643" y="5785"/>
                  </a:lnTo>
                  <a:lnTo>
                    <a:pt x="438759" y="115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361398" y="3410255"/>
              <a:ext cx="287618" cy="213743"/>
            </a:xfrm>
            <a:custGeom>
              <a:avLst/>
              <a:gdLst/>
              <a:ahLst/>
              <a:cxnLst/>
              <a:rect l="0" t="0" r="0" b="0"/>
              <a:pathLst>
                <a:path w="287618" h="213743">
                  <a:moveTo>
                    <a:pt x="177927" y="31257"/>
                  </a:moveTo>
                  <a:lnTo>
                    <a:pt x="154511" y="10887"/>
                  </a:lnTo>
                  <a:lnTo>
                    <a:pt x="132481" y="367"/>
                  </a:lnTo>
                  <a:lnTo>
                    <a:pt x="120207" y="0"/>
                  </a:lnTo>
                  <a:lnTo>
                    <a:pt x="94382" y="7716"/>
                  </a:lnTo>
                  <a:lnTo>
                    <a:pt x="46869" y="36469"/>
                  </a:lnTo>
                  <a:lnTo>
                    <a:pt x="20146" y="69121"/>
                  </a:lnTo>
                  <a:lnTo>
                    <a:pt x="8754" y="88492"/>
                  </a:lnTo>
                  <a:lnTo>
                    <a:pt x="159" y="130329"/>
                  </a:lnTo>
                  <a:lnTo>
                    <a:pt x="0" y="152150"/>
                  </a:lnTo>
                  <a:lnTo>
                    <a:pt x="4464" y="168220"/>
                  </a:lnTo>
                  <a:lnTo>
                    <a:pt x="12011" y="180458"/>
                  </a:lnTo>
                  <a:lnTo>
                    <a:pt x="32584" y="198117"/>
                  </a:lnTo>
                  <a:lnTo>
                    <a:pt x="56962" y="211044"/>
                  </a:lnTo>
                  <a:lnTo>
                    <a:pt x="91156" y="213742"/>
                  </a:lnTo>
                  <a:lnTo>
                    <a:pt x="149171" y="202633"/>
                  </a:lnTo>
                  <a:lnTo>
                    <a:pt x="196829" y="180044"/>
                  </a:lnTo>
                  <a:lnTo>
                    <a:pt x="259447" y="131119"/>
                  </a:lnTo>
                  <a:lnTo>
                    <a:pt x="287617" y="1135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Freeform 19"/>
          <p:cNvSpPr/>
          <p:nvPr/>
        </p:nvSpPr>
        <p:spPr>
          <a:xfrm>
            <a:off x="932362" y="1237884"/>
            <a:ext cx="626358" cy="388788"/>
          </a:xfrm>
          <a:custGeom>
            <a:avLst/>
            <a:gdLst/>
            <a:ahLst/>
            <a:cxnLst/>
            <a:rect l="0" t="0" r="0" b="0"/>
            <a:pathLst>
              <a:path w="626358" h="388788">
                <a:moveTo>
                  <a:pt x="233090" y="78391"/>
                </a:moveTo>
                <a:lnTo>
                  <a:pt x="175838" y="123838"/>
                </a:lnTo>
                <a:lnTo>
                  <a:pt x="150956" y="169215"/>
                </a:lnTo>
                <a:lnTo>
                  <a:pt x="147327" y="203564"/>
                </a:lnTo>
                <a:lnTo>
                  <a:pt x="152316" y="239143"/>
                </a:lnTo>
                <a:lnTo>
                  <a:pt x="164690" y="275269"/>
                </a:lnTo>
                <a:lnTo>
                  <a:pt x="203344" y="322588"/>
                </a:lnTo>
                <a:lnTo>
                  <a:pt x="246113" y="350997"/>
                </a:lnTo>
                <a:lnTo>
                  <a:pt x="302289" y="376342"/>
                </a:lnTo>
                <a:lnTo>
                  <a:pt x="349159" y="386013"/>
                </a:lnTo>
                <a:lnTo>
                  <a:pt x="398936" y="388787"/>
                </a:lnTo>
                <a:lnTo>
                  <a:pt x="446451" y="384942"/>
                </a:lnTo>
                <a:lnTo>
                  <a:pt x="501468" y="374212"/>
                </a:lnTo>
                <a:lnTo>
                  <a:pt x="546716" y="346827"/>
                </a:lnTo>
                <a:lnTo>
                  <a:pt x="589068" y="309767"/>
                </a:lnTo>
                <a:lnTo>
                  <a:pt x="616005" y="262561"/>
                </a:lnTo>
                <a:lnTo>
                  <a:pt x="626357" y="202701"/>
                </a:lnTo>
                <a:lnTo>
                  <a:pt x="622145" y="151279"/>
                </a:lnTo>
                <a:lnTo>
                  <a:pt x="611163" y="125513"/>
                </a:lnTo>
                <a:lnTo>
                  <a:pt x="564729" y="69587"/>
                </a:lnTo>
                <a:lnTo>
                  <a:pt x="507229" y="32279"/>
                </a:lnTo>
                <a:lnTo>
                  <a:pt x="449228" y="9207"/>
                </a:lnTo>
                <a:lnTo>
                  <a:pt x="393448" y="0"/>
                </a:lnTo>
                <a:lnTo>
                  <a:pt x="338326" y="4551"/>
                </a:lnTo>
                <a:lnTo>
                  <a:pt x="283399" y="15549"/>
                </a:lnTo>
                <a:lnTo>
                  <a:pt x="228530" y="28456"/>
                </a:lnTo>
                <a:lnTo>
                  <a:pt x="173678" y="49207"/>
                </a:lnTo>
                <a:lnTo>
                  <a:pt x="111496" y="85040"/>
                </a:lnTo>
                <a:lnTo>
                  <a:pt x="48650" y="147823"/>
                </a:lnTo>
                <a:lnTo>
                  <a:pt x="12769" y="191019"/>
                </a:lnTo>
                <a:lnTo>
                  <a:pt x="0" y="22921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987207" y="1933279"/>
            <a:ext cx="498127" cy="325148"/>
          </a:xfrm>
          <a:custGeom>
            <a:avLst/>
            <a:gdLst/>
            <a:ahLst/>
            <a:cxnLst/>
            <a:rect l="0" t="0" r="0" b="0"/>
            <a:pathLst>
              <a:path w="498127" h="325148">
                <a:moveTo>
                  <a:pt x="219379" y="0"/>
                </a:moveTo>
                <a:lnTo>
                  <a:pt x="162126" y="30890"/>
                </a:lnTo>
                <a:lnTo>
                  <a:pt x="99723" y="80467"/>
                </a:lnTo>
                <a:lnTo>
                  <a:pt x="89334" y="90208"/>
                </a:lnTo>
                <a:lnTo>
                  <a:pt x="67433" y="133033"/>
                </a:lnTo>
                <a:lnTo>
                  <a:pt x="58574" y="184316"/>
                </a:lnTo>
                <a:lnTo>
                  <a:pt x="64627" y="215983"/>
                </a:lnTo>
                <a:lnTo>
                  <a:pt x="85165" y="255444"/>
                </a:lnTo>
                <a:lnTo>
                  <a:pt x="93340" y="266275"/>
                </a:lnTo>
                <a:lnTo>
                  <a:pt x="141239" y="296075"/>
                </a:lnTo>
                <a:lnTo>
                  <a:pt x="203674" y="316923"/>
                </a:lnTo>
                <a:lnTo>
                  <a:pt x="252009" y="323671"/>
                </a:lnTo>
                <a:lnTo>
                  <a:pt x="299390" y="325147"/>
                </a:lnTo>
                <a:lnTo>
                  <a:pt x="353283" y="315888"/>
                </a:lnTo>
                <a:lnTo>
                  <a:pt x="407169" y="296049"/>
                </a:lnTo>
                <a:lnTo>
                  <a:pt x="443508" y="284940"/>
                </a:lnTo>
                <a:lnTo>
                  <a:pt x="467784" y="266799"/>
                </a:lnTo>
                <a:lnTo>
                  <a:pt x="490015" y="230891"/>
                </a:lnTo>
                <a:lnTo>
                  <a:pt x="495781" y="217913"/>
                </a:lnTo>
                <a:lnTo>
                  <a:pt x="498126" y="187243"/>
                </a:lnTo>
                <a:lnTo>
                  <a:pt x="496618" y="170533"/>
                </a:lnTo>
                <a:lnTo>
                  <a:pt x="482755" y="139778"/>
                </a:lnTo>
                <a:lnTo>
                  <a:pt x="451173" y="82794"/>
                </a:lnTo>
                <a:lnTo>
                  <a:pt x="428025" y="59142"/>
                </a:lnTo>
                <a:lnTo>
                  <a:pt x="395901" y="39997"/>
                </a:lnTo>
                <a:lnTo>
                  <a:pt x="333467" y="22177"/>
                </a:lnTo>
                <a:lnTo>
                  <a:pt x="283796" y="17474"/>
                </a:lnTo>
                <a:lnTo>
                  <a:pt x="226278" y="22105"/>
                </a:lnTo>
                <a:lnTo>
                  <a:pt x="165897" y="37319"/>
                </a:lnTo>
                <a:lnTo>
                  <a:pt x="137717" y="46040"/>
                </a:lnTo>
                <a:lnTo>
                  <a:pt x="114021" y="63119"/>
                </a:lnTo>
                <a:lnTo>
                  <a:pt x="66703" y="118603"/>
                </a:lnTo>
                <a:lnTo>
                  <a:pt x="18733" y="180473"/>
                </a:lnTo>
                <a:lnTo>
                  <a:pt x="0" y="2193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918651" y="2125057"/>
            <a:ext cx="517268" cy="329249"/>
          </a:xfrm>
          <a:custGeom>
            <a:avLst/>
            <a:gdLst/>
            <a:ahLst/>
            <a:cxnLst/>
            <a:rect l="0" t="0" r="0" b="0"/>
            <a:pathLst>
              <a:path w="517268" h="329249">
                <a:moveTo>
                  <a:pt x="301646" y="27602"/>
                </a:moveTo>
                <a:lnTo>
                  <a:pt x="246049" y="42517"/>
                </a:lnTo>
                <a:lnTo>
                  <a:pt x="220568" y="52512"/>
                </a:lnTo>
                <a:lnTo>
                  <a:pt x="162584" y="99739"/>
                </a:lnTo>
                <a:lnTo>
                  <a:pt x="120250" y="143810"/>
                </a:lnTo>
                <a:lnTo>
                  <a:pt x="101180" y="174213"/>
                </a:lnTo>
                <a:lnTo>
                  <a:pt x="94735" y="212100"/>
                </a:lnTo>
                <a:lnTo>
                  <a:pt x="98472" y="249760"/>
                </a:lnTo>
                <a:lnTo>
                  <a:pt x="110290" y="276654"/>
                </a:lnTo>
                <a:lnTo>
                  <a:pt x="133824" y="298763"/>
                </a:lnTo>
                <a:lnTo>
                  <a:pt x="148631" y="308925"/>
                </a:lnTo>
                <a:lnTo>
                  <a:pt x="205864" y="323226"/>
                </a:lnTo>
                <a:lnTo>
                  <a:pt x="256508" y="320185"/>
                </a:lnTo>
                <a:lnTo>
                  <a:pt x="315017" y="309635"/>
                </a:lnTo>
                <a:lnTo>
                  <a:pt x="366039" y="296861"/>
                </a:lnTo>
                <a:lnTo>
                  <a:pt x="424224" y="275849"/>
                </a:lnTo>
                <a:lnTo>
                  <a:pt x="486216" y="225222"/>
                </a:lnTo>
                <a:lnTo>
                  <a:pt x="508341" y="189752"/>
                </a:lnTo>
                <a:lnTo>
                  <a:pt x="517267" y="135738"/>
                </a:lnTo>
                <a:lnTo>
                  <a:pt x="511230" y="101561"/>
                </a:lnTo>
                <a:lnTo>
                  <a:pt x="496867" y="71137"/>
                </a:lnTo>
                <a:lnTo>
                  <a:pt x="463085" y="29837"/>
                </a:lnTo>
                <a:lnTo>
                  <a:pt x="437382" y="7774"/>
                </a:lnTo>
                <a:lnTo>
                  <a:pt x="402599" y="0"/>
                </a:lnTo>
                <a:lnTo>
                  <a:pt x="340191" y="4189"/>
                </a:lnTo>
                <a:lnTo>
                  <a:pt x="281582" y="19141"/>
                </a:lnTo>
                <a:lnTo>
                  <a:pt x="235270" y="46931"/>
                </a:lnTo>
                <a:lnTo>
                  <a:pt x="178676" y="89989"/>
                </a:lnTo>
                <a:lnTo>
                  <a:pt x="123485" y="148204"/>
                </a:lnTo>
                <a:lnTo>
                  <a:pt x="72635" y="209357"/>
                </a:lnTo>
                <a:lnTo>
                  <a:pt x="38279" y="265795"/>
                </a:lnTo>
                <a:lnTo>
                  <a:pt x="0" y="32924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346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305</Words>
  <Application>Microsoft Office PowerPoint</Application>
  <PresentationFormat>Custom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- 16</vt:lpstr>
      <vt:lpstr>Arial - 24</vt:lpstr>
      <vt:lpstr>Calibri</vt:lpstr>
      <vt:lpstr>Arial - 18</vt:lpstr>
      <vt:lpstr>Arial - 14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Leona Group,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Andrus, Paula</dc:creator>
  <cp:lastModifiedBy>Andrus, Paula</cp:lastModifiedBy>
  <cp:revision>1</cp:revision>
  <dcterms:created xsi:type="dcterms:W3CDTF">2015-05-20T17:42:51Z</dcterms:created>
  <dcterms:modified xsi:type="dcterms:W3CDTF">2015-05-20T17:42:56Z</dcterms:modified>
</cp:coreProperties>
</file>