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40716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371319"/>
            <a:ext cx="8636000" cy="30162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73906"/>
            <a:ext cx="7112000" cy="35960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0D42-654D-4F17-B759-E82623CA1D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2925-2A96-4F4B-B530-EA288C0D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1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0D42-654D-4F17-B759-E82623CA1D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2925-2A96-4F4B-B530-EA288C0D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5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63520"/>
            <a:ext cx="2286000" cy="12006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63520"/>
            <a:ext cx="6688667" cy="12006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0D42-654D-4F17-B759-E82623CA1D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2925-2A96-4F4B-B530-EA288C0D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9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0D42-654D-4F17-B759-E82623CA1D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2925-2A96-4F4B-B530-EA288C0D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6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9042309"/>
            <a:ext cx="8636000" cy="27947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964146"/>
            <a:ext cx="8636000" cy="307816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0D42-654D-4F17-B759-E82623CA1D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2925-2A96-4F4B-B530-EA288C0D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1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283376"/>
            <a:ext cx="4487333" cy="9286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283376"/>
            <a:ext cx="4487333" cy="9286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0D42-654D-4F17-B759-E82623CA1D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2925-2A96-4F4B-B530-EA288C0D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2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149824"/>
            <a:ext cx="4489098" cy="13126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462521"/>
            <a:ext cx="4489098" cy="81074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149824"/>
            <a:ext cx="4490861" cy="13126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462521"/>
            <a:ext cx="4490861" cy="81074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0D42-654D-4F17-B759-E82623CA1D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2925-2A96-4F4B-B530-EA288C0D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8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0D42-654D-4F17-B759-E82623CA1D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2925-2A96-4F4B-B530-EA288C0D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5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0D42-654D-4F17-B759-E82623CA1D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2925-2A96-4F4B-B530-EA288C0D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2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60258"/>
            <a:ext cx="3342570" cy="23843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60261"/>
            <a:ext cx="5679722" cy="120097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944616"/>
            <a:ext cx="3342570" cy="96253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0D42-654D-4F17-B759-E82623CA1D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2925-2A96-4F4B-B530-EA288C0D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5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850120"/>
            <a:ext cx="6096000" cy="11628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57324"/>
            <a:ext cx="6096000" cy="84429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1012982"/>
            <a:ext cx="6096000" cy="16514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0D42-654D-4F17-B759-E82623CA1D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2925-2A96-4F4B-B530-EA288C0D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8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63516"/>
            <a:ext cx="9144000" cy="234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283376"/>
            <a:ext cx="9144000" cy="9286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3042292"/>
            <a:ext cx="2370667" cy="749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0D42-654D-4F17-B759-E82623CA1D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3042292"/>
            <a:ext cx="3217333" cy="749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3042292"/>
            <a:ext cx="2370667" cy="749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22925-2A96-4F4B-B530-EA288C0D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9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304800"/>
            <a:ext cx="314270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Quiz 2 Review Page 1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0" y="1193800"/>
            <a:ext cx="2014728" cy="115658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800100" y="14097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4533900"/>
            <a:ext cx="7367905" cy="290271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787400" y="45974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165452" y="1549366"/>
            <a:ext cx="2447623" cy="1823590"/>
            <a:chOff x="1165452" y="1549366"/>
            <a:chExt cx="2447623" cy="1823590"/>
          </a:xfrm>
        </p:grpSpPr>
        <p:sp>
          <p:nvSpPr>
            <p:cNvPr id="7" name="Freeform 6"/>
            <p:cNvSpPr/>
            <p:nvPr/>
          </p:nvSpPr>
          <p:spPr>
            <a:xfrm>
              <a:off x="1755034" y="1590499"/>
              <a:ext cx="466182" cy="493605"/>
            </a:xfrm>
            <a:custGeom>
              <a:avLst/>
              <a:gdLst/>
              <a:ahLst/>
              <a:cxnLst/>
              <a:rect l="0" t="0" r="0" b="0"/>
              <a:pathLst>
                <a:path w="466182" h="493605">
                  <a:moveTo>
                    <a:pt x="0" y="0"/>
                  </a:moveTo>
                  <a:lnTo>
                    <a:pt x="48807" y="55597"/>
                  </a:lnTo>
                  <a:lnTo>
                    <a:pt x="108497" y="102560"/>
                  </a:lnTo>
                  <a:lnTo>
                    <a:pt x="163174" y="150487"/>
                  </a:lnTo>
                  <a:lnTo>
                    <a:pt x="210059" y="205906"/>
                  </a:lnTo>
                  <a:lnTo>
                    <a:pt x="263198" y="255372"/>
                  </a:lnTo>
                  <a:lnTo>
                    <a:pt x="314507" y="312424"/>
                  </a:lnTo>
                  <a:lnTo>
                    <a:pt x="370128" y="369945"/>
                  </a:lnTo>
                  <a:lnTo>
                    <a:pt x="386927" y="389893"/>
                  </a:lnTo>
                  <a:lnTo>
                    <a:pt x="422378" y="445979"/>
                  </a:lnTo>
                  <a:lnTo>
                    <a:pt x="466181" y="493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755034" y="1549366"/>
              <a:ext cx="822673" cy="329070"/>
            </a:xfrm>
            <a:custGeom>
              <a:avLst/>
              <a:gdLst/>
              <a:ahLst/>
              <a:cxnLst/>
              <a:rect l="0" t="0" r="0" b="0"/>
              <a:pathLst>
                <a:path w="822673" h="329070">
                  <a:moveTo>
                    <a:pt x="0" y="329069"/>
                  </a:moveTo>
                  <a:lnTo>
                    <a:pt x="52870" y="295176"/>
                  </a:lnTo>
                  <a:lnTo>
                    <a:pt x="105042" y="262658"/>
                  </a:lnTo>
                  <a:lnTo>
                    <a:pt x="153508" y="237788"/>
                  </a:lnTo>
                  <a:lnTo>
                    <a:pt x="202401" y="216708"/>
                  </a:lnTo>
                  <a:lnTo>
                    <a:pt x="249896" y="195228"/>
                  </a:lnTo>
                  <a:lnTo>
                    <a:pt x="313260" y="167042"/>
                  </a:lnTo>
                  <a:lnTo>
                    <a:pt x="363148" y="148350"/>
                  </a:lnTo>
                  <a:lnTo>
                    <a:pt x="425177" y="128385"/>
                  </a:lnTo>
                  <a:lnTo>
                    <a:pt x="475191" y="114382"/>
                  </a:lnTo>
                  <a:lnTo>
                    <a:pt x="537870" y="91940"/>
                  </a:lnTo>
                  <a:lnTo>
                    <a:pt x="601203" y="65896"/>
                  </a:lnTo>
                  <a:lnTo>
                    <a:pt x="657725" y="46081"/>
                  </a:lnTo>
                  <a:lnTo>
                    <a:pt x="716963" y="27497"/>
                  </a:lnTo>
                  <a:lnTo>
                    <a:pt x="779616" y="9155"/>
                  </a:lnTo>
                  <a:lnTo>
                    <a:pt x="82267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165452" y="2330190"/>
              <a:ext cx="288634" cy="471152"/>
            </a:xfrm>
            <a:custGeom>
              <a:avLst/>
              <a:gdLst/>
              <a:ahLst/>
              <a:cxnLst/>
              <a:rect l="0" t="0" r="0" b="0"/>
              <a:pathLst>
                <a:path w="288634" h="471152">
                  <a:moveTo>
                    <a:pt x="109690" y="28137"/>
                  </a:moveTo>
                  <a:lnTo>
                    <a:pt x="124247" y="6300"/>
                  </a:lnTo>
                  <a:lnTo>
                    <a:pt x="133106" y="1391"/>
                  </a:lnTo>
                  <a:lnTo>
                    <a:pt x="155137" y="0"/>
                  </a:lnTo>
                  <a:lnTo>
                    <a:pt x="200514" y="7781"/>
                  </a:lnTo>
                  <a:lnTo>
                    <a:pt x="237996" y="27014"/>
                  </a:lnTo>
                  <a:lnTo>
                    <a:pt x="268399" y="52010"/>
                  </a:lnTo>
                  <a:lnTo>
                    <a:pt x="273388" y="62334"/>
                  </a:lnTo>
                  <a:lnTo>
                    <a:pt x="274868" y="85993"/>
                  </a:lnTo>
                  <a:lnTo>
                    <a:pt x="262323" y="111742"/>
                  </a:lnTo>
                  <a:lnTo>
                    <a:pt x="213524" y="168190"/>
                  </a:lnTo>
                  <a:lnTo>
                    <a:pt x="163378" y="201998"/>
                  </a:lnTo>
                  <a:lnTo>
                    <a:pt x="150052" y="208030"/>
                  </a:lnTo>
                  <a:lnTo>
                    <a:pt x="144215" y="209004"/>
                  </a:lnTo>
                  <a:lnTo>
                    <a:pt x="143371" y="206607"/>
                  </a:lnTo>
                  <a:lnTo>
                    <a:pt x="145855" y="201962"/>
                  </a:lnTo>
                  <a:lnTo>
                    <a:pt x="152082" y="200388"/>
                  </a:lnTo>
                  <a:lnTo>
                    <a:pt x="171188" y="202703"/>
                  </a:lnTo>
                  <a:lnTo>
                    <a:pt x="214918" y="219850"/>
                  </a:lnTo>
                  <a:lnTo>
                    <a:pt x="259191" y="251506"/>
                  </a:lnTo>
                  <a:lnTo>
                    <a:pt x="286697" y="289832"/>
                  </a:lnTo>
                  <a:lnTo>
                    <a:pt x="288633" y="304672"/>
                  </a:lnTo>
                  <a:lnTo>
                    <a:pt x="282660" y="337412"/>
                  </a:lnTo>
                  <a:lnTo>
                    <a:pt x="254887" y="382826"/>
                  </a:lnTo>
                  <a:lnTo>
                    <a:pt x="212456" y="428171"/>
                  </a:lnTo>
                  <a:lnTo>
                    <a:pt x="165699" y="455590"/>
                  </a:lnTo>
                  <a:lnTo>
                    <a:pt x="131028" y="468473"/>
                  </a:lnTo>
                  <a:lnTo>
                    <a:pt x="99368" y="471151"/>
                  </a:lnTo>
                  <a:lnTo>
                    <a:pt x="71586" y="465740"/>
                  </a:lnTo>
                  <a:lnTo>
                    <a:pt x="49082" y="453178"/>
                  </a:lnTo>
                  <a:lnTo>
                    <a:pt x="19283" y="421697"/>
                  </a:lnTo>
                  <a:lnTo>
                    <a:pt x="8570" y="396533"/>
                  </a:lnTo>
                  <a:lnTo>
                    <a:pt x="0" y="3572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553529" y="2111525"/>
              <a:ext cx="201506" cy="617005"/>
            </a:xfrm>
            <a:custGeom>
              <a:avLst/>
              <a:gdLst/>
              <a:ahLst/>
              <a:cxnLst/>
              <a:rect l="0" t="0" r="0" b="0"/>
              <a:pathLst>
                <a:path w="201506" h="617005">
                  <a:moveTo>
                    <a:pt x="119238" y="0"/>
                  </a:moveTo>
                  <a:lnTo>
                    <a:pt x="104680" y="14557"/>
                  </a:lnTo>
                  <a:lnTo>
                    <a:pt x="81069" y="60005"/>
                  </a:lnTo>
                  <a:lnTo>
                    <a:pt x="54776" y="114435"/>
                  </a:lnTo>
                  <a:lnTo>
                    <a:pt x="34967" y="161878"/>
                  </a:lnTo>
                  <a:lnTo>
                    <a:pt x="19450" y="212160"/>
                  </a:lnTo>
                  <a:lnTo>
                    <a:pt x="5203" y="258374"/>
                  </a:lnTo>
                  <a:lnTo>
                    <a:pt x="0" y="299172"/>
                  </a:lnTo>
                  <a:lnTo>
                    <a:pt x="1133" y="361344"/>
                  </a:lnTo>
                  <a:lnTo>
                    <a:pt x="3938" y="378008"/>
                  </a:lnTo>
                  <a:lnTo>
                    <a:pt x="37001" y="437855"/>
                  </a:lnTo>
                  <a:lnTo>
                    <a:pt x="78113" y="496552"/>
                  </a:lnTo>
                  <a:lnTo>
                    <a:pt x="131427" y="558510"/>
                  </a:lnTo>
                  <a:lnTo>
                    <a:pt x="172879" y="597607"/>
                  </a:lnTo>
                  <a:lnTo>
                    <a:pt x="201505" y="6170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796167" y="2317193"/>
              <a:ext cx="178247" cy="342781"/>
            </a:xfrm>
            <a:custGeom>
              <a:avLst/>
              <a:gdLst/>
              <a:ahLst/>
              <a:cxnLst/>
              <a:rect l="0" t="0" r="0" b="0"/>
              <a:pathLst>
                <a:path w="178247" h="342781">
                  <a:moveTo>
                    <a:pt x="0" y="0"/>
                  </a:moveTo>
                  <a:lnTo>
                    <a:pt x="26363" y="57252"/>
                  </a:lnTo>
                  <a:lnTo>
                    <a:pt x="51315" y="103970"/>
                  </a:lnTo>
                  <a:lnTo>
                    <a:pt x="78005" y="156408"/>
                  </a:lnTo>
                  <a:lnTo>
                    <a:pt x="105211" y="210539"/>
                  </a:lnTo>
                  <a:lnTo>
                    <a:pt x="140177" y="263055"/>
                  </a:lnTo>
                  <a:lnTo>
                    <a:pt x="163335" y="311797"/>
                  </a:lnTo>
                  <a:lnTo>
                    <a:pt x="178246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768745" y="2344615"/>
              <a:ext cx="205669" cy="329070"/>
            </a:xfrm>
            <a:custGeom>
              <a:avLst/>
              <a:gdLst/>
              <a:ahLst/>
              <a:cxnLst/>
              <a:rect l="0" t="0" r="0" b="0"/>
              <a:pathLst>
                <a:path w="205669" h="329070">
                  <a:moveTo>
                    <a:pt x="205668" y="0"/>
                  </a:moveTo>
                  <a:lnTo>
                    <a:pt x="186690" y="48808"/>
                  </a:lnTo>
                  <a:lnTo>
                    <a:pt x="154353" y="101219"/>
                  </a:lnTo>
                  <a:lnTo>
                    <a:pt x="117101" y="153382"/>
                  </a:lnTo>
                  <a:lnTo>
                    <a:pt x="81924" y="203210"/>
                  </a:lnTo>
                  <a:lnTo>
                    <a:pt x="51527" y="255045"/>
                  </a:lnTo>
                  <a:lnTo>
                    <a:pt x="18021" y="306153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063113" y="2385749"/>
              <a:ext cx="20991" cy="260514"/>
            </a:xfrm>
            <a:custGeom>
              <a:avLst/>
              <a:gdLst/>
              <a:ahLst/>
              <a:cxnLst/>
              <a:rect l="0" t="0" r="0" b="0"/>
              <a:pathLst>
                <a:path w="20991" h="260514">
                  <a:moveTo>
                    <a:pt x="7278" y="0"/>
                  </a:moveTo>
                  <a:lnTo>
                    <a:pt x="0" y="21836"/>
                  </a:lnTo>
                  <a:lnTo>
                    <a:pt x="4261" y="81107"/>
                  </a:lnTo>
                  <a:lnTo>
                    <a:pt x="7908" y="133552"/>
                  </a:lnTo>
                  <a:lnTo>
                    <a:pt x="16436" y="187686"/>
                  </a:lnTo>
                  <a:lnTo>
                    <a:pt x="20090" y="244322"/>
                  </a:lnTo>
                  <a:lnTo>
                    <a:pt x="2099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974413" y="2495439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27422"/>
                  </a:moveTo>
                  <a:lnTo>
                    <a:pt x="35886" y="17999"/>
                  </a:lnTo>
                  <a:lnTo>
                    <a:pt x="89007" y="13458"/>
                  </a:lnTo>
                  <a:lnTo>
                    <a:pt x="145384" y="3109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276060" y="2389561"/>
              <a:ext cx="162370" cy="237421"/>
            </a:xfrm>
            <a:custGeom>
              <a:avLst/>
              <a:gdLst/>
              <a:ahLst/>
              <a:cxnLst/>
              <a:rect l="0" t="0" r="0" b="0"/>
              <a:pathLst>
                <a:path w="162370" h="237421">
                  <a:moveTo>
                    <a:pt x="13711" y="23611"/>
                  </a:moveTo>
                  <a:lnTo>
                    <a:pt x="28268" y="9053"/>
                  </a:lnTo>
                  <a:lnTo>
                    <a:pt x="51666" y="1906"/>
                  </a:lnTo>
                  <a:lnTo>
                    <a:pt x="66436" y="0"/>
                  </a:lnTo>
                  <a:lnTo>
                    <a:pt x="77807" y="3300"/>
                  </a:lnTo>
                  <a:lnTo>
                    <a:pt x="86911" y="10070"/>
                  </a:lnTo>
                  <a:lnTo>
                    <a:pt x="94504" y="19154"/>
                  </a:lnTo>
                  <a:lnTo>
                    <a:pt x="96518" y="29780"/>
                  </a:lnTo>
                  <a:lnTo>
                    <a:pt x="90632" y="53775"/>
                  </a:lnTo>
                  <a:lnTo>
                    <a:pt x="69734" y="75611"/>
                  </a:lnTo>
                  <a:lnTo>
                    <a:pt x="13943" y="107178"/>
                  </a:lnTo>
                  <a:lnTo>
                    <a:pt x="7772" y="108268"/>
                  </a:lnTo>
                  <a:lnTo>
                    <a:pt x="6705" y="105948"/>
                  </a:lnTo>
                  <a:lnTo>
                    <a:pt x="9040" y="101354"/>
                  </a:lnTo>
                  <a:lnTo>
                    <a:pt x="31948" y="96250"/>
                  </a:lnTo>
                  <a:lnTo>
                    <a:pt x="64473" y="97028"/>
                  </a:lnTo>
                  <a:lnTo>
                    <a:pt x="106956" y="114597"/>
                  </a:lnTo>
                  <a:lnTo>
                    <a:pt x="139518" y="140623"/>
                  </a:lnTo>
                  <a:lnTo>
                    <a:pt x="159002" y="163977"/>
                  </a:lnTo>
                  <a:lnTo>
                    <a:pt x="162369" y="175080"/>
                  </a:lnTo>
                  <a:lnTo>
                    <a:pt x="161567" y="185529"/>
                  </a:lnTo>
                  <a:lnTo>
                    <a:pt x="157986" y="195542"/>
                  </a:lnTo>
                  <a:lnTo>
                    <a:pt x="137756" y="214792"/>
                  </a:lnTo>
                  <a:lnTo>
                    <a:pt x="108452" y="230458"/>
                  </a:lnTo>
                  <a:lnTo>
                    <a:pt x="75115" y="237420"/>
                  </a:lnTo>
                  <a:lnTo>
                    <a:pt x="13051" y="231404"/>
                  </a:lnTo>
                  <a:lnTo>
                    <a:pt x="0" y="229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330904" y="2138947"/>
              <a:ext cx="238702" cy="617006"/>
            </a:xfrm>
            <a:custGeom>
              <a:avLst/>
              <a:gdLst/>
              <a:ahLst/>
              <a:cxnLst/>
              <a:rect l="0" t="0" r="0" b="0"/>
              <a:pathLst>
                <a:path w="238702" h="617006">
                  <a:moveTo>
                    <a:pt x="0" y="0"/>
                  </a:moveTo>
                  <a:lnTo>
                    <a:pt x="43786" y="13994"/>
                  </a:lnTo>
                  <a:lnTo>
                    <a:pt x="102991" y="53547"/>
                  </a:lnTo>
                  <a:lnTo>
                    <a:pt x="154512" y="109801"/>
                  </a:lnTo>
                  <a:lnTo>
                    <a:pt x="200982" y="166656"/>
                  </a:lnTo>
                  <a:lnTo>
                    <a:pt x="226692" y="222845"/>
                  </a:lnTo>
                  <a:lnTo>
                    <a:pt x="238643" y="282530"/>
                  </a:lnTo>
                  <a:lnTo>
                    <a:pt x="236574" y="326159"/>
                  </a:lnTo>
                  <a:lnTo>
                    <a:pt x="238701" y="375003"/>
                  </a:lnTo>
                  <a:lnTo>
                    <a:pt x="238631" y="424134"/>
                  </a:lnTo>
                  <a:lnTo>
                    <a:pt x="214420" y="486054"/>
                  </a:lnTo>
                  <a:lnTo>
                    <a:pt x="187271" y="539948"/>
                  </a:lnTo>
                  <a:lnTo>
                    <a:pt x="141667" y="597002"/>
                  </a:lnTo>
                  <a:lnTo>
                    <a:pt x="123401" y="617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728529" y="2385749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0"/>
                  </a:moveTo>
                  <a:lnTo>
                    <a:pt x="45309" y="0"/>
                  </a:lnTo>
                  <a:lnTo>
                    <a:pt x="101447" y="1524"/>
                  </a:lnTo>
                  <a:lnTo>
                    <a:pt x="154781" y="10852"/>
                  </a:lnTo>
                  <a:lnTo>
                    <a:pt x="178246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728529" y="2495439"/>
              <a:ext cx="164536" cy="1"/>
            </a:xfrm>
            <a:custGeom>
              <a:avLst/>
              <a:gdLst/>
              <a:ahLst/>
              <a:cxnLst/>
              <a:rect l="0" t="0" r="0" b="0"/>
              <a:pathLst>
                <a:path w="164536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085020" y="2262348"/>
              <a:ext cx="233564" cy="383915"/>
            </a:xfrm>
            <a:custGeom>
              <a:avLst/>
              <a:gdLst/>
              <a:ahLst/>
              <a:cxnLst/>
              <a:rect l="0" t="0" r="0" b="0"/>
              <a:pathLst>
                <a:path w="233564" h="383915">
                  <a:moveTo>
                    <a:pt x="41134" y="0"/>
                  </a:moveTo>
                  <a:lnTo>
                    <a:pt x="96731" y="14915"/>
                  </a:lnTo>
                  <a:lnTo>
                    <a:pt x="122212" y="24911"/>
                  </a:lnTo>
                  <a:lnTo>
                    <a:pt x="143693" y="39510"/>
                  </a:lnTo>
                  <a:lnTo>
                    <a:pt x="150640" y="50715"/>
                  </a:lnTo>
                  <a:lnTo>
                    <a:pt x="158359" y="79416"/>
                  </a:lnTo>
                  <a:lnTo>
                    <a:pt x="155847" y="94078"/>
                  </a:lnTo>
                  <a:lnTo>
                    <a:pt x="140868" y="122556"/>
                  </a:lnTo>
                  <a:lnTo>
                    <a:pt x="94012" y="167133"/>
                  </a:lnTo>
                  <a:lnTo>
                    <a:pt x="67682" y="186510"/>
                  </a:lnTo>
                  <a:lnTo>
                    <a:pt x="40745" y="193091"/>
                  </a:lnTo>
                  <a:lnTo>
                    <a:pt x="27164" y="192713"/>
                  </a:lnTo>
                  <a:lnTo>
                    <a:pt x="21156" y="189414"/>
                  </a:lnTo>
                  <a:lnTo>
                    <a:pt x="20198" y="184168"/>
                  </a:lnTo>
                  <a:lnTo>
                    <a:pt x="22606" y="177623"/>
                  </a:lnTo>
                  <a:lnTo>
                    <a:pt x="41533" y="166289"/>
                  </a:lnTo>
                  <a:lnTo>
                    <a:pt x="86448" y="155406"/>
                  </a:lnTo>
                  <a:lnTo>
                    <a:pt x="138351" y="156244"/>
                  </a:lnTo>
                  <a:lnTo>
                    <a:pt x="172703" y="163897"/>
                  </a:lnTo>
                  <a:lnTo>
                    <a:pt x="203204" y="177454"/>
                  </a:lnTo>
                  <a:lnTo>
                    <a:pt x="223871" y="197699"/>
                  </a:lnTo>
                  <a:lnTo>
                    <a:pt x="231514" y="209496"/>
                  </a:lnTo>
                  <a:lnTo>
                    <a:pt x="233563" y="221931"/>
                  </a:lnTo>
                  <a:lnTo>
                    <a:pt x="227715" y="247936"/>
                  </a:lnTo>
                  <a:lnTo>
                    <a:pt x="190647" y="304655"/>
                  </a:lnTo>
                  <a:lnTo>
                    <a:pt x="171570" y="327359"/>
                  </a:lnTo>
                  <a:lnTo>
                    <a:pt x="133611" y="348706"/>
                  </a:lnTo>
                  <a:lnTo>
                    <a:pt x="71024" y="369568"/>
                  </a:lnTo>
                  <a:lnTo>
                    <a:pt x="32217" y="379663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340942" y="2276060"/>
              <a:ext cx="244348" cy="387372"/>
            </a:xfrm>
            <a:custGeom>
              <a:avLst/>
              <a:gdLst/>
              <a:ahLst/>
              <a:cxnLst/>
              <a:rect l="0" t="0" r="0" b="0"/>
              <a:pathLst>
                <a:path w="244348" h="387372">
                  <a:moveTo>
                    <a:pt x="59436" y="0"/>
                  </a:moveTo>
                  <a:lnTo>
                    <a:pt x="44521" y="52869"/>
                  </a:lnTo>
                  <a:lnTo>
                    <a:pt x="31657" y="105041"/>
                  </a:lnTo>
                  <a:lnTo>
                    <a:pt x="18196" y="161633"/>
                  </a:lnTo>
                  <a:lnTo>
                    <a:pt x="4560" y="224105"/>
                  </a:lnTo>
                  <a:lnTo>
                    <a:pt x="0" y="240811"/>
                  </a:lnTo>
                  <a:lnTo>
                    <a:pt x="7" y="254996"/>
                  </a:lnTo>
                  <a:lnTo>
                    <a:pt x="21911" y="307778"/>
                  </a:lnTo>
                  <a:lnTo>
                    <a:pt x="55579" y="361426"/>
                  </a:lnTo>
                  <a:lnTo>
                    <a:pt x="81589" y="377981"/>
                  </a:lnTo>
                  <a:lnTo>
                    <a:pt x="111939" y="387371"/>
                  </a:lnTo>
                  <a:lnTo>
                    <a:pt x="140663" y="386465"/>
                  </a:lnTo>
                  <a:lnTo>
                    <a:pt x="168663" y="372860"/>
                  </a:lnTo>
                  <a:lnTo>
                    <a:pt x="216600" y="334164"/>
                  </a:lnTo>
                  <a:lnTo>
                    <a:pt x="228312" y="307465"/>
                  </a:lnTo>
                  <a:lnTo>
                    <a:pt x="238968" y="254111"/>
                  </a:lnTo>
                  <a:lnTo>
                    <a:pt x="244347" y="211963"/>
                  </a:lnTo>
                  <a:lnTo>
                    <a:pt x="241659" y="167840"/>
                  </a:lnTo>
                  <a:lnTo>
                    <a:pt x="224302" y="107452"/>
                  </a:lnTo>
                  <a:lnTo>
                    <a:pt x="199862" y="58244"/>
                  </a:lnTo>
                  <a:lnTo>
                    <a:pt x="174154" y="32995"/>
                  </a:lnTo>
                  <a:lnTo>
                    <a:pt x="145461" y="14664"/>
                  </a:lnTo>
                  <a:lnTo>
                    <a:pt x="1005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179163" y="252286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192874" y="2212044"/>
              <a:ext cx="589583" cy="297107"/>
            </a:xfrm>
            <a:custGeom>
              <a:avLst/>
              <a:gdLst/>
              <a:ahLst/>
              <a:cxnLst/>
              <a:rect l="0" t="0" r="0" b="0"/>
              <a:pathLst>
                <a:path w="589583" h="297107">
                  <a:moveTo>
                    <a:pt x="0" y="297106"/>
                  </a:moveTo>
                  <a:lnTo>
                    <a:pt x="26363" y="239854"/>
                  </a:lnTo>
                  <a:lnTo>
                    <a:pt x="52210" y="188464"/>
                  </a:lnTo>
                  <a:lnTo>
                    <a:pt x="98167" y="139267"/>
                  </a:lnTo>
                  <a:lnTo>
                    <a:pt x="158535" y="79049"/>
                  </a:lnTo>
                  <a:lnTo>
                    <a:pt x="211170" y="44264"/>
                  </a:lnTo>
                  <a:lnTo>
                    <a:pt x="258081" y="21938"/>
                  </a:lnTo>
                  <a:lnTo>
                    <a:pt x="315484" y="5675"/>
                  </a:lnTo>
                  <a:lnTo>
                    <a:pt x="358579" y="0"/>
                  </a:lnTo>
                  <a:lnTo>
                    <a:pt x="421604" y="867"/>
                  </a:lnTo>
                  <a:lnTo>
                    <a:pt x="474809" y="10773"/>
                  </a:lnTo>
                  <a:lnTo>
                    <a:pt x="503532" y="20547"/>
                  </a:lnTo>
                  <a:lnTo>
                    <a:pt x="564473" y="66137"/>
                  </a:lnTo>
                  <a:lnTo>
                    <a:pt x="589582" y="777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245632" y="2044266"/>
              <a:ext cx="1025282" cy="368907"/>
            </a:xfrm>
            <a:custGeom>
              <a:avLst/>
              <a:gdLst/>
              <a:ahLst/>
              <a:cxnLst/>
              <a:rect l="0" t="0" r="0" b="0"/>
              <a:pathLst>
                <a:path w="1025282" h="368907">
                  <a:moveTo>
                    <a:pt x="15799" y="327772"/>
                  </a:moveTo>
                  <a:lnTo>
                    <a:pt x="1241" y="305936"/>
                  </a:lnTo>
                  <a:lnTo>
                    <a:pt x="0" y="294933"/>
                  </a:lnTo>
                  <a:lnTo>
                    <a:pt x="6746" y="270520"/>
                  </a:lnTo>
                  <a:lnTo>
                    <a:pt x="35903" y="216083"/>
                  </a:lnTo>
                  <a:lnTo>
                    <a:pt x="65090" y="167385"/>
                  </a:lnTo>
                  <a:lnTo>
                    <a:pt x="128002" y="109212"/>
                  </a:lnTo>
                  <a:lnTo>
                    <a:pt x="177015" y="75627"/>
                  </a:lnTo>
                  <a:lnTo>
                    <a:pt x="239029" y="36086"/>
                  </a:lnTo>
                  <a:lnTo>
                    <a:pt x="290783" y="13479"/>
                  </a:lnTo>
                  <a:lnTo>
                    <a:pt x="323877" y="5270"/>
                  </a:lnTo>
                  <a:lnTo>
                    <a:pt x="374133" y="1622"/>
                  </a:lnTo>
                  <a:lnTo>
                    <a:pt x="432016" y="0"/>
                  </a:lnTo>
                  <a:lnTo>
                    <a:pt x="493290" y="803"/>
                  </a:lnTo>
                  <a:lnTo>
                    <a:pt x="556070" y="6238"/>
                  </a:lnTo>
                  <a:lnTo>
                    <a:pt x="607332" y="9669"/>
                  </a:lnTo>
                  <a:lnTo>
                    <a:pt x="666389" y="15663"/>
                  </a:lnTo>
                  <a:lnTo>
                    <a:pt x="727290" y="31338"/>
                  </a:lnTo>
                  <a:lnTo>
                    <a:pt x="784855" y="58527"/>
                  </a:lnTo>
                  <a:lnTo>
                    <a:pt x="845202" y="84211"/>
                  </a:lnTo>
                  <a:lnTo>
                    <a:pt x="906390" y="128624"/>
                  </a:lnTo>
                  <a:lnTo>
                    <a:pt x="956615" y="184240"/>
                  </a:lnTo>
                  <a:lnTo>
                    <a:pt x="993729" y="244180"/>
                  </a:lnTo>
                  <a:lnTo>
                    <a:pt x="1018200" y="296741"/>
                  </a:lnTo>
                  <a:lnTo>
                    <a:pt x="1025281" y="344815"/>
                  </a:lnTo>
                  <a:lnTo>
                    <a:pt x="1023950" y="352845"/>
                  </a:lnTo>
                  <a:lnTo>
                    <a:pt x="1016716" y="3689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220297" y="2885509"/>
              <a:ext cx="342614" cy="487447"/>
            </a:xfrm>
            <a:custGeom>
              <a:avLst/>
              <a:gdLst/>
              <a:ahLst/>
              <a:cxnLst/>
              <a:rect l="0" t="0" r="0" b="0"/>
              <a:pathLst>
                <a:path w="342614" h="487447">
                  <a:moveTo>
                    <a:pt x="0" y="144667"/>
                  </a:moveTo>
                  <a:lnTo>
                    <a:pt x="30889" y="87414"/>
                  </a:lnTo>
                  <a:lnTo>
                    <a:pt x="59935" y="47975"/>
                  </a:lnTo>
                  <a:lnTo>
                    <a:pt x="104765" y="14622"/>
                  </a:lnTo>
                  <a:lnTo>
                    <a:pt x="163922" y="0"/>
                  </a:lnTo>
                  <a:lnTo>
                    <a:pt x="199302" y="4705"/>
                  </a:lnTo>
                  <a:lnTo>
                    <a:pt x="228737" y="18476"/>
                  </a:lnTo>
                  <a:lnTo>
                    <a:pt x="251977" y="39831"/>
                  </a:lnTo>
                  <a:lnTo>
                    <a:pt x="257869" y="54971"/>
                  </a:lnTo>
                  <a:lnTo>
                    <a:pt x="260353" y="92106"/>
                  </a:lnTo>
                  <a:lnTo>
                    <a:pt x="248254" y="134002"/>
                  </a:lnTo>
                  <a:lnTo>
                    <a:pt x="219810" y="192289"/>
                  </a:lnTo>
                  <a:lnTo>
                    <a:pt x="182901" y="245651"/>
                  </a:lnTo>
                  <a:lnTo>
                    <a:pt x="120700" y="304267"/>
                  </a:lnTo>
                  <a:lnTo>
                    <a:pt x="113983" y="304388"/>
                  </a:lnTo>
                  <a:lnTo>
                    <a:pt x="111028" y="298375"/>
                  </a:lnTo>
                  <a:lnTo>
                    <a:pt x="110582" y="288273"/>
                  </a:lnTo>
                  <a:lnTo>
                    <a:pt x="126337" y="264860"/>
                  </a:lnTo>
                  <a:lnTo>
                    <a:pt x="153652" y="242266"/>
                  </a:lnTo>
                  <a:lnTo>
                    <a:pt x="186104" y="227146"/>
                  </a:lnTo>
                  <a:lnTo>
                    <a:pt x="245914" y="224627"/>
                  </a:lnTo>
                  <a:lnTo>
                    <a:pt x="297321" y="240808"/>
                  </a:lnTo>
                  <a:lnTo>
                    <a:pt x="334220" y="272178"/>
                  </a:lnTo>
                  <a:lnTo>
                    <a:pt x="340120" y="284519"/>
                  </a:lnTo>
                  <a:lnTo>
                    <a:pt x="342613" y="310419"/>
                  </a:lnTo>
                  <a:lnTo>
                    <a:pt x="328173" y="357974"/>
                  </a:lnTo>
                  <a:lnTo>
                    <a:pt x="308866" y="380645"/>
                  </a:lnTo>
                  <a:lnTo>
                    <a:pt x="253846" y="425365"/>
                  </a:lnTo>
                  <a:lnTo>
                    <a:pt x="206909" y="458895"/>
                  </a:lnTo>
                  <a:lnTo>
                    <a:pt x="155930" y="478309"/>
                  </a:lnTo>
                  <a:lnTo>
                    <a:pt x="95978" y="4874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659055" y="3030176"/>
              <a:ext cx="219381" cy="191957"/>
            </a:xfrm>
            <a:custGeom>
              <a:avLst/>
              <a:gdLst/>
              <a:ahLst/>
              <a:cxnLst/>
              <a:rect l="0" t="0" r="0" b="0"/>
              <a:pathLst>
                <a:path w="219381" h="191957">
                  <a:moveTo>
                    <a:pt x="0" y="0"/>
                  </a:moveTo>
                  <a:lnTo>
                    <a:pt x="57253" y="49973"/>
                  </a:lnTo>
                  <a:lnTo>
                    <a:pt x="119656" y="106790"/>
                  </a:lnTo>
                  <a:lnTo>
                    <a:pt x="177917" y="164279"/>
                  </a:lnTo>
                  <a:lnTo>
                    <a:pt x="194858" y="179656"/>
                  </a:lnTo>
                  <a:lnTo>
                    <a:pt x="219380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672767" y="2975331"/>
              <a:ext cx="191957" cy="342781"/>
            </a:xfrm>
            <a:custGeom>
              <a:avLst/>
              <a:gdLst/>
              <a:ahLst/>
              <a:cxnLst/>
              <a:rect l="0" t="0" r="0" b="0"/>
              <a:pathLst>
                <a:path w="191957" h="342781">
                  <a:moveTo>
                    <a:pt x="191956" y="0"/>
                  </a:moveTo>
                  <a:lnTo>
                    <a:pt x="153788" y="45447"/>
                  </a:lnTo>
                  <a:lnTo>
                    <a:pt x="129459" y="106253"/>
                  </a:lnTo>
                  <a:lnTo>
                    <a:pt x="105921" y="163855"/>
                  </a:lnTo>
                  <a:lnTo>
                    <a:pt x="65103" y="226524"/>
                  </a:lnTo>
                  <a:lnTo>
                    <a:pt x="33678" y="279557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084103" y="2947908"/>
              <a:ext cx="27423" cy="246803"/>
            </a:xfrm>
            <a:custGeom>
              <a:avLst/>
              <a:gdLst/>
              <a:ahLst/>
              <a:cxnLst/>
              <a:rect l="0" t="0" r="0" b="0"/>
              <a:pathLst>
                <a:path w="27423" h="246803">
                  <a:moveTo>
                    <a:pt x="0" y="0"/>
                  </a:moveTo>
                  <a:lnTo>
                    <a:pt x="14914" y="48808"/>
                  </a:lnTo>
                  <a:lnTo>
                    <a:pt x="23716" y="102315"/>
                  </a:lnTo>
                  <a:lnTo>
                    <a:pt x="26324" y="162350"/>
                  </a:lnTo>
                  <a:lnTo>
                    <a:pt x="27097" y="210607"/>
                  </a:lnTo>
                  <a:lnTo>
                    <a:pt x="27422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015547" y="3033881"/>
              <a:ext cx="191957" cy="23718"/>
            </a:xfrm>
            <a:custGeom>
              <a:avLst/>
              <a:gdLst/>
              <a:ahLst/>
              <a:cxnLst/>
              <a:rect l="0" t="0" r="0" b="0"/>
              <a:pathLst>
                <a:path w="191957" h="23718">
                  <a:moveTo>
                    <a:pt x="0" y="23717"/>
                  </a:moveTo>
                  <a:lnTo>
                    <a:pt x="48807" y="8802"/>
                  </a:lnTo>
                  <a:lnTo>
                    <a:pt x="98252" y="0"/>
                  </a:lnTo>
                  <a:lnTo>
                    <a:pt x="147434" y="1455"/>
                  </a:lnTo>
                  <a:lnTo>
                    <a:pt x="191956" y="100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357971" y="2931115"/>
              <a:ext cx="203860" cy="386997"/>
            </a:xfrm>
            <a:custGeom>
              <a:avLst/>
              <a:gdLst/>
              <a:ahLst/>
              <a:cxnLst/>
              <a:rect l="0" t="0" r="0" b="0"/>
              <a:pathLst>
                <a:path w="203860" h="386997">
                  <a:moveTo>
                    <a:pt x="192312" y="57927"/>
                  </a:moveTo>
                  <a:lnTo>
                    <a:pt x="154144" y="19759"/>
                  </a:lnTo>
                  <a:lnTo>
                    <a:pt x="113294" y="745"/>
                  </a:lnTo>
                  <a:lnTo>
                    <a:pt x="100023" y="0"/>
                  </a:lnTo>
                  <a:lnTo>
                    <a:pt x="77153" y="7298"/>
                  </a:lnTo>
                  <a:lnTo>
                    <a:pt x="28221" y="47757"/>
                  </a:lnTo>
                  <a:lnTo>
                    <a:pt x="7154" y="73212"/>
                  </a:lnTo>
                  <a:lnTo>
                    <a:pt x="1841" y="86398"/>
                  </a:lnTo>
                  <a:lnTo>
                    <a:pt x="0" y="113238"/>
                  </a:lnTo>
                  <a:lnTo>
                    <a:pt x="8323" y="136339"/>
                  </a:lnTo>
                  <a:lnTo>
                    <a:pt x="14808" y="146765"/>
                  </a:lnTo>
                  <a:lnTo>
                    <a:pt x="23702" y="152192"/>
                  </a:lnTo>
                  <a:lnTo>
                    <a:pt x="45771" y="154159"/>
                  </a:lnTo>
                  <a:lnTo>
                    <a:pt x="83892" y="146702"/>
                  </a:lnTo>
                  <a:lnTo>
                    <a:pt x="116854" y="127565"/>
                  </a:lnTo>
                  <a:lnTo>
                    <a:pt x="145917" y="102597"/>
                  </a:lnTo>
                  <a:lnTo>
                    <a:pt x="166547" y="68623"/>
                  </a:lnTo>
                  <a:lnTo>
                    <a:pt x="173612" y="65058"/>
                  </a:lnTo>
                  <a:lnTo>
                    <a:pt x="181369" y="67252"/>
                  </a:lnTo>
                  <a:lnTo>
                    <a:pt x="189587" y="73284"/>
                  </a:lnTo>
                  <a:lnTo>
                    <a:pt x="198719" y="96237"/>
                  </a:lnTo>
                  <a:lnTo>
                    <a:pt x="203859" y="147483"/>
                  </a:lnTo>
                  <a:lnTo>
                    <a:pt x="201320" y="206847"/>
                  </a:lnTo>
                  <a:lnTo>
                    <a:pt x="190919" y="258968"/>
                  </a:lnTo>
                  <a:lnTo>
                    <a:pt x="174126" y="307420"/>
                  </a:lnTo>
                  <a:lnTo>
                    <a:pt x="157978" y="352246"/>
                  </a:lnTo>
                  <a:lnTo>
                    <a:pt x="151179" y="3869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742240" y="3002753"/>
              <a:ext cx="178247" cy="41135"/>
            </a:xfrm>
            <a:custGeom>
              <a:avLst/>
              <a:gdLst/>
              <a:ahLst/>
              <a:cxnLst/>
              <a:rect l="0" t="0" r="0" b="0"/>
              <a:pathLst>
                <a:path w="178247" h="41135">
                  <a:moveTo>
                    <a:pt x="0" y="41134"/>
                  </a:moveTo>
                  <a:lnTo>
                    <a:pt x="14558" y="26576"/>
                  </a:lnTo>
                  <a:lnTo>
                    <a:pt x="52726" y="10244"/>
                  </a:lnTo>
                  <a:lnTo>
                    <a:pt x="109908" y="3035"/>
                  </a:lnTo>
                  <a:lnTo>
                    <a:pt x="140764" y="1349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755952" y="3085020"/>
              <a:ext cx="178246" cy="27424"/>
            </a:xfrm>
            <a:custGeom>
              <a:avLst/>
              <a:gdLst/>
              <a:ahLst/>
              <a:cxnLst/>
              <a:rect l="0" t="0" r="0" b="0"/>
              <a:pathLst>
                <a:path w="178246" h="27424">
                  <a:moveTo>
                    <a:pt x="0" y="27423"/>
                  </a:moveTo>
                  <a:lnTo>
                    <a:pt x="59659" y="12508"/>
                  </a:lnTo>
                  <a:lnTo>
                    <a:pt x="111116" y="3706"/>
                  </a:lnTo>
                  <a:lnTo>
                    <a:pt x="152769" y="1098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098732" y="2930266"/>
              <a:ext cx="190797" cy="360423"/>
            </a:xfrm>
            <a:custGeom>
              <a:avLst/>
              <a:gdLst/>
              <a:ahLst/>
              <a:cxnLst/>
              <a:rect l="0" t="0" r="0" b="0"/>
              <a:pathLst>
                <a:path w="190797" h="360423">
                  <a:moveTo>
                    <a:pt x="0" y="17642"/>
                  </a:moveTo>
                  <a:lnTo>
                    <a:pt x="21836" y="3085"/>
                  </a:lnTo>
                  <a:lnTo>
                    <a:pt x="44744" y="0"/>
                  </a:lnTo>
                  <a:lnTo>
                    <a:pt x="96691" y="10434"/>
                  </a:lnTo>
                  <a:lnTo>
                    <a:pt x="107118" y="17407"/>
                  </a:lnTo>
                  <a:lnTo>
                    <a:pt x="122765" y="37343"/>
                  </a:lnTo>
                  <a:lnTo>
                    <a:pt x="124500" y="49058"/>
                  </a:lnTo>
                  <a:lnTo>
                    <a:pt x="118303" y="74262"/>
                  </a:lnTo>
                  <a:lnTo>
                    <a:pt x="101330" y="96635"/>
                  </a:lnTo>
                  <a:lnTo>
                    <a:pt x="78551" y="115213"/>
                  </a:lnTo>
                  <a:lnTo>
                    <a:pt x="53193" y="128547"/>
                  </a:lnTo>
                  <a:lnTo>
                    <a:pt x="41556" y="129666"/>
                  </a:lnTo>
                  <a:lnTo>
                    <a:pt x="20500" y="122783"/>
                  </a:lnTo>
                  <a:lnTo>
                    <a:pt x="18237" y="118205"/>
                  </a:lnTo>
                  <a:lnTo>
                    <a:pt x="21299" y="113630"/>
                  </a:lnTo>
                  <a:lnTo>
                    <a:pt x="27910" y="109057"/>
                  </a:lnTo>
                  <a:lnTo>
                    <a:pt x="66330" y="102620"/>
                  </a:lnTo>
                  <a:lnTo>
                    <a:pt x="116309" y="115270"/>
                  </a:lnTo>
                  <a:lnTo>
                    <a:pt x="162433" y="138316"/>
                  </a:lnTo>
                  <a:lnTo>
                    <a:pt x="182897" y="163698"/>
                  </a:lnTo>
                  <a:lnTo>
                    <a:pt x="190487" y="178999"/>
                  </a:lnTo>
                  <a:lnTo>
                    <a:pt x="190796" y="212249"/>
                  </a:lnTo>
                  <a:lnTo>
                    <a:pt x="179253" y="245816"/>
                  </a:lnTo>
                  <a:lnTo>
                    <a:pt x="158888" y="275970"/>
                  </a:lnTo>
                  <a:lnTo>
                    <a:pt x="99151" y="321622"/>
                  </a:lnTo>
                  <a:lnTo>
                    <a:pt x="49885" y="351855"/>
                  </a:lnTo>
                  <a:lnTo>
                    <a:pt x="27422" y="360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369985" y="2934197"/>
              <a:ext cx="243090" cy="274008"/>
            </a:xfrm>
            <a:custGeom>
              <a:avLst/>
              <a:gdLst/>
              <a:ahLst/>
              <a:cxnLst/>
              <a:rect l="0" t="0" r="0" b="0"/>
              <a:pathLst>
                <a:path w="243090" h="274008">
                  <a:moveTo>
                    <a:pt x="71527" y="27422"/>
                  </a:moveTo>
                  <a:lnTo>
                    <a:pt x="59057" y="72731"/>
                  </a:lnTo>
                  <a:lnTo>
                    <a:pt x="37193" y="131917"/>
                  </a:lnTo>
                  <a:lnTo>
                    <a:pt x="12941" y="194649"/>
                  </a:lnTo>
                  <a:lnTo>
                    <a:pt x="800" y="228193"/>
                  </a:lnTo>
                  <a:lnTo>
                    <a:pt x="0" y="242013"/>
                  </a:lnTo>
                  <a:lnTo>
                    <a:pt x="7236" y="265494"/>
                  </a:lnTo>
                  <a:lnTo>
                    <a:pt x="18002" y="271451"/>
                  </a:lnTo>
                  <a:lnTo>
                    <a:pt x="50277" y="274007"/>
                  </a:lnTo>
                  <a:lnTo>
                    <a:pt x="103994" y="259602"/>
                  </a:lnTo>
                  <a:lnTo>
                    <a:pt x="157894" y="225914"/>
                  </a:lnTo>
                  <a:lnTo>
                    <a:pt x="203590" y="188307"/>
                  </a:lnTo>
                  <a:lnTo>
                    <a:pt x="227216" y="156311"/>
                  </a:lnTo>
                  <a:lnTo>
                    <a:pt x="239747" y="121777"/>
                  </a:lnTo>
                  <a:lnTo>
                    <a:pt x="243089" y="104037"/>
                  </a:lnTo>
                  <a:lnTo>
                    <a:pt x="238677" y="72138"/>
                  </a:lnTo>
                  <a:lnTo>
                    <a:pt x="233234" y="57233"/>
                  </a:lnTo>
                  <a:lnTo>
                    <a:pt x="206874" y="32546"/>
                  </a:lnTo>
                  <a:lnTo>
                    <a:pt x="172815" y="14465"/>
                  </a:lnTo>
                  <a:lnTo>
                    <a:pt x="1126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79163" y="7318936"/>
            <a:ext cx="918652" cy="1067388"/>
            <a:chOff x="1179163" y="7318936"/>
            <a:chExt cx="918652" cy="1067388"/>
          </a:xfrm>
        </p:grpSpPr>
        <p:sp>
          <p:nvSpPr>
            <p:cNvPr id="35" name="Freeform 34"/>
            <p:cNvSpPr/>
            <p:nvPr/>
          </p:nvSpPr>
          <p:spPr>
            <a:xfrm>
              <a:off x="1329987" y="7318936"/>
              <a:ext cx="150824" cy="452471"/>
            </a:xfrm>
            <a:custGeom>
              <a:avLst/>
              <a:gdLst/>
              <a:ahLst/>
              <a:cxnLst/>
              <a:rect l="0" t="0" r="0" b="0"/>
              <a:pathLst>
                <a:path w="150824" h="452471">
                  <a:moveTo>
                    <a:pt x="150823" y="0"/>
                  </a:moveTo>
                  <a:lnTo>
                    <a:pt x="130454" y="35886"/>
                  </a:lnTo>
                  <a:lnTo>
                    <a:pt x="114995" y="89007"/>
                  </a:lnTo>
                  <a:lnTo>
                    <a:pt x="100766" y="136570"/>
                  </a:lnTo>
                  <a:lnTo>
                    <a:pt x="86902" y="187056"/>
                  </a:lnTo>
                  <a:lnTo>
                    <a:pt x="68568" y="245834"/>
                  </a:lnTo>
                  <a:lnTo>
                    <a:pt x="50277" y="301455"/>
                  </a:lnTo>
                  <a:lnTo>
                    <a:pt x="31993" y="356454"/>
                  </a:lnTo>
                  <a:lnTo>
                    <a:pt x="13711" y="411329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454995" y="7346359"/>
              <a:ext cx="235483" cy="397625"/>
            </a:xfrm>
            <a:custGeom>
              <a:avLst/>
              <a:gdLst/>
              <a:ahLst/>
              <a:cxnLst/>
              <a:rect l="0" t="0" r="0" b="0"/>
              <a:pathLst>
                <a:path w="235483" h="397625">
                  <a:moveTo>
                    <a:pt x="66948" y="0"/>
                  </a:moveTo>
                  <a:lnTo>
                    <a:pt x="96063" y="0"/>
                  </a:lnTo>
                  <a:lnTo>
                    <a:pt x="118483" y="8125"/>
                  </a:lnTo>
                  <a:lnTo>
                    <a:pt x="128727" y="14558"/>
                  </a:lnTo>
                  <a:lnTo>
                    <a:pt x="144172" y="37955"/>
                  </a:lnTo>
                  <a:lnTo>
                    <a:pt x="154591" y="70190"/>
                  </a:lnTo>
                  <a:lnTo>
                    <a:pt x="159222" y="109908"/>
                  </a:lnTo>
                  <a:lnTo>
                    <a:pt x="147271" y="167815"/>
                  </a:lnTo>
                  <a:lnTo>
                    <a:pt x="114412" y="231030"/>
                  </a:lnTo>
                  <a:lnTo>
                    <a:pt x="65490" y="283465"/>
                  </a:lnTo>
                  <a:lnTo>
                    <a:pt x="52265" y="294096"/>
                  </a:lnTo>
                  <a:lnTo>
                    <a:pt x="38878" y="299660"/>
                  </a:lnTo>
                  <a:lnTo>
                    <a:pt x="11816" y="301779"/>
                  </a:lnTo>
                  <a:lnTo>
                    <a:pt x="4294" y="292594"/>
                  </a:lnTo>
                  <a:lnTo>
                    <a:pt x="0" y="258013"/>
                  </a:lnTo>
                  <a:lnTo>
                    <a:pt x="11294" y="220300"/>
                  </a:lnTo>
                  <a:lnTo>
                    <a:pt x="48507" y="160992"/>
                  </a:lnTo>
                  <a:lnTo>
                    <a:pt x="75002" y="143662"/>
                  </a:lnTo>
                  <a:lnTo>
                    <a:pt x="90599" y="136908"/>
                  </a:lnTo>
                  <a:lnTo>
                    <a:pt x="124180" y="133467"/>
                  </a:lnTo>
                  <a:lnTo>
                    <a:pt x="141666" y="134681"/>
                  </a:lnTo>
                  <a:lnTo>
                    <a:pt x="169220" y="148219"/>
                  </a:lnTo>
                  <a:lnTo>
                    <a:pt x="191623" y="170994"/>
                  </a:lnTo>
                  <a:lnTo>
                    <a:pt x="219842" y="219600"/>
                  </a:lnTo>
                  <a:lnTo>
                    <a:pt x="235482" y="280044"/>
                  </a:lnTo>
                  <a:lnTo>
                    <a:pt x="233345" y="335702"/>
                  </a:lnTo>
                  <a:lnTo>
                    <a:pt x="231483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179163" y="7774358"/>
              <a:ext cx="534738" cy="65605"/>
            </a:xfrm>
            <a:custGeom>
              <a:avLst/>
              <a:gdLst/>
              <a:ahLst/>
              <a:cxnLst/>
              <a:rect l="0" t="0" r="0" b="0"/>
              <a:pathLst>
                <a:path w="534738" h="65605">
                  <a:moveTo>
                    <a:pt x="0" y="65604"/>
                  </a:moveTo>
                  <a:lnTo>
                    <a:pt x="45309" y="54658"/>
                  </a:lnTo>
                  <a:lnTo>
                    <a:pt x="107542" y="42218"/>
                  </a:lnTo>
                  <a:lnTo>
                    <a:pt x="162564" y="33374"/>
                  </a:lnTo>
                  <a:lnTo>
                    <a:pt x="218504" y="24365"/>
                  </a:lnTo>
                  <a:lnTo>
                    <a:pt x="270788" y="16807"/>
                  </a:lnTo>
                  <a:lnTo>
                    <a:pt x="332960" y="11027"/>
                  </a:lnTo>
                  <a:lnTo>
                    <a:pt x="384051" y="1867"/>
                  </a:lnTo>
                  <a:lnTo>
                    <a:pt x="446078" y="0"/>
                  </a:lnTo>
                  <a:lnTo>
                    <a:pt x="505082" y="6894"/>
                  </a:lnTo>
                  <a:lnTo>
                    <a:pt x="534737" y="10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302564" y="7949651"/>
              <a:ext cx="68557" cy="411337"/>
            </a:xfrm>
            <a:custGeom>
              <a:avLst/>
              <a:gdLst/>
              <a:ahLst/>
              <a:cxnLst/>
              <a:rect l="0" t="0" r="0" b="0"/>
              <a:pathLst>
                <a:path w="68557" h="411337">
                  <a:moveTo>
                    <a:pt x="68556" y="0"/>
                  </a:moveTo>
                  <a:lnTo>
                    <a:pt x="57610" y="45310"/>
                  </a:lnTo>
                  <a:lnTo>
                    <a:pt x="45169" y="101448"/>
                  </a:lnTo>
                  <a:lnTo>
                    <a:pt x="31834" y="151429"/>
                  </a:lnTo>
                  <a:lnTo>
                    <a:pt x="18235" y="214651"/>
                  </a:lnTo>
                  <a:lnTo>
                    <a:pt x="9120" y="264506"/>
                  </a:lnTo>
                  <a:lnTo>
                    <a:pt x="4053" y="309008"/>
                  </a:lnTo>
                  <a:lnTo>
                    <a:pt x="1201" y="364259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460010" y="7934380"/>
              <a:ext cx="180878" cy="451944"/>
            </a:xfrm>
            <a:custGeom>
              <a:avLst/>
              <a:gdLst/>
              <a:ahLst/>
              <a:cxnLst/>
              <a:rect l="0" t="0" r="0" b="0"/>
              <a:pathLst>
                <a:path w="180878" h="451944">
                  <a:moveTo>
                    <a:pt x="130489" y="42694"/>
                  </a:moveTo>
                  <a:lnTo>
                    <a:pt x="123211" y="20858"/>
                  </a:lnTo>
                  <a:lnTo>
                    <a:pt x="107449" y="6075"/>
                  </a:lnTo>
                  <a:lnTo>
                    <a:pt x="96848" y="0"/>
                  </a:lnTo>
                  <a:lnTo>
                    <a:pt x="83686" y="520"/>
                  </a:lnTo>
                  <a:lnTo>
                    <a:pt x="39094" y="21565"/>
                  </a:lnTo>
                  <a:lnTo>
                    <a:pt x="15727" y="38889"/>
                  </a:lnTo>
                  <a:lnTo>
                    <a:pt x="3311" y="64870"/>
                  </a:lnTo>
                  <a:lnTo>
                    <a:pt x="0" y="80330"/>
                  </a:lnTo>
                  <a:lnTo>
                    <a:pt x="2363" y="93683"/>
                  </a:lnTo>
                  <a:lnTo>
                    <a:pt x="17176" y="116646"/>
                  </a:lnTo>
                  <a:lnTo>
                    <a:pt x="65449" y="165637"/>
                  </a:lnTo>
                  <a:lnTo>
                    <a:pt x="128024" y="214360"/>
                  </a:lnTo>
                  <a:lnTo>
                    <a:pt x="153769" y="246962"/>
                  </a:lnTo>
                  <a:lnTo>
                    <a:pt x="170290" y="281763"/>
                  </a:lnTo>
                  <a:lnTo>
                    <a:pt x="180877" y="342895"/>
                  </a:lnTo>
                  <a:lnTo>
                    <a:pt x="176735" y="394695"/>
                  </a:lnTo>
                  <a:lnTo>
                    <a:pt x="161707" y="424611"/>
                  </a:lnTo>
                  <a:lnTo>
                    <a:pt x="151301" y="438988"/>
                  </a:lnTo>
                  <a:lnTo>
                    <a:pt x="138270" y="447049"/>
                  </a:lnTo>
                  <a:lnTo>
                    <a:pt x="107541" y="451943"/>
                  </a:lnTo>
                  <a:lnTo>
                    <a:pt x="93862" y="446546"/>
                  </a:lnTo>
                  <a:lnTo>
                    <a:pt x="70538" y="424297"/>
                  </a:lnTo>
                  <a:lnTo>
                    <a:pt x="58140" y="390033"/>
                  </a:lnTo>
                  <a:lnTo>
                    <a:pt x="55223" y="327917"/>
                  </a:lnTo>
                  <a:lnTo>
                    <a:pt x="60475" y="283720"/>
                  </a:lnTo>
                  <a:lnTo>
                    <a:pt x="67887" y="238686"/>
                  </a:lnTo>
                  <a:lnTo>
                    <a:pt x="80625" y="185064"/>
                  </a:lnTo>
                  <a:lnTo>
                    <a:pt x="100101" y="126000"/>
                  </a:lnTo>
                  <a:lnTo>
                    <a:pt x="130489" y="701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878435" y="7956734"/>
              <a:ext cx="178246" cy="20341"/>
            </a:xfrm>
            <a:custGeom>
              <a:avLst/>
              <a:gdLst/>
              <a:ahLst/>
              <a:cxnLst/>
              <a:rect l="0" t="0" r="0" b="0"/>
              <a:pathLst>
                <a:path w="178246" h="20341">
                  <a:moveTo>
                    <a:pt x="0" y="20340"/>
                  </a:moveTo>
                  <a:lnTo>
                    <a:pt x="48807" y="5425"/>
                  </a:lnTo>
                  <a:lnTo>
                    <a:pt x="81107" y="0"/>
                  </a:lnTo>
                  <a:lnTo>
                    <a:pt x="143371" y="4868"/>
                  </a:lnTo>
                  <a:lnTo>
                    <a:pt x="178245" y="66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905857" y="8035466"/>
              <a:ext cx="191958" cy="37588"/>
            </a:xfrm>
            <a:custGeom>
              <a:avLst/>
              <a:gdLst/>
              <a:ahLst/>
              <a:cxnLst/>
              <a:rect l="0" t="0" r="0" b="0"/>
              <a:pathLst>
                <a:path w="191958" h="37588">
                  <a:moveTo>
                    <a:pt x="0" y="37587"/>
                  </a:moveTo>
                  <a:lnTo>
                    <a:pt x="59660" y="11819"/>
                  </a:lnTo>
                  <a:lnTo>
                    <a:pt x="115179" y="1006"/>
                  </a:lnTo>
                  <a:lnTo>
                    <a:pt x="151739" y="0"/>
                  </a:lnTo>
                  <a:lnTo>
                    <a:pt x="191957" y="101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399460" y="7335683"/>
            <a:ext cx="391845" cy="817097"/>
            <a:chOff x="2399460" y="7335683"/>
            <a:chExt cx="391845" cy="817097"/>
          </a:xfrm>
        </p:grpSpPr>
        <p:sp>
          <p:nvSpPr>
            <p:cNvPr id="43" name="Freeform 42"/>
            <p:cNvSpPr/>
            <p:nvPr/>
          </p:nvSpPr>
          <p:spPr>
            <a:xfrm>
              <a:off x="2495439" y="7335683"/>
              <a:ext cx="246802" cy="266805"/>
            </a:xfrm>
            <a:custGeom>
              <a:avLst/>
              <a:gdLst/>
              <a:ahLst/>
              <a:cxnLst/>
              <a:rect l="0" t="0" r="0" b="0"/>
              <a:pathLst>
                <a:path w="246802" h="266805">
                  <a:moveTo>
                    <a:pt x="0" y="38098"/>
                  </a:moveTo>
                  <a:lnTo>
                    <a:pt x="14557" y="23541"/>
                  </a:lnTo>
                  <a:lnTo>
                    <a:pt x="52725" y="7209"/>
                  </a:lnTo>
                  <a:lnTo>
                    <a:pt x="109908" y="0"/>
                  </a:lnTo>
                  <a:lnTo>
                    <a:pt x="144826" y="6439"/>
                  </a:lnTo>
                  <a:lnTo>
                    <a:pt x="204483" y="35400"/>
                  </a:lnTo>
                  <a:lnTo>
                    <a:pt x="214019" y="48486"/>
                  </a:lnTo>
                  <a:lnTo>
                    <a:pt x="224614" y="83342"/>
                  </a:lnTo>
                  <a:lnTo>
                    <a:pt x="221198" y="120161"/>
                  </a:lnTo>
                  <a:lnTo>
                    <a:pt x="207999" y="155315"/>
                  </a:lnTo>
                  <a:lnTo>
                    <a:pt x="173350" y="200800"/>
                  </a:lnTo>
                  <a:lnTo>
                    <a:pt x="111882" y="248990"/>
                  </a:lnTo>
                  <a:lnTo>
                    <a:pt x="81718" y="261323"/>
                  </a:lnTo>
                  <a:lnTo>
                    <a:pt x="47999" y="266804"/>
                  </a:lnTo>
                  <a:lnTo>
                    <a:pt x="35046" y="262172"/>
                  </a:lnTo>
                  <a:lnTo>
                    <a:pt x="24887" y="252990"/>
                  </a:lnTo>
                  <a:lnTo>
                    <a:pt x="16591" y="240775"/>
                  </a:lnTo>
                  <a:lnTo>
                    <a:pt x="14108" y="228061"/>
                  </a:lnTo>
                  <a:lnTo>
                    <a:pt x="19473" y="201747"/>
                  </a:lnTo>
                  <a:lnTo>
                    <a:pt x="40140" y="178879"/>
                  </a:lnTo>
                  <a:lnTo>
                    <a:pt x="54182" y="168516"/>
                  </a:lnTo>
                  <a:lnTo>
                    <a:pt x="90098" y="156999"/>
                  </a:lnTo>
                  <a:lnTo>
                    <a:pt x="149081" y="154579"/>
                  </a:lnTo>
                  <a:lnTo>
                    <a:pt x="183565" y="161470"/>
                  </a:lnTo>
                  <a:lnTo>
                    <a:pt x="226467" y="186658"/>
                  </a:lnTo>
                  <a:lnTo>
                    <a:pt x="246801" y="2026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399460" y="7648252"/>
              <a:ext cx="383915" cy="54599"/>
            </a:xfrm>
            <a:custGeom>
              <a:avLst/>
              <a:gdLst/>
              <a:ahLst/>
              <a:cxnLst/>
              <a:rect l="0" t="0" r="0" b="0"/>
              <a:pathLst>
                <a:path w="383915" h="54599">
                  <a:moveTo>
                    <a:pt x="0" y="54598"/>
                  </a:moveTo>
                  <a:lnTo>
                    <a:pt x="34363" y="34229"/>
                  </a:lnTo>
                  <a:lnTo>
                    <a:pt x="81108" y="18771"/>
                  </a:lnTo>
                  <a:lnTo>
                    <a:pt x="135076" y="6065"/>
                  </a:lnTo>
                  <a:lnTo>
                    <a:pt x="176833" y="2559"/>
                  </a:lnTo>
                  <a:lnTo>
                    <a:pt x="220783" y="1000"/>
                  </a:lnTo>
                  <a:lnTo>
                    <a:pt x="265707" y="307"/>
                  </a:lnTo>
                  <a:lnTo>
                    <a:pt x="311065" y="0"/>
                  </a:lnTo>
                  <a:lnTo>
                    <a:pt x="344427" y="3925"/>
                  </a:lnTo>
                  <a:lnTo>
                    <a:pt x="383914" y="134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495439" y="7702850"/>
              <a:ext cx="295866" cy="449930"/>
            </a:xfrm>
            <a:custGeom>
              <a:avLst/>
              <a:gdLst/>
              <a:ahLst/>
              <a:cxnLst/>
              <a:rect l="0" t="0" r="0" b="0"/>
              <a:pathLst>
                <a:path w="295866" h="449930">
                  <a:moveTo>
                    <a:pt x="137112" y="0"/>
                  </a:moveTo>
                  <a:lnTo>
                    <a:pt x="168427" y="12471"/>
                  </a:lnTo>
                  <a:lnTo>
                    <a:pt x="187085" y="26363"/>
                  </a:lnTo>
                  <a:lnTo>
                    <a:pt x="207440" y="58593"/>
                  </a:lnTo>
                  <a:lnTo>
                    <a:pt x="215841" y="111647"/>
                  </a:lnTo>
                  <a:lnTo>
                    <a:pt x="209682" y="145599"/>
                  </a:lnTo>
                  <a:lnTo>
                    <a:pt x="189083" y="186346"/>
                  </a:lnTo>
                  <a:lnTo>
                    <a:pt x="154826" y="227412"/>
                  </a:lnTo>
                  <a:lnTo>
                    <a:pt x="144351" y="232352"/>
                  </a:lnTo>
                  <a:lnTo>
                    <a:pt x="120524" y="233778"/>
                  </a:lnTo>
                  <a:lnTo>
                    <a:pt x="115389" y="230501"/>
                  </a:lnTo>
                  <a:lnTo>
                    <a:pt x="115013" y="225271"/>
                  </a:lnTo>
                  <a:lnTo>
                    <a:pt x="117808" y="218736"/>
                  </a:lnTo>
                  <a:lnTo>
                    <a:pt x="150859" y="194982"/>
                  </a:lnTo>
                  <a:lnTo>
                    <a:pt x="199246" y="183204"/>
                  </a:lnTo>
                  <a:lnTo>
                    <a:pt x="230236" y="188575"/>
                  </a:lnTo>
                  <a:lnTo>
                    <a:pt x="257721" y="202641"/>
                  </a:lnTo>
                  <a:lnTo>
                    <a:pt x="280092" y="224127"/>
                  </a:lnTo>
                  <a:lnTo>
                    <a:pt x="292067" y="252974"/>
                  </a:lnTo>
                  <a:lnTo>
                    <a:pt x="295865" y="286108"/>
                  </a:lnTo>
                  <a:lnTo>
                    <a:pt x="287915" y="337499"/>
                  </a:lnTo>
                  <a:lnTo>
                    <a:pt x="266939" y="380826"/>
                  </a:lnTo>
                  <a:lnTo>
                    <a:pt x="239903" y="413638"/>
                  </a:lnTo>
                  <a:lnTo>
                    <a:pt x="216313" y="433180"/>
                  </a:lnTo>
                  <a:lnTo>
                    <a:pt x="186531" y="443896"/>
                  </a:lnTo>
                  <a:lnTo>
                    <a:pt x="131442" y="449929"/>
                  </a:lnTo>
                  <a:lnTo>
                    <a:pt x="75001" y="447654"/>
                  </a:lnTo>
                  <a:lnTo>
                    <a:pt x="33394" y="441394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427800" y="7387492"/>
            <a:ext cx="1466061" cy="995244"/>
            <a:chOff x="3427800" y="7387492"/>
            <a:chExt cx="1466061" cy="995244"/>
          </a:xfrm>
        </p:grpSpPr>
        <p:sp>
          <p:nvSpPr>
            <p:cNvPr id="47" name="Freeform 46"/>
            <p:cNvSpPr/>
            <p:nvPr/>
          </p:nvSpPr>
          <p:spPr>
            <a:xfrm>
              <a:off x="3531310" y="7387492"/>
              <a:ext cx="186909" cy="340827"/>
            </a:xfrm>
            <a:custGeom>
              <a:avLst/>
              <a:gdLst/>
              <a:ahLst/>
              <a:cxnLst/>
              <a:rect l="0" t="0" r="0" b="0"/>
              <a:pathLst>
                <a:path w="186909" h="340827">
                  <a:moveTo>
                    <a:pt x="157003" y="68557"/>
                  </a:moveTo>
                  <a:lnTo>
                    <a:pt x="142446" y="53999"/>
                  </a:lnTo>
                  <a:lnTo>
                    <a:pt x="104277" y="37666"/>
                  </a:lnTo>
                  <a:lnTo>
                    <a:pt x="54373" y="30458"/>
                  </a:lnTo>
                  <a:lnTo>
                    <a:pt x="8272" y="35601"/>
                  </a:lnTo>
                  <a:lnTo>
                    <a:pt x="1481" y="40492"/>
                  </a:lnTo>
                  <a:lnTo>
                    <a:pt x="0" y="46800"/>
                  </a:lnTo>
                  <a:lnTo>
                    <a:pt x="2060" y="54052"/>
                  </a:lnTo>
                  <a:lnTo>
                    <a:pt x="16537" y="70235"/>
                  </a:lnTo>
                  <a:lnTo>
                    <a:pt x="70349" y="112729"/>
                  </a:lnTo>
                  <a:lnTo>
                    <a:pt x="121849" y="151725"/>
                  </a:lnTo>
                  <a:lnTo>
                    <a:pt x="161144" y="192224"/>
                  </a:lnTo>
                  <a:lnTo>
                    <a:pt x="184806" y="240449"/>
                  </a:lnTo>
                  <a:lnTo>
                    <a:pt x="186908" y="300611"/>
                  </a:lnTo>
                  <a:lnTo>
                    <a:pt x="181510" y="316190"/>
                  </a:lnTo>
                  <a:lnTo>
                    <a:pt x="163325" y="337564"/>
                  </a:lnTo>
                  <a:lnTo>
                    <a:pt x="153600" y="340826"/>
                  </a:lnTo>
                  <a:lnTo>
                    <a:pt x="144070" y="339954"/>
                  </a:lnTo>
                  <a:lnTo>
                    <a:pt x="134670" y="336326"/>
                  </a:lnTo>
                  <a:lnTo>
                    <a:pt x="120163" y="320107"/>
                  </a:lnTo>
                  <a:lnTo>
                    <a:pt x="114161" y="309383"/>
                  </a:lnTo>
                  <a:lnTo>
                    <a:pt x="105715" y="257896"/>
                  </a:lnTo>
                  <a:lnTo>
                    <a:pt x="110491" y="194399"/>
                  </a:lnTo>
                  <a:lnTo>
                    <a:pt x="128834" y="134619"/>
                  </a:lnTo>
                  <a:lnTo>
                    <a:pt x="146287" y="78312"/>
                  </a:lnTo>
                  <a:lnTo>
                    <a:pt x="164309" y="20209"/>
                  </a:lnTo>
                  <a:lnTo>
                    <a:pt x="1707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427800" y="7716562"/>
              <a:ext cx="479893" cy="82268"/>
            </a:xfrm>
            <a:custGeom>
              <a:avLst/>
              <a:gdLst/>
              <a:ahLst/>
              <a:cxnLst/>
              <a:rect l="0" t="0" r="0" b="0"/>
              <a:pathLst>
                <a:path w="479893" h="82268">
                  <a:moveTo>
                    <a:pt x="0" y="82267"/>
                  </a:moveTo>
                  <a:lnTo>
                    <a:pt x="45309" y="71320"/>
                  </a:lnTo>
                  <a:lnTo>
                    <a:pt x="106018" y="58880"/>
                  </a:lnTo>
                  <a:lnTo>
                    <a:pt x="155286" y="50036"/>
                  </a:lnTo>
                  <a:lnTo>
                    <a:pt x="212577" y="36492"/>
                  </a:lnTo>
                  <a:lnTo>
                    <a:pt x="255966" y="27390"/>
                  </a:lnTo>
                  <a:lnTo>
                    <a:pt x="305720" y="19791"/>
                  </a:lnTo>
                  <a:lnTo>
                    <a:pt x="358302" y="16412"/>
                  </a:lnTo>
                  <a:lnTo>
                    <a:pt x="404016" y="10848"/>
                  </a:lnTo>
                  <a:lnTo>
                    <a:pt x="451825" y="3214"/>
                  </a:lnTo>
                  <a:lnTo>
                    <a:pt x="4798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482645" y="7990785"/>
              <a:ext cx="41135" cy="356493"/>
            </a:xfrm>
            <a:custGeom>
              <a:avLst/>
              <a:gdLst/>
              <a:ahLst/>
              <a:cxnLst/>
              <a:rect l="0" t="0" r="0" b="0"/>
              <a:pathLst>
                <a:path w="41135" h="356493">
                  <a:moveTo>
                    <a:pt x="41134" y="0"/>
                  </a:moveTo>
                  <a:lnTo>
                    <a:pt x="41134" y="56256"/>
                  </a:lnTo>
                  <a:lnTo>
                    <a:pt x="41134" y="102699"/>
                  </a:lnTo>
                  <a:lnTo>
                    <a:pt x="37071" y="153810"/>
                  </a:lnTo>
                  <a:lnTo>
                    <a:pt x="30187" y="206995"/>
                  </a:lnTo>
                  <a:lnTo>
                    <a:pt x="22050" y="261103"/>
                  </a:lnTo>
                  <a:lnTo>
                    <a:pt x="8904" y="321119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646656" y="7963363"/>
              <a:ext cx="219904" cy="419373"/>
            </a:xfrm>
            <a:custGeom>
              <a:avLst/>
              <a:gdLst/>
              <a:ahLst/>
              <a:cxnLst/>
              <a:rect l="0" t="0" r="0" b="0"/>
              <a:pathLst>
                <a:path w="219904" h="419373">
                  <a:moveTo>
                    <a:pt x="41657" y="0"/>
                  </a:moveTo>
                  <a:lnTo>
                    <a:pt x="72973" y="12470"/>
                  </a:lnTo>
                  <a:lnTo>
                    <a:pt x="91631" y="26362"/>
                  </a:lnTo>
                  <a:lnTo>
                    <a:pt x="106017" y="54882"/>
                  </a:lnTo>
                  <a:lnTo>
                    <a:pt x="118618" y="113763"/>
                  </a:lnTo>
                  <a:lnTo>
                    <a:pt x="118289" y="171327"/>
                  </a:lnTo>
                  <a:lnTo>
                    <a:pt x="108543" y="229517"/>
                  </a:lnTo>
                  <a:lnTo>
                    <a:pt x="96007" y="292463"/>
                  </a:lnTo>
                  <a:lnTo>
                    <a:pt x="78582" y="348184"/>
                  </a:lnTo>
                  <a:lnTo>
                    <a:pt x="61115" y="386316"/>
                  </a:lnTo>
                  <a:lnTo>
                    <a:pt x="38117" y="413419"/>
                  </a:lnTo>
                  <a:lnTo>
                    <a:pt x="27110" y="418818"/>
                  </a:lnTo>
                  <a:lnTo>
                    <a:pt x="16724" y="419372"/>
                  </a:lnTo>
                  <a:lnTo>
                    <a:pt x="6754" y="416693"/>
                  </a:lnTo>
                  <a:lnTo>
                    <a:pt x="1630" y="408814"/>
                  </a:lnTo>
                  <a:lnTo>
                    <a:pt x="0" y="383808"/>
                  </a:lnTo>
                  <a:lnTo>
                    <a:pt x="14926" y="342749"/>
                  </a:lnTo>
                  <a:lnTo>
                    <a:pt x="45925" y="308916"/>
                  </a:lnTo>
                  <a:lnTo>
                    <a:pt x="84055" y="286873"/>
                  </a:lnTo>
                  <a:lnTo>
                    <a:pt x="97345" y="285704"/>
                  </a:lnTo>
                  <a:lnTo>
                    <a:pt x="124299" y="292529"/>
                  </a:lnTo>
                  <a:lnTo>
                    <a:pt x="147451" y="309782"/>
                  </a:lnTo>
                  <a:lnTo>
                    <a:pt x="195014" y="368227"/>
                  </a:lnTo>
                  <a:lnTo>
                    <a:pt x="219903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140783" y="7785117"/>
              <a:ext cx="191958" cy="109690"/>
            </a:xfrm>
            <a:custGeom>
              <a:avLst/>
              <a:gdLst/>
              <a:ahLst/>
              <a:cxnLst/>
              <a:rect l="0" t="0" r="0" b="0"/>
              <a:pathLst>
                <a:path w="191958" h="109690">
                  <a:moveTo>
                    <a:pt x="0" y="109689"/>
                  </a:moveTo>
                  <a:lnTo>
                    <a:pt x="48807" y="69007"/>
                  </a:lnTo>
                  <a:lnTo>
                    <a:pt x="98252" y="41267"/>
                  </a:lnTo>
                  <a:lnTo>
                    <a:pt x="147434" y="17814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250472" y="7894806"/>
              <a:ext cx="95980" cy="41135"/>
            </a:xfrm>
            <a:custGeom>
              <a:avLst/>
              <a:gdLst/>
              <a:ahLst/>
              <a:cxnLst/>
              <a:rect l="0" t="0" r="0" b="0"/>
              <a:pathLst>
                <a:path w="95980" h="41135">
                  <a:moveTo>
                    <a:pt x="0" y="41134"/>
                  </a:moveTo>
                  <a:lnTo>
                    <a:pt x="23417" y="20765"/>
                  </a:lnTo>
                  <a:lnTo>
                    <a:pt x="56197" y="6830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552119" y="7453484"/>
              <a:ext cx="233091" cy="233640"/>
            </a:xfrm>
            <a:custGeom>
              <a:avLst/>
              <a:gdLst/>
              <a:ahLst/>
              <a:cxnLst/>
              <a:rect l="0" t="0" r="0" b="0"/>
              <a:pathLst>
                <a:path w="233091" h="233640">
                  <a:moveTo>
                    <a:pt x="0" y="43698"/>
                  </a:moveTo>
                  <a:lnTo>
                    <a:pt x="7279" y="21862"/>
                  </a:lnTo>
                  <a:lnTo>
                    <a:pt x="23040" y="7078"/>
                  </a:lnTo>
                  <a:lnTo>
                    <a:pt x="33642" y="1004"/>
                  </a:lnTo>
                  <a:lnTo>
                    <a:pt x="45280" y="0"/>
                  </a:lnTo>
                  <a:lnTo>
                    <a:pt x="70399" y="7011"/>
                  </a:lnTo>
                  <a:lnTo>
                    <a:pt x="88672" y="24346"/>
                  </a:lnTo>
                  <a:lnTo>
                    <a:pt x="112816" y="72715"/>
                  </a:lnTo>
                  <a:lnTo>
                    <a:pt x="120265" y="127284"/>
                  </a:lnTo>
                  <a:lnTo>
                    <a:pt x="113882" y="161591"/>
                  </a:lnTo>
                  <a:lnTo>
                    <a:pt x="84957" y="220855"/>
                  </a:lnTo>
                  <a:lnTo>
                    <a:pt x="73396" y="228835"/>
                  </a:lnTo>
                  <a:lnTo>
                    <a:pt x="44300" y="233639"/>
                  </a:lnTo>
                  <a:lnTo>
                    <a:pt x="35627" y="228217"/>
                  </a:lnTo>
                  <a:lnTo>
                    <a:pt x="31369" y="218509"/>
                  </a:lnTo>
                  <a:lnTo>
                    <a:pt x="30054" y="205942"/>
                  </a:lnTo>
                  <a:lnTo>
                    <a:pt x="36717" y="183855"/>
                  </a:lnTo>
                  <a:lnTo>
                    <a:pt x="51358" y="163882"/>
                  </a:lnTo>
                  <a:lnTo>
                    <a:pt x="111036" y="117003"/>
                  </a:lnTo>
                  <a:lnTo>
                    <a:pt x="151222" y="96733"/>
                  </a:lnTo>
                  <a:lnTo>
                    <a:pt x="210599" y="87182"/>
                  </a:lnTo>
                  <a:lnTo>
                    <a:pt x="233090" y="848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593253" y="7757695"/>
              <a:ext cx="178246" cy="82268"/>
            </a:xfrm>
            <a:custGeom>
              <a:avLst/>
              <a:gdLst/>
              <a:ahLst/>
              <a:cxnLst/>
              <a:rect l="0" t="0" r="0" b="0"/>
              <a:pathLst>
                <a:path w="178246" h="82268">
                  <a:moveTo>
                    <a:pt x="0" y="82267"/>
                  </a:moveTo>
                  <a:lnTo>
                    <a:pt x="23416" y="61898"/>
                  </a:lnTo>
                  <a:lnTo>
                    <a:pt x="83544" y="29612"/>
                  </a:lnTo>
                  <a:lnTo>
                    <a:pt x="143740" y="7429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716653" y="7843773"/>
              <a:ext cx="177208" cy="366392"/>
            </a:xfrm>
            <a:custGeom>
              <a:avLst/>
              <a:gdLst/>
              <a:ahLst/>
              <a:cxnLst/>
              <a:rect l="0" t="0" r="0" b="0"/>
              <a:pathLst>
                <a:path w="177208" h="366392">
                  <a:moveTo>
                    <a:pt x="41134" y="23612"/>
                  </a:moveTo>
                  <a:lnTo>
                    <a:pt x="55691" y="9054"/>
                  </a:lnTo>
                  <a:lnTo>
                    <a:pt x="83152" y="1906"/>
                  </a:lnTo>
                  <a:lnTo>
                    <a:pt x="101139" y="0"/>
                  </a:lnTo>
                  <a:lnTo>
                    <a:pt x="114653" y="3300"/>
                  </a:lnTo>
                  <a:lnTo>
                    <a:pt x="125186" y="10070"/>
                  </a:lnTo>
                  <a:lnTo>
                    <a:pt x="133732" y="19155"/>
                  </a:lnTo>
                  <a:lnTo>
                    <a:pt x="137906" y="29781"/>
                  </a:lnTo>
                  <a:lnTo>
                    <a:pt x="138481" y="53776"/>
                  </a:lnTo>
                  <a:lnTo>
                    <a:pt x="122961" y="92980"/>
                  </a:lnTo>
                  <a:lnTo>
                    <a:pt x="99064" y="126263"/>
                  </a:lnTo>
                  <a:lnTo>
                    <a:pt x="98036" y="130133"/>
                  </a:lnTo>
                  <a:lnTo>
                    <a:pt x="101921" y="129666"/>
                  </a:lnTo>
                  <a:lnTo>
                    <a:pt x="109081" y="126307"/>
                  </a:lnTo>
                  <a:lnTo>
                    <a:pt x="129224" y="126638"/>
                  </a:lnTo>
                  <a:lnTo>
                    <a:pt x="151888" y="133387"/>
                  </a:lnTo>
                  <a:lnTo>
                    <a:pt x="172117" y="146542"/>
                  </a:lnTo>
                  <a:lnTo>
                    <a:pt x="177207" y="158887"/>
                  </a:lnTo>
                  <a:lnTo>
                    <a:pt x="177092" y="209608"/>
                  </a:lnTo>
                  <a:lnTo>
                    <a:pt x="165885" y="253412"/>
                  </a:lnTo>
                  <a:lnTo>
                    <a:pt x="151932" y="276060"/>
                  </a:lnTo>
                  <a:lnTo>
                    <a:pt x="94319" y="324798"/>
                  </a:lnTo>
                  <a:lnTo>
                    <a:pt x="40806" y="354451"/>
                  </a:lnTo>
                  <a:lnTo>
                    <a:pt x="0" y="3663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090832" y="8731190"/>
            <a:ext cx="1290799" cy="1055764"/>
            <a:chOff x="1090832" y="8731190"/>
            <a:chExt cx="1290799" cy="1055764"/>
          </a:xfrm>
        </p:grpSpPr>
        <p:sp>
          <p:nvSpPr>
            <p:cNvPr id="57" name="Freeform 56"/>
            <p:cNvSpPr/>
            <p:nvPr/>
          </p:nvSpPr>
          <p:spPr>
            <a:xfrm>
              <a:off x="1206586" y="8772323"/>
              <a:ext cx="68557" cy="370204"/>
            </a:xfrm>
            <a:custGeom>
              <a:avLst/>
              <a:gdLst/>
              <a:ahLst/>
              <a:cxnLst/>
              <a:rect l="0" t="0" r="0" b="0"/>
              <a:pathLst>
                <a:path w="68557" h="370204">
                  <a:moveTo>
                    <a:pt x="68556" y="0"/>
                  </a:moveTo>
                  <a:lnTo>
                    <a:pt x="46719" y="14558"/>
                  </a:lnTo>
                  <a:lnTo>
                    <a:pt x="40287" y="24941"/>
                  </a:lnTo>
                  <a:lnTo>
                    <a:pt x="31234" y="70192"/>
                  </a:lnTo>
                  <a:lnTo>
                    <a:pt x="28552" y="131165"/>
                  </a:lnTo>
                  <a:lnTo>
                    <a:pt x="27924" y="175094"/>
                  </a:lnTo>
                  <a:lnTo>
                    <a:pt x="27645" y="224074"/>
                  </a:lnTo>
                  <a:lnTo>
                    <a:pt x="25998" y="273264"/>
                  </a:lnTo>
                  <a:lnTo>
                    <a:pt x="16505" y="330647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386478" y="8744902"/>
              <a:ext cx="141031" cy="342780"/>
            </a:xfrm>
            <a:custGeom>
              <a:avLst/>
              <a:gdLst/>
              <a:ahLst/>
              <a:cxnLst/>
              <a:rect l="0" t="0" r="0" b="0"/>
              <a:pathLst>
                <a:path w="141031" h="342780">
                  <a:moveTo>
                    <a:pt x="25776" y="0"/>
                  </a:moveTo>
                  <a:lnTo>
                    <a:pt x="14829" y="46833"/>
                  </a:lnTo>
                  <a:lnTo>
                    <a:pt x="6692" y="90894"/>
                  </a:lnTo>
                  <a:lnTo>
                    <a:pt x="2059" y="140946"/>
                  </a:lnTo>
                  <a:lnTo>
                    <a:pt x="0" y="190613"/>
                  </a:lnTo>
                  <a:lnTo>
                    <a:pt x="365" y="251312"/>
                  </a:lnTo>
                  <a:lnTo>
                    <a:pt x="10968" y="297396"/>
                  </a:lnTo>
                  <a:lnTo>
                    <a:pt x="24780" y="320578"/>
                  </a:lnTo>
                  <a:lnTo>
                    <a:pt x="32730" y="324931"/>
                  </a:lnTo>
                  <a:lnTo>
                    <a:pt x="41076" y="324786"/>
                  </a:lnTo>
                  <a:lnTo>
                    <a:pt x="58475" y="316501"/>
                  </a:lnTo>
                  <a:lnTo>
                    <a:pt x="76364" y="302662"/>
                  </a:lnTo>
                  <a:lnTo>
                    <a:pt x="103566" y="263183"/>
                  </a:lnTo>
                  <a:lnTo>
                    <a:pt x="123644" y="212891"/>
                  </a:lnTo>
                  <a:lnTo>
                    <a:pt x="141030" y="152250"/>
                  </a:lnTo>
                  <a:lnTo>
                    <a:pt x="138954" y="124034"/>
                  </a:lnTo>
                  <a:lnTo>
                    <a:pt x="134744" y="119252"/>
                  </a:lnTo>
                  <a:lnTo>
                    <a:pt x="128891" y="120635"/>
                  </a:lnTo>
                  <a:lnTo>
                    <a:pt x="121941" y="126127"/>
                  </a:lnTo>
                  <a:lnTo>
                    <a:pt x="97604" y="162971"/>
                  </a:lnTo>
                  <a:lnTo>
                    <a:pt x="85653" y="219762"/>
                  </a:lnTo>
                  <a:lnTo>
                    <a:pt x="74833" y="270275"/>
                  </a:lnTo>
                  <a:lnTo>
                    <a:pt x="78805" y="330071"/>
                  </a:lnTo>
                  <a:lnTo>
                    <a:pt x="80621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096896" y="9156237"/>
              <a:ext cx="521027" cy="123402"/>
            </a:xfrm>
            <a:custGeom>
              <a:avLst/>
              <a:gdLst/>
              <a:ahLst/>
              <a:cxnLst/>
              <a:rect l="0" t="0" r="0" b="0"/>
              <a:pathLst>
                <a:path w="521027" h="123402">
                  <a:moveTo>
                    <a:pt x="0" y="123401"/>
                  </a:moveTo>
                  <a:lnTo>
                    <a:pt x="34363" y="103032"/>
                  </a:lnTo>
                  <a:lnTo>
                    <a:pt x="81107" y="87574"/>
                  </a:lnTo>
                  <a:lnTo>
                    <a:pt x="132029" y="73345"/>
                  </a:lnTo>
                  <a:lnTo>
                    <a:pt x="179786" y="59480"/>
                  </a:lnTo>
                  <a:lnTo>
                    <a:pt x="237779" y="45724"/>
                  </a:lnTo>
                  <a:lnTo>
                    <a:pt x="288309" y="31999"/>
                  </a:lnTo>
                  <a:lnTo>
                    <a:pt x="348646" y="18284"/>
                  </a:lnTo>
                  <a:lnTo>
                    <a:pt x="405795" y="6094"/>
                  </a:lnTo>
                  <a:lnTo>
                    <a:pt x="459800" y="1806"/>
                  </a:lnTo>
                  <a:lnTo>
                    <a:pt x="52102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090832" y="9416750"/>
              <a:ext cx="143177" cy="342781"/>
            </a:xfrm>
            <a:custGeom>
              <a:avLst/>
              <a:gdLst/>
              <a:ahLst/>
              <a:cxnLst/>
              <a:rect l="0" t="0" r="0" b="0"/>
              <a:pathLst>
                <a:path w="143177" h="342781">
                  <a:moveTo>
                    <a:pt x="88331" y="0"/>
                  </a:moveTo>
                  <a:lnTo>
                    <a:pt x="102889" y="14557"/>
                  </a:lnTo>
                  <a:lnTo>
                    <a:pt x="119221" y="52725"/>
                  </a:lnTo>
                  <a:lnTo>
                    <a:pt x="126430" y="102629"/>
                  </a:lnTo>
                  <a:lnTo>
                    <a:pt x="121287" y="156010"/>
                  </a:lnTo>
                  <a:lnTo>
                    <a:pt x="105900" y="217695"/>
                  </a:lnTo>
                  <a:lnTo>
                    <a:pt x="88191" y="273892"/>
                  </a:lnTo>
                  <a:lnTo>
                    <a:pt x="83667" y="287713"/>
                  </a:lnTo>
                  <a:lnTo>
                    <a:pt x="66453" y="307134"/>
                  </a:lnTo>
                  <a:lnTo>
                    <a:pt x="55464" y="314446"/>
                  </a:lnTo>
                  <a:lnTo>
                    <a:pt x="43568" y="314750"/>
                  </a:lnTo>
                  <a:lnTo>
                    <a:pt x="18162" y="302899"/>
                  </a:lnTo>
                  <a:lnTo>
                    <a:pt x="9559" y="291818"/>
                  </a:lnTo>
                  <a:lnTo>
                    <a:pt x="0" y="263254"/>
                  </a:lnTo>
                  <a:lnTo>
                    <a:pt x="3877" y="230246"/>
                  </a:lnTo>
                  <a:lnTo>
                    <a:pt x="9176" y="212913"/>
                  </a:lnTo>
                  <a:lnTo>
                    <a:pt x="27252" y="189591"/>
                  </a:lnTo>
                  <a:lnTo>
                    <a:pt x="38471" y="181239"/>
                  </a:lnTo>
                  <a:lnTo>
                    <a:pt x="50521" y="178718"/>
                  </a:lnTo>
                  <a:lnTo>
                    <a:pt x="76097" y="184041"/>
                  </a:lnTo>
                  <a:lnTo>
                    <a:pt x="86269" y="192774"/>
                  </a:lnTo>
                  <a:lnTo>
                    <a:pt x="113541" y="246511"/>
                  </a:lnTo>
                  <a:lnTo>
                    <a:pt x="133598" y="301589"/>
                  </a:lnTo>
                  <a:lnTo>
                    <a:pt x="143176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271675" y="9485306"/>
              <a:ext cx="99446" cy="61710"/>
            </a:xfrm>
            <a:custGeom>
              <a:avLst/>
              <a:gdLst/>
              <a:ahLst/>
              <a:cxnLst/>
              <a:rect l="0" t="0" r="0" b="0"/>
              <a:pathLst>
                <a:path w="99446" h="61710">
                  <a:moveTo>
                    <a:pt x="30889" y="0"/>
                  </a:moveTo>
                  <a:lnTo>
                    <a:pt x="10520" y="23416"/>
                  </a:lnTo>
                  <a:lnTo>
                    <a:pt x="0" y="45447"/>
                  </a:lnTo>
                  <a:lnTo>
                    <a:pt x="2679" y="53150"/>
                  </a:lnTo>
                  <a:lnTo>
                    <a:pt x="10559" y="58285"/>
                  </a:lnTo>
                  <a:lnTo>
                    <a:pt x="21906" y="61709"/>
                  </a:lnTo>
                  <a:lnTo>
                    <a:pt x="46702" y="61450"/>
                  </a:lnTo>
                  <a:lnTo>
                    <a:pt x="99445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389848" y="9416750"/>
              <a:ext cx="49829" cy="370204"/>
            </a:xfrm>
            <a:custGeom>
              <a:avLst/>
              <a:gdLst/>
              <a:ahLst/>
              <a:cxnLst/>
              <a:rect l="0" t="0" r="0" b="0"/>
              <a:pathLst>
                <a:path w="49829" h="370204">
                  <a:moveTo>
                    <a:pt x="49828" y="0"/>
                  </a:moveTo>
                  <a:lnTo>
                    <a:pt x="27992" y="21837"/>
                  </a:lnTo>
                  <a:lnTo>
                    <a:pt x="17271" y="48808"/>
                  </a:lnTo>
                  <a:lnTo>
                    <a:pt x="3110" y="108497"/>
                  </a:lnTo>
                  <a:lnTo>
                    <a:pt x="2658" y="136582"/>
                  </a:lnTo>
                  <a:lnTo>
                    <a:pt x="4488" y="164299"/>
                  </a:lnTo>
                  <a:lnTo>
                    <a:pt x="0" y="210169"/>
                  </a:lnTo>
                  <a:lnTo>
                    <a:pt x="3815" y="254896"/>
                  </a:lnTo>
                  <a:lnTo>
                    <a:pt x="7249" y="316910"/>
                  </a:lnTo>
                  <a:lnTo>
                    <a:pt x="8695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700189" y="9142526"/>
              <a:ext cx="95979" cy="82269"/>
            </a:xfrm>
            <a:custGeom>
              <a:avLst/>
              <a:gdLst/>
              <a:ahLst/>
              <a:cxnLst/>
              <a:rect l="0" t="0" r="0" b="0"/>
              <a:pathLst>
                <a:path w="95979" h="82269">
                  <a:moveTo>
                    <a:pt x="0" y="82268"/>
                  </a:moveTo>
                  <a:lnTo>
                    <a:pt x="23416" y="50952"/>
                  </a:lnTo>
                  <a:lnTo>
                    <a:pt x="66411" y="17907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741323" y="9265927"/>
              <a:ext cx="54845" cy="54846"/>
            </a:xfrm>
            <a:custGeom>
              <a:avLst/>
              <a:gdLst/>
              <a:ahLst/>
              <a:cxnLst/>
              <a:rect l="0" t="0" r="0" b="0"/>
              <a:pathLst>
                <a:path w="54845" h="54846">
                  <a:moveTo>
                    <a:pt x="0" y="54845"/>
                  </a:moveTo>
                  <a:lnTo>
                    <a:pt x="5484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084103" y="888201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121666" y="8731190"/>
              <a:ext cx="195528" cy="301234"/>
            </a:xfrm>
            <a:custGeom>
              <a:avLst/>
              <a:gdLst/>
              <a:ahLst/>
              <a:cxnLst/>
              <a:rect l="0" t="0" r="0" b="0"/>
              <a:pathLst>
                <a:path w="195528" h="301234">
                  <a:moveTo>
                    <a:pt x="30993" y="0"/>
                  </a:moveTo>
                  <a:lnTo>
                    <a:pt x="71731" y="12471"/>
                  </a:lnTo>
                  <a:lnTo>
                    <a:pt x="92772" y="26364"/>
                  </a:lnTo>
                  <a:lnTo>
                    <a:pt x="108216" y="46757"/>
                  </a:lnTo>
                  <a:lnTo>
                    <a:pt x="118636" y="72579"/>
                  </a:lnTo>
                  <a:lnTo>
                    <a:pt x="122978" y="121377"/>
                  </a:lnTo>
                  <a:lnTo>
                    <a:pt x="115293" y="172906"/>
                  </a:lnTo>
                  <a:lnTo>
                    <a:pt x="94985" y="236098"/>
                  </a:lnTo>
                  <a:lnTo>
                    <a:pt x="70774" y="280702"/>
                  </a:lnTo>
                  <a:lnTo>
                    <a:pt x="62084" y="292254"/>
                  </a:lnTo>
                  <a:lnTo>
                    <a:pt x="51720" y="298432"/>
                  </a:lnTo>
                  <a:lnTo>
                    <a:pt x="28017" y="301233"/>
                  </a:lnTo>
                  <a:lnTo>
                    <a:pt x="18345" y="295278"/>
                  </a:lnTo>
                  <a:lnTo>
                    <a:pt x="3535" y="272409"/>
                  </a:lnTo>
                  <a:lnTo>
                    <a:pt x="0" y="245995"/>
                  </a:lnTo>
                  <a:lnTo>
                    <a:pt x="5030" y="219020"/>
                  </a:lnTo>
                  <a:lnTo>
                    <a:pt x="33087" y="164463"/>
                  </a:lnTo>
                  <a:lnTo>
                    <a:pt x="51728" y="140127"/>
                  </a:lnTo>
                  <a:lnTo>
                    <a:pt x="87919" y="117862"/>
                  </a:lnTo>
                  <a:lnTo>
                    <a:pt x="129111" y="103140"/>
                  </a:lnTo>
                  <a:lnTo>
                    <a:pt x="180602" y="97393"/>
                  </a:lnTo>
                  <a:lnTo>
                    <a:pt x="195527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097814" y="8991703"/>
              <a:ext cx="260514" cy="95979"/>
            </a:xfrm>
            <a:custGeom>
              <a:avLst/>
              <a:gdLst/>
              <a:ahLst/>
              <a:cxnLst/>
              <a:rect l="0" t="0" r="0" b="0"/>
              <a:pathLst>
                <a:path w="260514" h="95979">
                  <a:moveTo>
                    <a:pt x="0" y="95978"/>
                  </a:moveTo>
                  <a:lnTo>
                    <a:pt x="57252" y="57810"/>
                  </a:lnTo>
                  <a:lnTo>
                    <a:pt x="110165" y="33482"/>
                  </a:lnTo>
                  <a:lnTo>
                    <a:pt x="164628" y="14005"/>
                  </a:lnTo>
                  <a:lnTo>
                    <a:pt x="209758" y="4150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152659" y="9087681"/>
              <a:ext cx="228972" cy="493605"/>
            </a:xfrm>
            <a:custGeom>
              <a:avLst/>
              <a:gdLst/>
              <a:ahLst/>
              <a:cxnLst/>
              <a:rect l="0" t="0" r="0" b="0"/>
              <a:pathLst>
                <a:path w="228972" h="493605">
                  <a:moveTo>
                    <a:pt x="95978" y="0"/>
                  </a:moveTo>
                  <a:lnTo>
                    <a:pt x="125093" y="0"/>
                  </a:lnTo>
                  <a:lnTo>
                    <a:pt x="135193" y="4570"/>
                  </a:lnTo>
                  <a:lnTo>
                    <a:pt x="150478" y="21837"/>
                  </a:lnTo>
                  <a:lnTo>
                    <a:pt x="158287" y="48807"/>
                  </a:lnTo>
                  <a:lnTo>
                    <a:pt x="160234" y="79584"/>
                  </a:lnTo>
                  <a:lnTo>
                    <a:pt x="156021" y="108498"/>
                  </a:lnTo>
                  <a:lnTo>
                    <a:pt x="145008" y="132521"/>
                  </a:lnTo>
                  <a:lnTo>
                    <a:pt x="137806" y="143192"/>
                  </a:lnTo>
                  <a:lnTo>
                    <a:pt x="134527" y="144212"/>
                  </a:lnTo>
                  <a:lnTo>
                    <a:pt x="133865" y="138798"/>
                  </a:lnTo>
                  <a:lnTo>
                    <a:pt x="134947" y="129096"/>
                  </a:lnTo>
                  <a:lnTo>
                    <a:pt x="140239" y="121104"/>
                  </a:lnTo>
                  <a:lnTo>
                    <a:pt x="158307" y="108162"/>
                  </a:lnTo>
                  <a:lnTo>
                    <a:pt x="169523" y="108671"/>
                  </a:lnTo>
                  <a:lnTo>
                    <a:pt x="194174" y="121425"/>
                  </a:lnTo>
                  <a:lnTo>
                    <a:pt x="212239" y="146390"/>
                  </a:lnTo>
                  <a:lnTo>
                    <a:pt x="223823" y="177799"/>
                  </a:lnTo>
                  <a:lnTo>
                    <a:pt x="228971" y="212072"/>
                  </a:lnTo>
                  <a:lnTo>
                    <a:pt x="217312" y="265627"/>
                  </a:lnTo>
                  <a:lnTo>
                    <a:pt x="194560" y="320089"/>
                  </a:lnTo>
                  <a:lnTo>
                    <a:pt x="150564" y="381528"/>
                  </a:lnTo>
                  <a:lnTo>
                    <a:pt x="103561" y="438727"/>
                  </a:lnTo>
                  <a:lnTo>
                    <a:pt x="66740" y="467864"/>
                  </a:lnTo>
                  <a:lnTo>
                    <a:pt x="21477" y="488068"/>
                  </a:lnTo>
                  <a:lnTo>
                    <a:pt x="0" y="493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126154" y="7191794"/>
            <a:ext cx="2231123" cy="2249376"/>
            <a:chOff x="3126154" y="7191794"/>
            <a:chExt cx="2231123" cy="2249376"/>
          </a:xfrm>
        </p:grpSpPr>
        <p:sp>
          <p:nvSpPr>
            <p:cNvPr id="70" name="Freeform 69"/>
            <p:cNvSpPr/>
            <p:nvPr/>
          </p:nvSpPr>
          <p:spPr>
            <a:xfrm>
              <a:off x="3235844" y="8566655"/>
              <a:ext cx="27423" cy="479894"/>
            </a:xfrm>
            <a:custGeom>
              <a:avLst/>
              <a:gdLst/>
              <a:ahLst/>
              <a:cxnLst/>
              <a:rect l="0" t="0" r="0" b="0"/>
              <a:pathLst>
                <a:path w="27423" h="479894">
                  <a:moveTo>
                    <a:pt x="0" y="0"/>
                  </a:moveTo>
                  <a:lnTo>
                    <a:pt x="0" y="54733"/>
                  </a:lnTo>
                  <a:lnTo>
                    <a:pt x="0" y="95421"/>
                  </a:lnTo>
                  <a:lnTo>
                    <a:pt x="4062" y="142958"/>
                  </a:lnTo>
                  <a:lnTo>
                    <a:pt x="9422" y="191509"/>
                  </a:lnTo>
                  <a:lnTo>
                    <a:pt x="11805" y="233399"/>
                  </a:lnTo>
                  <a:lnTo>
                    <a:pt x="12864" y="280455"/>
                  </a:lnTo>
                  <a:lnTo>
                    <a:pt x="14858" y="331839"/>
                  </a:lnTo>
                  <a:lnTo>
                    <a:pt x="20822" y="385145"/>
                  </a:lnTo>
                  <a:lnTo>
                    <a:pt x="24489" y="427119"/>
                  </a:lnTo>
                  <a:lnTo>
                    <a:pt x="27422" y="479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348506" y="8552945"/>
              <a:ext cx="177045" cy="383914"/>
            </a:xfrm>
            <a:custGeom>
              <a:avLst/>
              <a:gdLst/>
              <a:ahLst/>
              <a:cxnLst/>
              <a:rect l="0" t="0" r="0" b="0"/>
              <a:pathLst>
                <a:path w="177045" h="383914">
                  <a:moveTo>
                    <a:pt x="65583" y="0"/>
                  </a:moveTo>
                  <a:lnTo>
                    <a:pt x="35791" y="45308"/>
                  </a:lnTo>
                  <a:lnTo>
                    <a:pt x="17315" y="102970"/>
                  </a:lnTo>
                  <a:lnTo>
                    <a:pt x="3715" y="162374"/>
                  </a:lnTo>
                  <a:lnTo>
                    <a:pt x="0" y="210801"/>
                  </a:lnTo>
                  <a:lnTo>
                    <a:pt x="2410" y="258731"/>
                  </a:lnTo>
                  <a:lnTo>
                    <a:pt x="10084" y="300854"/>
                  </a:lnTo>
                  <a:lnTo>
                    <a:pt x="23651" y="329732"/>
                  </a:lnTo>
                  <a:lnTo>
                    <a:pt x="34581" y="338652"/>
                  </a:lnTo>
                  <a:lnTo>
                    <a:pt x="62977" y="348563"/>
                  </a:lnTo>
                  <a:lnTo>
                    <a:pt x="76033" y="346635"/>
                  </a:lnTo>
                  <a:lnTo>
                    <a:pt x="98666" y="332305"/>
                  </a:lnTo>
                  <a:lnTo>
                    <a:pt x="128538" y="291264"/>
                  </a:lnTo>
                  <a:lnTo>
                    <a:pt x="156685" y="233230"/>
                  </a:lnTo>
                  <a:lnTo>
                    <a:pt x="177044" y="175071"/>
                  </a:lnTo>
                  <a:lnTo>
                    <a:pt x="176454" y="166988"/>
                  </a:lnTo>
                  <a:lnTo>
                    <a:pt x="171490" y="166170"/>
                  </a:lnTo>
                  <a:lnTo>
                    <a:pt x="163610" y="170195"/>
                  </a:lnTo>
                  <a:lnTo>
                    <a:pt x="150792" y="186855"/>
                  </a:lnTo>
                  <a:lnTo>
                    <a:pt x="130150" y="234791"/>
                  </a:lnTo>
                  <a:lnTo>
                    <a:pt x="123309" y="282006"/>
                  </a:lnTo>
                  <a:lnTo>
                    <a:pt x="114003" y="334590"/>
                  </a:lnTo>
                  <a:lnTo>
                    <a:pt x="106717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126154" y="8854591"/>
              <a:ext cx="534738" cy="260514"/>
            </a:xfrm>
            <a:custGeom>
              <a:avLst/>
              <a:gdLst/>
              <a:ahLst/>
              <a:cxnLst/>
              <a:rect l="0" t="0" r="0" b="0"/>
              <a:pathLst>
                <a:path w="534738" h="260514">
                  <a:moveTo>
                    <a:pt x="0" y="260513"/>
                  </a:moveTo>
                  <a:lnTo>
                    <a:pt x="49821" y="213738"/>
                  </a:lnTo>
                  <a:lnTo>
                    <a:pt x="108246" y="178034"/>
                  </a:lnTo>
                  <a:lnTo>
                    <a:pt x="164249" y="141641"/>
                  </a:lnTo>
                  <a:lnTo>
                    <a:pt x="219323" y="114534"/>
                  </a:lnTo>
                  <a:lnTo>
                    <a:pt x="274213" y="85480"/>
                  </a:lnTo>
                  <a:lnTo>
                    <a:pt x="336346" y="57342"/>
                  </a:lnTo>
                  <a:lnTo>
                    <a:pt x="396354" y="33388"/>
                  </a:lnTo>
                  <a:lnTo>
                    <a:pt x="452218" y="13987"/>
                  </a:lnTo>
                  <a:lnTo>
                    <a:pt x="493529" y="4145"/>
                  </a:lnTo>
                  <a:lnTo>
                    <a:pt x="53473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225456" y="9060259"/>
              <a:ext cx="171376" cy="380911"/>
            </a:xfrm>
            <a:custGeom>
              <a:avLst/>
              <a:gdLst/>
              <a:ahLst/>
              <a:cxnLst/>
              <a:rect l="0" t="0" r="0" b="0"/>
              <a:pathLst>
                <a:path w="171376" h="380911">
                  <a:moveTo>
                    <a:pt x="133788" y="0"/>
                  </a:moveTo>
                  <a:lnTo>
                    <a:pt x="154158" y="34363"/>
                  </a:lnTo>
                  <a:lnTo>
                    <a:pt x="168093" y="82630"/>
                  </a:lnTo>
                  <a:lnTo>
                    <a:pt x="171375" y="146022"/>
                  </a:lnTo>
                  <a:lnTo>
                    <a:pt x="166744" y="195916"/>
                  </a:lnTo>
                  <a:lnTo>
                    <a:pt x="155571" y="253560"/>
                  </a:lnTo>
                  <a:lnTo>
                    <a:pt x="135333" y="314144"/>
                  </a:lnTo>
                  <a:lnTo>
                    <a:pt x="102761" y="365780"/>
                  </a:lnTo>
                  <a:lnTo>
                    <a:pt x="88728" y="374872"/>
                  </a:lnTo>
                  <a:lnTo>
                    <a:pt x="56886" y="380910"/>
                  </a:lnTo>
                  <a:lnTo>
                    <a:pt x="44433" y="377341"/>
                  </a:lnTo>
                  <a:lnTo>
                    <a:pt x="34608" y="370391"/>
                  </a:lnTo>
                  <a:lnTo>
                    <a:pt x="26534" y="361187"/>
                  </a:lnTo>
                  <a:lnTo>
                    <a:pt x="7893" y="311839"/>
                  </a:lnTo>
                  <a:lnTo>
                    <a:pt x="0" y="256255"/>
                  </a:lnTo>
                  <a:lnTo>
                    <a:pt x="6279" y="223581"/>
                  </a:lnTo>
                  <a:lnTo>
                    <a:pt x="35136" y="165365"/>
                  </a:lnTo>
                  <a:lnTo>
                    <a:pt x="45168" y="157471"/>
                  </a:lnTo>
                  <a:lnTo>
                    <a:pt x="56427" y="153731"/>
                  </a:lnTo>
                  <a:lnTo>
                    <a:pt x="68503" y="152762"/>
                  </a:lnTo>
                  <a:lnTo>
                    <a:pt x="90046" y="159810"/>
                  </a:lnTo>
                  <a:lnTo>
                    <a:pt x="100056" y="165955"/>
                  </a:lnTo>
                  <a:lnTo>
                    <a:pt x="115241" y="189034"/>
                  </a:lnTo>
                  <a:lnTo>
                    <a:pt x="132355" y="236287"/>
                  </a:lnTo>
                  <a:lnTo>
                    <a:pt x="151787" y="299570"/>
                  </a:lnTo>
                  <a:lnTo>
                    <a:pt x="161211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449850" y="9087681"/>
              <a:ext cx="183620" cy="116867"/>
            </a:xfrm>
            <a:custGeom>
              <a:avLst/>
              <a:gdLst/>
              <a:ahLst/>
              <a:cxnLst/>
              <a:rect l="0" t="0" r="0" b="0"/>
              <a:pathLst>
                <a:path w="183620" h="116867">
                  <a:moveTo>
                    <a:pt x="19084" y="0"/>
                  </a:moveTo>
                  <a:lnTo>
                    <a:pt x="15021" y="55597"/>
                  </a:lnTo>
                  <a:lnTo>
                    <a:pt x="0" y="109838"/>
                  </a:lnTo>
                  <a:lnTo>
                    <a:pt x="267" y="115883"/>
                  </a:lnTo>
                  <a:lnTo>
                    <a:pt x="3493" y="116866"/>
                  </a:lnTo>
                  <a:lnTo>
                    <a:pt x="8690" y="114474"/>
                  </a:lnTo>
                  <a:lnTo>
                    <a:pt x="66773" y="52279"/>
                  </a:lnTo>
                  <a:lnTo>
                    <a:pt x="120420" y="28721"/>
                  </a:lnTo>
                  <a:lnTo>
                    <a:pt x="183619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619757" y="8936858"/>
              <a:ext cx="27424" cy="356492"/>
            </a:xfrm>
            <a:custGeom>
              <a:avLst/>
              <a:gdLst/>
              <a:ahLst/>
              <a:cxnLst/>
              <a:rect l="0" t="0" r="0" b="0"/>
              <a:pathLst>
                <a:path w="27424" h="356492">
                  <a:moveTo>
                    <a:pt x="27423" y="0"/>
                  </a:moveTo>
                  <a:lnTo>
                    <a:pt x="12508" y="48807"/>
                  </a:lnTo>
                  <a:lnTo>
                    <a:pt x="3706" y="98253"/>
                  </a:lnTo>
                  <a:lnTo>
                    <a:pt x="1098" y="159622"/>
                  </a:lnTo>
                  <a:lnTo>
                    <a:pt x="488" y="208055"/>
                  </a:lnTo>
                  <a:lnTo>
                    <a:pt x="217" y="254972"/>
                  </a:lnTo>
                  <a:lnTo>
                    <a:pt x="65" y="316932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811714" y="8799747"/>
              <a:ext cx="137113" cy="109690"/>
            </a:xfrm>
            <a:custGeom>
              <a:avLst/>
              <a:gdLst/>
              <a:ahLst/>
              <a:cxnLst/>
              <a:rect l="0" t="0" r="0" b="0"/>
              <a:pathLst>
                <a:path w="137113" h="109690">
                  <a:moveTo>
                    <a:pt x="0" y="109689"/>
                  </a:moveTo>
                  <a:lnTo>
                    <a:pt x="23416" y="78373"/>
                  </a:lnTo>
                  <a:lnTo>
                    <a:pt x="74536" y="4126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852848" y="8854591"/>
              <a:ext cx="164535" cy="164535"/>
            </a:xfrm>
            <a:custGeom>
              <a:avLst/>
              <a:gdLst/>
              <a:ahLst/>
              <a:cxnLst/>
              <a:rect l="0" t="0" r="0" b="0"/>
              <a:pathLst>
                <a:path w="164535" h="164535">
                  <a:moveTo>
                    <a:pt x="0" y="164534"/>
                  </a:moveTo>
                  <a:lnTo>
                    <a:pt x="7278" y="142698"/>
                  </a:lnTo>
                  <a:lnTo>
                    <a:pt x="23040" y="123852"/>
                  </a:lnTo>
                  <a:lnTo>
                    <a:pt x="83495" y="68333"/>
                  </a:lnTo>
                  <a:lnTo>
                    <a:pt x="143706" y="18854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293889" y="8345189"/>
              <a:ext cx="189675" cy="274647"/>
            </a:xfrm>
            <a:custGeom>
              <a:avLst/>
              <a:gdLst/>
              <a:ahLst/>
              <a:cxnLst/>
              <a:rect l="0" t="0" r="0" b="0"/>
              <a:pathLst>
                <a:path w="189675" h="274647">
                  <a:moveTo>
                    <a:pt x="38851" y="15798"/>
                  </a:moveTo>
                  <a:lnTo>
                    <a:pt x="53408" y="1242"/>
                  </a:lnTo>
                  <a:lnTo>
                    <a:pt x="62267" y="0"/>
                  </a:lnTo>
                  <a:lnTo>
                    <a:pt x="84298" y="6746"/>
                  </a:lnTo>
                  <a:lnTo>
                    <a:pt x="101199" y="23963"/>
                  </a:lnTo>
                  <a:lnTo>
                    <a:pt x="107838" y="34953"/>
                  </a:lnTo>
                  <a:lnTo>
                    <a:pt x="117183" y="86813"/>
                  </a:lnTo>
                  <a:lnTo>
                    <a:pt x="112673" y="143144"/>
                  </a:lnTo>
                  <a:lnTo>
                    <a:pt x="87131" y="198430"/>
                  </a:lnTo>
                  <a:lnTo>
                    <a:pt x="50617" y="246126"/>
                  </a:lnTo>
                  <a:lnTo>
                    <a:pt x="10852" y="274646"/>
                  </a:lnTo>
                  <a:lnTo>
                    <a:pt x="3427" y="273678"/>
                  </a:lnTo>
                  <a:lnTo>
                    <a:pt x="0" y="266939"/>
                  </a:lnTo>
                  <a:lnTo>
                    <a:pt x="255" y="244724"/>
                  </a:lnTo>
                  <a:lnTo>
                    <a:pt x="16895" y="189159"/>
                  </a:lnTo>
                  <a:lnTo>
                    <a:pt x="33663" y="158357"/>
                  </a:lnTo>
                  <a:lnTo>
                    <a:pt x="94818" y="103956"/>
                  </a:lnTo>
                  <a:lnTo>
                    <a:pt x="147238" y="78803"/>
                  </a:lnTo>
                  <a:lnTo>
                    <a:pt x="189674" y="706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305317" y="8552945"/>
              <a:ext cx="260514" cy="109690"/>
            </a:xfrm>
            <a:custGeom>
              <a:avLst/>
              <a:gdLst/>
              <a:ahLst/>
              <a:cxnLst/>
              <a:rect l="0" t="0" r="0" b="0"/>
              <a:pathLst>
                <a:path w="260514" h="109690">
                  <a:moveTo>
                    <a:pt x="0" y="109689"/>
                  </a:moveTo>
                  <a:lnTo>
                    <a:pt x="45447" y="71521"/>
                  </a:lnTo>
                  <a:lnTo>
                    <a:pt x="107777" y="37769"/>
                  </a:lnTo>
                  <a:lnTo>
                    <a:pt x="159228" y="19993"/>
                  </a:lnTo>
                  <a:lnTo>
                    <a:pt x="218331" y="4400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332740" y="8635212"/>
              <a:ext cx="223707" cy="383914"/>
            </a:xfrm>
            <a:custGeom>
              <a:avLst/>
              <a:gdLst/>
              <a:ahLst/>
              <a:cxnLst/>
              <a:rect l="0" t="0" r="0" b="0"/>
              <a:pathLst>
                <a:path w="223707" h="383914">
                  <a:moveTo>
                    <a:pt x="137112" y="0"/>
                  </a:moveTo>
                  <a:lnTo>
                    <a:pt x="177850" y="12469"/>
                  </a:lnTo>
                  <a:lnTo>
                    <a:pt x="198890" y="26362"/>
                  </a:lnTo>
                  <a:lnTo>
                    <a:pt x="204196" y="35856"/>
                  </a:lnTo>
                  <a:lnTo>
                    <a:pt x="206029" y="58593"/>
                  </a:lnTo>
                  <a:lnTo>
                    <a:pt x="198496" y="97088"/>
                  </a:lnTo>
                  <a:lnTo>
                    <a:pt x="179337" y="130162"/>
                  </a:lnTo>
                  <a:lnTo>
                    <a:pt x="154362" y="159259"/>
                  </a:lnTo>
                  <a:lnTo>
                    <a:pt x="150136" y="161018"/>
                  </a:lnTo>
                  <a:lnTo>
                    <a:pt x="148841" y="157619"/>
                  </a:lnTo>
                  <a:lnTo>
                    <a:pt x="149502" y="150783"/>
                  </a:lnTo>
                  <a:lnTo>
                    <a:pt x="154512" y="144702"/>
                  </a:lnTo>
                  <a:lnTo>
                    <a:pt x="172268" y="133884"/>
                  </a:lnTo>
                  <a:lnTo>
                    <a:pt x="181877" y="133436"/>
                  </a:lnTo>
                  <a:lnTo>
                    <a:pt x="200681" y="141065"/>
                  </a:lnTo>
                  <a:lnTo>
                    <a:pt x="215131" y="158673"/>
                  </a:lnTo>
                  <a:lnTo>
                    <a:pt x="221118" y="169768"/>
                  </a:lnTo>
                  <a:lnTo>
                    <a:pt x="223706" y="198345"/>
                  </a:lnTo>
                  <a:lnTo>
                    <a:pt x="212955" y="259066"/>
                  </a:lnTo>
                  <a:lnTo>
                    <a:pt x="193269" y="293938"/>
                  </a:lnTo>
                  <a:lnTo>
                    <a:pt x="160861" y="323568"/>
                  </a:lnTo>
                  <a:lnTo>
                    <a:pt x="108964" y="349932"/>
                  </a:lnTo>
                  <a:lnTo>
                    <a:pt x="54701" y="369810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319029" y="7191794"/>
              <a:ext cx="1038248" cy="1169573"/>
            </a:xfrm>
            <a:custGeom>
              <a:avLst/>
              <a:gdLst/>
              <a:ahLst/>
              <a:cxnLst/>
              <a:rect l="0" t="0" r="0" b="0"/>
              <a:pathLst>
                <a:path w="1038248" h="1169573">
                  <a:moveTo>
                    <a:pt x="27422" y="291676"/>
                  </a:moveTo>
                  <a:lnTo>
                    <a:pt x="42337" y="344547"/>
                  </a:lnTo>
                  <a:lnTo>
                    <a:pt x="55201" y="396719"/>
                  </a:lnTo>
                  <a:lnTo>
                    <a:pt x="68661" y="445185"/>
                  </a:lnTo>
                  <a:lnTo>
                    <a:pt x="82298" y="498140"/>
                  </a:lnTo>
                  <a:lnTo>
                    <a:pt x="95987" y="552425"/>
                  </a:lnTo>
                  <a:lnTo>
                    <a:pt x="109692" y="607104"/>
                  </a:lnTo>
                  <a:lnTo>
                    <a:pt x="123401" y="665963"/>
                  </a:lnTo>
                  <a:lnTo>
                    <a:pt x="137112" y="727583"/>
                  </a:lnTo>
                  <a:lnTo>
                    <a:pt x="146760" y="788497"/>
                  </a:lnTo>
                  <a:lnTo>
                    <a:pt x="157744" y="850726"/>
                  </a:lnTo>
                  <a:lnTo>
                    <a:pt x="176233" y="907759"/>
                  </a:lnTo>
                  <a:lnTo>
                    <a:pt x="191360" y="959191"/>
                  </a:lnTo>
                  <a:lnTo>
                    <a:pt x="217399" y="1017514"/>
                  </a:lnTo>
                  <a:lnTo>
                    <a:pt x="242460" y="1071523"/>
                  </a:lnTo>
                  <a:lnTo>
                    <a:pt x="291275" y="1129944"/>
                  </a:lnTo>
                  <a:lnTo>
                    <a:pt x="330058" y="1162473"/>
                  </a:lnTo>
                  <a:lnTo>
                    <a:pt x="343439" y="1167760"/>
                  </a:lnTo>
                  <a:lnTo>
                    <a:pt x="370495" y="1169572"/>
                  </a:lnTo>
                  <a:lnTo>
                    <a:pt x="411422" y="1154748"/>
                  </a:lnTo>
                  <a:lnTo>
                    <a:pt x="459773" y="1123780"/>
                  </a:lnTo>
                  <a:lnTo>
                    <a:pt x="519973" y="1085658"/>
                  </a:lnTo>
                  <a:lnTo>
                    <a:pt x="577242" y="1044301"/>
                  </a:lnTo>
                  <a:lnTo>
                    <a:pt x="637328" y="1007529"/>
                  </a:lnTo>
                  <a:lnTo>
                    <a:pt x="689913" y="970807"/>
                  </a:lnTo>
                  <a:lnTo>
                    <a:pt x="745926" y="935722"/>
                  </a:lnTo>
                  <a:lnTo>
                    <a:pt x="794346" y="903828"/>
                  </a:lnTo>
                  <a:lnTo>
                    <a:pt x="845087" y="867633"/>
                  </a:lnTo>
                  <a:lnTo>
                    <a:pt x="908012" y="823271"/>
                  </a:lnTo>
                  <a:lnTo>
                    <a:pt x="971393" y="763670"/>
                  </a:lnTo>
                  <a:lnTo>
                    <a:pt x="1006727" y="711168"/>
                  </a:lnTo>
                  <a:lnTo>
                    <a:pt x="1029215" y="664295"/>
                  </a:lnTo>
                  <a:lnTo>
                    <a:pt x="1038247" y="614183"/>
                  </a:lnTo>
                  <a:lnTo>
                    <a:pt x="1033645" y="568019"/>
                  </a:lnTo>
                  <a:lnTo>
                    <a:pt x="1022633" y="510837"/>
                  </a:lnTo>
                  <a:lnTo>
                    <a:pt x="1009721" y="460209"/>
                  </a:lnTo>
                  <a:lnTo>
                    <a:pt x="980763" y="402156"/>
                  </a:lnTo>
                  <a:lnTo>
                    <a:pt x="945702" y="342614"/>
                  </a:lnTo>
                  <a:lnTo>
                    <a:pt x="909436" y="279902"/>
                  </a:lnTo>
                  <a:lnTo>
                    <a:pt x="882065" y="230127"/>
                  </a:lnTo>
                  <a:lnTo>
                    <a:pt x="854658" y="176785"/>
                  </a:lnTo>
                  <a:lnTo>
                    <a:pt x="818100" y="116635"/>
                  </a:lnTo>
                  <a:lnTo>
                    <a:pt x="761733" y="54699"/>
                  </a:lnTo>
                  <a:lnTo>
                    <a:pt x="711778" y="21650"/>
                  </a:lnTo>
                  <a:lnTo>
                    <a:pt x="650621" y="0"/>
                  </a:lnTo>
                  <a:lnTo>
                    <a:pt x="597849" y="263"/>
                  </a:lnTo>
                  <a:lnTo>
                    <a:pt x="536339" y="9990"/>
                  </a:lnTo>
                  <a:lnTo>
                    <a:pt x="492284" y="18198"/>
                  </a:lnTo>
                  <a:lnTo>
                    <a:pt x="451883" y="28448"/>
                  </a:lnTo>
                  <a:lnTo>
                    <a:pt x="388932" y="55792"/>
                  </a:lnTo>
                  <a:lnTo>
                    <a:pt x="334618" y="75532"/>
                  </a:lnTo>
                  <a:lnTo>
                    <a:pt x="275320" y="102221"/>
                  </a:lnTo>
                  <a:lnTo>
                    <a:pt x="226136" y="124668"/>
                  </a:lnTo>
                  <a:lnTo>
                    <a:pt x="165869" y="159550"/>
                  </a:lnTo>
                  <a:lnTo>
                    <a:pt x="109953" y="195781"/>
                  </a:lnTo>
                  <a:lnTo>
                    <a:pt x="54896" y="239557"/>
                  </a:lnTo>
                  <a:lnTo>
                    <a:pt x="0" y="2916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646601" y="6578381"/>
            <a:ext cx="3435239" cy="1045580"/>
            <a:chOff x="6646601" y="6578381"/>
            <a:chExt cx="3435239" cy="1045580"/>
          </a:xfrm>
        </p:grpSpPr>
        <p:sp>
          <p:nvSpPr>
            <p:cNvPr id="83" name="Freeform 82"/>
            <p:cNvSpPr/>
            <p:nvPr/>
          </p:nvSpPr>
          <p:spPr>
            <a:xfrm>
              <a:off x="6646601" y="7236669"/>
              <a:ext cx="291268" cy="387292"/>
            </a:xfrm>
            <a:custGeom>
              <a:avLst/>
              <a:gdLst/>
              <a:ahLst/>
              <a:cxnLst/>
              <a:rect l="0" t="0" r="0" b="0"/>
              <a:pathLst>
                <a:path w="291268" h="387292">
                  <a:moveTo>
                    <a:pt x="113021" y="0"/>
                  </a:moveTo>
                  <a:lnTo>
                    <a:pt x="92652" y="45309"/>
                  </a:lnTo>
                  <a:lnTo>
                    <a:pt x="77193" y="101448"/>
                  </a:lnTo>
                  <a:lnTo>
                    <a:pt x="64488" y="149905"/>
                  </a:lnTo>
                  <a:lnTo>
                    <a:pt x="58523" y="200657"/>
                  </a:lnTo>
                  <a:lnTo>
                    <a:pt x="43630" y="259523"/>
                  </a:lnTo>
                  <a:lnTo>
                    <a:pt x="18740" y="322441"/>
                  </a:lnTo>
                  <a:lnTo>
                    <a:pt x="618" y="375518"/>
                  </a:lnTo>
                  <a:lnTo>
                    <a:pt x="0" y="384410"/>
                  </a:lnTo>
                  <a:lnTo>
                    <a:pt x="2633" y="387291"/>
                  </a:lnTo>
                  <a:lnTo>
                    <a:pt x="43311" y="370023"/>
                  </a:lnTo>
                  <a:lnTo>
                    <a:pt x="100606" y="340319"/>
                  </a:lnTo>
                  <a:lnTo>
                    <a:pt x="149799" y="330879"/>
                  </a:lnTo>
                  <a:lnTo>
                    <a:pt x="208140" y="314813"/>
                  </a:lnTo>
                  <a:lnTo>
                    <a:pt x="249879" y="305547"/>
                  </a:lnTo>
                  <a:lnTo>
                    <a:pt x="291267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732200" y="7305225"/>
              <a:ext cx="191957" cy="54846"/>
            </a:xfrm>
            <a:custGeom>
              <a:avLst/>
              <a:gdLst/>
              <a:ahLst/>
              <a:cxnLst/>
              <a:rect l="0" t="0" r="0" b="0"/>
              <a:pathLst>
                <a:path w="191957" h="54846">
                  <a:moveTo>
                    <a:pt x="0" y="54845"/>
                  </a:moveTo>
                  <a:lnTo>
                    <a:pt x="55597" y="39931"/>
                  </a:lnTo>
                  <a:lnTo>
                    <a:pt x="104327" y="27066"/>
                  </a:lnTo>
                  <a:lnTo>
                    <a:pt x="154820" y="13606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814467" y="7126980"/>
              <a:ext cx="164535" cy="54845"/>
            </a:xfrm>
            <a:custGeom>
              <a:avLst/>
              <a:gdLst/>
              <a:ahLst/>
              <a:cxnLst/>
              <a:rect l="0" t="0" r="0" b="0"/>
              <a:pathLst>
                <a:path w="164535" h="54845">
                  <a:moveTo>
                    <a:pt x="0" y="54844"/>
                  </a:moveTo>
                  <a:lnTo>
                    <a:pt x="23416" y="34475"/>
                  </a:lnTo>
                  <a:lnTo>
                    <a:pt x="83545" y="9467"/>
                  </a:lnTo>
                  <a:lnTo>
                    <a:pt x="142217" y="187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160759" y="7085846"/>
              <a:ext cx="251381" cy="374906"/>
            </a:xfrm>
            <a:custGeom>
              <a:avLst/>
              <a:gdLst/>
              <a:ahLst/>
              <a:cxnLst/>
              <a:rect l="0" t="0" r="0" b="0"/>
              <a:pathLst>
                <a:path w="251381" h="374906">
                  <a:moveTo>
                    <a:pt x="229578" y="0"/>
                  </a:moveTo>
                  <a:lnTo>
                    <a:pt x="207742" y="7279"/>
                  </a:lnTo>
                  <a:lnTo>
                    <a:pt x="150304" y="53547"/>
                  </a:lnTo>
                  <a:lnTo>
                    <a:pt x="92729" y="113638"/>
                  </a:lnTo>
                  <a:lnTo>
                    <a:pt x="46797" y="169343"/>
                  </a:lnTo>
                  <a:lnTo>
                    <a:pt x="20874" y="210140"/>
                  </a:lnTo>
                  <a:lnTo>
                    <a:pt x="4390" y="267593"/>
                  </a:lnTo>
                  <a:lnTo>
                    <a:pt x="0" y="305301"/>
                  </a:lnTo>
                  <a:lnTo>
                    <a:pt x="6174" y="338310"/>
                  </a:lnTo>
                  <a:lnTo>
                    <a:pt x="12086" y="353511"/>
                  </a:lnTo>
                  <a:lnTo>
                    <a:pt x="22121" y="363645"/>
                  </a:lnTo>
                  <a:lnTo>
                    <a:pt x="49523" y="374905"/>
                  </a:lnTo>
                  <a:lnTo>
                    <a:pt x="99209" y="373965"/>
                  </a:lnTo>
                  <a:lnTo>
                    <a:pt x="126440" y="363750"/>
                  </a:lnTo>
                  <a:lnTo>
                    <a:pt x="187784" y="323649"/>
                  </a:lnTo>
                  <a:lnTo>
                    <a:pt x="228545" y="283704"/>
                  </a:lnTo>
                  <a:lnTo>
                    <a:pt x="238030" y="271403"/>
                  </a:lnTo>
                  <a:lnTo>
                    <a:pt x="248569" y="241486"/>
                  </a:lnTo>
                  <a:lnTo>
                    <a:pt x="251380" y="224976"/>
                  </a:lnTo>
                  <a:lnTo>
                    <a:pt x="248683" y="212446"/>
                  </a:lnTo>
                  <a:lnTo>
                    <a:pt x="242315" y="202569"/>
                  </a:lnTo>
                  <a:lnTo>
                    <a:pt x="233499" y="194461"/>
                  </a:lnTo>
                  <a:lnTo>
                    <a:pt x="223052" y="190580"/>
                  </a:lnTo>
                  <a:lnTo>
                    <a:pt x="199255" y="190328"/>
                  </a:lnTo>
                  <a:lnTo>
                    <a:pt x="137281" y="217510"/>
                  </a:lnTo>
                  <a:lnTo>
                    <a:pt x="106178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623428" y="7017290"/>
              <a:ext cx="123402" cy="411337"/>
            </a:xfrm>
            <a:custGeom>
              <a:avLst/>
              <a:gdLst/>
              <a:ahLst/>
              <a:cxnLst/>
              <a:rect l="0" t="0" r="0" b="0"/>
              <a:pathLst>
                <a:path w="123402" h="411337">
                  <a:moveTo>
                    <a:pt x="123401" y="0"/>
                  </a:moveTo>
                  <a:lnTo>
                    <a:pt x="103031" y="45308"/>
                  </a:lnTo>
                  <a:lnTo>
                    <a:pt x="87573" y="101448"/>
                  </a:lnTo>
                  <a:lnTo>
                    <a:pt x="68701" y="162907"/>
                  </a:lnTo>
                  <a:lnTo>
                    <a:pt x="50303" y="219057"/>
                  </a:lnTo>
                  <a:lnTo>
                    <a:pt x="31999" y="277207"/>
                  </a:lnTo>
                  <a:lnTo>
                    <a:pt x="18283" y="334185"/>
                  </a:lnTo>
                  <a:lnTo>
                    <a:pt x="4063" y="387801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787963" y="6948734"/>
              <a:ext cx="82268" cy="425048"/>
            </a:xfrm>
            <a:custGeom>
              <a:avLst/>
              <a:gdLst/>
              <a:ahLst/>
              <a:cxnLst/>
              <a:rect l="0" t="0" r="0" b="0"/>
              <a:pathLst>
                <a:path w="82268" h="425048">
                  <a:moveTo>
                    <a:pt x="82267" y="0"/>
                  </a:moveTo>
                  <a:lnTo>
                    <a:pt x="67351" y="52870"/>
                  </a:lnTo>
                  <a:lnTo>
                    <a:pt x="58880" y="93577"/>
                  </a:lnTo>
                  <a:lnTo>
                    <a:pt x="50036" y="142139"/>
                  </a:lnTo>
                  <a:lnTo>
                    <a:pt x="45090" y="186066"/>
                  </a:lnTo>
                  <a:lnTo>
                    <a:pt x="38243" y="249119"/>
                  </a:lnTo>
                  <a:lnTo>
                    <a:pt x="26565" y="311981"/>
                  </a:lnTo>
                  <a:lnTo>
                    <a:pt x="13457" y="365139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678272" y="7181824"/>
              <a:ext cx="205669" cy="41135"/>
            </a:xfrm>
            <a:custGeom>
              <a:avLst/>
              <a:gdLst/>
              <a:ahLst/>
              <a:cxnLst/>
              <a:rect l="0" t="0" r="0" b="0"/>
              <a:pathLst>
                <a:path w="205669" h="41135">
                  <a:moveTo>
                    <a:pt x="0" y="41134"/>
                  </a:moveTo>
                  <a:lnTo>
                    <a:pt x="53209" y="31711"/>
                  </a:lnTo>
                  <a:lnTo>
                    <a:pt x="105989" y="27170"/>
                  </a:lnTo>
                  <a:lnTo>
                    <a:pt x="157175" y="16853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993631" y="7003579"/>
              <a:ext cx="27423" cy="329070"/>
            </a:xfrm>
            <a:custGeom>
              <a:avLst/>
              <a:gdLst/>
              <a:ahLst/>
              <a:cxnLst/>
              <a:rect l="0" t="0" r="0" b="0"/>
              <a:pathLst>
                <a:path w="27423" h="329070">
                  <a:moveTo>
                    <a:pt x="27422" y="0"/>
                  </a:moveTo>
                  <a:lnTo>
                    <a:pt x="17999" y="45309"/>
                  </a:lnTo>
                  <a:lnTo>
                    <a:pt x="14981" y="104494"/>
                  </a:lnTo>
                  <a:lnTo>
                    <a:pt x="14276" y="148006"/>
                  </a:lnTo>
                  <a:lnTo>
                    <a:pt x="13962" y="192736"/>
                  </a:lnTo>
                  <a:lnTo>
                    <a:pt x="9722" y="252618"/>
                  </a:lnTo>
                  <a:lnTo>
                    <a:pt x="2881" y="295245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966208" y="6966121"/>
              <a:ext cx="223421" cy="421372"/>
            </a:xfrm>
            <a:custGeom>
              <a:avLst/>
              <a:gdLst/>
              <a:ahLst/>
              <a:cxnLst/>
              <a:rect l="0" t="0" r="0" b="0"/>
              <a:pathLst>
                <a:path w="223421" h="421372">
                  <a:moveTo>
                    <a:pt x="41133" y="160859"/>
                  </a:moveTo>
                  <a:lnTo>
                    <a:pt x="41133" y="101198"/>
                  </a:lnTo>
                  <a:lnTo>
                    <a:pt x="44181" y="68833"/>
                  </a:lnTo>
                  <a:lnTo>
                    <a:pt x="55691" y="39215"/>
                  </a:lnTo>
                  <a:lnTo>
                    <a:pt x="86580" y="4124"/>
                  </a:lnTo>
                  <a:lnTo>
                    <a:pt x="98854" y="0"/>
                  </a:lnTo>
                  <a:lnTo>
                    <a:pt x="124679" y="3544"/>
                  </a:lnTo>
                  <a:lnTo>
                    <a:pt x="164913" y="22669"/>
                  </a:lnTo>
                  <a:lnTo>
                    <a:pt x="198501" y="54912"/>
                  </a:lnTo>
                  <a:lnTo>
                    <a:pt x="220472" y="93412"/>
                  </a:lnTo>
                  <a:lnTo>
                    <a:pt x="223420" y="128343"/>
                  </a:lnTo>
                  <a:lnTo>
                    <a:pt x="216514" y="182709"/>
                  </a:lnTo>
                  <a:lnTo>
                    <a:pt x="200757" y="227764"/>
                  </a:lnTo>
                  <a:lnTo>
                    <a:pt x="159317" y="288330"/>
                  </a:lnTo>
                  <a:lnTo>
                    <a:pt x="114175" y="346073"/>
                  </a:lnTo>
                  <a:lnTo>
                    <a:pt x="57311" y="384379"/>
                  </a:lnTo>
                  <a:lnTo>
                    <a:pt x="0" y="4213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301710" y="6989868"/>
              <a:ext cx="404904" cy="219380"/>
            </a:xfrm>
            <a:custGeom>
              <a:avLst/>
              <a:gdLst/>
              <a:ahLst/>
              <a:cxnLst/>
              <a:rect l="0" t="0" r="0" b="0"/>
              <a:pathLst>
                <a:path w="404904" h="219380">
                  <a:moveTo>
                    <a:pt x="7278" y="219379"/>
                  </a:moveTo>
                  <a:lnTo>
                    <a:pt x="0" y="190264"/>
                  </a:lnTo>
                  <a:lnTo>
                    <a:pt x="4551" y="159720"/>
                  </a:lnTo>
                  <a:lnTo>
                    <a:pt x="24244" y="108263"/>
                  </a:lnTo>
                  <a:lnTo>
                    <a:pt x="42240" y="75539"/>
                  </a:lnTo>
                  <a:lnTo>
                    <a:pt x="78068" y="41510"/>
                  </a:lnTo>
                  <a:lnTo>
                    <a:pt x="104250" y="27081"/>
                  </a:lnTo>
                  <a:lnTo>
                    <a:pt x="116106" y="25671"/>
                  </a:lnTo>
                  <a:lnTo>
                    <a:pt x="137406" y="32230"/>
                  </a:lnTo>
                  <a:lnTo>
                    <a:pt x="152965" y="53426"/>
                  </a:lnTo>
                  <a:lnTo>
                    <a:pt x="174353" y="91495"/>
                  </a:lnTo>
                  <a:lnTo>
                    <a:pt x="182647" y="102130"/>
                  </a:lnTo>
                  <a:lnTo>
                    <a:pt x="192747" y="107696"/>
                  </a:lnTo>
                  <a:lnTo>
                    <a:pt x="216156" y="109820"/>
                  </a:lnTo>
                  <a:lnTo>
                    <a:pt x="279372" y="87822"/>
                  </a:lnTo>
                  <a:lnTo>
                    <a:pt x="329452" y="61399"/>
                  </a:lnTo>
                  <a:lnTo>
                    <a:pt x="375215" y="20423"/>
                  </a:lnTo>
                  <a:lnTo>
                    <a:pt x="40490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801175" y="6811621"/>
              <a:ext cx="248219" cy="368315"/>
            </a:xfrm>
            <a:custGeom>
              <a:avLst/>
              <a:gdLst/>
              <a:ahLst/>
              <a:cxnLst/>
              <a:rect l="0" t="0" r="0" b="0"/>
              <a:pathLst>
                <a:path w="248219" h="368315">
                  <a:moveTo>
                    <a:pt x="207084" y="0"/>
                  </a:moveTo>
                  <a:lnTo>
                    <a:pt x="177254" y="48808"/>
                  </a:lnTo>
                  <a:lnTo>
                    <a:pt x="142623" y="108498"/>
                  </a:lnTo>
                  <a:lnTo>
                    <a:pt x="108256" y="165028"/>
                  </a:lnTo>
                  <a:lnTo>
                    <a:pt x="83686" y="215463"/>
                  </a:lnTo>
                  <a:lnTo>
                    <a:pt x="52199" y="266631"/>
                  </a:lnTo>
                  <a:lnTo>
                    <a:pt x="13084" y="327570"/>
                  </a:lnTo>
                  <a:lnTo>
                    <a:pt x="0" y="355826"/>
                  </a:lnTo>
                  <a:lnTo>
                    <a:pt x="472" y="363666"/>
                  </a:lnTo>
                  <a:lnTo>
                    <a:pt x="5357" y="367368"/>
                  </a:lnTo>
                  <a:lnTo>
                    <a:pt x="13185" y="368314"/>
                  </a:lnTo>
                  <a:lnTo>
                    <a:pt x="53316" y="355086"/>
                  </a:lnTo>
                  <a:lnTo>
                    <a:pt x="112048" y="323319"/>
                  </a:lnTo>
                  <a:lnTo>
                    <a:pt x="163013" y="296727"/>
                  </a:lnTo>
                  <a:lnTo>
                    <a:pt x="222642" y="268569"/>
                  </a:lnTo>
                  <a:lnTo>
                    <a:pt x="248218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9189459" y="6796203"/>
              <a:ext cx="199186" cy="316274"/>
            </a:xfrm>
            <a:custGeom>
              <a:avLst/>
              <a:gdLst/>
              <a:ahLst/>
              <a:cxnLst/>
              <a:rect l="0" t="0" r="0" b="0"/>
              <a:pathLst>
                <a:path w="199186" h="316274">
                  <a:moveTo>
                    <a:pt x="93024" y="56552"/>
                  </a:moveTo>
                  <a:lnTo>
                    <a:pt x="52343" y="105360"/>
                  </a:lnTo>
                  <a:lnTo>
                    <a:pt x="22695" y="165050"/>
                  </a:lnTo>
                  <a:lnTo>
                    <a:pt x="7015" y="214302"/>
                  </a:lnTo>
                  <a:lnTo>
                    <a:pt x="0" y="267489"/>
                  </a:lnTo>
                  <a:lnTo>
                    <a:pt x="6484" y="295539"/>
                  </a:lnTo>
                  <a:lnTo>
                    <a:pt x="12479" y="307285"/>
                  </a:lnTo>
                  <a:lnTo>
                    <a:pt x="21045" y="313592"/>
                  </a:lnTo>
                  <a:lnTo>
                    <a:pt x="31327" y="316273"/>
                  </a:lnTo>
                  <a:lnTo>
                    <a:pt x="67635" y="312768"/>
                  </a:lnTo>
                  <a:lnTo>
                    <a:pt x="92405" y="304491"/>
                  </a:lnTo>
                  <a:lnTo>
                    <a:pt x="113569" y="290656"/>
                  </a:lnTo>
                  <a:lnTo>
                    <a:pt x="142616" y="258458"/>
                  </a:lnTo>
                  <a:lnTo>
                    <a:pt x="170519" y="205415"/>
                  </a:lnTo>
                  <a:lnTo>
                    <a:pt x="190805" y="148734"/>
                  </a:lnTo>
                  <a:lnTo>
                    <a:pt x="199185" y="86066"/>
                  </a:lnTo>
                  <a:lnTo>
                    <a:pt x="194390" y="33812"/>
                  </a:lnTo>
                  <a:lnTo>
                    <a:pt x="188024" y="21587"/>
                  </a:lnTo>
                  <a:lnTo>
                    <a:pt x="168763" y="3942"/>
                  </a:lnTo>
                  <a:lnTo>
                    <a:pt x="157228" y="150"/>
                  </a:lnTo>
                  <a:lnTo>
                    <a:pt x="132223" y="0"/>
                  </a:lnTo>
                  <a:lnTo>
                    <a:pt x="109938" y="9074"/>
                  </a:lnTo>
                  <a:lnTo>
                    <a:pt x="70805" y="39726"/>
                  </a:lnTo>
                  <a:lnTo>
                    <a:pt x="50217" y="87961"/>
                  </a:lnTo>
                  <a:lnTo>
                    <a:pt x="34467" y="143218"/>
                  </a:lnTo>
                  <a:lnTo>
                    <a:pt x="35866" y="202489"/>
                  </a:lnTo>
                  <a:lnTo>
                    <a:pt x="38179" y="23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309905" y="6948734"/>
              <a:ext cx="95980" cy="205669"/>
            </a:xfrm>
            <a:custGeom>
              <a:avLst/>
              <a:gdLst/>
              <a:ahLst/>
              <a:cxnLst/>
              <a:rect l="0" t="0" r="0" b="0"/>
              <a:pathLst>
                <a:path w="95980" h="205669">
                  <a:moveTo>
                    <a:pt x="0" y="0"/>
                  </a:moveTo>
                  <a:lnTo>
                    <a:pt x="26363" y="57252"/>
                  </a:lnTo>
                  <a:lnTo>
                    <a:pt x="58586" y="110165"/>
                  </a:lnTo>
                  <a:lnTo>
                    <a:pt x="81202" y="164628"/>
                  </a:lnTo>
                  <a:lnTo>
                    <a:pt x="95979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9484806" y="6694575"/>
              <a:ext cx="209014" cy="407965"/>
            </a:xfrm>
            <a:custGeom>
              <a:avLst/>
              <a:gdLst/>
              <a:ahLst/>
              <a:cxnLst/>
              <a:rect l="0" t="0" r="0" b="0"/>
              <a:pathLst>
                <a:path w="209014" h="407965">
                  <a:moveTo>
                    <a:pt x="58190" y="103336"/>
                  </a:moveTo>
                  <a:lnTo>
                    <a:pt x="48767" y="139222"/>
                  </a:lnTo>
                  <a:lnTo>
                    <a:pt x="45749" y="195389"/>
                  </a:lnTo>
                  <a:lnTo>
                    <a:pt x="45043" y="238196"/>
                  </a:lnTo>
                  <a:lnTo>
                    <a:pt x="40668" y="282612"/>
                  </a:lnTo>
                  <a:lnTo>
                    <a:pt x="35167" y="326220"/>
                  </a:lnTo>
                  <a:lnTo>
                    <a:pt x="29024" y="381984"/>
                  </a:lnTo>
                  <a:lnTo>
                    <a:pt x="16789" y="407964"/>
                  </a:lnTo>
                  <a:lnTo>
                    <a:pt x="10785" y="406971"/>
                  </a:lnTo>
                  <a:lnTo>
                    <a:pt x="50" y="381491"/>
                  </a:lnTo>
                  <a:lnTo>
                    <a:pt x="0" y="323033"/>
                  </a:lnTo>
                  <a:lnTo>
                    <a:pt x="1858" y="279692"/>
                  </a:lnTo>
                  <a:lnTo>
                    <a:pt x="6967" y="220591"/>
                  </a:lnTo>
                  <a:lnTo>
                    <a:pt x="22342" y="159675"/>
                  </a:lnTo>
                  <a:lnTo>
                    <a:pt x="40050" y="103631"/>
                  </a:lnTo>
                  <a:lnTo>
                    <a:pt x="55185" y="63813"/>
                  </a:lnTo>
                  <a:lnTo>
                    <a:pt x="95561" y="5463"/>
                  </a:lnTo>
                  <a:lnTo>
                    <a:pt x="107480" y="0"/>
                  </a:lnTo>
                  <a:lnTo>
                    <a:pt x="136973" y="2056"/>
                  </a:lnTo>
                  <a:lnTo>
                    <a:pt x="147276" y="9917"/>
                  </a:lnTo>
                  <a:lnTo>
                    <a:pt x="158722" y="34902"/>
                  </a:lnTo>
                  <a:lnTo>
                    <a:pt x="157205" y="50095"/>
                  </a:lnTo>
                  <a:lnTo>
                    <a:pt x="133232" y="100595"/>
                  </a:lnTo>
                  <a:lnTo>
                    <a:pt x="98706" y="151106"/>
                  </a:lnTo>
                  <a:lnTo>
                    <a:pt x="49569" y="206922"/>
                  </a:lnTo>
                  <a:lnTo>
                    <a:pt x="21781" y="235424"/>
                  </a:lnTo>
                  <a:lnTo>
                    <a:pt x="18683" y="244715"/>
                  </a:lnTo>
                  <a:lnTo>
                    <a:pt x="19664" y="253957"/>
                  </a:lnTo>
                  <a:lnTo>
                    <a:pt x="28879" y="272351"/>
                  </a:lnTo>
                  <a:lnTo>
                    <a:pt x="43132" y="290682"/>
                  </a:lnTo>
                  <a:lnTo>
                    <a:pt x="67748" y="304923"/>
                  </a:lnTo>
                  <a:lnTo>
                    <a:pt x="115867" y="317443"/>
                  </a:lnTo>
                  <a:lnTo>
                    <a:pt x="164656" y="317090"/>
                  </a:lnTo>
                  <a:lnTo>
                    <a:pt x="209013" y="3090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9858354" y="6578381"/>
              <a:ext cx="223486" cy="441336"/>
            </a:xfrm>
            <a:custGeom>
              <a:avLst/>
              <a:gdLst/>
              <a:ahLst/>
              <a:cxnLst/>
              <a:rect l="0" t="0" r="0" b="0"/>
              <a:pathLst>
                <a:path w="223486" h="441336">
                  <a:moveTo>
                    <a:pt x="68556" y="164685"/>
                  </a:moveTo>
                  <a:lnTo>
                    <a:pt x="57704" y="213493"/>
                  </a:lnTo>
                  <a:lnTo>
                    <a:pt x="51629" y="267000"/>
                  </a:lnTo>
                  <a:lnTo>
                    <a:pt x="44243" y="327034"/>
                  </a:lnTo>
                  <a:lnTo>
                    <a:pt x="37992" y="379354"/>
                  </a:lnTo>
                  <a:lnTo>
                    <a:pt x="22231" y="437979"/>
                  </a:lnTo>
                  <a:lnTo>
                    <a:pt x="19391" y="441335"/>
                  </a:lnTo>
                  <a:lnTo>
                    <a:pt x="17498" y="437480"/>
                  </a:lnTo>
                  <a:lnTo>
                    <a:pt x="7180" y="380228"/>
                  </a:lnTo>
                  <a:lnTo>
                    <a:pt x="9406" y="332145"/>
                  </a:lnTo>
                  <a:lnTo>
                    <a:pt x="12436" y="274395"/>
                  </a:lnTo>
                  <a:lnTo>
                    <a:pt x="20612" y="223598"/>
                  </a:lnTo>
                  <a:lnTo>
                    <a:pt x="40070" y="162442"/>
                  </a:lnTo>
                  <a:lnTo>
                    <a:pt x="72303" y="103420"/>
                  </a:lnTo>
                  <a:lnTo>
                    <a:pt x="109276" y="49707"/>
                  </a:lnTo>
                  <a:lnTo>
                    <a:pt x="141729" y="14665"/>
                  </a:lnTo>
                  <a:lnTo>
                    <a:pt x="166586" y="0"/>
                  </a:lnTo>
                  <a:lnTo>
                    <a:pt x="178090" y="50"/>
                  </a:lnTo>
                  <a:lnTo>
                    <a:pt x="188806" y="4654"/>
                  </a:lnTo>
                  <a:lnTo>
                    <a:pt x="207315" y="21957"/>
                  </a:lnTo>
                  <a:lnTo>
                    <a:pt x="220619" y="44882"/>
                  </a:lnTo>
                  <a:lnTo>
                    <a:pt x="223485" y="70305"/>
                  </a:lnTo>
                  <a:lnTo>
                    <a:pt x="218157" y="95316"/>
                  </a:lnTo>
                  <a:lnTo>
                    <a:pt x="196504" y="128050"/>
                  </a:lnTo>
                  <a:lnTo>
                    <a:pt x="160295" y="164494"/>
                  </a:lnTo>
                  <a:lnTo>
                    <a:pt x="98300" y="200816"/>
                  </a:lnTo>
                  <a:lnTo>
                    <a:pt x="51471" y="222110"/>
                  </a:lnTo>
                  <a:lnTo>
                    <a:pt x="0" y="2469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460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20800"/>
            <a:ext cx="5580761" cy="240385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825500" y="13970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02000" y="381000"/>
            <a:ext cx="314270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Quiz 2 Review Page 2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743700"/>
            <a:ext cx="9185529" cy="94551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950" y="8064500"/>
            <a:ext cx="2907157" cy="232791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00" y="8350250"/>
            <a:ext cx="3753739" cy="243395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8" name="TextBox 7"/>
          <p:cNvSpPr txBox="1"/>
          <p:nvPr/>
        </p:nvSpPr>
        <p:spPr>
          <a:xfrm>
            <a:off x="838200" y="83566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42000" y="84582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277895" y="3544419"/>
            <a:ext cx="2234926" cy="1035632"/>
            <a:chOff x="4277895" y="3544419"/>
            <a:chExt cx="2234926" cy="1035632"/>
          </a:xfrm>
        </p:grpSpPr>
        <p:sp>
          <p:nvSpPr>
            <p:cNvPr id="10" name="Freeform 9"/>
            <p:cNvSpPr/>
            <p:nvPr/>
          </p:nvSpPr>
          <p:spPr>
            <a:xfrm>
              <a:off x="4538407" y="3669906"/>
              <a:ext cx="219381" cy="246802"/>
            </a:xfrm>
            <a:custGeom>
              <a:avLst/>
              <a:gdLst/>
              <a:ahLst/>
              <a:cxnLst/>
              <a:rect l="0" t="0" r="0" b="0"/>
              <a:pathLst>
                <a:path w="219381" h="246802">
                  <a:moveTo>
                    <a:pt x="0" y="0"/>
                  </a:moveTo>
                  <a:lnTo>
                    <a:pt x="45448" y="57252"/>
                  </a:lnTo>
                  <a:lnTo>
                    <a:pt x="104731" y="110165"/>
                  </a:lnTo>
                  <a:lnTo>
                    <a:pt x="158710" y="171029"/>
                  </a:lnTo>
                  <a:lnTo>
                    <a:pt x="201441" y="219031"/>
                  </a:lnTo>
                  <a:lnTo>
                    <a:pt x="21938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538407" y="3601350"/>
              <a:ext cx="274226" cy="383915"/>
            </a:xfrm>
            <a:custGeom>
              <a:avLst/>
              <a:gdLst/>
              <a:ahLst/>
              <a:cxnLst/>
              <a:rect l="0" t="0" r="0" b="0"/>
              <a:pathLst>
                <a:path w="274226" h="383915">
                  <a:moveTo>
                    <a:pt x="274225" y="0"/>
                  </a:moveTo>
                  <a:lnTo>
                    <a:pt x="259667" y="14558"/>
                  </a:lnTo>
                  <a:lnTo>
                    <a:pt x="235350" y="70190"/>
                  </a:lnTo>
                  <a:lnTo>
                    <a:pt x="203799" y="128117"/>
                  </a:lnTo>
                  <a:lnTo>
                    <a:pt x="172952" y="174057"/>
                  </a:lnTo>
                  <a:lnTo>
                    <a:pt x="116272" y="234645"/>
                  </a:lnTo>
                  <a:lnTo>
                    <a:pt x="72884" y="290998"/>
                  </a:lnTo>
                  <a:lnTo>
                    <a:pt x="52065" y="325914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277895" y="4013989"/>
              <a:ext cx="658138" cy="26120"/>
            </a:xfrm>
            <a:custGeom>
              <a:avLst/>
              <a:gdLst/>
              <a:ahLst/>
              <a:cxnLst/>
              <a:rect l="0" t="0" r="0" b="0"/>
              <a:pathLst>
                <a:path w="658138" h="26120">
                  <a:moveTo>
                    <a:pt x="0" y="26119"/>
                  </a:moveTo>
                  <a:lnTo>
                    <a:pt x="37409" y="16696"/>
                  </a:lnTo>
                  <a:lnTo>
                    <a:pt x="99953" y="13678"/>
                  </a:lnTo>
                  <a:lnTo>
                    <a:pt x="158433" y="11261"/>
                  </a:lnTo>
                  <a:lnTo>
                    <a:pt x="214355" y="3097"/>
                  </a:lnTo>
                  <a:lnTo>
                    <a:pt x="269519" y="0"/>
                  </a:lnTo>
                  <a:lnTo>
                    <a:pt x="324459" y="607"/>
                  </a:lnTo>
                  <a:lnTo>
                    <a:pt x="380855" y="8234"/>
                  </a:lnTo>
                  <a:lnTo>
                    <a:pt x="423180" y="10553"/>
                  </a:lnTo>
                  <a:lnTo>
                    <a:pt x="475507" y="15646"/>
                  </a:lnTo>
                  <a:lnTo>
                    <a:pt x="531265" y="21465"/>
                  </a:lnTo>
                  <a:lnTo>
                    <a:pt x="581437" y="24051"/>
                  </a:lnTo>
                  <a:lnTo>
                    <a:pt x="616939" y="25200"/>
                  </a:lnTo>
                  <a:lnTo>
                    <a:pt x="658137" y="261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360162" y="4163509"/>
              <a:ext cx="137113" cy="315359"/>
            </a:xfrm>
            <a:custGeom>
              <a:avLst/>
              <a:gdLst/>
              <a:ahLst/>
              <a:cxnLst/>
              <a:rect l="0" t="0" r="0" b="0"/>
              <a:pathLst>
                <a:path w="137113" h="315359">
                  <a:moveTo>
                    <a:pt x="137112" y="0"/>
                  </a:moveTo>
                  <a:lnTo>
                    <a:pt x="107282" y="52870"/>
                  </a:lnTo>
                  <a:lnTo>
                    <a:pt x="85617" y="113167"/>
                  </a:lnTo>
                  <a:lnTo>
                    <a:pt x="65486" y="167088"/>
                  </a:lnTo>
                  <a:lnTo>
                    <a:pt x="38665" y="219884"/>
                  </a:lnTo>
                  <a:lnTo>
                    <a:pt x="18697" y="280700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507775" y="4177220"/>
              <a:ext cx="332280" cy="402831"/>
            </a:xfrm>
            <a:custGeom>
              <a:avLst/>
              <a:gdLst/>
              <a:ahLst/>
              <a:cxnLst/>
              <a:rect l="0" t="0" r="0" b="0"/>
              <a:pathLst>
                <a:path w="332280" h="402831">
                  <a:moveTo>
                    <a:pt x="167745" y="0"/>
                  </a:moveTo>
                  <a:lnTo>
                    <a:pt x="224997" y="45447"/>
                  </a:lnTo>
                  <a:lnTo>
                    <a:pt x="249879" y="90825"/>
                  </a:lnTo>
                  <a:lnTo>
                    <a:pt x="259621" y="142864"/>
                  </a:lnTo>
                  <a:lnTo>
                    <a:pt x="251966" y="204096"/>
                  </a:lnTo>
                  <a:lnTo>
                    <a:pt x="238572" y="244812"/>
                  </a:lnTo>
                  <a:lnTo>
                    <a:pt x="198833" y="303491"/>
                  </a:lnTo>
                  <a:lnTo>
                    <a:pt x="144813" y="364992"/>
                  </a:lnTo>
                  <a:lnTo>
                    <a:pt x="110168" y="385586"/>
                  </a:lnTo>
                  <a:lnTo>
                    <a:pt x="70957" y="401337"/>
                  </a:lnTo>
                  <a:lnTo>
                    <a:pt x="43984" y="402830"/>
                  </a:lnTo>
                  <a:lnTo>
                    <a:pt x="30393" y="401095"/>
                  </a:lnTo>
                  <a:lnTo>
                    <a:pt x="19809" y="395368"/>
                  </a:lnTo>
                  <a:lnTo>
                    <a:pt x="3985" y="376817"/>
                  </a:lnTo>
                  <a:lnTo>
                    <a:pt x="0" y="349275"/>
                  </a:lnTo>
                  <a:lnTo>
                    <a:pt x="4830" y="319768"/>
                  </a:lnTo>
                  <a:lnTo>
                    <a:pt x="36820" y="267873"/>
                  </a:lnTo>
                  <a:lnTo>
                    <a:pt x="60805" y="239409"/>
                  </a:lnTo>
                  <a:lnTo>
                    <a:pt x="117506" y="204659"/>
                  </a:lnTo>
                  <a:lnTo>
                    <a:pt x="151510" y="189985"/>
                  </a:lnTo>
                  <a:lnTo>
                    <a:pt x="186936" y="183463"/>
                  </a:lnTo>
                  <a:lnTo>
                    <a:pt x="218931" y="188690"/>
                  </a:lnTo>
                  <a:lnTo>
                    <a:pt x="246862" y="202693"/>
                  </a:lnTo>
                  <a:lnTo>
                    <a:pt x="279717" y="237795"/>
                  </a:lnTo>
                  <a:lnTo>
                    <a:pt x="314054" y="299416"/>
                  </a:lnTo>
                  <a:lnTo>
                    <a:pt x="332279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169123" y="4082512"/>
              <a:ext cx="219380" cy="12442"/>
            </a:xfrm>
            <a:custGeom>
              <a:avLst/>
              <a:gdLst/>
              <a:ahLst/>
              <a:cxnLst/>
              <a:rect l="0" t="0" r="0" b="0"/>
              <a:pathLst>
                <a:path w="219380" h="12442">
                  <a:moveTo>
                    <a:pt x="0" y="12441"/>
                  </a:moveTo>
                  <a:lnTo>
                    <a:pt x="35886" y="3018"/>
                  </a:lnTo>
                  <a:lnTo>
                    <a:pt x="90530" y="0"/>
                  </a:lnTo>
                  <a:lnTo>
                    <a:pt x="144469" y="630"/>
                  </a:lnTo>
                  <a:lnTo>
                    <a:pt x="196287" y="9657"/>
                  </a:lnTo>
                  <a:lnTo>
                    <a:pt x="219379" y="12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196545" y="4177220"/>
              <a:ext cx="233092" cy="13713"/>
            </a:xfrm>
            <a:custGeom>
              <a:avLst/>
              <a:gdLst/>
              <a:ahLst/>
              <a:cxnLst/>
              <a:rect l="0" t="0" r="0" b="0"/>
              <a:pathLst>
                <a:path w="233092" h="13713">
                  <a:moveTo>
                    <a:pt x="0" y="13712"/>
                  </a:moveTo>
                  <a:lnTo>
                    <a:pt x="53209" y="12188"/>
                  </a:lnTo>
                  <a:lnTo>
                    <a:pt x="105989" y="4289"/>
                  </a:lnTo>
                  <a:lnTo>
                    <a:pt x="160222" y="1271"/>
                  </a:lnTo>
                  <a:lnTo>
                    <a:pt x="216891" y="251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936950" y="3573928"/>
              <a:ext cx="41135" cy="315358"/>
            </a:xfrm>
            <a:custGeom>
              <a:avLst/>
              <a:gdLst/>
              <a:ahLst/>
              <a:cxnLst/>
              <a:rect l="0" t="0" r="0" b="0"/>
              <a:pathLst>
                <a:path w="41135" h="315358">
                  <a:moveTo>
                    <a:pt x="41134" y="0"/>
                  </a:moveTo>
                  <a:lnTo>
                    <a:pt x="37071" y="59659"/>
                  </a:lnTo>
                  <a:lnTo>
                    <a:pt x="30281" y="111116"/>
                  </a:lnTo>
                  <a:lnTo>
                    <a:pt x="24207" y="164957"/>
                  </a:lnTo>
                  <a:lnTo>
                    <a:pt x="12759" y="219504"/>
                  </a:lnTo>
                  <a:lnTo>
                    <a:pt x="3781" y="270198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111287" y="3544419"/>
              <a:ext cx="247079" cy="309920"/>
            </a:xfrm>
            <a:custGeom>
              <a:avLst/>
              <a:gdLst/>
              <a:ahLst/>
              <a:cxnLst/>
              <a:rect l="0" t="0" r="0" b="0"/>
              <a:pathLst>
                <a:path w="247079" h="309920">
                  <a:moveTo>
                    <a:pt x="72465" y="29509"/>
                  </a:moveTo>
                  <a:lnTo>
                    <a:pt x="42635" y="78316"/>
                  </a:lnTo>
                  <a:lnTo>
                    <a:pt x="15282" y="138005"/>
                  </a:lnTo>
                  <a:lnTo>
                    <a:pt x="0" y="187257"/>
                  </a:lnTo>
                  <a:lnTo>
                    <a:pt x="381" y="247724"/>
                  </a:lnTo>
                  <a:lnTo>
                    <a:pt x="10466" y="279347"/>
                  </a:lnTo>
                  <a:lnTo>
                    <a:pt x="17421" y="292046"/>
                  </a:lnTo>
                  <a:lnTo>
                    <a:pt x="28151" y="300512"/>
                  </a:lnTo>
                  <a:lnTo>
                    <a:pt x="56325" y="309919"/>
                  </a:lnTo>
                  <a:lnTo>
                    <a:pt x="99167" y="307935"/>
                  </a:lnTo>
                  <a:lnTo>
                    <a:pt x="148086" y="283142"/>
                  </a:lnTo>
                  <a:lnTo>
                    <a:pt x="197318" y="233817"/>
                  </a:lnTo>
                  <a:lnTo>
                    <a:pt x="225411" y="192117"/>
                  </a:lnTo>
                  <a:lnTo>
                    <a:pt x="242537" y="141844"/>
                  </a:lnTo>
                  <a:lnTo>
                    <a:pt x="247078" y="106350"/>
                  </a:lnTo>
                  <a:lnTo>
                    <a:pt x="240971" y="74324"/>
                  </a:lnTo>
                  <a:lnTo>
                    <a:pt x="220402" y="34662"/>
                  </a:lnTo>
                  <a:lnTo>
                    <a:pt x="202201" y="15041"/>
                  </a:lnTo>
                  <a:lnTo>
                    <a:pt x="178876" y="1242"/>
                  </a:lnTo>
                  <a:lnTo>
                    <a:pt x="166258" y="0"/>
                  </a:lnTo>
                  <a:lnTo>
                    <a:pt x="140050" y="6745"/>
                  </a:lnTo>
                  <a:lnTo>
                    <a:pt x="87508" y="45325"/>
                  </a:lnTo>
                  <a:lnTo>
                    <a:pt x="65947" y="64976"/>
                  </a:lnTo>
                  <a:lnTo>
                    <a:pt x="43957" y="107727"/>
                  </a:lnTo>
                  <a:lnTo>
                    <a:pt x="24402" y="162774"/>
                  </a:lnTo>
                  <a:lnTo>
                    <a:pt x="17620" y="1940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758705" y="3916707"/>
              <a:ext cx="754116" cy="41135"/>
            </a:xfrm>
            <a:custGeom>
              <a:avLst/>
              <a:gdLst/>
              <a:ahLst/>
              <a:cxnLst/>
              <a:rect l="0" t="0" r="0" b="0"/>
              <a:pathLst>
                <a:path w="754116" h="41135">
                  <a:moveTo>
                    <a:pt x="0" y="0"/>
                  </a:moveTo>
                  <a:lnTo>
                    <a:pt x="37409" y="9423"/>
                  </a:lnTo>
                  <a:lnTo>
                    <a:pt x="79088" y="11806"/>
                  </a:lnTo>
                  <a:lnTo>
                    <a:pt x="128081" y="12864"/>
                  </a:lnTo>
                  <a:lnTo>
                    <a:pt x="177279" y="13335"/>
                  </a:lnTo>
                  <a:lnTo>
                    <a:pt x="239236" y="13600"/>
                  </a:lnTo>
                  <a:lnTo>
                    <a:pt x="297712" y="13678"/>
                  </a:lnTo>
                  <a:lnTo>
                    <a:pt x="361081" y="13702"/>
                  </a:lnTo>
                  <a:lnTo>
                    <a:pt x="419128" y="13709"/>
                  </a:lnTo>
                  <a:lnTo>
                    <a:pt x="474921" y="13710"/>
                  </a:lnTo>
                  <a:lnTo>
                    <a:pt x="530048" y="13711"/>
                  </a:lnTo>
                  <a:lnTo>
                    <a:pt x="583452" y="15235"/>
                  </a:lnTo>
                  <a:lnTo>
                    <a:pt x="630422" y="23135"/>
                  </a:lnTo>
                  <a:lnTo>
                    <a:pt x="682257" y="27676"/>
                  </a:lnTo>
                  <a:lnTo>
                    <a:pt x="738115" y="38024"/>
                  </a:lnTo>
                  <a:lnTo>
                    <a:pt x="754115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863155" y="3985264"/>
              <a:ext cx="313515" cy="342781"/>
            </a:xfrm>
            <a:custGeom>
              <a:avLst/>
              <a:gdLst/>
              <a:ahLst/>
              <a:cxnLst/>
              <a:rect l="0" t="0" r="0" b="0"/>
              <a:pathLst>
                <a:path w="313515" h="342781">
                  <a:moveTo>
                    <a:pt x="293174" y="0"/>
                  </a:moveTo>
                  <a:lnTo>
                    <a:pt x="308089" y="55597"/>
                  </a:lnTo>
                  <a:lnTo>
                    <a:pt x="313514" y="84124"/>
                  </a:lnTo>
                  <a:lnTo>
                    <a:pt x="306480" y="134446"/>
                  </a:lnTo>
                  <a:lnTo>
                    <a:pt x="284252" y="186427"/>
                  </a:lnTo>
                  <a:lnTo>
                    <a:pt x="232505" y="245709"/>
                  </a:lnTo>
                  <a:lnTo>
                    <a:pt x="185822" y="279486"/>
                  </a:lnTo>
                  <a:lnTo>
                    <a:pt x="154054" y="291797"/>
                  </a:lnTo>
                  <a:lnTo>
                    <a:pt x="96391" y="297204"/>
                  </a:lnTo>
                  <a:lnTo>
                    <a:pt x="49005" y="288312"/>
                  </a:lnTo>
                  <a:lnTo>
                    <a:pt x="20120" y="274899"/>
                  </a:lnTo>
                  <a:lnTo>
                    <a:pt x="10590" y="264010"/>
                  </a:lnTo>
                  <a:lnTo>
                    <a:pt x="0" y="235660"/>
                  </a:lnTo>
                  <a:lnTo>
                    <a:pt x="1746" y="224139"/>
                  </a:lnTo>
                  <a:lnTo>
                    <a:pt x="7480" y="214935"/>
                  </a:lnTo>
                  <a:lnTo>
                    <a:pt x="15874" y="207275"/>
                  </a:lnTo>
                  <a:lnTo>
                    <a:pt x="41450" y="198765"/>
                  </a:lnTo>
                  <a:lnTo>
                    <a:pt x="71608" y="196506"/>
                  </a:lnTo>
                  <a:lnTo>
                    <a:pt x="100245" y="200580"/>
                  </a:lnTo>
                  <a:lnTo>
                    <a:pt x="124145" y="215594"/>
                  </a:lnTo>
                  <a:lnTo>
                    <a:pt x="172229" y="266108"/>
                  </a:lnTo>
                  <a:lnTo>
                    <a:pt x="195876" y="312400"/>
                  </a:lnTo>
                  <a:lnTo>
                    <a:pt x="210907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269976" y="4053819"/>
              <a:ext cx="154807" cy="256677"/>
            </a:xfrm>
            <a:custGeom>
              <a:avLst/>
              <a:gdLst/>
              <a:ahLst/>
              <a:cxnLst/>
              <a:rect l="0" t="0" r="0" b="0"/>
              <a:pathLst>
                <a:path w="154807" h="256677">
                  <a:moveTo>
                    <a:pt x="37177" y="0"/>
                  </a:moveTo>
                  <a:lnTo>
                    <a:pt x="22262" y="48808"/>
                  </a:lnTo>
                  <a:lnTo>
                    <a:pt x="9397" y="98252"/>
                  </a:lnTo>
                  <a:lnTo>
                    <a:pt x="0" y="151497"/>
                  </a:lnTo>
                  <a:lnTo>
                    <a:pt x="1278" y="201805"/>
                  </a:lnTo>
                  <a:lnTo>
                    <a:pt x="4103" y="216804"/>
                  </a:lnTo>
                  <a:lnTo>
                    <a:pt x="19431" y="241595"/>
                  </a:lnTo>
                  <a:lnTo>
                    <a:pt x="29917" y="252472"/>
                  </a:lnTo>
                  <a:lnTo>
                    <a:pt x="43001" y="256676"/>
                  </a:lnTo>
                  <a:lnTo>
                    <a:pt x="73789" y="253222"/>
                  </a:lnTo>
                  <a:lnTo>
                    <a:pt x="110826" y="234147"/>
                  </a:lnTo>
                  <a:lnTo>
                    <a:pt x="141097" y="194640"/>
                  </a:lnTo>
                  <a:lnTo>
                    <a:pt x="154806" y="137061"/>
                  </a:lnTo>
                  <a:lnTo>
                    <a:pt x="151588" y="86315"/>
                  </a:lnTo>
                  <a:lnTo>
                    <a:pt x="136777" y="60707"/>
                  </a:lnTo>
                  <a:lnTo>
                    <a:pt x="113436" y="40692"/>
                  </a:lnTo>
                  <a:lnTo>
                    <a:pt x="82750" y="26719"/>
                  </a:lnTo>
                  <a:lnTo>
                    <a:pt x="52861" y="23555"/>
                  </a:lnTo>
                  <a:lnTo>
                    <a:pt x="9754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179163" y="9112019"/>
            <a:ext cx="932363" cy="493603"/>
            <a:chOff x="1179163" y="9112019"/>
            <a:chExt cx="932363" cy="493603"/>
          </a:xfrm>
        </p:grpSpPr>
        <p:sp>
          <p:nvSpPr>
            <p:cNvPr id="23" name="Freeform 22"/>
            <p:cNvSpPr/>
            <p:nvPr/>
          </p:nvSpPr>
          <p:spPr>
            <a:xfrm>
              <a:off x="1395339" y="9166864"/>
              <a:ext cx="246636" cy="346997"/>
            </a:xfrm>
            <a:custGeom>
              <a:avLst/>
              <a:gdLst/>
              <a:ahLst/>
              <a:cxnLst/>
              <a:rect l="0" t="0" r="0" b="0"/>
              <a:pathLst>
                <a:path w="246636" h="346997">
                  <a:moveTo>
                    <a:pt x="181449" y="0"/>
                  </a:moveTo>
                  <a:lnTo>
                    <a:pt x="226700" y="48297"/>
                  </a:lnTo>
                  <a:lnTo>
                    <a:pt x="238632" y="71740"/>
                  </a:lnTo>
                  <a:lnTo>
                    <a:pt x="246635" y="117912"/>
                  </a:lnTo>
                  <a:lnTo>
                    <a:pt x="234449" y="170186"/>
                  </a:lnTo>
                  <a:lnTo>
                    <a:pt x="201510" y="223598"/>
                  </a:lnTo>
                  <a:lnTo>
                    <a:pt x="156635" y="281546"/>
                  </a:lnTo>
                  <a:lnTo>
                    <a:pt x="110700" y="323236"/>
                  </a:lnTo>
                  <a:lnTo>
                    <a:pt x="71110" y="344268"/>
                  </a:lnTo>
                  <a:lnTo>
                    <a:pt x="44048" y="346996"/>
                  </a:lnTo>
                  <a:lnTo>
                    <a:pt x="30433" y="345590"/>
                  </a:lnTo>
                  <a:lnTo>
                    <a:pt x="19833" y="340083"/>
                  </a:lnTo>
                  <a:lnTo>
                    <a:pt x="3993" y="321775"/>
                  </a:lnTo>
                  <a:lnTo>
                    <a:pt x="0" y="294341"/>
                  </a:lnTo>
                  <a:lnTo>
                    <a:pt x="1068" y="278495"/>
                  </a:lnTo>
                  <a:lnTo>
                    <a:pt x="14442" y="248700"/>
                  </a:lnTo>
                  <a:lnTo>
                    <a:pt x="52990" y="199610"/>
                  </a:lnTo>
                  <a:lnTo>
                    <a:pt x="95313" y="170018"/>
                  </a:lnTo>
                  <a:lnTo>
                    <a:pt x="146448" y="156510"/>
                  </a:lnTo>
                  <a:lnTo>
                    <a:pt x="178081" y="161475"/>
                  </a:lnTo>
                  <a:lnTo>
                    <a:pt x="192915" y="167065"/>
                  </a:lnTo>
                  <a:lnTo>
                    <a:pt x="213460" y="185464"/>
                  </a:lnTo>
                  <a:lnTo>
                    <a:pt x="221071" y="196768"/>
                  </a:lnTo>
                  <a:lnTo>
                    <a:pt x="225466" y="221517"/>
                  </a:lnTo>
                  <a:lnTo>
                    <a:pt x="213539" y="283645"/>
                  </a:lnTo>
                  <a:lnTo>
                    <a:pt x="208872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636266" y="9180575"/>
              <a:ext cx="242170" cy="179190"/>
            </a:xfrm>
            <a:custGeom>
              <a:avLst/>
              <a:gdLst/>
              <a:ahLst/>
              <a:cxnLst/>
              <a:rect l="0" t="0" r="0" b="0"/>
              <a:pathLst>
                <a:path w="242170" h="179190">
                  <a:moveTo>
                    <a:pt x="132479" y="0"/>
                  </a:moveTo>
                  <a:lnTo>
                    <a:pt x="106116" y="57252"/>
                  </a:lnTo>
                  <a:lnTo>
                    <a:pt x="61424" y="118064"/>
                  </a:lnTo>
                  <a:lnTo>
                    <a:pt x="2317" y="172370"/>
                  </a:lnTo>
                  <a:lnTo>
                    <a:pt x="0" y="177376"/>
                  </a:lnTo>
                  <a:lnTo>
                    <a:pt x="3026" y="179189"/>
                  </a:lnTo>
                  <a:lnTo>
                    <a:pt x="29121" y="174463"/>
                  </a:lnTo>
                  <a:lnTo>
                    <a:pt x="78885" y="159217"/>
                  </a:lnTo>
                  <a:lnTo>
                    <a:pt x="126417" y="153310"/>
                  </a:lnTo>
                  <a:lnTo>
                    <a:pt x="179095" y="151560"/>
                  </a:lnTo>
                  <a:lnTo>
                    <a:pt x="242169" y="1508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796167" y="9112019"/>
              <a:ext cx="137113" cy="342781"/>
            </a:xfrm>
            <a:custGeom>
              <a:avLst/>
              <a:gdLst/>
              <a:ahLst/>
              <a:cxnLst/>
              <a:rect l="0" t="0" r="0" b="0"/>
              <a:pathLst>
                <a:path w="137113" h="342781">
                  <a:moveTo>
                    <a:pt x="137112" y="0"/>
                  </a:moveTo>
                  <a:lnTo>
                    <a:pt x="111345" y="55597"/>
                  </a:lnTo>
                  <a:lnTo>
                    <a:pt x="91735" y="109837"/>
                  </a:lnTo>
                  <a:lnTo>
                    <a:pt x="70515" y="158145"/>
                  </a:lnTo>
                  <a:lnTo>
                    <a:pt x="44931" y="211054"/>
                  </a:lnTo>
                  <a:lnTo>
                    <a:pt x="25332" y="265324"/>
                  </a:lnTo>
                  <a:lnTo>
                    <a:pt x="6584" y="322740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179163" y="9537066"/>
              <a:ext cx="932363" cy="68556"/>
            </a:xfrm>
            <a:custGeom>
              <a:avLst/>
              <a:gdLst/>
              <a:ahLst/>
              <a:cxnLst/>
              <a:rect l="0" t="0" r="0" b="0"/>
              <a:pathLst>
                <a:path w="932363" h="68556">
                  <a:moveTo>
                    <a:pt x="0" y="0"/>
                  </a:moveTo>
                  <a:lnTo>
                    <a:pt x="59660" y="4062"/>
                  </a:lnTo>
                  <a:lnTo>
                    <a:pt x="115179" y="14915"/>
                  </a:lnTo>
                  <a:lnTo>
                    <a:pt x="159357" y="21864"/>
                  </a:lnTo>
                  <a:lnTo>
                    <a:pt x="209461" y="24952"/>
                  </a:lnTo>
                  <a:lnTo>
                    <a:pt x="266261" y="26324"/>
                  </a:lnTo>
                  <a:lnTo>
                    <a:pt x="322483" y="26934"/>
                  </a:lnTo>
                  <a:lnTo>
                    <a:pt x="367783" y="27205"/>
                  </a:lnTo>
                  <a:lnTo>
                    <a:pt x="412292" y="27326"/>
                  </a:lnTo>
                  <a:lnTo>
                    <a:pt x="455942" y="27380"/>
                  </a:lnTo>
                  <a:lnTo>
                    <a:pt x="514776" y="28933"/>
                  </a:lnTo>
                  <a:lnTo>
                    <a:pt x="570803" y="36842"/>
                  </a:lnTo>
                  <a:lnTo>
                    <a:pt x="630568" y="39862"/>
                  </a:lnTo>
                  <a:lnTo>
                    <a:pt x="684479" y="40569"/>
                  </a:lnTo>
                  <a:lnTo>
                    <a:pt x="731799" y="44944"/>
                  </a:lnTo>
                  <a:lnTo>
                    <a:pt x="776191" y="51968"/>
                  </a:lnTo>
                  <a:lnTo>
                    <a:pt x="826389" y="60168"/>
                  </a:lnTo>
                  <a:lnTo>
                    <a:pt x="871044" y="64828"/>
                  </a:lnTo>
                  <a:lnTo>
                    <a:pt x="932362" y="685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206586" y="9611127"/>
            <a:ext cx="537321" cy="450421"/>
            <a:chOff x="1206586" y="9611127"/>
            <a:chExt cx="537321" cy="450421"/>
          </a:xfrm>
        </p:grpSpPr>
        <p:sp>
          <p:nvSpPr>
            <p:cNvPr id="28" name="Freeform 27"/>
            <p:cNvSpPr/>
            <p:nvPr/>
          </p:nvSpPr>
          <p:spPr>
            <a:xfrm>
              <a:off x="1206586" y="9611127"/>
              <a:ext cx="227821" cy="450421"/>
            </a:xfrm>
            <a:custGeom>
              <a:avLst/>
              <a:gdLst/>
              <a:ahLst/>
              <a:cxnLst/>
              <a:rect l="0" t="0" r="0" b="0"/>
              <a:pathLst>
                <a:path w="227821" h="450421">
                  <a:moveTo>
                    <a:pt x="27422" y="63051"/>
                  </a:moveTo>
                  <a:lnTo>
                    <a:pt x="50838" y="31735"/>
                  </a:lnTo>
                  <a:lnTo>
                    <a:pt x="72869" y="13077"/>
                  </a:lnTo>
                  <a:lnTo>
                    <a:pt x="101958" y="2754"/>
                  </a:lnTo>
                  <a:lnTo>
                    <a:pt x="118246" y="0"/>
                  </a:lnTo>
                  <a:lnTo>
                    <a:pt x="148532" y="5067"/>
                  </a:lnTo>
                  <a:lnTo>
                    <a:pt x="163007" y="10683"/>
                  </a:lnTo>
                  <a:lnTo>
                    <a:pt x="183153" y="29112"/>
                  </a:lnTo>
                  <a:lnTo>
                    <a:pt x="190658" y="40425"/>
                  </a:lnTo>
                  <a:lnTo>
                    <a:pt x="192614" y="54061"/>
                  </a:lnTo>
                  <a:lnTo>
                    <a:pt x="186663" y="85463"/>
                  </a:lnTo>
                  <a:lnTo>
                    <a:pt x="166182" y="122843"/>
                  </a:lnTo>
                  <a:lnTo>
                    <a:pt x="114003" y="181513"/>
                  </a:lnTo>
                  <a:lnTo>
                    <a:pt x="79482" y="201916"/>
                  </a:lnTo>
                  <a:lnTo>
                    <a:pt x="72793" y="201331"/>
                  </a:lnTo>
                  <a:lnTo>
                    <a:pt x="69857" y="196371"/>
                  </a:lnTo>
                  <a:lnTo>
                    <a:pt x="69424" y="188495"/>
                  </a:lnTo>
                  <a:lnTo>
                    <a:pt x="77067" y="171617"/>
                  </a:lnTo>
                  <a:lnTo>
                    <a:pt x="83370" y="162851"/>
                  </a:lnTo>
                  <a:lnTo>
                    <a:pt x="102562" y="149048"/>
                  </a:lnTo>
                  <a:lnTo>
                    <a:pt x="114079" y="143234"/>
                  </a:lnTo>
                  <a:lnTo>
                    <a:pt x="139063" y="140837"/>
                  </a:lnTo>
                  <a:lnTo>
                    <a:pt x="152124" y="142331"/>
                  </a:lnTo>
                  <a:lnTo>
                    <a:pt x="174761" y="156178"/>
                  </a:lnTo>
                  <a:lnTo>
                    <a:pt x="204635" y="193732"/>
                  </a:lnTo>
                  <a:lnTo>
                    <a:pt x="220444" y="226250"/>
                  </a:lnTo>
                  <a:lnTo>
                    <a:pt x="227820" y="278818"/>
                  </a:lnTo>
                  <a:lnTo>
                    <a:pt x="224146" y="314849"/>
                  </a:lnTo>
                  <a:lnTo>
                    <a:pt x="209310" y="347113"/>
                  </a:lnTo>
                  <a:lnTo>
                    <a:pt x="169824" y="405066"/>
                  </a:lnTo>
                  <a:lnTo>
                    <a:pt x="143017" y="424788"/>
                  </a:lnTo>
                  <a:lnTo>
                    <a:pt x="93665" y="444456"/>
                  </a:lnTo>
                  <a:lnTo>
                    <a:pt x="76155" y="449863"/>
                  </a:lnTo>
                  <a:lnTo>
                    <a:pt x="61434" y="450420"/>
                  </a:lnTo>
                  <a:lnTo>
                    <a:pt x="36952" y="442914"/>
                  </a:lnTo>
                  <a:lnTo>
                    <a:pt x="0" y="4195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538449" y="9646755"/>
              <a:ext cx="205458" cy="397627"/>
            </a:xfrm>
            <a:custGeom>
              <a:avLst/>
              <a:gdLst/>
              <a:ahLst/>
              <a:cxnLst/>
              <a:rect l="0" t="0" r="0" b="0"/>
              <a:pathLst>
                <a:path w="205458" h="397627">
                  <a:moveTo>
                    <a:pt x="10917" y="0"/>
                  </a:moveTo>
                  <a:lnTo>
                    <a:pt x="10917" y="45309"/>
                  </a:lnTo>
                  <a:lnTo>
                    <a:pt x="9393" y="104495"/>
                  </a:lnTo>
                  <a:lnTo>
                    <a:pt x="3638" y="148007"/>
                  </a:lnTo>
                  <a:lnTo>
                    <a:pt x="64" y="192737"/>
                  </a:lnTo>
                  <a:lnTo>
                    <a:pt x="0" y="236484"/>
                  </a:lnTo>
                  <a:lnTo>
                    <a:pt x="5049" y="276240"/>
                  </a:lnTo>
                  <a:lnTo>
                    <a:pt x="20497" y="306098"/>
                  </a:lnTo>
                  <a:lnTo>
                    <a:pt x="31015" y="318325"/>
                  </a:lnTo>
                  <a:lnTo>
                    <a:pt x="44120" y="324953"/>
                  </a:lnTo>
                  <a:lnTo>
                    <a:pt x="74933" y="328256"/>
                  </a:lnTo>
                  <a:lnTo>
                    <a:pt x="104877" y="316521"/>
                  </a:lnTo>
                  <a:lnTo>
                    <a:pt x="143368" y="284218"/>
                  </a:lnTo>
                  <a:lnTo>
                    <a:pt x="183671" y="225078"/>
                  </a:lnTo>
                  <a:lnTo>
                    <a:pt x="204463" y="172656"/>
                  </a:lnTo>
                  <a:lnTo>
                    <a:pt x="205457" y="157761"/>
                  </a:lnTo>
                  <a:lnTo>
                    <a:pt x="198435" y="133086"/>
                  </a:lnTo>
                  <a:lnTo>
                    <a:pt x="190774" y="126811"/>
                  </a:lnTo>
                  <a:lnTo>
                    <a:pt x="181096" y="124151"/>
                  </a:lnTo>
                  <a:lnTo>
                    <a:pt x="170073" y="123901"/>
                  </a:lnTo>
                  <a:lnTo>
                    <a:pt x="149701" y="131749"/>
                  </a:lnTo>
                  <a:lnTo>
                    <a:pt x="130490" y="146916"/>
                  </a:lnTo>
                  <a:lnTo>
                    <a:pt x="84141" y="199680"/>
                  </a:lnTo>
                  <a:lnTo>
                    <a:pt x="63928" y="235379"/>
                  </a:lnTo>
                  <a:lnTo>
                    <a:pt x="48291" y="289460"/>
                  </a:lnTo>
                  <a:lnTo>
                    <a:pt x="34637" y="331778"/>
                  </a:lnTo>
                  <a:lnTo>
                    <a:pt x="17945" y="378115"/>
                  </a:lnTo>
                  <a:lnTo>
                    <a:pt x="10917" y="3976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180081" y="9454799"/>
            <a:ext cx="233092" cy="123402"/>
            <a:chOff x="2180081" y="9454799"/>
            <a:chExt cx="233092" cy="123402"/>
          </a:xfrm>
        </p:grpSpPr>
        <p:sp>
          <p:nvSpPr>
            <p:cNvPr id="31" name="Freeform 30"/>
            <p:cNvSpPr/>
            <p:nvPr/>
          </p:nvSpPr>
          <p:spPr>
            <a:xfrm>
              <a:off x="2180081" y="9454799"/>
              <a:ext cx="205669" cy="10853"/>
            </a:xfrm>
            <a:custGeom>
              <a:avLst/>
              <a:gdLst/>
              <a:ahLst/>
              <a:cxnLst/>
              <a:rect l="0" t="0" r="0" b="0"/>
              <a:pathLst>
                <a:path w="205669" h="10853">
                  <a:moveTo>
                    <a:pt x="0" y="0"/>
                  </a:moveTo>
                  <a:lnTo>
                    <a:pt x="48807" y="10852"/>
                  </a:lnTo>
                  <a:lnTo>
                    <a:pt x="98252" y="8801"/>
                  </a:lnTo>
                  <a:lnTo>
                    <a:pt x="151497" y="2607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248637" y="9537066"/>
              <a:ext cx="164536" cy="41135"/>
            </a:xfrm>
            <a:custGeom>
              <a:avLst/>
              <a:gdLst/>
              <a:ahLst/>
              <a:cxnLst/>
              <a:rect l="0" t="0" r="0" b="0"/>
              <a:pathLst>
                <a:path w="164536" h="41135">
                  <a:moveTo>
                    <a:pt x="0" y="41134"/>
                  </a:moveTo>
                  <a:lnTo>
                    <a:pt x="55597" y="26218"/>
                  </a:lnTo>
                  <a:lnTo>
                    <a:pt x="100264" y="17417"/>
                  </a:lnTo>
                  <a:lnTo>
                    <a:pt x="129876" y="13835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605128" y="9112019"/>
            <a:ext cx="342781" cy="795250"/>
            <a:chOff x="2605128" y="9112019"/>
            <a:chExt cx="342781" cy="795250"/>
          </a:xfrm>
        </p:grpSpPr>
        <p:sp>
          <p:nvSpPr>
            <p:cNvPr id="34" name="Freeform 33"/>
            <p:cNvSpPr/>
            <p:nvPr/>
          </p:nvSpPr>
          <p:spPr>
            <a:xfrm>
              <a:off x="2783374" y="9112019"/>
              <a:ext cx="27423" cy="301647"/>
            </a:xfrm>
            <a:custGeom>
              <a:avLst/>
              <a:gdLst/>
              <a:ahLst/>
              <a:cxnLst/>
              <a:rect l="0" t="0" r="0" b="0"/>
              <a:pathLst>
                <a:path w="27423" h="301647">
                  <a:moveTo>
                    <a:pt x="0" y="0"/>
                  </a:moveTo>
                  <a:lnTo>
                    <a:pt x="1523" y="53208"/>
                  </a:lnTo>
                  <a:lnTo>
                    <a:pt x="9423" y="105988"/>
                  </a:lnTo>
                  <a:lnTo>
                    <a:pt x="12441" y="161744"/>
                  </a:lnTo>
                  <a:lnTo>
                    <a:pt x="14858" y="224307"/>
                  </a:lnTo>
                  <a:lnTo>
                    <a:pt x="24489" y="284564"/>
                  </a:lnTo>
                  <a:lnTo>
                    <a:pt x="27422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605128" y="9454799"/>
              <a:ext cx="342781" cy="13712"/>
            </a:xfrm>
            <a:custGeom>
              <a:avLst/>
              <a:gdLst/>
              <a:ahLst/>
              <a:cxnLst/>
              <a:rect l="0" t="0" r="0" b="0"/>
              <a:pathLst>
                <a:path w="342781" h="13712">
                  <a:moveTo>
                    <a:pt x="0" y="13711"/>
                  </a:moveTo>
                  <a:lnTo>
                    <a:pt x="59660" y="9648"/>
                  </a:lnTo>
                  <a:lnTo>
                    <a:pt x="111116" y="2859"/>
                  </a:lnTo>
                  <a:lnTo>
                    <a:pt x="164957" y="846"/>
                  </a:lnTo>
                  <a:lnTo>
                    <a:pt x="219505" y="250"/>
                  </a:lnTo>
                  <a:lnTo>
                    <a:pt x="274261" y="74"/>
                  </a:lnTo>
                  <a:lnTo>
                    <a:pt x="316892" y="22"/>
                  </a:lnTo>
                  <a:lnTo>
                    <a:pt x="3427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673684" y="9619333"/>
              <a:ext cx="260734" cy="287936"/>
            </a:xfrm>
            <a:custGeom>
              <a:avLst/>
              <a:gdLst/>
              <a:ahLst/>
              <a:cxnLst/>
              <a:rect l="0" t="0" r="0" b="0"/>
              <a:pathLst>
                <a:path w="260734" h="287936">
                  <a:moveTo>
                    <a:pt x="27423" y="0"/>
                  </a:moveTo>
                  <a:lnTo>
                    <a:pt x="72732" y="1523"/>
                  </a:lnTo>
                  <a:lnTo>
                    <a:pt x="128870" y="10947"/>
                  </a:lnTo>
                  <a:lnTo>
                    <a:pt x="174280" y="24910"/>
                  </a:lnTo>
                  <a:lnTo>
                    <a:pt x="197304" y="39509"/>
                  </a:lnTo>
                  <a:lnTo>
                    <a:pt x="201615" y="49192"/>
                  </a:lnTo>
                  <a:lnTo>
                    <a:pt x="201443" y="60216"/>
                  </a:lnTo>
                  <a:lnTo>
                    <a:pt x="198281" y="72137"/>
                  </a:lnTo>
                  <a:lnTo>
                    <a:pt x="178517" y="93508"/>
                  </a:lnTo>
                  <a:lnTo>
                    <a:pt x="164716" y="103473"/>
                  </a:lnTo>
                  <a:lnTo>
                    <a:pt x="133130" y="110482"/>
                  </a:lnTo>
                  <a:lnTo>
                    <a:pt x="116176" y="110218"/>
                  </a:lnTo>
                  <a:lnTo>
                    <a:pt x="107920" y="106995"/>
                  </a:lnTo>
                  <a:lnTo>
                    <a:pt x="105463" y="101799"/>
                  </a:lnTo>
                  <a:lnTo>
                    <a:pt x="106872" y="95288"/>
                  </a:lnTo>
                  <a:lnTo>
                    <a:pt x="113905" y="90948"/>
                  </a:lnTo>
                  <a:lnTo>
                    <a:pt x="137970" y="86125"/>
                  </a:lnTo>
                  <a:lnTo>
                    <a:pt x="192127" y="93976"/>
                  </a:lnTo>
                  <a:lnTo>
                    <a:pt x="219455" y="101691"/>
                  </a:lnTo>
                  <a:lnTo>
                    <a:pt x="242773" y="118322"/>
                  </a:lnTo>
                  <a:lnTo>
                    <a:pt x="253257" y="129156"/>
                  </a:lnTo>
                  <a:lnTo>
                    <a:pt x="258722" y="140949"/>
                  </a:lnTo>
                  <a:lnTo>
                    <a:pt x="260733" y="166239"/>
                  </a:lnTo>
                  <a:lnTo>
                    <a:pt x="252486" y="188652"/>
                  </a:lnTo>
                  <a:lnTo>
                    <a:pt x="246021" y="198895"/>
                  </a:lnTo>
                  <a:lnTo>
                    <a:pt x="226650" y="214337"/>
                  </a:lnTo>
                  <a:lnTo>
                    <a:pt x="176973" y="243943"/>
                  </a:lnTo>
                  <a:lnTo>
                    <a:pt x="129457" y="262882"/>
                  </a:lnTo>
                  <a:lnTo>
                    <a:pt x="76783" y="278143"/>
                  </a:lnTo>
                  <a:lnTo>
                    <a:pt x="44790" y="283583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Freeform 37"/>
          <p:cNvSpPr/>
          <p:nvPr/>
        </p:nvSpPr>
        <p:spPr>
          <a:xfrm>
            <a:off x="2597954" y="9104740"/>
            <a:ext cx="432223" cy="330630"/>
          </a:xfrm>
          <a:custGeom>
            <a:avLst/>
            <a:gdLst/>
            <a:ahLst/>
            <a:cxnLst/>
            <a:rect l="0" t="0" r="0" b="0"/>
            <a:pathLst>
              <a:path w="432223" h="330630">
                <a:moveTo>
                  <a:pt x="20885" y="7279"/>
                </a:moveTo>
                <a:lnTo>
                  <a:pt x="42722" y="0"/>
                </a:lnTo>
                <a:lnTo>
                  <a:pt x="65630" y="4552"/>
                </a:lnTo>
                <a:lnTo>
                  <a:pt x="100160" y="24245"/>
                </a:lnTo>
                <a:lnTo>
                  <a:pt x="129688" y="53439"/>
                </a:lnTo>
                <a:lnTo>
                  <a:pt x="153672" y="91035"/>
                </a:lnTo>
                <a:lnTo>
                  <a:pt x="163693" y="119154"/>
                </a:lnTo>
                <a:lnTo>
                  <a:pt x="167810" y="169244"/>
                </a:lnTo>
                <a:lnTo>
                  <a:pt x="158535" y="221157"/>
                </a:lnTo>
                <a:lnTo>
                  <a:pt x="137167" y="264638"/>
                </a:lnTo>
                <a:lnTo>
                  <a:pt x="93676" y="317048"/>
                </a:lnTo>
                <a:lnTo>
                  <a:pt x="67456" y="327770"/>
                </a:lnTo>
                <a:lnTo>
                  <a:pt x="51932" y="330629"/>
                </a:lnTo>
                <a:lnTo>
                  <a:pt x="26559" y="325681"/>
                </a:lnTo>
                <a:lnTo>
                  <a:pt x="15527" y="320096"/>
                </a:lnTo>
                <a:lnTo>
                  <a:pt x="8172" y="310278"/>
                </a:lnTo>
                <a:lnTo>
                  <a:pt x="0" y="283120"/>
                </a:lnTo>
                <a:lnTo>
                  <a:pt x="868" y="270393"/>
                </a:lnTo>
                <a:lnTo>
                  <a:pt x="9958" y="248127"/>
                </a:lnTo>
                <a:lnTo>
                  <a:pt x="39484" y="218461"/>
                </a:lnTo>
                <a:lnTo>
                  <a:pt x="68254" y="207780"/>
                </a:lnTo>
                <a:lnTo>
                  <a:pt x="99830" y="204557"/>
                </a:lnTo>
                <a:lnTo>
                  <a:pt x="161404" y="214901"/>
                </a:lnTo>
                <a:lnTo>
                  <a:pt x="209789" y="231300"/>
                </a:lnTo>
                <a:lnTo>
                  <a:pt x="267084" y="256859"/>
                </a:lnTo>
                <a:lnTo>
                  <a:pt x="325312" y="292119"/>
                </a:lnTo>
                <a:lnTo>
                  <a:pt x="377926" y="312884"/>
                </a:lnTo>
                <a:lnTo>
                  <a:pt x="432222" y="3226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781538" y="10393593"/>
            <a:ext cx="1549367" cy="1241288"/>
            <a:chOff x="781538" y="10393593"/>
            <a:chExt cx="1549367" cy="1241288"/>
          </a:xfrm>
        </p:grpSpPr>
        <p:sp>
          <p:nvSpPr>
            <p:cNvPr id="39" name="Freeform 38"/>
            <p:cNvSpPr/>
            <p:nvPr/>
          </p:nvSpPr>
          <p:spPr>
            <a:xfrm>
              <a:off x="1000918" y="10414583"/>
              <a:ext cx="137113" cy="425048"/>
            </a:xfrm>
            <a:custGeom>
              <a:avLst/>
              <a:gdLst/>
              <a:ahLst/>
              <a:cxnLst/>
              <a:rect l="0" t="0" r="0" b="0"/>
              <a:pathLst>
                <a:path w="137113" h="425048">
                  <a:moveTo>
                    <a:pt x="137112" y="0"/>
                  </a:moveTo>
                  <a:lnTo>
                    <a:pt x="118028" y="57252"/>
                  </a:lnTo>
                  <a:lnTo>
                    <a:pt x="98867" y="113212"/>
                  </a:lnTo>
                  <a:lnTo>
                    <a:pt x="77367" y="169810"/>
                  </a:lnTo>
                  <a:lnTo>
                    <a:pt x="55682" y="231425"/>
                  </a:lnTo>
                  <a:lnTo>
                    <a:pt x="36728" y="287606"/>
                  </a:lnTo>
                  <a:lnTo>
                    <a:pt x="22901" y="343529"/>
                  </a:lnTo>
                  <a:lnTo>
                    <a:pt x="6103" y="404205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169189" y="10428294"/>
              <a:ext cx="178536" cy="397626"/>
            </a:xfrm>
            <a:custGeom>
              <a:avLst/>
              <a:gdLst/>
              <a:ahLst/>
              <a:cxnLst/>
              <a:rect l="0" t="0" r="0" b="0"/>
              <a:pathLst>
                <a:path w="178536" h="397626">
                  <a:moveTo>
                    <a:pt x="105953" y="0"/>
                  </a:moveTo>
                  <a:lnTo>
                    <a:pt x="86869" y="57252"/>
                  </a:lnTo>
                  <a:lnTo>
                    <a:pt x="66443" y="111249"/>
                  </a:lnTo>
                  <a:lnTo>
                    <a:pt x="48373" y="168213"/>
                  </a:lnTo>
                  <a:lnTo>
                    <a:pt x="19196" y="231109"/>
                  </a:lnTo>
                  <a:lnTo>
                    <a:pt x="3735" y="275160"/>
                  </a:lnTo>
                  <a:lnTo>
                    <a:pt x="0" y="324607"/>
                  </a:lnTo>
                  <a:lnTo>
                    <a:pt x="4526" y="354508"/>
                  </a:lnTo>
                  <a:lnTo>
                    <a:pt x="12436" y="362786"/>
                  </a:lnTo>
                  <a:lnTo>
                    <a:pt x="23803" y="366782"/>
                  </a:lnTo>
                  <a:lnTo>
                    <a:pt x="37475" y="367922"/>
                  </a:lnTo>
                  <a:lnTo>
                    <a:pt x="64854" y="361064"/>
                  </a:lnTo>
                  <a:lnTo>
                    <a:pt x="92257" y="346336"/>
                  </a:lnTo>
                  <a:lnTo>
                    <a:pt x="131856" y="310825"/>
                  </a:lnTo>
                  <a:lnTo>
                    <a:pt x="169243" y="249067"/>
                  </a:lnTo>
                  <a:lnTo>
                    <a:pt x="175569" y="234600"/>
                  </a:lnTo>
                  <a:lnTo>
                    <a:pt x="178535" y="202277"/>
                  </a:lnTo>
                  <a:lnTo>
                    <a:pt x="177193" y="185126"/>
                  </a:lnTo>
                  <a:lnTo>
                    <a:pt x="171728" y="176739"/>
                  </a:lnTo>
                  <a:lnTo>
                    <a:pt x="163514" y="174194"/>
                  </a:lnTo>
                  <a:lnTo>
                    <a:pt x="153468" y="175545"/>
                  </a:lnTo>
                  <a:lnTo>
                    <a:pt x="134180" y="193296"/>
                  </a:lnTo>
                  <a:lnTo>
                    <a:pt x="89301" y="252790"/>
                  </a:lnTo>
                  <a:lnTo>
                    <a:pt x="69703" y="300204"/>
                  </a:lnTo>
                  <a:lnTo>
                    <a:pt x="44681" y="362695"/>
                  </a:lnTo>
                  <a:lnTo>
                    <a:pt x="37397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81538" y="10976823"/>
              <a:ext cx="726695" cy="27342"/>
            </a:xfrm>
            <a:custGeom>
              <a:avLst/>
              <a:gdLst/>
              <a:ahLst/>
              <a:cxnLst/>
              <a:rect l="0" t="0" r="0" b="0"/>
              <a:pathLst>
                <a:path w="726695" h="27342">
                  <a:moveTo>
                    <a:pt x="0" y="27341"/>
                  </a:moveTo>
                  <a:lnTo>
                    <a:pt x="53209" y="27341"/>
                  </a:lnTo>
                  <a:lnTo>
                    <a:pt x="107513" y="27341"/>
                  </a:lnTo>
                  <a:lnTo>
                    <a:pt x="168122" y="25818"/>
                  </a:lnTo>
                  <a:lnTo>
                    <a:pt x="219427" y="17918"/>
                  </a:lnTo>
                  <a:lnTo>
                    <a:pt x="279994" y="13377"/>
                  </a:lnTo>
                  <a:lnTo>
                    <a:pt x="340258" y="4584"/>
                  </a:lnTo>
                  <a:lnTo>
                    <a:pt x="388887" y="1993"/>
                  </a:lnTo>
                  <a:lnTo>
                    <a:pt x="440969" y="841"/>
                  </a:lnTo>
                  <a:lnTo>
                    <a:pt x="494586" y="329"/>
                  </a:lnTo>
                  <a:lnTo>
                    <a:pt x="548885" y="102"/>
                  </a:lnTo>
                  <a:lnTo>
                    <a:pt x="595362" y="0"/>
                  </a:lnTo>
                  <a:lnTo>
                    <a:pt x="655788" y="4006"/>
                  </a:lnTo>
                  <a:lnTo>
                    <a:pt x="700099" y="10778"/>
                  </a:lnTo>
                  <a:lnTo>
                    <a:pt x="726694" y="136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02405" y="11127566"/>
              <a:ext cx="222399" cy="479871"/>
            </a:xfrm>
            <a:custGeom>
              <a:avLst/>
              <a:gdLst/>
              <a:ahLst/>
              <a:cxnLst/>
              <a:rect l="0" t="0" r="0" b="0"/>
              <a:pathLst>
                <a:path w="222399" h="479871">
                  <a:moveTo>
                    <a:pt x="143668" y="0"/>
                  </a:moveTo>
                  <a:lnTo>
                    <a:pt x="193641" y="38168"/>
                  </a:lnTo>
                  <a:lnTo>
                    <a:pt x="213997" y="71740"/>
                  </a:lnTo>
                  <a:lnTo>
                    <a:pt x="222398" y="132468"/>
                  </a:lnTo>
                  <a:lnTo>
                    <a:pt x="216238" y="178213"/>
                  </a:lnTo>
                  <a:lnTo>
                    <a:pt x="203344" y="225458"/>
                  </a:lnTo>
                  <a:lnTo>
                    <a:pt x="187456" y="276925"/>
                  </a:lnTo>
                  <a:lnTo>
                    <a:pt x="166176" y="326206"/>
                  </a:lnTo>
                  <a:lnTo>
                    <a:pt x="143007" y="371977"/>
                  </a:lnTo>
                  <a:lnTo>
                    <a:pt x="111310" y="428958"/>
                  </a:lnTo>
                  <a:lnTo>
                    <a:pt x="73650" y="464969"/>
                  </a:lnTo>
                  <a:lnTo>
                    <a:pt x="47040" y="479860"/>
                  </a:lnTo>
                  <a:lnTo>
                    <a:pt x="35068" y="479870"/>
                  </a:lnTo>
                  <a:lnTo>
                    <a:pt x="24041" y="475307"/>
                  </a:lnTo>
                  <a:lnTo>
                    <a:pt x="13642" y="467694"/>
                  </a:lnTo>
                  <a:lnTo>
                    <a:pt x="2088" y="438923"/>
                  </a:lnTo>
                  <a:lnTo>
                    <a:pt x="0" y="402268"/>
                  </a:lnTo>
                  <a:lnTo>
                    <a:pt x="9228" y="365663"/>
                  </a:lnTo>
                  <a:lnTo>
                    <a:pt x="38833" y="318075"/>
                  </a:lnTo>
                  <a:lnTo>
                    <a:pt x="89782" y="264096"/>
                  </a:lnTo>
                  <a:lnTo>
                    <a:pt x="116672" y="247885"/>
                  </a:lnTo>
                  <a:lnTo>
                    <a:pt x="143857" y="243728"/>
                  </a:lnTo>
                  <a:lnTo>
                    <a:pt x="157505" y="244752"/>
                  </a:lnTo>
                  <a:lnTo>
                    <a:pt x="180795" y="258079"/>
                  </a:lnTo>
                  <a:lnTo>
                    <a:pt x="191271" y="268031"/>
                  </a:lnTo>
                  <a:lnTo>
                    <a:pt x="202912" y="295338"/>
                  </a:lnTo>
                  <a:lnTo>
                    <a:pt x="209465" y="344972"/>
                  </a:lnTo>
                  <a:lnTo>
                    <a:pt x="211406" y="394211"/>
                  </a:lnTo>
                  <a:lnTo>
                    <a:pt x="212224" y="4387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054102" y="11223544"/>
              <a:ext cx="166196" cy="155159"/>
            </a:xfrm>
            <a:custGeom>
              <a:avLst/>
              <a:gdLst/>
              <a:ahLst/>
              <a:cxnLst/>
              <a:rect l="0" t="0" r="0" b="0"/>
              <a:pathLst>
                <a:path w="166196" h="155159">
                  <a:moveTo>
                    <a:pt x="83928" y="0"/>
                  </a:moveTo>
                  <a:lnTo>
                    <a:pt x="64950" y="48807"/>
                  </a:lnTo>
                  <a:lnTo>
                    <a:pt x="32613" y="108497"/>
                  </a:lnTo>
                  <a:lnTo>
                    <a:pt x="1455" y="155158"/>
                  </a:lnTo>
                  <a:lnTo>
                    <a:pt x="0" y="153713"/>
                  </a:lnTo>
                  <a:lnTo>
                    <a:pt x="554" y="148179"/>
                  </a:lnTo>
                  <a:lnTo>
                    <a:pt x="5493" y="142967"/>
                  </a:lnTo>
                  <a:lnTo>
                    <a:pt x="23169" y="133112"/>
                  </a:lnTo>
                  <a:lnTo>
                    <a:pt x="66094" y="126278"/>
                  </a:lnTo>
                  <a:lnTo>
                    <a:pt x="122724" y="133392"/>
                  </a:lnTo>
                  <a:lnTo>
                    <a:pt x="166195" y="1371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151741" y="11127566"/>
              <a:ext cx="109691" cy="329069"/>
            </a:xfrm>
            <a:custGeom>
              <a:avLst/>
              <a:gdLst/>
              <a:ahLst/>
              <a:cxnLst/>
              <a:rect l="0" t="0" r="0" b="0"/>
              <a:pathLst>
                <a:path w="109691" h="329069">
                  <a:moveTo>
                    <a:pt x="109690" y="0"/>
                  </a:moveTo>
                  <a:lnTo>
                    <a:pt x="89320" y="35886"/>
                  </a:lnTo>
                  <a:lnTo>
                    <a:pt x="73862" y="89006"/>
                  </a:lnTo>
                  <a:lnTo>
                    <a:pt x="54990" y="149445"/>
                  </a:lnTo>
                  <a:lnTo>
                    <a:pt x="36592" y="205395"/>
                  </a:lnTo>
                  <a:lnTo>
                    <a:pt x="22860" y="261278"/>
                  </a:lnTo>
                  <a:lnTo>
                    <a:pt x="13715" y="291829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659055" y="10908186"/>
              <a:ext cx="150825" cy="27423"/>
            </a:xfrm>
            <a:custGeom>
              <a:avLst/>
              <a:gdLst/>
              <a:ahLst/>
              <a:cxnLst/>
              <a:rect l="0" t="0" r="0" b="0"/>
              <a:pathLst>
                <a:path w="150825" h="27423">
                  <a:moveTo>
                    <a:pt x="0" y="27422"/>
                  </a:moveTo>
                  <a:lnTo>
                    <a:pt x="57253" y="8338"/>
                  </a:lnTo>
                  <a:lnTo>
                    <a:pt x="116541" y="1647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672767" y="10990453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27423"/>
                  </a:moveTo>
                  <a:lnTo>
                    <a:pt x="57252" y="8338"/>
                  </a:lnTo>
                  <a:lnTo>
                    <a:pt x="116541" y="164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083185" y="11429212"/>
              <a:ext cx="20991" cy="205669"/>
            </a:xfrm>
            <a:custGeom>
              <a:avLst/>
              <a:gdLst/>
              <a:ahLst/>
              <a:cxnLst/>
              <a:rect l="0" t="0" r="0" b="0"/>
              <a:pathLst>
                <a:path w="20991" h="205669">
                  <a:moveTo>
                    <a:pt x="13711" y="0"/>
                  </a:moveTo>
                  <a:lnTo>
                    <a:pt x="20990" y="21836"/>
                  </a:lnTo>
                  <a:lnTo>
                    <a:pt x="20501" y="44744"/>
                  </a:lnTo>
                  <a:lnTo>
                    <a:pt x="15052" y="103970"/>
                  </a:lnTo>
                  <a:lnTo>
                    <a:pt x="6830" y="156406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061483" y="10393593"/>
              <a:ext cx="269422" cy="269720"/>
            </a:xfrm>
            <a:custGeom>
              <a:avLst/>
              <a:gdLst/>
              <a:ahLst/>
              <a:cxnLst/>
              <a:rect l="0" t="0" r="0" b="0"/>
              <a:pathLst>
                <a:path w="269422" h="269720">
                  <a:moveTo>
                    <a:pt x="104887" y="7279"/>
                  </a:moveTo>
                  <a:lnTo>
                    <a:pt x="126723" y="0"/>
                  </a:lnTo>
                  <a:lnTo>
                    <a:pt x="149632" y="4552"/>
                  </a:lnTo>
                  <a:lnTo>
                    <a:pt x="184162" y="24245"/>
                  </a:lnTo>
                  <a:lnTo>
                    <a:pt x="194300" y="32301"/>
                  </a:lnTo>
                  <a:lnTo>
                    <a:pt x="205565" y="57502"/>
                  </a:lnTo>
                  <a:lnTo>
                    <a:pt x="208569" y="72753"/>
                  </a:lnTo>
                  <a:lnTo>
                    <a:pt x="203781" y="105950"/>
                  </a:lnTo>
                  <a:lnTo>
                    <a:pt x="183955" y="150775"/>
                  </a:lnTo>
                  <a:lnTo>
                    <a:pt x="142680" y="207775"/>
                  </a:lnTo>
                  <a:lnTo>
                    <a:pt x="96618" y="245269"/>
                  </a:lnTo>
                  <a:lnTo>
                    <a:pt x="44376" y="268397"/>
                  </a:lnTo>
                  <a:lnTo>
                    <a:pt x="29507" y="269719"/>
                  </a:lnTo>
                  <a:lnTo>
                    <a:pt x="4860" y="263062"/>
                  </a:lnTo>
                  <a:lnTo>
                    <a:pt x="116" y="257021"/>
                  </a:lnTo>
                  <a:lnTo>
                    <a:pt x="0" y="249946"/>
                  </a:lnTo>
                  <a:lnTo>
                    <a:pt x="7996" y="233961"/>
                  </a:lnTo>
                  <a:lnTo>
                    <a:pt x="21706" y="216701"/>
                  </a:lnTo>
                  <a:lnTo>
                    <a:pt x="61113" y="197131"/>
                  </a:lnTo>
                  <a:lnTo>
                    <a:pt x="118662" y="188963"/>
                  </a:lnTo>
                  <a:lnTo>
                    <a:pt x="176678" y="193822"/>
                  </a:lnTo>
                  <a:lnTo>
                    <a:pt x="225184" y="204910"/>
                  </a:lnTo>
                  <a:lnTo>
                    <a:pt x="246205" y="217500"/>
                  </a:lnTo>
                  <a:lnTo>
                    <a:pt x="269421" y="2403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933279" y="10717226"/>
              <a:ext cx="397626" cy="40138"/>
            </a:xfrm>
            <a:custGeom>
              <a:avLst/>
              <a:gdLst/>
              <a:ahLst/>
              <a:cxnLst/>
              <a:rect l="0" t="0" r="0" b="0"/>
              <a:pathLst>
                <a:path w="397626" h="40138">
                  <a:moveTo>
                    <a:pt x="0" y="40137"/>
                  </a:moveTo>
                  <a:lnTo>
                    <a:pt x="21837" y="25579"/>
                  </a:lnTo>
                  <a:lnTo>
                    <a:pt x="81108" y="13732"/>
                  </a:lnTo>
                  <a:lnTo>
                    <a:pt x="135076" y="4045"/>
                  </a:lnTo>
                  <a:lnTo>
                    <a:pt x="176833" y="1245"/>
                  </a:lnTo>
                  <a:lnTo>
                    <a:pt x="220783" y="0"/>
                  </a:lnTo>
                  <a:lnTo>
                    <a:pt x="280226" y="3361"/>
                  </a:lnTo>
                  <a:lnTo>
                    <a:pt x="341258" y="18145"/>
                  </a:lnTo>
                  <a:lnTo>
                    <a:pt x="397625" y="264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056680" y="10798496"/>
              <a:ext cx="205887" cy="325338"/>
            </a:xfrm>
            <a:custGeom>
              <a:avLst/>
              <a:gdLst/>
              <a:ahLst/>
              <a:cxnLst/>
              <a:rect l="0" t="0" r="0" b="0"/>
              <a:pathLst>
                <a:path w="205887" h="325338">
                  <a:moveTo>
                    <a:pt x="109690" y="0"/>
                  </a:moveTo>
                  <a:lnTo>
                    <a:pt x="141006" y="12470"/>
                  </a:lnTo>
                  <a:lnTo>
                    <a:pt x="159663" y="26363"/>
                  </a:lnTo>
                  <a:lnTo>
                    <a:pt x="169987" y="50819"/>
                  </a:lnTo>
                  <a:lnTo>
                    <a:pt x="172740" y="65873"/>
                  </a:lnTo>
                  <a:lnTo>
                    <a:pt x="167674" y="94786"/>
                  </a:lnTo>
                  <a:lnTo>
                    <a:pt x="153742" y="122871"/>
                  </a:lnTo>
                  <a:lnTo>
                    <a:pt x="120203" y="161331"/>
                  </a:lnTo>
                  <a:lnTo>
                    <a:pt x="94557" y="177330"/>
                  </a:lnTo>
                  <a:lnTo>
                    <a:pt x="88937" y="177636"/>
                  </a:lnTo>
                  <a:lnTo>
                    <a:pt x="88238" y="173268"/>
                  </a:lnTo>
                  <a:lnTo>
                    <a:pt x="90818" y="165787"/>
                  </a:lnTo>
                  <a:lnTo>
                    <a:pt x="98632" y="160799"/>
                  </a:lnTo>
                  <a:lnTo>
                    <a:pt x="123565" y="155257"/>
                  </a:lnTo>
                  <a:lnTo>
                    <a:pt x="164583" y="159416"/>
                  </a:lnTo>
                  <a:lnTo>
                    <a:pt x="187916" y="174447"/>
                  </a:lnTo>
                  <a:lnTo>
                    <a:pt x="198404" y="184855"/>
                  </a:lnTo>
                  <a:lnTo>
                    <a:pt x="203872" y="196362"/>
                  </a:lnTo>
                  <a:lnTo>
                    <a:pt x="205886" y="221338"/>
                  </a:lnTo>
                  <a:lnTo>
                    <a:pt x="193577" y="247672"/>
                  </a:lnTo>
                  <a:lnTo>
                    <a:pt x="155714" y="294540"/>
                  </a:lnTo>
                  <a:lnTo>
                    <a:pt x="120787" y="316469"/>
                  </a:lnTo>
                  <a:lnTo>
                    <a:pt x="66935" y="325337"/>
                  </a:lnTo>
                  <a:lnTo>
                    <a:pt x="36859" y="323348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016464" y="10499682"/>
            <a:ext cx="333380" cy="471450"/>
            <a:chOff x="3016464" y="10499682"/>
            <a:chExt cx="333380" cy="471450"/>
          </a:xfrm>
        </p:grpSpPr>
        <p:sp>
          <p:nvSpPr>
            <p:cNvPr id="52" name="Freeform 51"/>
            <p:cNvSpPr/>
            <p:nvPr/>
          </p:nvSpPr>
          <p:spPr>
            <a:xfrm>
              <a:off x="3027777" y="10499682"/>
              <a:ext cx="322067" cy="471450"/>
            </a:xfrm>
            <a:custGeom>
              <a:avLst/>
              <a:gdLst/>
              <a:ahLst/>
              <a:cxnLst/>
              <a:rect l="0" t="0" r="0" b="0"/>
              <a:pathLst>
                <a:path w="322067" h="471450">
                  <a:moveTo>
                    <a:pt x="180644" y="79435"/>
                  </a:moveTo>
                  <a:lnTo>
                    <a:pt x="161560" y="136687"/>
                  </a:lnTo>
                  <a:lnTo>
                    <a:pt x="133856" y="190685"/>
                  </a:lnTo>
                  <a:lnTo>
                    <a:pt x="111259" y="240369"/>
                  </a:lnTo>
                  <a:lnTo>
                    <a:pt x="88452" y="298103"/>
                  </a:lnTo>
                  <a:lnTo>
                    <a:pt x="64798" y="342784"/>
                  </a:lnTo>
                  <a:lnTo>
                    <a:pt x="40015" y="399866"/>
                  </a:lnTo>
                  <a:lnTo>
                    <a:pt x="13158" y="457580"/>
                  </a:lnTo>
                  <a:lnTo>
                    <a:pt x="5001" y="468644"/>
                  </a:lnTo>
                  <a:lnTo>
                    <a:pt x="1087" y="471449"/>
                  </a:lnTo>
                  <a:lnTo>
                    <a:pt x="0" y="468749"/>
                  </a:lnTo>
                  <a:lnTo>
                    <a:pt x="9813" y="434987"/>
                  </a:lnTo>
                  <a:lnTo>
                    <a:pt x="32018" y="376741"/>
                  </a:lnTo>
                  <a:lnTo>
                    <a:pt x="57894" y="319365"/>
                  </a:lnTo>
                  <a:lnTo>
                    <a:pt x="80796" y="269357"/>
                  </a:lnTo>
                  <a:lnTo>
                    <a:pt x="101293" y="220007"/>
                  </a:lnTo>
                  <a:lnTo>
                    <a:pt x="142941" y="157870"/>
                  </a:lnTo>
                  <a:lnTo>
                    <a:pt x="178030" y="99921"/>
                  </a:lnTo>
                  <a:lnTo>
                    <a:pt x="226098" y="48241"/>
                  </a:lnTo>
                  <a:lnTo>
                    <a:pt x="270197" y="3702"/>
                  </a:lnTo>
                  <a:lnTo>
                    <a:pt x="279956" y="0"/>
                  </a:lnTo>
                  <a:lnTo>
                    <a:pt x="289509" y="579"/>
                  </a:lnTo>
                  <a:lnTo>
                    <a:pt x="298925" y="4013"/>
                  </a:lnTo>
                  <a:lnTo>
                    <a:pt x="313449" y="20015"/>
                  </a:lnTo>
                  <a:lnTo>
                    <a:pt x="319455" y="30681"/>
                  </a:lnTo>
                  <a:lnTo>
                    <a:pt x="322066" y="62845"/>
                  </a:lnTo>
                  <a:lnTo>
                    <a:pt x="318148" y="104054"/>
                  </a:lnTo>
                  <a:lnTo>
                    <a:pt x="311328" y="152839"/>
                  </a:lnTo>
                  <a:lnTo>
                    <a:pt x="307282" y="204990"/>
                  </a:lnTo>
                  <a:lnTo>
                    <a:pt x="303960" y="254068"/>
                  </a:lnTo>
                  <a:lnTo>
                    <a:pt x="295048" y="310440"/>
                  </a:lnTo>
                  <a:lnTo>
                    <a:pt x="292429" y="352224"/>
                  </a:lnTo>
                  <a:lnTo>
                    <a:pt x="291265" y="396186"/>
                  </a:lnTo>
                  <a:lnTo>
                    <a:pt x="290610" y="443448"/>
                  </a:lnTo>
                  <a:lnTo>
                    <a:pt x="290334" y="4633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016464" y="10921898"/>
              <a:ext cx="260514" cy="35322"/>
            </a:xfrm>
            <a:custGeom>
              <a:avLst/>
              <a:gdLst/>
              <a:ahLst/>
              <a:cxnLst/>
              <a:rect l="0" t="0" r="0" b="0"/>
              <a:pathLst>
                <a:path w="260514" h="35322">
                  <a:moveTo>
                    <a:pt x="0" y="27421"/>
                  </a:moveTo>
                  <a:lnTo>
                    <a:pt x="42262" y="35321"/>
                  </a:lnTo>
                  <a:lnTo>
                    <a:pt x="100264" y="25370"/>
                  </a:lnTo>
                  <a:lnTo>
                    <a:pt x="156156" y="13103"/>
                  </a:lnTo>
                  <a:lnTo>
                    <a:pt x="212834" y="3882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535300" y="10250049"/>
            <a:ext cx="2950099" cy="597326"/>
            <a:chOff x="3535300" y="10250049"/>
            <a:chExt cx="2950099" cy="597326"/>
          </a:xfrm>
        </p:grpSpPr>
        <p:sp>
          <p:nvSpPr>
            <p:cNvPr id="55" name="Freeform 54"/>
            <p:cNvSpPr/>
            <p:nvPr/>
          </p:nvSpPr>
          <p:spPr>
            <a:xfrm>
              <a:off x="3535300" y="10510562"/>
              <a:ext cx="235281" cy="336813"/>
            </a:xfrm>
            <a:custGeom>
              <a:avLst/>
              <a:gdLst/>
              <a:ahLst/>
              <a:cxnLst/>
              <a:rect l="0" t="0" r="0" b="0"/>
              <a:pathLst>
                <a:path w="235281" h="336813">
                  <a:moveTo>
                    <a:pt x="235280" y="0"/>
                  </a:moveTo>
                  <a:lnTo>
                    <a:pt x="182072" y="1523"/>
                  </a:lnTo>
                  <a:lnTo>
                    <a:pt x="130815" y="12469"/>
                  </a:lnTo>
                  <a:lnTo>
                    <a:pt x="86005" y="35856"/>
                  </a:lnTo>
                  <a:lnTo>
                    <a:pt x="23384" y="89810"/>
                  </a:lnTo>
                  <a:lnTo>
                    <a:pt x="1191" y="125635"/>
                  </a:lnTo>
                  <a:lnTo>
                    <a:pt x="0" y="137078"/>
                  </a:lnTo>
                  <a:lnTo>
                    <a:pt x="6803" y="157917"/>
                  </a:lnTo>
                  <a:lnTo>
                    <a:pt x="28108" y="177335"/>
                  </a:lnTo>
                  <a:lnTo>
                    <a:pt x="84160" y="207350"/>
                  </a:lnTo>
                  <a:lnTo>
                    <a:pt x="139244" y="238895"/>
                  </a:lnTo>
                  <a:lnTo>
                    <a:pt x="177371" y="266972"/>
                  </a:lnTo>
                  <a:lnTo>
                    <a:pt x="193293" y="290806"/>
                  </a:lnTo>
                  <a:lnTo>
                    <a:pt x="195101" y="302036"/>
                  </a:lnTo>
                  <a:lnTo>
                    <a:pt x="193259" y="312570"/>
                  </a:lnTo>
                  <a:lnTo>
                    <a:pt x="188985" y="322640"/>
                  </a:lnTo>
                  <a:lnTo>
                    <a:pt x="180041" y="329353"/>
                  </a:lnTo>
                  <a:lnTo>
                    <a:pt x="153854" y="336812"/>
                  </a:lnTo>
                  <a:lnTo>
                    <a:pt x="104850" y="333733"/>
                  </a:lnTo>
                  <a:lnTo>
                    <a:pt x="77778" y="323016"/>
                  </a:lnTo>
                  <a:lnTo>
                    <a:pt x="35572" y="291310"/>
                  </a:lnTo>
                  <a:lnTo>
                    <a:pt x="24644" y="277755"/>
                  </a:lnTo>
                  <a:lnTo>
                    <a:pt x="15901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888294" y="10411821"/>
              <a:ext cx="242547" cy="418117"/>
            </a:xfrm>
            <a:custGeom>
              <a:avLst/>
              <a:gdLst/>
              <a:ahLst/>
              <a:cxnLst/>
              <a:rect l="0" t="0" r="0" b="0"/>
              <a:pathLst>
                <a:path w="242547" h="418117">
                  <a:moveTo>
                    <a:pt x="33110" y="126162"/>
                  </a:moveTo>
                  <a:lnTo>
                    <a:pt x="41009" y="171472"/>
                  </a:lnTo>
                  <a:lnTo>
                    <a:pt x="36127" y="229134"/>
                  </a:lnTo>
                  <a:lnTo>
                    <a:pt x="34004" y="285490"/>
                  </a:lnTo>
                  <a:lnTo>
                    <a:pt x="31851" y="339260"/>
                  </a:lnTo>
                  <a:lnTo>
                    <a:pt x="18247" y="399145"/>
                  </a:lnTo>
                  <a:lnTo>
                    <a:pt x="14060" y="413270"/>
                  </a:lnTo>
                  <a:lnTo>
                    <a:pt x="9746" y="418116"/>
                  </a:lnTo>
                  <a:lnTo>
                    <a:pt x="5346" y="416777"/>
                  </a:lnTo>
                  <a:lnTo>
                    <a:pt x="890" y="411314"/>
                  </a:lnTo>
                  <a:lnTo>
                    <a:pt x="0" y="388993"/>
                  </a:lnTo>
                  <a:lnTo>
                    <a:pt x="4003" y="338103"/>
                  </a:lnTo>
                  <a:lnTo>
                    <a:pt x="9251" y="274782"/>
                  </a:lnTo>
                  <a:lnTo>
                    <a:pt x="20455" y="215902"/>
                  </a:lnTo>
                  <a:lnTo>
                    <a:pt x="37485" y="161385"/>
                  </a:lnTo>
                  <a:lnTo>
                    <a:pt x="61828" y="101052"/>
                  </a:lnTo>
                  <a:lnTo>
                    <a:pt x="92401" y="48643"/>
                  </a:lnTo>
                  <a:lnTo>
                    <a:pt x="117353" y="21630"/>
                  </a:lnTo>
                  <a:lnTo>
                    <a:pt x="143677" y="4546"/>
                  </a:lnTo>
                  <a:lnTo>
                    <a:pt x="170612" y="0"/>
                  </a:lnTo>
                  <a:lnTo>
                    <a:pt x="184193" y="921"/>
                  </a:lnTo>
                  <a:lnTo>
                    <a:pt x="207408" y="10069"/>
                  </a:lnTo>
                  <a:lnTo>
                    <a:pt x="217865" y="16774"/>
                  </a:lnTo>
                  <a:lnTo>
                    <a:pt x="233546" y="40474"/>
                  </a:lnTo>
                  <a:lnTo>
                    <a:pt x="242546" y="69797"/>
                  </a:lnTo>
                  <a:lnTo>
                    <a:pt x="241468" y="98065"/>
                  </a:lnTo>
                  <a:lnTo>
                    <a:pt x="227786" y="125862"/>
                  </a:lnTo>
                  <a:lnTo>
                    <a:pt x="194387" y="163145"/>
                  </a:lnTo>
                  <a:lnTo>
                    <a:pt x="134877" y="203040"/>
                  </a:lnTo>
                  <a:lnTo>
                    <a:pt x="89670" y="223760"/>
                  </a:lnTo>
                  <a:lnTo>
                    <a:pt x="61294" y="226416"/>
                  </a:lnTo>
                  <a:lnTo>
                    <a:pt x="19398" y="2221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199733" y="10433322"/>
              <a:ext cx="171182" cy="385128"/>
            </a:xfrm>
            <a:custGeom>
              <a:avLst/>
              <a:gdLst/>
              <a:ahLst/>
              <a:cxnLst/>
              <a:rect l="0" t="0" r="0" b="0"/>
              <a:pathLst>
                <a:path w="171182" h="385128">
                  <a:moveTo>
                    <a:pt x="64451" y="36106"/>
                  </a:moveTo>
                  <a:lnTo>
                    <a:pt x="61403" y="92361"/>
                  </a:lnTo>
                  <a:lnTo>
                    <a:pt x="49893" y="138805"/>
                  </a:lnTo>
                  <a:lnTo>
                    <a:pt x="33561" y="194507"/>
                  </a:lnTo>
                  <a:lnTo>
                    <a:pt x="14394" y="254273"/>
                  </a:lnTo>
                  <a:lnTo>
                    <a:pt x="0" y="314153"/>
                  </a:lnTo>
                  <a:lnTo>
                    <a:pt x="766" y="347068"/>
                  </a:lnTo>
                  <a:lnTo>
                    <a:pt x="11263" y="376932"/>
                  </a:lnTo>
                  <a:lnTo>
                    <a:pt x="18328" y="383677"/>
                  </a:lnTo>
                  <a:lnTo>
                    <a:pt x="26085" y="385127"/>
                  </a:lnTo>
                  <a:lnTo>
                    <a:pt x="34303" y="383046"/>
                  </a:lnTo>
                  <a:lnTo>
                    <a:pt x="67706" y="358283"/>
                  </a:lnTo>
                  <a:lnTo>
                    <a:pt x="108992" y="301069"/>
                  </a:lnTo>
                  <a:lnTo>
                    <a:pt x="135709" y="262727"/>
                  </a:lnTo>
                  <a:lnTo>
                    <a:pt x="153951" y="205156"/>
                  </a:lnTo>
                  <a:lnTo>
                    <a:pt x="164151" y="162021"/>
                  </a:lnTo>
                  <a:lnTo>
                    <a:pt x="171181" y="102191"/>
                  </a:lnTo>
                  <a:lnTo>
                    <a:pt x="165985" y="45868"/>
                  </a:lnTo>
                  <a:lnTo>
                    <a:pt x="154773" y="17084"/>
                  </a:lnTo>
                  <a:lnTo>
                    <a:pt x="147518" y="5143"/>
                  </a:lnTo>
                  <a:lnTo>
                    <a:pt x="138110" y="230"/>
                  </a:lnTo>
                  <a:lnTo>
                    <a:pt x="127268" y="0"/>
                  </a:lnTo>
                  <a:lnTo>
                    <a:pt x="115470" y="2894"/>
                  </a:lnTo>
                  <a:lnTo>
                    <a:pt x="94235" y="22361"/>
                  </a:lnTo>
                  <a:lnTo>
                    <a:pt x="55776" y="84511"/>
                  </a:lnTo>
                  <a:lnTo>
                    <a:pt x="35304" y="144734"/>
                  </a:lnTo>
                  <a:lnTo>
                    <a:pt x="34148" y="196263"/>
                  </a:lnTo>
                  <a:lnTo>
                    <a:pt x="36175" y="247756"/>
                  </a:lnTo>
                  <a:lnTo>
                    <a:pt x="37028" y="2966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305317" y="10647673"/>
              <a:ext cx="123402" cy="150824"/>
            </a:xfrm>
            <a:custGeom>
              <a:avLst/>
              <a:gdLst/>
              <a:ahLst/>
              <a:cxnLst/>
              <a:rect l="0" t="0" r="0" b="0"/>
              <a:pathLst>
                <a:path w="123402" h="150824">
                  <a:moveTo>
                    <a:pt x="0" y="0"/>
                  </a:moveTo>
                  <a:lnTo>
                    <a:pt x="46774" y="59215"/>
                  </a:lnTo>
                  <a:lnTo>
                    <a:pt x="99120" y="114243"/>
                  </a:lnTo>
                  <a:lnTo>
                    <a:pt x="123401" y="1508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593253" y="10537727"/>
              <a:ext cx="329069" cy="109947"/>
            </a:xfrm>
            <a:custGeom>
              <a:avLst/>
              <a:gdLst/>
              <a:ahLst/>
              <a:cxnLst/>
              <a:rect l="0" t="0" r="0" b="0"/>
              <a:pathLst>
                <a:path w="329069" h="109947">
                  <a:moveTo>
                    <a:pt x="0" y="109946"/>
                  </a:moveTo>
                  <a:lnTo>
                    <a:pt x="18977" y="54349"/>
                  </a:lnTo>
                  <a:lnTo>
                    <a:pt x="51314" y="7387"/>
                  </a:lnTo>
                  <a:lnTo>
                    <a:pt x="61631" y="1963"/>
                  </a:lnTo>
                  <a:lnTo>
                    <a:pt x="85283" y="0"/>
                  </a:lnTo>
                  <a:lnTo>
                    <a:pt x="124294" y="14738"/>
                  </a:lnTo>
                  <a:lnTo>
                    <a:pt x="181221" y="51743"/>
                  </a:lnTo>
                  <a:lnTo>
                    <a:pt x="193940" y="57433"/>
                  </a:lnTo>
                  <a:lnTo>
                    <a:pt x="220261" y="59693"/>
                  </a:lnTo>
                  <a:lnTo>
                    <a:pt x="245669" y="54095"/>
                  </a:lnTo>
                  <a:lnTo>
                    <a:pt x="303604" y="24481"/>
                  </a:lnTo>
                  <a:lnTo>
                    <a:pt x="317751" y="14578"/>
                  </a:lnTo>
                  <a:lnTo>
                    <a:pt x="329068" y="2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989271" y="10372840"/>
              <a:ext cx="303254" cy="415278"/>
            </a:xfrm>
            <a:custGeom>
              <a:avLst/>
              <a:gdLst/>
              <a:ahLst/>
              <a:cxnLst/>
              <a:rect l="0" t="0" r="0" b="0"/>
              <a:pathLst>
                <a:path w="303254" h="415278">
                  <a:moveTo>
                    <a:pt x="179852" y="41743"/>
                  </a:moveTo>
                  <a:lnTo>
                    <a:pt x="160875" y="101402"/>
                  </a:lnTo>
                  <a:lnTo>
                    <a:pt x="135816" y="163387"/>
                  </a:lnTo>
                  <a:lnTo>
                    <a:pt x="114672" y="218118"/>
                  </a:lnTo>
                  <a:lnTo>
                    <a:pt x="81252" y="276694"/>
                  </a:lnTo>
                  <a:lnTo>
                    <a:pt x="50460" y="331569"/>
                  </a:lnTo>
                  <a:lnTo>
                    <a:pt x="24037" y="380344"/>
                  </a:lnTo>
                  <a:lnTo>
                    <a:pt x="1481" y="415277"/>
                  </a:lnTo>
                  <a:lnTo>
                    <a:pt x="0" y="414167"/>
                  </a:lnTo>
                  <a:lnTo>
                    <a:pt x="3939" y="397698"/>
                  </a:lnTo>
                  <a:lnTo>
                    <a:pt x="23287" y="345600"/>
                  </a:lnTo>
                  <a:lnTo>
                    <a:pt x="48318" y="284968"/>
                  </a:lnTo>
                  <a:lnTo>
                    <a:pt x="80010" y="221990"/>
                  </a:lnTo>
                  <a:lnTo>
                    <a:pt x="101392" y="165539"/>
                  </a:lnTo>
                  <a:lnTo>
                    <a:pt x="131232" y="108854"/>
                  </a:lnTo>
                  <a:lnTo>
                    <a:pt x="166468" y="48680"/>
                  </a:lnTo>
                  <a:lnTo>
                    <a:pt x="202768" y="6550"/>
                  </a:lnTo>
                  <a:lnTo>
                    <a:pt x="213411" y="1523"/>
                  </a:lnTo>
                  <a:lnTo>
                    <a:pt x="237424" y="0"/>
                  </a:lnTo>
                  <a:lnTo>
                    <a:pt x="259269" y="8464"/>
                  </a:lnTo>
                  <a:lnTo>
                    <a:pt x="269360" y="14986"/>
                  </a:lnTo>
                  <a:lnTo>
                    <a:pt x="276087" y="25428"/>
                  </a:lnTo>
                  <a:lnTo>
                    <a:pt x="287079" y="70764"/>
                  </a:lnTo>
                  <a:lnTo>
                    <a:pt x="297783" y="131762"/>
                  </a:lnTo>
                  <a:lnTo>
                    <a:pt x="300822" y="175698"/>
                  </a:lnTo>
                  <a:lnTo>
                    <a:pt x="295254" y="235981"/>
                  </a:lnTo>
                  <a:lnTo>
                    <a:pt x="298513" y="292436"/>
                  </a:lnTo>
                  <a:lnTo>
                    <a:pt x="301146" y="321251"/>
                  </a:lnTo>
                  <a:lnTo>
                    <a:pt x="303253" y="357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032011" y="10705156"/>
              <a:ext cx="287936" cy="38496"/>
            </a:xfrm>
            <a:custGeom>
              <a:avLst/>
              <a:gdLst/>
              <a:ahLst/>
              <a:cxnLst/>
              <a:rect l="0" t="0" r="0" b="0"/>
              <a:pathLst>
                <a:path w="287936" h="38496">
                  <a:moveTo>
                    <a:pt x="0" y="38495"/>
                  </a:moveTo>
                  <a:lnTo>
                    <a:pt x="48808" y="23581"/>
                  </a:lnTo>
                  <a:lnTo>
                    <a:pt x="108497" y="6265"/>
                  </a:lnTo>
                  <a:lnTo>
                    <a:pt x="157749" y="0"/>
                  </a:lnTo>
                  <a:lnTo>
                    <a:pt x="210936" y="5423"/>
                  </a:lnTo>
                  <a:lnTo>
                    <a:pt x="243049" y="8562"/>
                  </a:lnTo>
                  <a:lnTo>
                    <a:pt x="287935" y="110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470769" y="10362597"/>
              <a:ext cx="219380" cy="349857"/>
            </a:xfrm>
            <a:custGeom>
              <a:avLst/>
              <a:gdLst/>
              <a:ahLst/>
              <a:cxnLst/>
              <a:rect l="0" t="0" r="0" b="0"/>
              <a:pathLst>
                <a:path w="219380" h="349857">
                  <a:moveTo>
                    <a:pt x="219379" y="10852"/>
                  </a:moveTo>
                  <a:lnTo>
                    <a:pt x="170572" y="0"/>
                  </a:lnTo>
                  <a:lnTo>
                    <a:pt x="139796" y="1459"/>
                  </a:lnTo>
                  <a:lnTo>
                    <a:pt x="82797" y="27222"/>
                  </a:lnTo>
                  <a:lnTo>
                    <a:pt x="58128" y="45550"/>
                  </a:lnTo>
                  <a:lnTo>
                    <a:pt x="42085" y="68931"/>
                  </a:lnTo>
                  <a:lnTo>
                    <a:pt x="40245" y="80040"/>
                  </a:lnTo>
                  <a:lnTo>
                    <a:pt x="42065" y="90494"/>
                  </a:lnTo>
                  <a:lnTo>
                    <a:pt x="46325" y="100509"/>
                  </a:lnTo>
                  <a:lnTo>
                    <a:pt x="63246" y="115701"/>
                  </a:lnTo>
                  <a:lnTo>
                    <a:pt x="124507" y="153703"/>
                  </a:lnTo>
                  <a:lnTo>
                    <a:pt x="184824" y="198392"/>
                  </a:lnTo>
                  <a:lnTo>
                    <a:pt x="196404" y="224714"/>
                  </a:lnTo>
                  <a:lnTo>
                    <a:pt x="199492" y="240264"/>
                  </a:lnTo>
                  <a:lnTo>
                    <a:pt x="194798" y="269731"/>
                  </a:lnTo>
                  <a:lnTo>
                    <a:pt x="181032" y="296538"/>
                  </a:lnTo>
                  <a:lnTo>
                    <a:pt x="159679" y="318608"/>
                  </a:lnTo>
                  <a:lnTo>
                    <a:pt x="121962" y="340885"/>
                  </a:lnTo>
                  <a:lnTo>
                    <a:pt x="67284" y="349856"/>
                  </a:lnTo>
                  <a:lnTo>
                    <a:pt x="37014" y="347891"/>
                  </a:lnTo>
                  <a:lnTo>
                    <a:pt x="0" y="3399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788597" y="10290721"/>
              <a:ext cx="222191" cy="369287"/>
            </a:xfrm>
            <a:custGeom>
              <a:avLst/>
              <a:gdLst/>
              <a:ahLst/>
              <a:cxnLst/>
              <a:rect l="0" t="0" r="0" b="0"/>
              <a:pathLst>
                <a:path w="222191" h="369287">
                  <a:moveTo>
                    <a:pt x="24952" y="137573"/>
                  </a:moveTo>
                  <a:lnTo>
                    <a:pt x="24953" y="190781"/>
                  </a:lnTo>
                  <a:lnTo>
                    <a:pt x="23429" y="242038"/>
                  </a:lnTo>
                  <a:lnTo>
                    <a:pt x="10037" y="301076"/>
                  </a:lnTo>
                  <a:lnTo>
                    <a:pt x="0" y="364026"/>
                  </a:lnTo>
                  <a:lnTo>
                    <a:pt x="700" y="369286"/>
                  </a:lnTo>
                  <a:lnTo>
                    <a:pt x="2691" y="366697"/>
                  </a:lnTo>
                  <a:lnTo>
                    <a:pt x="21062" y="304068"/>
                  </a:lnTo>
                  <a:lnTo>
                    <a:pt x="38798" y="243587"/>
                  </a:lnTo>
                  <a:lnTo>
                    <a:pt x="56971" y="180689"/>
                  </a:lnTo>
                  <a:lnTo>
                    <a:pt x="70664" y="130882"/>
                  </a:lnTo>
                  <a:lnTo>
                    <a:pt x="91649" y="77530"/>
                  </a:lnTo>
                  <a:lnTo>
                    <a:pt x="117163" y="30406"/>
                  </a:lnTo>
                  <a:lnTo>
                    <a:pt x="143124" y="9707"/>
                  </a:lnTo>
                  <a:lnTo>
                    <a:pt x="158578" y="2054"/>
                  </a:lnTo>
                  <a:lnTo>
                    <a:pt x="173452" y="0"/>
                  </a:lnTo>
                  <a:lnTo>
                    <a:pt x="202165" y="5842"/>
                  </a:lnTo>
                  <a:lnTo>
                    <a:pt x="211650" y="16236"/>
                  </a:lnTo>
                  <a:lnTo>
                    <a:pt x="222190" y="48098"/>
                  </a:lnTo>
                  <a:lnTo>
                    <a:pt x="218748" y="83588"/>
                  </a:lnTo>
                  <a:lnTo>
                    <a:pt x="195618" y="137827"/>
                  </a:lnTo>
                  <a:lnTo>
                    <a:pt x="159819" y="192493"/>
                  </a:lnTo>
                  <a:lnTo>
                    <a:pt x="114055" y="251001"/>
                  </a:lnTo>
                  <a:lnTo>
                    <a:pt x="64728" y="290377"/>
                  </a:lnTo>
                  <a:lnTo>
                    <a:pt x="38060" y="303495"/>
                  </a:lnTo>
                  <a:lnTo>
                    <a:pt x="30644" y="303033"/>
                  </a:lnTo>
                  <a:lnTo>
                    <a:pt x="27224" y="298154"/>
                  </a:lnTo>
                  <a:lnTo>
                    <a:pt x="26467" y="290332"/>
                  </a:lnTo>
                  <a:lnTo>
                    <a:pt x="37813" y="269451"/>
                  </a:lnTo>
                  <a:lnTo>
                    <a:pt x="58091" y="247983"/>
                  </a:lnTo>
                  <a:lnTo>
                    <a:pt x="82338" y="233364"/>
                  </a:lnTo>
                  <a:lnTo>
                    <a:pt x="95202" y="231903"/>
                  </a:lnTo>
                  <a:lnTo>
                    <a:pt x="121684" y="238405"/>
                  </a:lnTo>
                  <a:lnTo>
                    <a:pt x="140562" y="255514"/>
                  </a:lnTo>
                  <a:lnTo>
                    <a:pt x="165096" y="303737"/>
                  </a:lnTo>
                  <a:lnTo>
                    <a:pt x="175776" y="3569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197463" y="10304893"/>
              <a:ext cx="41135" cy="342781"/>
            </a:xfrm>
            <a:custGeom>
              <a:avLst/>
              <a:gdLst/>
              <a:ahLst/>
              <a:cxnLst/>
              <a:rect l="0" t="0" r="0" b="0"/>
              <a:pathLst>
                <a:path w="41135" h="342781">
                  <a:moveTo>
                    <a:pt x="41134" y="0"/>
                  </a:moveTo>
                  <a:lnTo>
                    <a:pt x="41134" y="59660"/>
                  </a:lnTo>
                  <a:lnTo>
                    <a:pt x="37071" y="111117"/>
                  </a:lnTo>
                  <a:lnTo>
                    <a:pt x="26219" y="169020"/>
                  </a:lnTo>
                  <a:lnTo>
                    <a:pt x="17418" y="230357"/>
                  </a:lnTo>
                  <a:lnTo>
                    <a:pt x="10746" y="283063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115196" y="10250049"/>
              <a:ext cx="370203" cy="95979"/>
            </a:xfrm>
            <a:custGeom>
              <a:avLst/>
              <a:gdLst/>
              <a:ahLst/>
              <a:cxnLst/>
              <a:rect l="0" t="0" r="0" b="0"/>
              <a:pathLst>
                <a:path w="370203" h="95979">
                  <a:moveTo>
                    <a:pt x="0" y="95978"/>
                  </a:moveTo>
                  <a:lnTo>
                    <a:pt x="35886" y="75608"/>
                  </a:lnTo>
                  <a:lnTo>
                    <a:pt x="90530" y="60150"/>
                  </a:lnTo>
                  <a:lnTo>
                    <a:pt x="144470" y="45921"/>
                  </a:lnTo>
                  <a:lnTo>
                    <a:pt x="193121" y="32057"/>
                  </a:lnTo>
                  <a:lnTo>
                    <a:pt x="252901" y="19823"/>
                  </a:lnTo>
                  <a:lnTo>
                    <a:pt x="308363" y="13998"/>
                  </a:lnTo>
                  <a:lnTo>
                    <a:pt x="37020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197463" y="10832882"/>
            <a:ext cx="3371446" cy="577781"/>
            <a:chOff x="6197463" y="10832882"/>
            <a:chExt cx="3371446" cy="577781"/>
          </a:xfrm>
        </p:grpSpPr>
        <p:sp>
          <p:nvSpPr>
            <p:cNvPr id="67" name="Freeform 66"/>
            <p:cNvSpPr/>
            <p:nvPr/>
          </p:nvSpPr>
          <p:spPr>
            <a:xfrm>
              <a:off x="6197463" y="10936510"/>
              <a:ext cx="209897" cy="474153"/>
            </a:xfrm>
            <a:custGeom>
              <a:avLst/>
              <a:gdLst/>
              <a:ahLst/>
              <a:cxnLst/>
              <a:rect l="0" t="0" r="0" b="0"/>
              <a:pathLst>
                <a:path w="209897" h="474153">
                  <a:moveTo>
                    <a:pt x="54845" y="35416"/>
                  </a:moveTo>
                  <a:lnTo>
                    <a:pt x="62124" y="13580"/>
                  </a:lnTo>
                  <a:lnTo>
                    <a:pt x="70362" y="7148"/>
                  </a:lnTo>
                  <a:lnTo>
                    <a:pt x="95766" y="0"/>
                  </a:lnTo>
                  <a:lnTo>
                    <a:pt x="137049" y="3256"/>
                  </a:lnTo>
                  <a:lnTo>
                    <a:pt x="178227" y="21147"/>
                  </a:lnTo>
                  <a:lnTo>
                    <a:pt x="197534" y="45324"/>
                  </a:lnTo>
                  <a:lnTo>
                    <a:pt x="204816" y="60303"/>
                  </a:lnTo>
                  <a:lnTo>
                    <a:pt x="206623" y="74859"/>
                  </a:lnTo>
                  <a:lnTo>
                    <a:pt x="200506" y="103220"/>
                  </a:lnTo>
                  <a:lnTo>
                    <a:pt x="179932" y="152162"/>
                  </a:lnTo>
                  <a:lnTo>
                    <a:pt x="155128" y="179218"/>
                  </a:lnTo>
                  <a:lnTo>
                    <a:pt x="96829" y="221415"/>
                  </a:lnTo>
                  <a:lnTo>
                    <a:pt x="88928" y="221878"/>
                  </a:lnTo>
                  <a:lnTo>
                    <a:pt x="85184" y="216092"/>
                  </a:lnTo>
                  <a:lnTo>
                    <a:pt x="84212" y="206141"/>
                  </a:lnTo>
                  <a:lnTo>
                    <a:pt x="91181" y="199507"/>
                  </a:lnTo>
                  <a:lnTo>
                    <a:pt x="119237" y="192136"/>
                  </a:lnTo>
                  <a:lnTo>
                    <a:pt x="144910" y="196985"/>
                  </a:lnTo>
                  <a:lnTo>
                    <a:pt x="166477" y="210820"/>
                  </a:lnTo>
                  <a:lnTo>
                    <a:pt x="186218" y="232204"/>
                  </a:lnTo>
                  <a:lnTo>
                    <a:pt x="207184" y="277216"/>
                  </a:lnTo>
                  <a:lnTo>
                    <a:pt x="209896" y="311480"/>
                  </a:lnTo>
                  <a:lnTo>
                    <a:pt x="204500" y="347021"/>
                  </a:lnTo>
                  <a:lnTo>
                    <a:pt x="182808" y="399767"/>
                  </a:lnTo>
                  <a:lnTo>
                    <a:pt x="148112" y="443495"/>
                  </a:lnTo>
                  <a:lnTo>
                    <a:pt x="122196" y="466125"/>
                  </a:lnTo>
                  <a:lnTo>
                    <a:pt x="87318" y="474152"/>
                  </a:lnTo>
                  <a:lnTo>
                    <a:pt x="50996" y="471118"/>
                  </a:lnTo>
                  <a:lnTo>
                    <a:pt x="24696" y="459612"/>
                  </a:lnTo>
                  <a:lnTo>
                    <a:pt x="10976" y="448405"/>
                  </a:lnTo>
                  <a:lnTo>
                    <a:pt x="0" y="433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512820" y="10930078"/>
              <a:ext cx="233168" cy="425763"/>
            </a:xfrm>
            <a:custGeom>
              <a:avLst/>
              <a:gdLst/>
              <a:ahLst/>
              <a:cxnLst/>
              <a:rect l="0" t="0" r="0" b="0"/>
              <a:pathLst>
                <a:path w="233168" h="425763">
                  <a:moveTo>
                    <a:pt x="205668" y="28137"/>
                  </a:moveTo>
                  <a:lnTo>
                    <a:pt x="198390" y="6300"/>
                  </a:lnTo>
                  <a:lnTo>
                    <a:pt x="190151" y="1391"/>
                  </a:lnTo>
                  <a:lnTo>
                    <a:pt x="164748" y="0"/>
                  </a:lnTo>
                  <a:lnTo>
                    <a:pt x="152489" y="4808"/>
                  </a:lnTo>
                  <a:lnTo>
                    <a:pt x="130743" y="22339"/>
                  </a:lnTo>
                  <a:lnTo>
                    <a:pt x="93480" y="80256"/>
                  </a:lnTo>
                  <a:lnTo>
                    <a:pt x="69869" y="141350"/>
                  </a:lnTo>
                  <a:lnTo>
                    <a:pt x="50534" y="204370"/>
                  </a:lnTo>
                  <a:lnTo>
                    <a:pt x="48924" y="209611"/>
                  </a:lnTo>
                  <a:lnTo>
                    <a:pt x="55461" y="196675"/>
                  </a:lnTo>
                  <a:lnTo>
                    <a:pt x="68323" y="181248"/>
                  </a:lnTo>
                  <a:lnTo>
                    <a:pt x="99972" y="162710"/>
                  </a:lnTo>
                  <a:lnTo>
                    <a:pt x="129239" y="160566"/>
                  </a:lnTo>
                  <a:lnTo>
                    <a:pt x="161035" y="166214"/>
                  </a:lnTo>
                  <a:lnTo>
                    <a:pt x="190403" y="178881"/>
                  </a:lnTo>
                  <a:lnTo>
                    <a:pt x="225352" y="210421"/>
                  </a:lnTo>
                  <a:lnTo>
                    <a:pt x="230978" y="222786"/>
                  </a:lnTo>
                  <a:lnTo>
                    <a:pt x="233167" y="248713"/>
                  </a:lnTo>
                  <a:lnTo>
                    <a:pt x="218555" y="289005"/>
                  </a:lnTo>
                  <a:lnTo>
                    <a:pt x="175375" y="342041"/>
                  </a:lnTo>
                  <a:lnTo>
                    <a:pt x="134739" y="372179"/>
                  </a:lnTo>
                  <a:lnTo>
                    <a:pt x="71247" y="396783"/>
                  </a:lnTo>
                  <a:lnTo>
                    <a:pt x="32283" y="411589"/>
                  </a:lnTo>
                  <a:lnTo>
                    <a:pt x="0" y="4257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951579" y="10917081"/>
              <a:ext cx="54846" cy="370203"/>
            </a:xfrm>
            <a:custGeom>
              <a:avLst/>
              <a:gdLst/>
              <a:ahLst/>
              <a:cxnLst/>
              <a:rect l="0" t="0" r="0" b="0"/>
              <a:pathLst>
                <a:path w="54846" h="370203">
                  <a:moveTo>
                    <a:pt x="54845" y="0"/>
                  </a:moveTo>
                  <a:lnTo>
                    <a:pt x="50783" y="59660"/>
                  </a:lnTo>
                  <a:lnTo>
                    <a:pt x="39930" y="115179"/>
                  </a:lnTo>
                  <a:lnTo>
                    <a:pt x="31458" y="157834"/>
                  </a:lnTo>
                  <a:lnTo>
                    <a:pt x="22615" y="202182"/>
                  </a:lnTo>
                  <a:lnTo>
                    <a:pt x="13605" y="247283"/>
                  </a:lnTo>
                  <a:lnTo>
                    <a:pt x="6047" y="291196"/>
                  </a:lnTo>
                  <a:lnTo>
                    <a:pt x="1194" y="352790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855601" y="11177594"/>
              <a:ext cx="205669" cy="1"/>
            </a:xfrm>
            <a:custGeom>
              <a:avLst/>
              <a:gdLst/>
              <a:ahLst/>
              <a:cxnLst/>
              <a:rect l="0" t="0" r="0" b="0"/>
              <a:pathLst>
                <a:path w="205669" h="1">
                  <a:moveTo>
                    <a:pt x="0" y="0"/>
                  </a:moveTo>
                  <a:lnTo>
                    <a:pt x="53208" y="0"/>
                  </a:lnTo>
                  <a:lnTo>
                    <a:pt x="105988" y="0"/>
                  </a:lnTo>
                  <a:lnTo>
                    <a:pt x="157174" y="0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239515" y="10958215"/>
              <a:ext cx="95979" cy="356492"/>
            </a:xfrm>
            <a:custGeom>
              <a:avLst/>
              <a:gdLst/>
              <a:ahLst/>
              <a:cxnLst/>
              <a:rect l="0" t="0" r="0" b="0"/>
              <a:pathLst>
                <a:path w="95979" h="356492">
                  <a:moveTo>
                    <a:pt x="95978" y="0"/>
                  </a:moveTo>
                  <a:lnTo>
                    <a:pt x="81063" y="48807"/>
                  </a:lnTo>
                  <a:lnTo>
                    <a:pt x="68199" y="98253"/>
                  </a:lnTo>
                  <a:lnTo>
                    <a:pt x="54739" y="147435"/>
                  </a:lnTo>
                  <a:lnTo>
                    <a:pt x="37039" y="199078"/>
                  </a:lnTo>
                  <a:lnTo>
                    <a:pt x="16560" y="258560"/>
                  </a:lnTo>
                  <a:lnTo>
                    <a:pt x="4906" y="310717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362915" y="10999349"/>
              <a:ext cx="82268" cy="287935"/>
            </a:xfrm>
            <a:custGeom>
              <a:avLst/>
              <a:gdLst/>
              <a:ahLst/>
              <a:cxnLst/>
              <a:rect l="0" t="0" r="0" b="0"/>
              <a:pathLst>
                <a:path w="82268" h="287935">
                  <a:moveTo>
                    <a:pt x="82267" y="0"/>
                  </a:moveTo>
                  <a:lnTo>
                    <a:pt x="71415" y="48806"/>
                  </a:lnTo>
                  <a:lnTo>
                    <a:pt x="61278" y="102314"/>
                  </a:lnTo>
                  <a:lnTo>
                    <a:pt x="43040" y="162348"/>
                  </a:lnTo>
                  <a:lnTo>
                    <a:pt x="27987" y="218731"/>
                  </a:lnTo>
                  <a:lnTo>
                    <a:pt x="13878" y="261843"/>
                  </a:lnTo>
                  <a:lnTo>
                    <a:pt x="0" y="2879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490478" y="10924978"/>
              <a:ext cx="255256" cy="408461"/>
            </a:xfrm>
            <a:custGeom>
              <a:avLst/>
              <a:gdLst/>
              <a:ahLst/>
              <a:cxnLst/>
              <a:rect l="0" t="0" r="0" b="0"/>
              <a:pathLst>
                <a:path w="255256" h="408461">
                  <a:moveTo>
                    <a:pt x="119239" y="46948"/>
                  </a:moveTo>
                  <a:lnTo>
                    <a:pt x="89410" y="106607"/>
                  </a:lnTo>
                  <a:lnTo>
                    <a:pt x="54778" y="168591"/>
                  </a:lnTo>
                  <a:lnTo>
                    <a:pt x="29542" y="224846"/>
                  </a:lnTo>
                  <a:lnTo>
                    <a:pt x="9887" y="279970"/>
                  </a:lnTo>
                  <a:lnTo>
                    <a:pt x="0" y="325214"/>
                  </a:lnTo>
                  <a:lnTo>
                    <a:pt x="1134" y="373152"/>
                  </a:lnTo>
                  <a:lnTo>
                    <a:pt x="3939" y="387818"/>
                  </a:lnTo>
                  <a:lnTo>
                    <a:pt x="11903" y="397596"/>
                  </a:lnTo>
                  <a:lnTo>
                    <a:pt x="37002" y="408460"/>
                  </a:lnTo>
                  <a:lnTo>
                    <a:pt x="64407" y="405162"/>
                  </a:lnTo>
                  <a:lnTo>
                    <a:pt x="91823" y="392017"/>
                  </a:lnTo>
                  <a:lnTo>
                    <a:pt x="153094" y="340658"/>
                  </a:lnTo>
                  <a:lnTo>
                    <a:pt x="201253" y="279712"/>
                  </a:lnTo>
                  <a:lnTo>
                    <a:pt x="230546" y="217818"/>
                  </a:lnTo>
                  <a:lnTo>
                    <a:pt x="243866" y="173672"/>
                  </a:lnTo>
                  <a:lnTo>
                    <a:pt x="252652" y="113273"/>
                  </a:lnTo>
                  <a:lnTo>
                    <a:pt x="255255" y="56782"/>
                  </a:lnTo>
                  <a:lnTo>
                    <a:pt x="247738" y="23896"/>
                  </a:lnTo>
                  <a:lnTo>
                    <a:pt x="241469" y="8728"/>
                  </a:lnTo>
                  <a:lnTo>
                    <a:pt x="232718" y="1664"/>
                  </a:lnTo>
                  <a:lnTo>
                    <a:pt x="222313" y="0"/>
                  </a:lnTo>
                  <a:lnTo>
                    <a:pt x="200089" y="6277"/>
                  </a:lnTo>
                  <a:lnTo>
                    <a:pt x="180055" y="19224"/>
                  </a:lnTo>
                  <a:lnTo>
                    <a:pt x="132945" y="72731"/>
                  </a:lnTo>
                  <a:lnTo>
                    <a:pt x="96781" y="128891"/>
                  </a:lnTo>
                  <a:lnTo>
                    <a:pt x="74515" y="183997"/>
                  </a:lnTo>
                  <a:lnTo>
                    <a:pt x="55447" y="238893"/>
                  </a:lnTo>
                  <a:lnTo>
                    <a:pt x="36972" y="2937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979919" y="10903370"/>
              <a:ext cx="68557" cy="342781"/>
            </a:xfrm>
            <a:custGeom>
              <a:avLst/>
              <a:gdLst/>
              <a:ahLst/>
              <a:cxnLst/>
              <a:rect l="0" t="0" r="0" b="0"/>
              <a:pathLst>
                <a:path w="68557" h="342781">
                  <a:moveTo>
                    <a:pt x="68556" y="0"/>
                  </a:moveTo>
                  <a:lnTo>
                    <a:pt x="68556" y="43673"/>
                  </a:lnTo>
                  <a:lnTo>
                    <a:pt x="60431" y="85427"/>
                  </a:lnTo>
                  <a:lnTo>
                    <a:pt x="48187" y="130899"/>
                  </a:lnTo>
                  <a:lnTo>
                    <a:pt x="37667" y="181579"/>
                  </a:lnTo>
                  <a:lnTo>
                    <a:pt x="23179" y="239664"/>
                  </a:lnTo>
                  <a:lnTo>
                    <a:pt x="9238" y="300377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897652" y="11109038"/>
              <a:ext cx="178247" cy="12866"/>
            </a:xfrm>
            <a:custGeom>
              <a:avLst/>
              <a:gdLst/>
              <a:ahLst/>
              <a:cxnLst/>
              <a:rect l="0" t="0" r="0" b="0"/>
              <a:pathLst>
                <a:path w="178247" h="12866">
                  <a:moveTo>
                    <a:pt x="0" y="0"/>
                  </a:moveTo>
                  <a:lnTo>
                    <a:pt x="48807" y="10852"/>
                  </a:lnTo>
                  <a:lnTo>
                    <a:pt x="98253" y="12865"/>
                  </a:lnTo>
                  <a:lnTo>
                    <a:pt x="143372" y="9398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226721" y="11026770"/>
              <a:ext cx="95979" cy="191959"/>
            </a:xfrm>
            <a:custGeom>
              <a:avLst/>
              <a:gdLst/>
              <a:ahLst/>
              <a:cxnLst/>
              <a:rect l="0" t="0" r="0" b="0"/>
              <a:pathLst>
                <a:path w="95979" h="191959">
                  <a:moveTo>
                    <a:pt x="0" y="0"/>
                  </a:moveTo>
                  <a:lnTo>
                    <a:pt x="4063" y="59660"/>
                  </a:lnTo>
                  <a:lnTo>
                    <a:pt x="18977" y="107054"/>
                  </a:lnTo>
                  <a:lnTo>
                    <a:pt x="51315" y="156736"/>
                  </a:lnTo>
                  <a:lnTo>
                    <a:pt x="95978" y="1919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226721" y="10944504"/>
              <a:ext cx="191958" cy="315359"/>
            </a:xfrm>
            <a:custGeom>
              <a:avLst/>
              <a:gdLst/>
              <a:ahLst/>
              <a:cxnLst/>
              <a:rect l="0" t="0" r="0" b="0"/>
              <a:pathLst>
                <a:path w="191958" h="315359">
                  <a:moveTo>
                    <a:pt x="191957" y="0"/>
                  </a:moveTo>
                  <a:lnTo>
                    <a:pt x="153788" y="57252"/>
                  </a:lnTo>
                  <a:lnTo>
                    <a:pt x="120216" y="111249"/>
                  </a:lnTo>
                  <a:lnTo>
                    <a:pt x="88296" y="174322"/>
                  </a:lnTo>
                  <a:lnTo>
                    <a:pt x="45294" y="234680"/>
                  </a:lnTo>
                  <a:lnTo>
                    <a:pt x="12107" y="293102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514656" y="11026770"/>
              <a:ext cx="178247" cy="13713"/>
            </a:xfrm>
            <a:custGeom>
              <a:avLst/>
              <a:gdLst/>
              <a:ahLst/>
              <a:cxnLst/>
              <a:rect l="0" t="0" r="0" b="0"/>
              <a:pathLst>
                <a:path w="178247" h="13713">
                  <a:moveTo>
                    <a:pt x="0" y="0"/>
                  </a:moveTo>
                  <a:lnTo>
                    <a:pt x="53209" y="0"/>
                  </a:lnTo>
                  <a:lnTo>
                    <a:pt x="104465" y="1524"/>
                  </a:lnTo>
                  <a:lnTo>
                    <a:pt x="155378" y="10853"/>
                  </a:lnTo>
                  <a:lnTo>
                    <a:pt x="178246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459812" y="11124655"/>
              <a:ext cx="191957" cy="11807"/>
            </a:xfrm>
            <a:custGeom>
              <a:avLst/>
              <a:gdLst/>
              <a:ahLst/>
              <a:cxnLst/>
              <a:rect l="0" t="0" r="0" b="0"/>
              <a:pathLst>
                <a:path w="191957" h="11807">
                  <a:moveTo>
                    <a:pt x="0" y="11806"/>
                  </a:moveTo>
                  <a:lnTo>
                    <a:pt x="55597" y="7743"/>
                  </a:lnTo>
                  <a:lnTo>
                    <a:pt x="117116" y="0"/>
                  </a:lnTo>
                  <a:lnTo>
                    <a:pt x="178941" y="9198"/>
                  </a:lnTo>
                  <a:lnTo>
                    <a:pt x="191956" y="118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857436" y="10862236"/>
              <a:ext cx="38341" cy="301648"/>
            </a:xfrm>
            <a:custGeom>
              <a:avLst/>
              <a:gdLst/>
              <a:ahLst/>
              <a:cxnLst/>
              <a:rect l="0" t="0" r="0" b="0"/>
              <a:pathLst>
                <a:path w="38341" h="301648">
                  <a:moveTo>
                    <a:pt x="27422" y="0"/>
                  </a:moveTo>
                  <a:lnTo>
                    <a:pt x="36846" y="35886"/>
                  </a:lnTo>
                  <a:lnTo>
                    <a:pt x="38340" y="93577"/>
                  </a:lnTo>
                  <a:lnTo>
                    <a:pt x="33290" y="142140"/>
                  </a:lnTo>
                  <a:lnTo>
                    <a:pt x="25968" y="190129"/>
                  </a:lnTo>
                  <a:lnTo>
                    <a:pt x="13281" y="251847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9088113" y="10833379"/>
              <a:ext cx="127698" cy="357629"/>
            </a:xfrm>
            <a:custGeom>
              <a:avLst/>
              <a:gdLst/>
              <a:ahLst/>
              <a:cxnLst/>
              <a:rect l="0" t="0" r="0" b="0"/>
              <a:pathLst>
                <a:path w="127698" h="357629">
                  <a:moveTo>
                    <a:pt x="84681" y="83702"/>
                  </a:moveTo>
                  <a:lnTo>
                    <a:pt x="103765" y="26450"/>
                  </a:lnTo>
                  <a:lnTo>
                    <a:pt x="101973" y="16588"/>
                  </a:lnTo>
                  <a:lnTo>
                    <a:pt x="96209" y="8490"/>
                  </a:lnTo>
                  <a:lnTo>
                    <a:pt x="87796" y="1568"/>
                  </a:lnTo>
                  <a:lnTo>
                    <a:pt x="77617" y="0"/>
                  </a:lnTo>
                  <a:lnTo>
                    <a:pt x="54119" y="6383"/>
                  </a:lnTo>
                  <a:lnTo>
                    <a:pt x="22474" y="27108"/>
                  </a:lnTo>
                  <a:lnTo>
                    <a:pt x="1078" y="59824"/>
                  </a:lnTo>
                  <a:lnTo>
                    <a:pt x="0" y="72354"/>
                  </a:lnTo>
                  <a:lnTo>
                    <a:pt x="6927" y="98463"/>
                  </a:lnTo>
                  <a:lnTo>
                    <a:pt x="36201" y="141519"/>
                  </a:lnTo>
                  <a:lnTo>
                    <a:pt x="80347" y="195890"/>
                  </a:lnTo>
                  <a:lnTo>
                    <a:pt x="115197" y="248731"/>
                  </a:lnTo>
                  <a:lnTo>
                    <a:pt x="127697" y="275879"/>
                  </a:lnTo>
                  <a:lnTo>
                    <a:pt x="126143" y="307242"/>
                  </a:lnTo>
                  <a:lnTo>
                    <a:pt x="121463" y="324137"/>
                  </a:lnTo>
                  <a:lnTo>
                    <a:pt x="113773" y="336924"/>
                  </a:lnTo>
                  <a:lnTo>
                    <a:pt x="93040" y="355194"/>
                  </a:lnTo>
                  <a:lnTo>
                    <a:pt x="82637" y="357628"/>
                  </a:lnTo>
                  <a:lnTo>
                    <a:pt x="72653" y="356204"/>
                  </a:lnTo>
                  <a:lnTo>
                    <a:pt x="62952" y="352207"/>
                  </a:lnTo>
                  <a:lnTo>
                    <a:pt x="48108" y="331517"/>
                  </a:lnTo>
                  <a:lnTo>
                    <a:pt x="42018" y="317468"/>
                  </a:lnTo>
                  <a:lnTo>
                    <a:pt x="39313" y="285607"/>
                  </a:lnTo>
                  <a:lnTo>
                    <a:pt x="44712" y="251134"/>
                  </a:lnTo>
                  <a:lnTo>
                    <a:pt x="63359" y="198989"/>
                  </a:lnTo>
                  <a:lnTo>
                    <a:pt x="84081" y="139653"/>
                  </a:lnTo>
                  <a:lnTo>
                    <a:pt x="98214" y="105866"/>
                  </a:lnTo>
                  <a:lnTo>
                    <a:pt x="112103" y="837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9337329" y="10832882"/>
              <a:ext cx="231580" cy="385598"/>
            </a:xfrm>
            <a:custGeom>
              <a:avLst/>
              <a:gdLst/>
              <a:ahLst/>
              <a:cxnLst/>
              <a:rect l="0" t="0" r="0" b="0"/>
              <a:pathLst>
                <a:path w="231580" h="385598">
                  <a:moveTo>
                    <a:pt x="68555" y="70488"/>
                  </a:moveTo>
                  <a:lnTo>
                    <a:pt x="65508" y="115797"/>
                  </a:lnTo>
                  <a:lnTo>
                    <a:pt x="46663" y="174982"/>
                  </a:lnTo>
                  <a:lnTo>
                    <a:pt x="30387" y="218494"/>
                  </a:lnTo>
                  <a:lnTo>
                    <a:pt x="17060" y="263224"/>
                  </a:lnTo>
                  <a:lnTo>
                    <a:pt x="9105" y="305448"/>
                  </a:lnTo>
                  <a:lnTo>
                    <a:pt x="10648" y="339449"/>
                  </a:lnTo>
                  <a:lnTo>
                    <a:pt x="24537" y="365733"/>
                  </a:lnTo>
                  <a:lnTo>
                    <a:pt x="34639" y="377007"/>
                  </a:lnTo>
                  <a:lnTo>
                    <a:pt x="47468" y="383000"/>
                  </a:lnTo>
                  <a:lnTo>
                    <a:pt x="77973" y="385597"/>
                  </a:lnTo>
                  <a:lnTo>
                    <a:pt x="107781" y="373547"/>
                  </a:lnTo>
                  <a:lnTo>
                    <a:pt x="164157" y="328572"/>
                  </a:lnTo>
                  <a:lnTo>
                    <a:pt x="198935" y="274152"/>
                  </a:lnTo>
                  <a:lnTo>
                    <a:pt x="221615" y="222410"/>
                  </a:lnTo>
                  <a:lnTo>
                    <a:pt x="229690" y="159513"/>
                  </a:lnTo>
                  <a:lnTo>
                    <a:pt x="231579" y="115133"/>
                  </a:lnTo>
                  <a:lnTo>
                    <a:pt x="225363" y="61879"/>
                  </a:lnTo>
                  <a:lnTo>
                    <a:pt x="213913" y="35685"/>
                  </a:lnTo>
                  <a:lnTo>
                    <a:pt x="206594" y="24434"/>
                  </a:lnTo>
                  <a:lnTo>
                    <a:pt x="186273" y="7869"/>
                  </a:lnTo>
                  <a:lnTo>
                    <a:pt x="174456" y="1319"/>
                  </a:lnTo>
                  <a:lnTo>
                    <a:pt x="162008" y="0"/>
                  </a:lnTo>
                  <a:lnTo>
                    <a:pt x="135989" y="6660"/>
                  </a:lnTo>
                  <a:lnTo>
                    <a:pt x="95645" y="34818"/>
                  </a:lnTo>
                  <a:lnTo>
                    <a:pt x="62024" y="86665"/>
                  </a:lnTo>
                  <a:lnTo>
                    <a:pt x="26413" y="145681"/>
                  </a:lnTo>
                  <a:lnTo>
                    <a:pt x="15950" y="209059"/>
                  </a:lnTo>
                  <a:lnTo>
                    <a:pt x="5403" y="258815"/>
                  </a:lnTo>
                  <a:lnTo>
                    <a:pt x="0" y="317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293441" y="11376638"/>
            <a:ext cx="2450730" cy="1158366"/>
            <a:chOff x="6293441" y="11376638"/>
            <a:chExt cx="2450730" cy="1158366"/>
          </a:xfrm>
        </p:grpSpPr>
        <p:sp>
          <p:nvSpPr>
            <p:cNvPr id="84" name="Freeform 83"/>
            <p:cNvSpPr/>
            <p:nvPr/>
          </p:nvSpPr>
          <p:spPr>
            <a:xfrm>
              <a:off x="6293441" y="11575219"/>
              <a:ext cx="178247" cy="342781"/>
            </a:xfrm>
            <a:custGeom>
              <a:avLst/>
              <a:gdLst/>
              <a:ahLst/>
              <a:cxnLst/>
              <a:rect l="0" t="0" r="0" b="0"/>
              <a:pathLst>
                <a:path w="178247" h="342781">
                  <a:moveTo>
                    <a:pt x="178246" y="0"/>
                  </a:moveTo>
                  <a:lnTo>
                    <a:pt x="163689" y="14557"/>
                  </a:lnTo>
                  <a:lnTo>
                    <a:pt x="131472" y="75043"/>
                  </a:lnTo>
                  <a:lnTo>
                    <a:pt x="93976" y="138267"/>
                  </a:lnTo>
                  <a:lnTo>
                    <a:pt x="72110" y="193708"/>
                  </a:lnTo>
                  <a:lnTo>
                    <a:pt x="50143" y="242581"/>
                  </a:lnTo>
                  <a:lnTo>
                    <a:pt x="24237" y="300813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415461" y="11575219"/>
              <a:ext cx="220761" cy="238192"/>
            </a:xfrm>
            <a:custGeom>
              <a:avLst/>
              <a:gdLst/>
              <a:ahLst/>
              <a:cxnLst/>
              <a:rect l="0" t="0" r="0" b="0"/>
              <a:pathLst>
                <a:path w="220761" h="238192">
                  <a:moveTo>
                    <a:pt x="124782" y="0"/>
                  </a:moveTo>
                  <a:lnTo>
                    <a:pt x="105698" y="57252"/>
                  </a:lnTo>
                  <a:lnTo>
                    <a:pt x="85013" y="113212"/>
                  </a:lnTo>
                  <a:lnTo>
                    <a:pt x="54092" y="168286"/>
                  </a:lnTo>
                  <a:lnTo>
                    <a:pt x="15574" y="220572"/>
                  </a:lnTo>
                  <a:lnTo>
                    <a:pt x="1595" y="238191"/>
                  </a:lnTo>
                  <a:lnTo>
                    <a:pt x="0" y="236491"/>
                  </a:lnTo>
                  <a:lnTo>
                    <a:pt x="460" y="230787"/>
                  </a:lnTo>
                  <a:lnTo>
                    <a:pt x="15666" y="200923"/>
                  </a:lnTo>
                  <a:lnTo>
                    <a:pt x="46747" y="163129"/>
                  </a:lnTo>
                  <a:lnTo>
                    <a:pt x="75881" y="144613"/>
                  </a:lnTo>
                  <a:lnTo>
                    <a:pt x="109142" y="134352"/>
                  </a:lnTo>
                  <a:lnTo>
                    <a:pt x="144239" y="134869"/>
                  </a:lnTo>
                  <a:lnTo>
                    <a:pt x="172024" y="144241"/>
                  </a:lnTo>
                  <a:lnTo>
                    <a:pt x="22076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567666" y="11492951"/>
              <a:ext cx="191957" cy="452471"/>
            </a:xfrm>
            <a:custGeom>
              <a:avLst/>
              <a:gdLst/>
              <a:ahLst/>
              <a:cxnLst/>
              <a:rect l="0" t="0" r="0" b="0"/>
              <a:pathLst>
                <a:path w="191957" h="452471">
                  <a:moveTo>
                    <a:pt x="191956" y="0"/>
                  </a:moveTo>
                  <a:lnTo>
                    <a:pt x="170064" y="45310"/>
                  </a:lnTo>
                  <a:lnTo>
                    <a:pt x="146706" y="101448"/>
                  </a:lnTo>
                  <a:lnTo>
                    <a:pt x="124393" y="162907"/>
                  </a:lnTo>
                  <a:lnTo>
                    <a:pt x="98036" y="219058"/>
                  </a:lnTo>
                  <a:lnTo>
                    <a:pt x="74436" y="274162"/>
                  </a:lnTo>
                  <a:lnTo>
                    <a:pt x="55103" y="329058"/>
                  </a:lnTo>
                  <a:lnTo>
                    <a:pt x="36614" y="383912"/>
                  </a:lnTo>
                  <a:lnTo>
                    <a:pt x="6928" y="440283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732200" y="11505736"/>
              <a:ext cx="220013" cy="398552"/>
            </a:xfrm>
            <a:custGeom>
              <a:avLst/>
              <a:gdLst/>
              <a:ahLst/>
              <a:cxnLst/>
              <a:rect l="0" t="0" r="0" b="0"/>
              <a:pathLst>
                <a:path w="220013" h="398552">
                  <a:moveTo>
                    <a:pt x="219379" y="55771"/>
                  </a:moveTo>
                  <a:lnTo>
                    <a:pt x="206909" y="24456"/>
                  </a:lnTo>
                  <a:lnTo>
                    <a:pt x="193016" y="5799"/>
                  </a:lnTo>
                  <a:lnTo>
                    <a:pt x="183522" y="1128"/>
                  </a:lnTo>
                  <a:lnTo>
                    <a:pt x="160785" y="0"/>
                  </a:lnTo>
                  <a:lnTo>
                    <a:pt x="149847" y="4880"/>
                  </a:lnTo>
                  <a:lnTo>
                    <a:pt x="129569" y="22489"/>
                  </a:lnTo>
                  <a:lnTo>
                    <a:pt x="91724" y="81981"/>
                  </a:lnTo>
                  <a:lnTo>
                    <a:pt x="64079" y="132940"/>
                  </a:lnTo>
                  <a:lnTo>
                    <a:pt x="31503" y="191876"/>
                  </a:lnTo>
                  <a:lnTo>
                    <a:pt x="25572" y="205923"/>
                  </a:lnTo>
                  <a:lnTo>
                    <a:pt x="26189" y="212241"/>
                  </a:lnTo>
                  <a:lnTo>
                    <a:pt x="31170" y="213405"/>
                  </a:lnTo>
                  <a:lnTo>
                    <a:pt x="39062" y="211136"/>
                  </a:lnTo>
                  <a:lnTo>
                    <a:pt x="55955" y="196425"/>
                  </a:lnTo>
                  <a:lnTo>
                    <a:pt x="98906" y="157020"/>
                  </a:lnTo>
                  <a:lnTo>
                    <a:pt x="128765" y="146475"/>
                  </a:lnTo>
                  <a:lnTo>
                    <a:pt x="145259" y="143663"/>
                  </a:lnTo>
                  <a:lnTo>
                    <a:pt x="171710" y="148663"/>
                  </a:lnTo>
                  <a:lnTo>
                    <a:pt x="193623" y="162567"/>
                  </a:lnTo>
                  <a:lnTo>
                    <a:pt x="213518" y="183980"/>
                  </a:lnTo>
                  <a:lnTo>
                    <a:pt x="218518" y="196088"/>
                  </a:lnTo>
                  <a:lnTo>
                    <a:pt x="220012" y="221730"/>
                  </a:lnTo>
                  <a:lnTo>
                    <a:pt x="212288" y="261862"/>
                  </a:lnTo>
                  <a:lnTo>
                    <a:pt x="193072" y="295420"/>
                  </a:lnTo>
                  <a:lnTo>
                    <a:pt x="146811" y="343479"/>
                  </a:lnTo>
                  <a:lnTo>
                    <a:pt x="84634" y="379830"/>
                  </a:lnTo>
                  <a:lnTo>
                    <a:pt x="41835" y="393005"/>
                  </a:lnTo>
                  <a:lnTo>
                    <a:pt x="0" y="3985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088691" y="11465530"/>
              <a:ext cx="150825" cy="411337"/>
            </a:xfrm>
            <a:custGeom>
              <a:avLst/>
              <a:gdLst/>
              <a:ahLst/>
              <a:cxnLst/>
              <a:rect l="0" t="0" r="0" b="0"/>
              <a:pathLst>
                <a:path w="150825" h="411337">
                  <a:moveTo>
                    <a:pt x="150824" y="0"/>
                  </a:moveTo>
                  <a:lnTo>
                    <a:pt x="149301" y="61108"/>
                  </a:lnTo>
                  <a:lnTo>
                    <a:pt x="135908" y="121929"/>
                  </a:lnTo>
                  <a:lnTo>
                    <a:pt x="111314" y="177955"/>
                  </a:lnTo>
                  <a:lnTo>
                    <a:pt x="93243" y="226572"/>
                  </a:lnTo>
                  <a:lnTo>
                    <a:pt x="64066" y="286646"/>
                  </a:lnTo>
                  <a:lnTo>
                    <a:pt x="37990" y="346588"/>
                  </a:lnTo>
                  <a:lnTo>
                    <a:pt x="16843" y="386566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061269" y="11698619"/>
              <a:ext cx="191957" cy="13713"/>
            </a:xfrm>
            <a:custGeom>
              <a:avLst/>
              <a:gdLst/>
              <a:ahLst/>
              <a:cxnLst/>
              <a:rect l="0" t="0" r="0" b="0"/>
              <a:pathLst>
                <a:path w="191957" h="13713">
                  <a:moveTo>
                    <a:pt x="0" y="0"/>
                  </a:moveTo>
                  <a:lnTo>
                    <a:pt x="45309" y="9424"/>
                  </a:lnTo>
                  <a:lnTo>
                    <a:pt x="102970" y="12441"/>
                  </a:lnTo>
                  <a:lnTo>
                    <a:pt x="165633" y="13461"/>
                  </a:lnTo>
                  <a:lnTo>
                    <a:pt x="191956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417760" y="11643775"/>
              <a:ext cx="95979" cy="205669"/>
            </a:xfrm>
            <a:custGeom>
              <a:avLst/>
              <a:gdLst/>
              <a:ahLst/>
              <a:cxnLst/>
              <a:rect l="0" t="0" r="0" b="0"/>
              <a:pathLst>
                <a:path w="95979" h="205669">
                  <a:moveTo>
                    <a:pt x="0" y="0"/>
                  </a:moveTo>
                  <a:lnTo>
                    <a:pt x="14915" y="52870"/>
                  </a:lnTo>
                  <a:lnTo>
                    <a:pt x="24911" y="87483"/>
                  </a:lnTo>
                  <a:lnTo>
                    <a:pt x="56154" y="138593"/>
                  </a:lnTo>
                  <a:lnTo>
                    <a:pt x="78593" y="174622"/>
                  </a:lnTo>
                  <a:lnTo>
                    <a:pt x="95978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376626" y="11520374"/>
              <a:ext cx="246803" cy="383914"/>
            </a:xfrm>
            <a:custGeom>
              <a:avLst/>
              <a:gdLst/>
              <a:ahLst/>
              <a:cxnLst/>
              <a:rect l="0" t="0" r="0" b="0"/>
              <a:pathLst>
                <a:path w="246803" h="383914">
                  <a:moveTo>
                    <a:pt x="246802" y="0"/>
                  </a:moveTo>
                  <a:lnTo>
                    <a:pt x="212910" y="48808"/>
                  </a:lnTo>
                  <a:lnTo>
                    <a:pt x="170536" y="108498"/>
                  </a:lnTo>
                  <a:lnTo>
                    <a:pt x="132825" y="165822"/>
                  </a:lnTo>
                  <a:lnTo>
                    <a:pt x="103680" y="215021"/>
                  </a:lnTo>
                  <a:lnTo>
                    <a:pt x="57720" y="273363"/>
                  </a:lnTo>
                  <a:lnTo>
                    <a:pt x="26128" y="328899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609717" y="11616353"/>
              <a:ext cx="164535" cy="41134"/>
            </a:xfrm>
            <a:custGeom>
              <a:avLst/>
              <a:gdLst/>
              <a:ahLst/>
              <a:cxnLst/>
              <a:rect l="0" t="0" r="0" b="0"/>
              <a:pathLst>
                <a:path w="164535" h="41134">
                  <a:moveTo>
                    <a:pt x="0" y="41133"/>
                  </a:moveTo>
                  <a:lnTo>
                    <a:pt x="43786" y="22288"/>
                  </a:lnTo>
                  <a:lnTo>
                    <a:pt x="107054" y="11342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650850" y="11684908"/>
              <a:ext cx="137114" cy="54846"/>
            </a:xfrm>
            <a:custGeom>
              <a:avLst/>
              <a:gdLst/>
              <a:ahLst/>
              <a:cxnLst/>
              <a:rect l="0" t="0" r="0" b="0"/>
              <a:pathLst>
                <a:path w="137114" h="54846">
                  <a:moveTo>
                    <a:pt x="0" y="54845"/>
                  </a:moveTo>
                  <a:lnTo>
                    <a:pt x="57252" y="23956"/>
                  </a:lnTo>
                  <a:lnTo>
                    <a:pt x="115593" y="4209"/>
                  </a:lnTo>
                  <a:lnTo>
                    <a:pt x="1371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021053" y="11479240"/>
              <a:ext cx="82268" cy="301648"/>
            </a:xfrm>
            <a:custGeom>
              <a:avLst/>
              <a:gdLst/>
              <a:ahLst/>
              <a:cxnLst/>
              <a:rect l="0" t="0" r="0" b="0"/>
              <a:pathLst>
                <a:path w="82268" h="301648">
                  <a:moveTo>
                    <a:pt x="82267" y="0"/>
                  </a:moveTo>
                  <a:lnTo>
                    <a:pt x="67352" y="59660"/>
                  </a:lnTo>
                  <a:lnTo>
                    <a:pt x="54488" y="119242"/>
                  </a:lnTo>
                  <a:lnTo>
                    <a:pt x="44021" y="167257"/>
                  </a:lnTo>
                  <a:lnTo>
                    <a:pt x="29214" y="213987"/>
                  </a:lnTo>
                  <a:lnTo>
                    <a:pt x="11026" y="268564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261864" y="11396973"/>
              <a:ext cx="170526" cy="387712"/>
            </a:xfrm>
            <a:custGeom>
              <a:avLst/>
              <a:gdLst/>
              <a:ahLst/>
              <a:cxnLst/>
              <a:rect l="0" t="0" r="0" b="0"/>
              <a:pathLst>
                <a:path w="170526" h="387712">
                  <a:moveTo>
                    <a:pt x="101969" y="0"/>
                  </a:moveTo>
                  <a:lnTo>
                    <a:pt x="70653" y="23417"/>
                  </a:lnTo>
                  <a:lnTo>
                    <a:pt x="24361" y="83546"/>
                  </a:lnTo>
                  <a:lnTo>
                    <a:pt x="18217" y="110258"/>
                  </a:lnTo>
                  <a:lnTo>
                    <a:pt x="26687" y="164646"/>
                  </a:lnTo>
                  <a:lnTo>
                    <a:pt x="53976" y="217878"/>
                  </a:lnTo>
                  <a:lnTo>
                    <a:pt x="90420" y="276134"/>
                  </a:lnTo>
                  <a:lnTo>
                    <a:pt x="98547" y="323202"/>
                  </a:lnTo>
                  <a:lnTo>
                    <a:pt x="92323" y="349822"/>
                  </a:lnTo>
                  <a:lnTo>
                    <a:pt x="86398" y="361186"/>
                  </a:lnTo>
                  <a:lnTo>
                    <a:pt x="67626" y="377876"/>
                  </a:lnTo>
                  <a:lnTo>
                    <a:pt x="56221" y="384459"/>
                  </a:lnTo>
                  <a:lnTo>
                    <a:pt x="31362" y="387711"/>
                  </a:lnTo>
                  <a:lnTo>
                    <a:pt x="18334" y="386445"/>
                  </a:lnTo>
                  <a:lnTo>
                    <a:pt x="9650" y="377984"/>
                  </a:lnTo>
                  <a:lnTo>
                    <a:pt x="0" y="348271"/>
                  </a:lnTo>
                  <a:lnTo>
                    <a:pt x="3836" y="313736"/>
                  </a:lnTo>
                  <a:lnTo>
                    <a:pt x="19063" y="264095"/>
                  </a:lnTo>
                  <a:lnTo>
                    <a:pt x="37286" y="216379"/>
                  </a:lnTo>
                  <a:lnTo>
                    <a:pt x="70741" y="160218"/>
                  </a:lnTo>
                  <a:lnTo>
                    <a:pt x="116113" y="108837"/>
                  </a:lnTo>
                  <a:lnTo>
                    <a:pt x="151934" y="66864"/>
                  </a:lnTo>
                  <a:lnTo>
                    <a:pt x="170525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528367" y="11376638"/>
              <a:ext cx="215804" cy="389478"/>
            </a:xfrm>
            <a:custGeom>
              <a:avLst/>
              <a:gdLst/>
              <a:ahLst/>
              <a:cxnLst/>
              <a:rect l="0" t="0" r="0" b="0"/>
              <a:pathLst>
                <a:path w="215804" h="389478">
                  <a:moveTo>
                    <a:pt x="82267" y="102602"/>
                  </a:moveTo>
                  <a:lnTo>
                    <a:pt x="63183" y="159855"/>
                  </a:lnTo>
                  <a:lnTo>
                    <a:pt x="45545" y="212769"/>
                  </a:lnTo>
                  <a:lnTo>
                    <a:pt x="27391" y="275355"/>
                  </a:lnTo>
                  <a:lnTo>
                    <a:pt x="21315" y="314970"/>
                  </a:lnTo>
                  <a:lnTo>
                    <a:pt x="23692" y="352889"/>
                  </a:lnTo>
                  <a:lnTo>
                    <a:pt x="29506" y="366962"/>
                  </a:lnTo>
                  <a:lnTo>
                    <a:pt x="48154" y="386662"/>
                  </a:lnTo>
                  <a:lnTo>
                    <a:pt x="59525" y="389477"/>
                  </a:lnTo>
                  <a:lnTo>
                    <a:pt x="84348" y="384480"/>
                  </a:lnTo>
                  <a:lnTo>
                    <a:pt x="124017" y="357257"/>
                  </a:lnTo>
                  <a:lnTo>
                    <a:pt x="157438" y="305689"/>
                  </a:lnTo>
                  <a:lnTo>
                    <a:pt x="177123" y="263958"/>
                  </a:lnTo>
                  <a:lnTo>
                    <a:pt x="194505" y="220020"/>
                  </a:lnTo>
                  <a:lnTo>
                    <a:pt x="207308" y="175100"/>
                  </a:lnTo>
                  <a:lnTo>
                    <a:pt x="215803" y="114265"/>
                  </a:lnTo>
                  <a:lnTo>
                    <a:pt x="211041" y="57645"/>
                  </a:lnTo>
                  <a:lnTo>
                    <a:pt x="199930" y="28792"/>
                  </a:lnTo>
                  <a:lnTo>
                    <a:pt x="192702" y="16832"/>
                  </a:lnTo>
                  <a:lnTo>
                    <a:pt x="181790" y="8859"/>
                  </a:lnTo>
                  <a:lnTo>
                    <a:pt x="153414" y="0"/>
                  </a:lnTo>
                  <a:lnTo>
                    <a:pt x="124553" y="4188"/>
                  </a:lnTo>
                  <a:lnTo>
                    <a:pt x="96490" y="17729"/>
                  </a:lnTo>
                  <a:lnTo>
                    <a:pt x="56520" y="52571"/>
                  </a:lnTo>
                  <a:lnTo>
                    <a:pt x="26226" y="102336"/>
                  </a:lnTo>
                  <a:lnTo>
                    <a:pt x="8448" y="163124"/>
                  </a:lnTo>
                  <a:lnTo>
                    <a:pt x="2503" y="215837"/>
                  </a:lnTo>
                  <a:lnTo>
                    <a:pt x="0" y="2534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916878" y="12151089"/>
              <a:ext cx="103258" cy="383915"/>
            </a:xfrm>
            <a:custGeom>
              <a:avLst/>
              <a:gdLst/>
              <a:ahLst/>
              <a:cxnLst/>
              <a:rect l="0" t="0" r="0" b="0"/>
              <a:pathLst>
                <a:path w="103258" h="383915">
                  <a:moveTo>
                    <a:pt x="7278" y="0"/>
                  </a:moveTo>
                  <a:lnTo>
                    <a:pt x="0" y="21836"/>
                  </a:lnTo>
                  <a:lnTo>
                    <a:pt x="489" y="44745"/>
                  </a:lnTo>
                  <a:lnTo>
                    <a:pt x="13392" y="91463"/>
                  </a:lnTo>
                  <a:lnTo>
                    <a:pt x="32450" y="149485"/>
                  </a:lnTo>
                  <a:lnTo>
                    <a:pt x="47745" y="201208"/>
                  </a:lnTo>
                  <a:lnTo>
                    <a:pt x="65988" y="253606"/>
                  </a:lnTo>
                  <a:lnTo>
                    <a:pt x="80600" y="295530"/>
                  </a:lnTo>
                  <a:lnTo>
                    <a:pt x="95867" y="354341"/>
                  </a:lnTo>
                  <a:lnTo>
                    <a:pt x="103257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869312" y="12109955"/>
              <a:ext cx="233091" cy="342782"/>
            </a:xfrm>
            <a:custGeom>
              <a:avLst/>
              <a:gdLst/>
              <a:ahLst/>
              <a:cxnLst/>
              <a:rect l="0" t="0" r="0" b="0"/>
              <a:pathLst>
                <a:path w="233091" h="342782">
                  <a:moveTo>
                    <a:pt x="233090" y="0"/>
                  </a:moveTo>
                  <a:lnTo>
                    <a:pt x="211254" y="7280"/>
                  </a:lnTo>
                  <a:lnTo>
                    <a:pt x="192408" y="23040"/>
                  </a:lnTo>
                  <a:lnTo>
                    <a:pt x="147836" y="83497"/>
                  </a:lnTo>
                  <a:lnTo>
                    <a:pt x="120554" y="137356"/>
                  </a:lnTo>
                  <a:lnTo>
                    <a:pt x="86276" y="192006"/>
                  </a:lnTo>
                  <a:lnTo>
                    <a:pt x="59586" y="246812"/>
                  </a:lnTo>
                  <a:lnTo>
                    <a:pt x="26553" y="301648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129824" y="12205934"/>
              <a:ext cx="178247" cy="68557"/>
            </a:xfrm>
            <a:custGeom>
              <a:avLst/>
              <a:gdLst/>
              <a:ahLst/>
              <a:cxnLst/>
              <a:rect l="0" t="0" r="0" b="0"/>
              <a:pathLst>
                <a:path w="178247" h="68557">
                  <a:moveTo>
                    <a:pt x="0" y="68556"/>
                  </a:moveTo>
                  <a:lnTo>
                    <a:pt x="48808" y="38726"/>
                  </a:lnTo>
                  <a:lnTo>
                    <a:pt x="108498" y="11374"/>
                  </a:lnTo>
                  <a:lnTo>
                    <a:pt x="136583" y="5056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170958" y="12288202"/>
              <a:ext cx="95980" cy="68556"/>
            </a:xfrm>
            <a:custGeom>
              <a:avLst/>
              <a:gdLst/>
              <a:ahLst/>
              <a:cxnLst/>
              <a:rect l="0" t="0" r="0" b="0"/>
              <a:pathLst>
                <a:path w="95980" h="68556">
                  <a:moveTo>
                    <a:pt x="0" y="68555"/>
                  </a:moveTo>
                  <a:lnTo>
                    <a:pt x="14558" y="46719"/>
                  </a:lnTo>
                  <a:lnTo>
                    <a:pt x="33893" y="31936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472605" y="12061544"/>
              <a:ext cx="181724" cy="384629"/>
            </a:xfrm>
            <a:custGeom>
              <a:avLst/>
              <a:gdLst/>
              <a:ahLst/>
              <a:cxnLst/>
              <a:rect l="0" t="0" r="0" b="0"/>
              <a:pathLst>
                <a:path w="181724" h="384629">
                  <a:moveTo>
                    <a:pt x="68556" y="7278"/>
                  </a:moveTo>
                  <a:lnTo>
                    <a:pt x="90392" y="0"/>
                  </a:lnTo>
                  <a:lnTo>
                    <a:pt x="99872" y="903"/>
                  </a:lnTo>
                  <a:lnTo>
                    <a:pt x="118529" y="10031"/>
                  </a:lnTo>
                  <a:lnTo>
                    <a:pt x="124724" y="19778"/>
                  </a:lnTo>
                  <a:lnTo>
                    <a:pt x="133442" y="62611"/>
                  </a:lnTo>
                  <a:lnTo>
                    <a:pt x="132978" y="113897"/>
                  </a:lnTo>
                  <a:lnTo>
                    <a:pt x="114897" y="166163"/>
                  </a:lnTo>
                  <a:lnTo>
                    <a:pt x="94813" y="202132"/>
                  </a:lnTo>
                  <a:lnTo>
                    <a:pt x="93677" y="201166"/>
                  </a:lnTo>
                  <a:lnTo>
                    <a:pt x="94444" y="195952"/>
                  </a:lnTo>
                  <a:lnTo>
                    <a:pt x="99526" y="190952"/>
                  </a:lnTo>
                  <a:lnTo>
                    <a:pt x="117360" y="181334"/>
                  </a:lnTo>
                  <a:lnTo>
                    <a:pt x="128515" y="181207"/>
                  </a:lnTo>
                  <a:lnTo>
                    <a:pt x="153096" y="189191"/>
                  </a:lnTo>
                  <a:lnTo>
                    <a:pt x="163003" y="198633"/>
                  </a:lnTo>
                  <a:lnTo>
                    <a:pt x="178072" y="225374"/>
                  </a:lnTo>
                  <a:lnTo>
                    <a:pt x="181723" y="261634"/>
                  </a:lnTo>
                  <a:lnTo>
                    <a:pt x="176744" y="300094"/>
                  </a:lnTo>
                  <a:lnTo>
                    <a:pt x="164375" y="332422"/>
                  </a:lnTo>
                  <a:lnTo>
                    <a:pt x="133002" y="369038"/>
                  </a:lnTo>
                  <a:lnTo>
                    <a:pt x="103800" y="381346"/>
                  </a:lnTo>
                  <a:lnTo>
                    <a:pt x="87482" y="384628"/>
                  </a:lnTo>
                  <a:lnTo>
                    <a:pt x="57163" y="380149"/>
                  </a:lnTo>
                  <a:lnTo>
                    <a:pt x="0" y="350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746829" y="12037788"/>
              <a:ext cx="209658" cy="332681"/>
            </a:xfrm>
            <a:custGeom>
              <a:avLst/>
              <a:gdLst/>
              <a:ahLst/>
              <a:cxnLst/>
              <a:rect l="0" t="0" r="0" b="0"/>
              <a:pathLst>
                <a:path w="209658" h="332681">
                  <a:moveTo>
                    <a:pt x="137111" y="17323"/>
                  </a:moveTo>
                  <a:lnTo>
                    <a:pt x="122554" y="2765"/>
                  </a:lnTo>
                  <a:lnTo>
                    <a:pt x="113696" y="0"/>
                  </a:lnTo>
                  <a:lnTo>
                    <a:pt x="91665" y="990"/>
                  </a:lnTo>
                  <a:lnTo>
                    <a:pt x="82439" y="6435"/>
                  </a:lnTo>
                  <a:lnTo>
                    <a:pt x="68124" y="24672"/>
                  </a:lnTo>
                  <a:lnTo>
                    <a:pt x="41679" y="86846"/>
                  </a:lnTo>
                  <a:lnTo>
                    <a:pt x="31646" y="131361"/>
                  </a:lnTo>
                  <a:lnTo>
                    <a:pt x="30238" y="148193"/>
                  </a:lnTo>
                  <a:lnTo>
                    <a:pt x="32347" y="154844"/>
                  </a:lnTo>
                  <a:lnTo>
                    <a:pt x="36798" y="154708"/>
                  </a:lnTo>
                  <a:lnTo>
                    <a:pt x="49871" y="142369"/>
                  </a:lnTo>
                  <a:lnTo>
                    <a:pt x="65838" y="121650"/>
                  </a:lnTo>
                  <a:lnTo>
                    <a:pt x="77408" y="114297"/>
                  </a:lnTo>
                  <a:lnTo>
                    <a:pt x="106514" y="106127"/>
                  </a:lnTo>
                  <a:lnTo>
                    <a:pt x="149882" y="108805"/>
                  </a:lnTo>
                  <a:lnTo>
                    <a:pt x="173764" y="119429"/>
                  </a:lnTo>
                  <a:lnTo>
                    <a:pt x="184399" y="126527"/>
                  </a:lnTo>
                  <a:lnTo>
                    <a:pt x="200277" y="146601"/>
                  </a:lnTo>
                  <a:lnTo>
                    <a:pt x="206644" y="158353"/>
                  </a:lnTo>
                  <a:lnTo>
                    <a:pt x="209657" y="183599"/>
                  </a:lnTo>
                  <a:lnTo>
                    <a:pt x="204393" y="208530"/>
                  </a:lnTo>
                  <a:lnTo>
                    <a:pt x="191898" y="229768"/>
                  </a:lnTo>
                  <a:lnTo>
                    <a:pt x="129471" y="286769"/>
                  </a:lnTo>
                  <a:lnTo>
                    <a:pt x="80758" y="312553"/>
                  </a:lnTo>
                  <a:lnTo>
                    <a:pt x="31186" y="328253"/>
                  </a:lnTo>
                  <a:lnTo>
                    <a:pt x="0" y="3326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941844" y="12301913"/>
            <a:ext cx="1625823" cy="865909"/>
            <a:chOff x="4941844" y="12301913"/>
            <a:chExt cx="1625823" cy="865909"/>
          </a:xfrm>
        </p:grpSpPr>
        <p:sp>
          <p:nvSpPr>
            <p:cNvPr id="104" name="Freeform 103"/>
            <p:cNvSpPr/>
            <p:nvPr/>
          </p:nvSpPr>
          <p:spPr>
            <a:xfrm>
              <a:off x="4941844" y="12748844"/>
              <a:ext cx="158724" cy="418978"/>
            </a:xfrm>
            <a:custGeom>
              <a:avLst/>
              <a:gdLst/>
              <a:ahLst/>
              <a:cxnLst/>
              <a:rect l="0" t="0" r="0" b="0"/>
              <a:pathLst>
                <a:path w="158724" h="418978">
                  <a:moveTo>
                    <a:pt x="7900" y="5539"/>
                  </a:moveTo>
                  <a:lnTo>
                    <a:pt x="0" y="49324"/>
                  </a:lnTo>
                  <a:lnTo>
                    <a:pt x="6406" y="102134"/>
                  </a:lnTo>
                  <a:lnTo>
                    <a:pt x="13837" y="149018"/>
                  </a:lnTo>
                  <a:lnTo>
                    <a:pt x="22219" y="200325"/>
                  </a:lnTo>
                  <a:lnTo>
                    <a:pt x="31022" y="252074"/>
                  </a:lnTo>
                  <a:lnTo>
                    <a:pt x="40012" y="300465"/>
                  </a:lnTo>
                  <a:lnTo>
                    <a:pt x="53639" y="363255"/>
                  </a:lnTo>
                  <a:lnTo>
                    <a:pt x="68845" y="418977"/>
                  </a:lnTo>
                  <a:lnTo>
                    <a:pt x="68335" y="418276"/>
                  </a:lnTo>
                  <a:lnTo>
                    <a:pt x="51011" y="361367"/>
                  </a:lnTo>
                  <a:lnTo>
                    <a:pt x="30153" y="307158"/>
                  </a:lnTo>
                  <a:lnTo>
                    <a:pt x="18806" y="259945"/>
                  </a:lnTo>
                  <a:lnTo>
                    <a:pt x="12747" y="212555"/>
                  </a:lnTo>
                  <a:lnTo>
                    <a:pt x="10054" y="166101"/>
                  </a:lnTo>
                  <a:lnTo>
                    <a:pt x="8857" y="120064"/>
                  </a:lnTo>
                  <a:lnTo>
                    <a:pt x="15462" y="58599"/>
                  </a:lnTo>
                  <a:lnTo>
                    <a:pt x="27068" y="9072"/>
                  </a:lnTo>
                  <a:lnTo>
                    <a:pt x="32866" y="1800"/>
                  </a:lnTo>
                  <a:lnTo>
                    <a:pt x="39779" y="0"/>
                  </a:lnTo>
                  <a:lnTo>
                    <a:pt x="47434" y="1846"/>
                  </a:lnTo>
                  <a:lnTo>
                    <a:pt x="64065" y="24210"/>
                  </a:lnTo>
                  <a:lnTo>
                    <a:pt x="86496" y="79626"/>
                  </a:lnTo>
                  <a:lnTo>
                    <a:pt x="102790" y="136165"/>
                  </a:lnTo>
                  <a:lnTo>
                    <a:pt x="121330" y="189988"/>
                  </a:lnTo>
                  <a:lnTo>
                    <a:pt x="142058" y="246054"/>
                  </a:lnTo>
                  <a:lnTo>
                    <a:pt x="158723" y="3071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141700" y="12726810"/>
              <a:ext cx="137114" cy="260447"/>
            </a:xfrm>
            <a:custGeom>
              <a:avLst/>
              <a:gdLst/>
              <a:ahLst/>
              <a:cxnLst/>
              <a:rect l="0" t="0" r="0" b="0"/>
              <a:pathLst>
                <a:path w="137114" h="260447">
                  <a:moveTo>
                    <a:pt x="0" y="13861"/>
                  </a:moveTo>
                  <a:lnTo>
                    <a:pt x="0" y="59170"/>
                  </a:lnTo>
                  <a:lnTo>
                    <a:pt x="3048" y="118356"/>
                  </a:lnTo>
                  <a:lnTo>
                    <a:pt x="20370" y="181088"/>
                  </a:lnTo>
                  <a:lnTo>
                    <a:pt x="37352" y="228452"/>
                  </a:lnTo>
                  <a:lnTo>
                    <a:pt x="52656" y="251933"/>
                  </a:lnTo>
                  <a:lnTo>
                    <a:pt x="62527" y="257890"/>
                  </a:lnTo>
                  <a:lnTo>
                    <a:pt x="85682" y="260446"/>
                  </a:lnTo>
                  <a:lnTo>
                    <a:pt x="96731" y="254424"/>
                  </a:lnTo>
                  <a:lnTo>
                    <a:pt x="117134" y="231484"/>
                  </a:lnTo>
                  <a:lnTo>
                    <a:pt x="124171" y="200975"/>
                  </a:lnTo>
                  <a:lnTo>
                    <a:pt x="123630" y="149537"/>
                  </a:lnTo>
                  <a:lnTo>
                    <a:pt x="119407" y="99765"/>
                  </a:lnTo>
                  <a:lnTo>
                    <a:pt x="104444" y="56072"/>
                  </a:lnTo>
                  <a:lnTo>
                    <a:pt x="72090" y="7642"/>
                  </a:lnTo>
                  <a:lnTo>
                    <a:pt x="61772" y="2098"/>
                  </a:lnTo>
                  <a:lnTo>
                    <a:pt x="38119" y="0"/>
                  </a:lnTo>
                  <a:lnTo>
                    <a:pt x="28460" y="4621"/>
                  </a:lnTo>
                  <a:lnTo>
                    <a:pt x="13665" y="21942"/>
                  </a:lnTo>
                  <a:lnTo>
                    <a:pt x="4049" y="64667"/>
                  </a:lnTo>
                  <a:lnTo>
                    <a:pt x="8479" y="123200"/>
                  </a:lnTo>
                  <a:lnTo>
                    <a:pt x="19440" y="181507"/>
                  </a:lnTo>
                  <a:lnTo>
                    <a:pt x="46894" y="230099"/>
                  </a:lnTo>
                  <a:lnTo>
                    <a:pt x="60208" y="240287"/>
                  </a:lnTo>
                  <a:lnTo>
                    <a:pt x="91253" y="251607"/>
                  </a:lnTo>
                  <a:lnTo>
                    <a:pt x="113176" y="252574"/>
                  </a:lnTo>
                  <a:lnTo>
                    <a:pt x="137113" y="2469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273440" y="12471695"/>
              <a:ext cx="144138" cy="385877"/>
            </a:xfrm>
            <a:custGeom>
              <a:avLst/>
              <a:gdLst/>
              <a:ahLst/>
              <a:cxnLst/>
              <a:rect l="0" t="0" r="0" b="0"/>
              <a:pathLst>
                <a:path w="144138" h="385877">
                  <a:moveTo>
                    <a:pt x="19084" y="22174"/>
                  </a:moveTo>
                  <a:lnTo>
                    <a:pt x="11805" y="338"/>
                  </a:lnTo>
                  <a:lnTo>
                    <a:pt x="8138" y="0"/>
                  </a:lnTo>
                  <a:lnTo>
                    <a:pt x="0" y="15874"/>
                  </a:lnTo>
                  <a:lnTo>
                    <a:pt x="1411" y="66350"/>
                  </a:lnTo>
                  <a:lnTo>
                    <a:pt x="15536" y="129757"/>
                  </a:lnTo>
                  <a:lnTo>
                    <a:pt x="32997" y="186293"/>
                  </a:lnTo>
                  <a:lnTo>
                    <a:pt x="51116" y="241472"/>
                  </a:lnTo>
                  <a:lnTo>
                    <a:pt x="64800" y="289942"/>
                  </a:lnTo>
                  <a:lnTo>
                    <a:pt x="85781" y="342897"/>
                  </a:lnTo>
                  <a:lnTo>
                    <a:pt x="118574" y="382625"/>
                  </a:lnTo>
                  <a:lnTo>
                    <a:pt x="128068" y="385876"/>
                  </a:lnTo>
                  <a:lnTo>
                    <a:pt x="135920" y="383472"/>
                  </a:lnTo>
                  <a:lnTo>
                    <a:pt x="142679" y="377300"/>
                  </a:lnTo>
                  <a:lnTo>
                    <a:pt x="144137" y="368614"/>
                  </a:lnTo>
                  <a:lnTo>
                    <a:pt x="128773" y="3238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251390" y="12726960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237679" y="12589848"/>
              <a:ext cx="191958" cy="164536"/>
            </a:xfrm>
            <a:custGeom>
              <a:avLst/>
              <a:gdLst/>
              <a:ahLst/>
              <a:cxnLst/>
              <a:rect l="0" t="0" r="0" b="0"/>
              <a:pathLst>
                <a:path w="191958" h="164536">
                  <a:moveTo>
                    <a:pt x="0" y="164535"/>
                  </a:moveTo>
                  <a:lnTo>
                    <a:pt x="56197" y="117760"/>
                  </a:lnTo>
                  <a:lnTo>
                    <a:pt x="111974" y="65706"/>
                  </a:lnTo>
                  <a:lnTo>
                    <a:pt x="170421" y="18602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432141" y="12781804"/>
              <a:ext cx="148812" cy="356493"/>
            </a:xfrm>
            <a:custGeom>
              <a:avLst/>
              <a:gdLst/>
              <a:ahLst/>
              <a:cxnLst/>
              <a:rect l="0" t="0" r="0" b="0"/>
              <a:pathLst>
                <a:path w="148812" h="356493">
                  <a:moveTo>
                    <a:pt x="107184" y="0"/>
                  </a:moveTo>
                  <a:lnTo>
                    <a:pt x="85348" y="7279"/>
                  </a:lnTo>
                  <a:lnTo>
                    <a:pt x="70565" y="23040"/>
                  </a:lnTo>
                  <a:lnTo>
                    <a:pt x="41382" y="77678"/>
                  </a:lnTo>
                  <a:lnTo>
                    <a:pt x="15699" y="136206"/>
                  </a:lnTo>
                  <a:lnTo>
                    <a:pt x="0" y="164131"/>
                  </a:lnTo>
                  <a:lnTo>
                    <a:pt x="688" y="173407"/>
                  </a:lnTo>
                  <a:lnTo>
                    <a:pt x="7241" y="179591"/>
                  </a:lnTo>
                  <a:lnTo>
                    <a:pt x="32296" y="186461"/>
                  </a:lnTo>
                  <a:lnTo>
                    <a:pt x="84657" y="193375"/>
                  </a:lnTo>
                  <a:lnTo>
                    <a:pt x="110375" y="205791"/>
                  </a:lnTo>
                  <a:lnTo>
                    <a:pt x="141985" y="237189"/>
                  </a:lnTo>
                  <a:lnTo>
                    <a:pt x="147143" y="249534"/>
                  </a:lnTo>
                  <a:lnTo>
                    <a:pt x="148811" y="275439"/>
                  </a:lnTo>
                  <a:lnTo>
                    <a:pt x="137469" y="334163"/>
                  </a:lnTo>
                  <a:lnTo>
                    <a:pt x="120896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594170" y="12666521"/>
              <a:ext cx="383915" cy="382618"/>
            </a:xfrm>
            <a:custGeom>
              <a:avLst/>
              <a:gdLst/>
              <a:ahLst/>
              <a:cxnLst/>
              <a:rect l="0" t="0" r="0" b="0"/>
              <a:pathLst>
                <a:path w="383915" h="382618">
                  <a:moveTo>
                    <a:pt x="0" y="211262"/>
                  </a:moveTo>
                  <a:lnTo>
                    <a:pt x="14915" y="260070"/>
                  </a:lnTo>
                  <a:lnTo>
                    <a:pt x="31842" y="309514"/>
                  </a:lnTo>
                  <a:lnTo>
                    <a:pt x="56154" y="354633"/>
                  </a:lnTo>
                  <a:lnTo>
                    <a:pt x="64859" y="366257"/>
                  </a:lnTo>
                  <a:lnTo>
                    <a:pt x="76755" y="374007"/>
                  </a:lnTo>
                  <a:lnTo>
                    <a:pt x="106224" y="382617"/>
                  </a:lnTo>
                  <a:lnTo>
                    <a:pt x="118044" y="380343"/>
                  </a:lnTo>
                  <a:lnTo>
                    <a:pt x="127447" y="374258"/>
                  </a:lnTo>
                  <a:lnTo>
                    <a:pt x="135239" y="365631"/>
                  </a:lnTo>
                  <a:lnTo>
                    <a:pt x="153485" y="317093"/>
                  </a:lnTo>
                  <a:lnTo>
                    <a:pt x="168539" y="254469"/>
                  </a:lnTo>
                  <a:lnTo>
                    <a:pt x="175370" y="194948"/>
                  </a:lnTo>
                  <a:lnTo>
                    <a:pt x="169779" y="140330"/>
                  </a:lnTo>
                  <a:lnTo>
                    <a:pt x="171077" y="141122"/>
                  </a:lnTo>
                  <a:lnTo>
                    <a:pt x="184109" y="189790"/>
                  </a:lnTo>
                  <a:lnTo>
                    <a:pt x="189632" y="250942"/>
                  </a:lnTo>
                  <a:lnTo>
                    <a:pt x="198547" y="310026"/>
                  </a:lnTo>
                  <a:lnTo>
                    <a:pt x="202444" y="318238"/>
                  </a:lnTo>
                  <a:lnTo>
                    <a:pt x="206566" y="319142"/>
                  </a:lnTo>
                  <a:lnTo>
                    <a:pt x="210837" y="315175"/>
                  </a:lnTo>
                  <a:lnTo>
                    <a:pt x="216849" y="273198"/>
                  </a:lnTo>
                  <a:lnTo>
                    <a:pt x="211351" y="227074"/>
                  </a:lnTo>
                  <a:lnTo>
                    <a:pt x="207352" y="169904"/>
                  </a:lnTo>
                  <a:lnTo>
                    <a:pt x="213446" y="112001"/>
                  </a:lnTo>
                  <a:lnTo>
                    <a:pt x="224868" y="82847"/>
                  </a:lnTo>
                  <a:lnTo>
                    <a:pt x="232179" y="70807"/>
                  </a:lnTo>
                  <a:lnTo>
                    <a:pt x="240100" y="65827"/>
                  </a:lnTo>
                  <a:lnTo>
                    <a:pt x="248428" y="65555"/>
                  </a:lnTo>
                  <a:lnTo>
                    <a:pt x="257027" y="68420"/>
                  </a:lnTo>
                  <a:lnTo>
                    <a:pt x="264283" y="76424"/>
                  </a:lnTo>
                  <a:lnTo>
                    <a:pt x="290937" y="128993"/>
                  </a:lnTo>
                  <a:lnTo>
                    <a:pt x="304504" y="157940"/>
                  </a:lnTo>
                  <a:lnTo>
                    <a:pt x="313666" y="206973"/>
                  </a:lnTo>
                  <a:lnTo>
                    <a:pt x="322304" y="241984"/>
                  </a:lnTo>
                  <a:lnTo>
                    <a:pt x="321512" y="240885"/>
                  </a:lnTo>
                  <a:lnTo>
                    <a:pt x="309294" y="184443"/>
                  </a:lnTo>
                  <a:lnTo>
                    <a:pt x="305045" y="140944"/>
                  </a:lnTo>
                  <a:lnTo>
                    <a:pt x="302654" y="77690"/>
                  </a:lnTo>
                  <a:lnTo>
                    <a:pt x="306007" y="24417"/>
                  </a:lnTo>
                  <a:lnTo>
                    <a:pt x="309124" y="9002"/>
                  </a:lnTo>
                  <a:lnTo>
                    <a:pt x="314249" y="1772"/>
                  </a:lnTo>
                  <a:lnTo>
                    <a:pt x="320712" y="0"/>
                  </a:lnTo>
                  <a:lnTo>
                    <a:pt x="328069" y="1865"/>
                  </a:lnTo>
                  <a:lnTo>
                    <a:pt x="334496" y="7678"/>
                  </a:lnTo>
                  <a:lnTo>
                    <a:pt x="345700" y="26325"/>
                  </a:lnTo>
                  <a:lnTo>
                    <a:pt x="365306" y="86483"/>
                  </a:lnTo>
                  <a:lnTo>
                    <a:pt x="379787" y="144859"/>
                  </a:lnTo>
                  <a:lnTo>
                    <a:pt x="383914" y="1701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046640" y="12301913"/>
              <a:ext cx="521027" cy="466271"/>
            </a:xfrm>
            <a:custGeom>
              <a:avLst/>
              <a:gdLst/>
              <a:ahLst/>
              <a:cxnLst/>
              <a:rect l="0" t="0" r="0" b="0"/>
              <a:pathLst>
                <a:path w="521027" h="466271">
                  <a:moveTo>
                    <a:pt x="0" y="342780"/>
                  </a:moveTo>
                  <a:lnTo>
                    <a:pt x="3047" y="394464"/>
                  </a:lnTo>
                  <a:lnTo>
                    <a:pt x="21893" y="436299"/>
                  </a:lnTo>
                  <a:lnTo>
                    <a:pt x="38168" y="458486"/>
                  </a:lnTo>
                  <a:lnTo>
                    <a:pt x="49821" y="464098"/>
                  </a:lnTo>
                  <a:lnTo>
                    <a:pt x="79019" y="466270"/>
                  </a:lnTo>
                  <a:lnTo>
                    <a:pt x="90766" y="457099"/>
                  </a:lnTo>
                  <a:lnTo>
                    <a:pt x="107881" y="422534"/>
                  </a:lnTo>
                  <a:lnTo>
                    <a:pt x="118802" y="366241"/>
                  </a:lnTo>
                  <a:lnTo>
                    <a:pt x="129317" y="318246"/>
                  </a:lnTo>
                  <a:lnTo>
                    <a:pt x="127523" y="267801"/>
                  </a:lnTo>
                  <a:lnTo>
                    <a:pt x="124622" y="206982"/>
                  </a:lnTo>
                  <a:lnTo>
                    <a:pt x="116484" y="147995"/>
                  </a:lnTo>
                  <a:lnTo>
                    <a:pt x="97145" y="99203"/>
                  </a:lnTo>
                  <a:lnTo>
                    <a:pt x="77306" y="52434"/>
                  </a:lnTo>
                  <a:lnTo>
                    <a:pt x="88592" y="113528"/>
                  </a:lnTo>
                  <a:lnTo>
                    <a:pt x="96757" y="158623"/>
                  </a:lnTo>
                  <a:lnTo>
                    <a:pt x="105465" y="204564"/>
                  </a:lnTo>
                  <a:lnTo>
                    <a:pt x="118932" y="256123"/>
                  </a:lnTo>
                  <a:lnTo>
                    <a:pt x="137132" y="314491"/>
                  </a:lnTo>
                  <a:lnTo>
                    <a:pt x="155397" y="377310"/>
                  </a:lnTo>
                  <a:lnTo>
                    <a:pt x="176385" y="415811"/>
                  </a:lnTo>
                  <a:lnTo>
                    <a:pt x="186146" y="420414"/>
                  </a:lnTo>
                  <a:lnTo>
                    <a:pt x="197223" y="420434"/>
                  </a:lnTo>
                  <a:lnTo>
                    <a:pt x="209179" y="417401"/>
                  </a:lnTo>
                  <a:lnTo>
                    <a:pt x="218673" y="410809"/>
                  </a:lnTo>
                  <a:lnTo>
                    <a:pt x="233284" y="391297"/>
                  </a:lnTo>
                  <a:lnTo>
                    <a:pt x="255078" y="329060"/>
                  </a:lnTo>
                  <a:lnTo>
                    <a:pt x="267874" y="266943"/>
                  </a:lnTo>
                  <a:lnTo>
                    <a:pt x="271402" y="222744"/>
                  </a:lnTo>
                  <a:lnTo>
                    <a:pt x="266109" y="169593"/>
                  </a:lnTo>
                  <a:lnTo>
                    <a:pt x="261197" y="163336"/>
                  </a:lnTo>
                  <a:lnTo>
                    <a:pt x="254875" y="163735"/>
                  </a:lnTo>
                  <a:lnTo>
                    <a:pt x="247613" y="168572"/>
                  </a:lnTo>
                  <a:lnTo>
                    <a:pt x="235482" y="194258"/>
                  </a:lnTo>
                  <a:lnTo>
                    <a:pt x="220088" y="251546"/>
                  </a:lnTo>
                  <a:lnTo>
                    <a:pt x="213600" y="291568"/>
                  </a:lnTo>
                  <a:lnTo>
                    <a:pt x="215795" y="324589"/>
                  </a:lnTo>
                  <a:lnTo>
                    <a:pt x="225912" y="350437"/>
                  </a:lnTo>
                  <a:lnTo>
                    <a:pt x="232875" y="361595"/>
                  </a:lnTo>
                  <a:lnTo>
                    <a:pt x="242087" y="365987"/>
                  </a:lnTo>
                  <a:lnTo>
                    <a:pt x="252799" y="365869"/>
                  </a:lnTo>
                  <a:lnTo>
                    <a:pt x="264511" y="362743"/>
                  </a:lnTo>
                  <a:lnTo>
                    <a:pt x="273842" y="356088"/>
                  </a:lnTo>
                  <a:lnTo>
                    <a:pt x="288273" y="336507"/>
                  </a:lnTo>
                  <a:lnTo>
                    <a:pt x="304963" y="285231"/>
                  </a:lnTo>
                  <a:lnTo>
                    <a:pt x="313304" y="222794"/>
                  </a:lnTo>
                  <a:lnTo>
                    <a:pt x="313988" y="224702"/>
                  </a:lnTo>
                  <a:lnTo>
                    <a:pt x="314445" y="232068"/>
                  </a:lnTo>
                  <a:lnTo>
                    <a:pt x="323077" y="248378"/>
                  </a:lnTo>
                  <a:lnTo>
                    <a:pt x="329644" y="256993"/>
                  </a:lnTo>
                  <a:lnTo>
                    <a:pt x="338593" y="259690"/>
                  </a:lnTo>
                  <a:lnTo>
                    <a:pt x="360724" y="254561"/>
                  </a:lnTo>
                  <a:lnTo>
                    <a:pt x="377670" y="238063"/>
                  </a:lnTo>
                  <a:lnTo>
                    <a:pt x="400962" y="190230"/>
                  </a:lnTo>
                  <a:lnTo>
                    <a:pt x="410810" y="127066"/>
                  </a:lnTo>
                  <a:lnTo>
                    <a:pt x="414032" y="125845"/>
                  </a:lnTo>
                  <a:lnTo>
                    <a:pt x="417704" y="129600"/>
                  </a:lnTo>
                  <a:lnTo>
                    <a:pt x="438995" y="180867"/>
                  </a:lnTo>
                  <a:lnTo>
                    <a:pt x="457086" y="233608"/>
                  </a:lnTo>
                  <a:lnTo>
                    <a:pt x="457071" y="236482"/>
                  </a:lnTo>
                  <a:lnTo>
                    <a:pt x="448928" y="223426"/>
                  </a:lnTo>
                  <a:lnTo>
                    <a:pt x="434493" y="181814"/>
                  </a:lnTo>
                  <a:lnTo>
                    <a:pt x="435124" y="130890"/>
                  </a:lnTo>
                  <a:lnTo>
                    <a:pt x="444960" y="77208"/>
                  </a:lnTo>
                  <a:lnTo>
                    <a:pt x="464802" y="37264"/>
                  </a:lnTo>
                  <a:lnTo>
                    <a:pt x="485374" y="20116"/>
                  </a:lnTo>
                  <a:lnTo>
                    <a:pt x="52102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032929" y="12466447"/>
              <a:ext cx="27423" cy="27423"/>
            </a:xfrm>
            <a:custGeom>
              <a:avLst/>
              <a:gdLst/>
              <a:ahLst/>
              <a:cxnLst/>
              <a:rect l="0" t="0" r="0" b="0"/>
              <a:pathLst>
                <a:path w="27423" h="27423">
                  <a:moveTo>
                    <a:pt x="27422" y="0"/>
                  </a:moveTo>
                  <a:lnTo>
                    <a:pt x="0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594170" y="12589848"/>
              <a:ext cx="41135" cy="27423"/>
            </a:xfrm>
            <a:custGeom>
              <a:avLst/>
              <a:gdLst/>
              <a:ahLst/>
              <a:cxnLst/>
              <a:rect l="0" t="0" r="0" b="0"/>
              <a:pathLst>
                <a:path w="41135" h="27423">
                  <a:moveTo>
                    <a:pt x="41134" y="0"/>
                  </a:moveTo>
                  <a:lnTo>
                    <a:pt x="0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6005506" y="12740671"/>
            <a:ext cx="1563078" cy="946073"/>
            <a:chOff x="6005506" y="12740671"/>
            <a:chExt cx="1563078" cy="946073"/>
          </a:xfrm>
        </p:grpSpPr>
        <p:sp>
          <p:nvSpPr>
            <p:cNvPr id="115" name="Freeform 114"/>
            <p:cNvSpPr/>
            <p:nvPr/>
          </p:nvSpPr>
          <p:spPr>
            <a:xfrm>
              <a:off x="6005506" y="13398809"/>
              <a:ext cx="68557" cy="287935"/>
            </a:xfrm>
            <a:custGeom>
              <a:avLst/>
              <a:gdLst/>
              <a:ahLst/>
              <a:cxnLst/>
              <a:rect l="0" t="0" r="0" b="0"/>
              <a:pathLst>
                <a:path w="68557" h="287935">
                  <a:moveTo>
                    <a:pt x="0" y="0"/>
                  </a:moveTo>
                  <a:lnTo>
                    <a:pt x="4063" y="59659"/>
                  </a:lnTo>
                  <a:lnTo>
                    <a:pt x="14916" y="119242"/>
                  </a:lnTo>
                  <a:lnTo>
                    <a:pt x="27780" y="182599"/>
                  </a:lnTo>
                  <a:lnTo>
                    <a:pt x="45775" y="244954"/>
                  </a:lnTo>
                  <a:lnTo>
                    <a:pt x="68556" y="2879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066163" y="13310260"/>
              <a:ext cx="199857" cy="321641"/>
            </a:xfrm>
            <a:custGeom>
              <a:avLst/>
              <a:gdLst/>
              <a:ahLst/>
              <a:cxnLst/>
              <a:rect l="0" t="0" r="0" b="0"/>
              <a:pathLst>
                <a:path w="199857" h="321641">
                  <a:moveTo>
                    <a:pt x="7899" y="170816"/>
                  </a:moveTo>
                  <a:lnTo>
                    <a:pt x="0" y="128554"/>
                  </a:lnTo>
                  <a:lnTo>
                    <a:pt x="9950" y="70551"/>
                  </a:lnTo>
                  <a:lnTo>
                    <a:pt x="26586" y="8144"/>
                  </a:lnTo>
                  <a:lnTo>
                    <a:pt x="35592" y="1430"/>
                  </a:lnTo>
                  <a:lnTo>
                    <a:pt x="47689" y="0"/>
                  </a:lnTo>
                  <a:lnTo>
                    <a:pt x="61848" y="2095"/>
                  </a:lnTo>
                  <a:lnTo>
                    <a:pt x="72811" y="9584"/>
                  </a:lnTo>
                  <a:lnTo>
                    <a:pt x="89055" y="34155"/>
                  </a:lnTo>
                  <a:lnTo>
                    <a:pt x="113419" y="91685"/>
                  </a:lnTo>
                  <a:lnTo>
                    <a:pt x="137344" y="148554"/>
                  </a:lnTo>
                  <a:lnTo>
                    <a:pt x="162206" y="198753"/>
                  </a:lnTo>
                  <a:lnTo>
                    <a:pt x="179898" y="257467"/>
                  </a:lnTo>
                  <a:lnTo>
                    <a:pt x="195462" y="307610"/>
                  </a:lnTo>
                  <a:lnTo>
                    <a:pt x="199856" y="3216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307153" y="13289119"/>
              <a:ext cx="130028" cy="313618"/>
            </a:xfrm>
            <a:custGeom>
              <a:avLst/>
              <a:gdLst/>
              <a:ahLst/>
              <a:cxnLst/>
              <a:rect l="0" t="0" r="0" b="0"/>
              <a:pathLst>
                <a:path w="130028" h="313618">
                  <a:moveTo>
                    <a:pt x="0" y="13711"/>
                  </a:moveTo>
                  <a:lnTo>
                    <a:pt x="4062" y="69307"/>
                  </a:lnTo>
                  <a:lnTo>
                    <a:pt x="19084" y="123551"/>
                  </a:lnTo>
                  <a:lnTo>
                    <a:pt x="32230" y="171858"/>
                  </a:lnTo>
                  <a:lnTo>
                    <a:pt x="50321" y="231829"/>
                  </a:lnTo>
                  <a:lnTo>
                    <a:pt x="72628" y="287686"/>
                  </a:lnTo>
                  <a:lnTo>
                    <a:pt x="80411" y="301481"/>
                  </a:lnTo>
                  <a:lnTo>
                    <a:pt x="90170" y="309155"/>
                  </a:lnTo>
                  <a:lnTo>
                    <a:pt x="101247" y="312745"/>
                  </a:lnTo>
                  <a:lnTo>
                    <a:pt x="113202" y="313617"/>
                  </a:lnTo>
                  <a:lnTo>
                    <a:pt x="121172" y="306580"/>
                  </a:lnTo>
                  <a:lnTo>
                    <a:pt x="130027" y="278448"/>
                  </a:lnTo>
                  <a:lnTo>
                    <a:pt x="127734" y="219784"/>
                  </a:lnTo>
                  <a:lnTo>
                    <a:pt x="117405" y="168717"/>
                  </a:lnTo>
                  <a:lnTo>
                    <a:pt x="98743" y="108992"/>
                  </a:lnTo>
                  <a:lnTo>
                    <a:pt x="67296" y="48219"/>
                  </a:lnTo>
                  <a:lnTo>
                    <a:pt x="40760" y="19873"/>
                  </a:ln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540243" y="13050850"/>
              <a:ext cx="301647" cy="453155"/>
            </a:xfrm>
            <a:custGeom>
              <a:avLst/>
              <a:gdLst/>
              <a:ahLst/>
              <a:cxnLst/>
              <a:rect l="0" t="0" r="0" b="0"/>
              <a:pathLst>
                <a:path w="301647" h="453155">
                  <a:moveTo>
                    <a:pt x="0" y="169714"/>
                  </a:moveTo>
                  <a:lnTo>
                    <a:pt x="32840" y="215022"/>
                  </a:lnTo>
                  <a:lnTo>
                    <a:pt x="68637" y="271160"/>
                  </a:lnTo>
                  <a:lnTo>
                    <a:pt x="108803" y="332620"/>
                  </a:lnTo>
                  <a:lnTo>
                    <a:pt x="155277" y="393167"/>
                  </a:lnTo>
                  <a:lnTo>
                    <a:pt x="201083" y="450907"/>
                  </a:lnTo>
                  <a:lnTo>
                    <a:pt x="205658" y="453154"/>
                  </a:lnTo>
                  <a:lnTo>
                    <a:pt x="207185" y="450083"/>
                  </a:lnTo>
                  <a:lnTo>
                    <a:pt x="203295" y="431434"/>
                  </a:lnTo>
                  <a:lnTo>
                    <a:pt x="185498" y="381155"/>
                  </a:lnTo>
                  <a:lnTo>
                    <a:pt x="168376" y="332911"/>
                  </a:lnTo>
                  <a:lnTo>
                    <a:pt x="146206" y="274775"/>
                  </a:lnTo>
                  <a:lnTo>
                    <a:pt x="129311" y="222679"/>
                  </a:lnTo>
                  <a:lnTo>
                    <a:pt x="119426" y="176496"/>
                  </a:lnTo>
                  <a:lnTo>
                    <a:pt x="105296" y="120941"/>
                  </a:lnTo>
                  <a:lnTo>
                    <a:pt x="91461" y="60976"/>
                  </a:lnTo>
                  <a:lnTo>
                    <a:pt x="92270" y="9523"/>
                  </a:lnTo>
                  <a:lnTo>
                    <a:pt x="96553" y="1981"/>
                  </a:lnTo>
                  <a:lnTo>
                    <a:pt x="102455" y="0"/>
                  </a:lnTo>
                  <a:lnTo>
                    <a:pt x="109437" y="1725"/>
                  </a:lnTo>
                  <a:lnTo>
                    <a:pt x="115615" y="7446"/>
                  </a:lnTo>
                  <a:lnTo>
                    <a:pt x="155393" y="67238"/>
                  </a:lnTo>
                  <a:lnTo>
                    <a:pt x="177342" y="126845"/>
                  </a:lnTo>
                  <a:lnTo>
                    <a:pt x="203628" y="183082"/>
                  </a:lnTo>
                  <a:lnTo>
                    <a:pt x="236549" y="239015"/>
                  </a:lnTo>
                  <a:lnTo>
                    <a:pt x="267970" y="296551"/>
                  </a:lnTo>
                  <a:lnTo>
                    <a:pt x="293414" y="355071"/>
                  </a:lnTo>
                  <a:lnTo>
                    <a:pt x="301646" y="375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704778" y="12997914"/>
              <a:ext cx="425047" cy="443808"/>
            </a:xfrm>
            <a:custGeom>
              <a:avLst/>
              <a:gdLst/>
              <a:ahLst/>
              <a:cxnLst/>
              <a:rect l="0" t="0" r="0" b="0"/>
              <a:pathLst>
                <a:path w="425047" h="443808">
                  <a:moveTo>
                    <a:pt x="0" y="373471"/>
                  </a:moveTo>
                  <a:lnTo>
                    <a:pt x="48297" y="315752"/>
                  </a:lnTo>
                  <a:lnTo>
                    <a:pt x="81343" y="275118"/>
                  </a:lnTo>
                  <a:lnTo>
                    <a:pt x="107702" y="211629"/>
                  </a:lnTo>
                  <a:lnTo>
                    <a:pt x="127578" y="154624"/>
                  </a:lnTo>
                  <a:lnTo>
                    <a:pt x="135326" y="149877"/>
                  </a:lnTo>
                  <a:lnTo>
                    <a:pt x="145062" y="151282"/>
                  </a:lnTo>
                  <a:lnTo>
                    <a:pt x="156123" y="156790"/>
                  </a:lnTo>
                  <a:lnTo>
                    <a:pt x="172475" y="175096"/>
                  </a:lnTo>
                  <a:lnTo>
                    <a:pt x="200337" y="237320"/>
                  </a:lnTo>
                  <a:lnTo>
                    <a:pt x="219229" y="291394"/>
                  </a:lnTo>
                  <a:lnTo>
                    <a:pt x="244909" y="346087"/>
                  </a:lnTo>
                  <a:lnTo>
                    <a:pt x="270447" y="394473"/>
                  </a:lnTo>
                  <a:lnTo>
                    <a:pt x="297311" y="440126"/>
                  </a:lnTo>
                  <a:lnTo>
                    <a:pt x="303326" y="443807"/>
                  </a:lnTo>
                  <a:lnTo>
                    <a:pt x="307337" y="440167"/>
                  </a:lnTo>
                  <a:lnTo>
                    <a:pt x="310010" y="431646"/>
                  </a:lnTo>
                  <a:lnTo>
                    <a:pt x="300793" y="405928"/>
                  </a:lnTo>
                  <a:lnTo>
                    <a:pt x="272193" y="347045"/>
                  </a:lnTo>
                  <a:lnTo>
                    <a:pt x="250349" y="286832"/>
                  </a:lnTo>
                  <a:lnTo>
                    <a:pt x="235174" y="242034"/>
                  </a:lnTo>
                  <a:lnTo>
                    <a:pt x="216780" y="187259"/>
                  </a:lnTo>
                  <a:lnTo>
                    <a:pt x="196916" y="127806"/>
                  </a:lnTo>
                  <a:lnTo>
                    <a:pt x="182385" y="67988"/>
                  </a:lnTo>
                  <a:lnTo>
                    <a:pt x="183534" y="19907"/>
                  </a:lnTo>
                  <a:lnTo>
                    <a:pt x="186342" y="5220"/>
                  </a:lnTo>
                  <a:lnTo>
                    <a:pt x="192783" y="0"/>
                  </a:lnTo>
                  <a:lnTo>
                    <a:pt x="201649" y="1090"/>
                  </a:lnTo>
                  <a:lnTo>
                    <a:pt x="212129" y="6387"/>
                  </a:lnTo>
                  <a:lnTo>
                    <a:pt x="260265" y="66574"/>
                  </a:lnTo>
                  <a:lnTo>
                    <a:pt x="296632" y="125632"/>
                  </a:lnTo>
                  <a:lnTo>
                    <a:pt x="326216" y="181309"/>
                  </a:lnTo>
                  <a:lnTo>
                    <a:pt x="351977" y="234796"/>
                  </a:lnTo>
                  <a:lnTo>
                    <a:pt x="384827" y="284407"/>
                  </a:lnTo>
                  <a:lnTo>
                    <a:pt x="407544" y="326262"/>
                  </a:lnTo>
                  <a:lnTo>
                    <a:pt x="425046" y="3597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006424" y="13206851"/>
              <a:ext cx="54846" cy="123403"/>
            </a:xfrm>
            <a:custGeom>
              <a:avLst/>
              <a:gdLst/>
              <a:ahLst/>
              <a:cxnLst/>
              <a:rect l="0" t="0" r="0" b="0"/>
              <a:pathLst>
                <a:path w="54846" h="123403">
                  <a:moveTo>
                    <a:pt x="0" y="123402"/>
                  </a:moveTo>
                  <a:lnTo>
                    <a:pt x="18977" y="67805"/>
                  </a:lnTo>
                  <a:lnTo>
                    <a:pt x="38631" y="31262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143536" y="12740671"/>
              <a:ext cx="425048" cy="425047"/>
            </a:xfrm>
            <a:custGeom>
              <a:avLst/>
              <a:gdLst/>
              <a:ahLst/>
              <a:cxnLst/>
              <a:rect l="0" t="0" r="0" b="0"/>
              <a:pathLst>
                <a:path w="425048" h="425047">
                  <a:moveTo>
                    <a:pt x="0" y="425046"/>
                  </a:moveTo>
                  <a:lnTo>
                    <a:pt x="18977" y="372177"/>
                  </a:lnTo>
                  <a:lnTo>
                    <a:pt x="42694" y="320005"/>
                  </a:lnTo>
                  <a:lnTo>
                    <a:pt x="78005" y="268710"/>
                  </a:lnTo>
                  <a:lnTo>
                    <a:pt x="104241" y="252476"/>
                  </a:lnTo>
                  <a:lnTo>
                    <a:pt x="119768" y="246015"/>
                  </a:lnTo>
                  <a:lnTo>
                    <a:pt x="134690" y="244753"/>
                  </a:lnTo>
                  <a:lnTo>
                    <a:pt x="191478" y="260560"/>
                  </a:lnTo>
                  <a:lnTo>
                    <a:pt x="205349" y="265115"/>
                  </a:lnTo>
                  <a:lnTo>
                    <a:pt x="219167" y="263581"/>
                  </a:lnTo>
                  <a:lnTo>
                    <a:pt x="246707" y="249688"/>
                  </a:lnTo>
                  <a:lnTo>
                    <a:pt x="287907" y="201614"/>
                  </a:lnTo>
                  <a:lnTo>
                    <a:pt x="329061" y="139127"/>
                  </a:lnTo>
                  <a:lnTo>
                    <a:pt x="370200" y="79648"/>
                  </a:lnTo>
                  <a:lnTo>
                    <a:pt x="411052" y="20473"/>
                  </a:lnTo>
                  <a:lnTo>
                    <a:pt x="4250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634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1828800"/>
            <a:ext cx="3882009" cy="58483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2667000"/>
            <a:ext cx="1810893" cy="212242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300" y="2959100"/>
            <a:ext cx="2733675" cy="142836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1104900" y="28067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6.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18200" y="28829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7.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750" y="8204200"/>
            <a:ext cx="3081909" cy="150545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8" name="TextBox 7"/>
          <p:cNvSpPr txBox="1"/>
          <p:nvPr/>
        </p:nvSpPr>
        <p:spPr>
          <a:xfrm>
            <a:off x="3378200" y="80391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8.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8300" y="495300"/>
            <a:ext cx="314270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Quiz 2 Review Page 3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083185" y="4379959"/>
            <a:ext cx="1960703" cy="995878"/>
            <a:chOff x="1083185" y="4379959"/>
            <a:chExt cx="1960703" cy="995878"/>
          </a:xfrm>
        </p:grpSpPr>
        <p:sp>
          <p:nvSpPr>
            <p:cNvPr id="10" name="Freeform 9"/>
            <p:cNvSpPr/>
            <p:nvPr/>
          </p:nvSpPr>
          <p:spPr>
            <a:xfrm>
              <a:off x="1326416" y="4379959"/>
              <a:ext cx="291507" cy="433719"/>
            </a:xfrm>
            <a:custGeom>
              <a:avLst/>
              <a:gdLst/>
              <a:ahLst/>
              <a:cxnLst/>
              <a:rect l="0" t="0" r="0" b="0"/>
              <a:pathLst>
                <a:path w="291507" h="433719">
                  <a:moveTo>
                    <a:pt x="291506" y="77227"/>
                  </a:moveTo>
                  <a:lnTo>
                    <a:pt x="231885" y="21669"/>
                  </a:lnTo>
                  <a:lnTo>
                    <a:pt x="219766" y="12766"/>
                  </a:lnTo>
                  <a:lnTo>
                    <a:pt x="190050" y="2873"/>
                  </a:lnTo>
                  <a:lnTo>
                    <a:pt x="156530" y="0"/>
                  </a:lnTo>
                  <a:lnTo>
                    <a:pt x="121319" y="3802"/>
                  </a:lnTo>
                  <a:lnTo>
                    <a:pt x="93482" y="18695"/>
                  </a:lnTo>
                  <a:lnTo>
                    <a:pt x="43506" y="65496"/>
                  </a:lnTo>
                  <a:lnTo>
                    <a:pt x="17773" y="112514"/>
                  </a:lnTo>
                  <a:lnTo>
                    <a:pt x="500" y="157762"/>
                  </a:lnTo>
                  <a:lnTo>
                    <a:pt x="0" y="172050"/>
                  </a:lnTo>
                  <a:lnTo>
                    <a:pt x="7570" y="200115"/>
                  </a:lnTo>
                  <a:lnTo>
                    <a:pt x="25153" y="219697"/>
                  </a:lnTo>
                  <a:lnTo>
                    <a:pt x="36240" y="227052"/>
                  </a:lnTo>
                  <a:lnTo>
                    <a:pt x="64810" y="231161"/>
                  </a:lnTo>
                  <a:lnTo>
                    <a:pt x="80960" y="230124"/>
                  </a:lnTo>
                  <a:lnTo>
                    <a:pt x="111092" y="216784"/>
                  </a:lnTo>
                  <a:lnTo>
                    <a:pt x="167677" y="178259"/>
                  </a:lnTo>
                  <a:lnTo>
                    <a:pt x="221690" y="117220"/>
                  </a:lnTo>
                  <a:lnTo>
                    <a:pt x="259264" y="70569"/>
                  </a:lnTo>
                  <a:lnTo>
                    <a:pt x="263917" y="69742"/>
                  </a:lnTo>
                  <a:lnTo>
                    <a:pt x="265496" y="75284"/>
                  </a:lnTo>
                  <a:lnTo>
                    <a:pt x="257084" y="127964"/>
                  </a:lnTo>
                  <a:lnTo>
                    <a:pt x="252361" y="186546"/>
                  </a:lnTo>
                  <a:lnTo>
                    <a:pt x="243683" y="237589"/>
                  </a:lnTo>
                  <a:lnTo>
                    <a:pt x="231463" y="288937"/>
                  </a:lnTo>
                  <a:lnTo>
                    <a:pt x="210914" y="342746"/>
                  </a:lnTo>
                  <a:lnTo>
                    <a:pt x="187620" y="401529"/>
                  </a:lnTo>
                  <a:lnTo>
                    <a:pt x="168105" y="4337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083185" y="4854861"/>
              <a:ext cx="781539" cy="27373"/>
            </a:xfrm>
            <a:custGeom>
              <a:avLst/>
              <a:gdLst/>
              <a:ahLst/>
              <a:cxnLst/>
              <a:rect l="0" t="0" r="0" b="0"/>
              <a:pathLst>
                <a:path w="781539" h="27373">
                  <a:moveTo>
                    <a:pt x="0" y="27372"/>
                  </a:moveTo>
                  <a:lnTo>
                    <a:pt x="56255" y="17949"/>
                  </a:lnTo>
                  <a:lnTo>
                    <a:pt x="102699" y="15567"/>
                  </a:lnTo>
                  <a:lnTo>
                    <a:pt x="153810" y="14508"/>
                  </a:lnTo>
                  <a:lnTo>
                    <a:pt x="203949" y="14037"/>
                  </a:lnTo>
                  <a:lnTo>
                    <a:pt x="246545" y="13828"/>
                  </a:lnTo>
                  <a:lnTo>
                    <a:pt x="297978" y="9673"/>
                  </a:lnTo>
                  <a:lnTo>
                    <a:pt x="351814" y="4271"/>
                  </a:lnTo>
                  <a:lnTo>
                    <a:pt x="396054" y="1870"/>
                  </a:lnTo>
                  <a:lnTo>
                    <a:pt x="455220" y="519"/>
                  </a:lnTo>
                  <a:lnTo>
                    <a:pt x="511346" y="118"/>
                  </a:lnTo>
                  <a:lnTo>
                    <a:pt x="566570" y="0"/>
                  </a:lnTo>
                  <a:lnTo>
                    <a:pt x="611347" y="4035"/>
                  </a:lnTo>
                  <a:lnTo>
                    <a:pt x="658670" y="10906"/>
                  </a:lnTo>
                  <a:lnTo>
                    <a:pt x="718049" y="21816"/>
                  </a:lnTo>
                  <a:lnTo>
                    <a:pt x="781538" y="273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247719" y="5019345"/>
              <a:ext cx="233092" cy="246803"/>
            </a:xfrm>
            <a:custGeom>
              <a:avLst/>
              <a:gdLst/>
              <a:ahLst/>
              <a:cxnLst/>
              <a:rect l="0" t="0" r="0" b="0"/>
              <a:pathLst>
                <a:path w="233092" h="246803">
                  <a:moveTo>
                    <a:pt x="0" y="0"/>
                  </a:moveTo>
                  <a:lnTo>
                    <a:pt x="56197" y="46774"/>
                  </a:lnTo>
                  <a:lnTo>
                    <a:pt x="111975" y="98828"/>
                  </a:lnTo>
                  <a:lnTo>
                    <a:pt x="174484" y="160847"/>
                  </a:lnTo>
                  <a:lnTo>
                    <a:pt x="193332" y="182701"/>
                  </a:lnTo>
                  <a:lnTo>
                    <a:pt x="217846" y="225846"/>
                  </a:lnTo>
                  <a:lnTo>
                    <a:pt x="233091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151741" y="4964500"/>
              <a:ext cx="329070" cy="397626"/>
            </a:xfrm>
            <a:custGeom>
              <a:avLst/>
              <a:gdLst/>
              <a:ahLst/>
              <a:cxnLst/>
              <a:rect l="0" t="0" r="0" b="0"/>
              <a:pathLst>
                <a:path w="329070" h="397626">
                  <a:moveTo>
                    <a:pt x="329069" y="0"/>
                  </a:moveTo>
                  <a:lnTo>
                    <a:pt x="284324" y="48808"/>
                  </a:lnTo>
                  <a:lnTo>
                    <a:pt x="239656" y="108497"/>
                  </a:lnTo>
                  <a:lnTo>
                    <a:pt x="201492" y="164299"/>
                  </a:lnTo>
                  <a:lnTo>
                    <a:pt x="155445" y="225781"/>
                  </a:lnTo>
                  <a:lnTo>
                    <a:pt x="100553" y="283125"/>
                  </a:lnTo>
                  <a:lnTo>
                    <a:pt x="54563" y="338727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809879" y="4991923"/>
              <a:ext cx="274225" cy="27423"/>
            </a:xfrm>
            <a:custGeom>
              <a:avLst/>
              <a:gdLst/>
              <a:ahLst/>
              <a:cxnLst/>
              <a:rect l="0" t="0" r="0" b="0"/>
              <a:pathLst>
                <a:path w="274225" h="27423">
                  <a:moveTo>
                    <a:pt x="0" y="0"/>
                  </a:moveTo>
                  <a:lnTo>
                    <a:pt x="53208" y="0"/>
                  </a:lnTo>
                  <a:lnTo>
                    <a:pt x="105988" y="1523"/>
                  </a:lnTo>
                  <a:lnTo>
                    <a:pt x="160221" y="9423"/>
                  </a:lnTo>
                  <a:lnTo>
                    <a:pt x="213361" y="13964"/>
                  </a:lnTo>
                  <a:lnTo>
                    <a:pt x="274224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864723" y="5074190"/>
              <a:ext cx="191958" cy="1"/>
            </a:xfrm>
            <a:custGeom>
              <a:avLst/>
              <a:gdLst/>
              <a:ahLst/>
              <a:cxnLst/>
              <a:rect l="0" t="0" r="0" b="0"/>
              <a:pathLst>
                <a:path w="191958" h="1">
                  <a:moveTo>
                    <a:pt x="0" y="0"/>
                  </a:moveTo>
                  <a:lnTo>
                    <a:pt x="45309" y="0"/>
                  </a:lnTo>
                  <a:lnTo>
                    <a:pt x="102971" y="0"/>
                  </a:lnTo>
                  <a:lnTo>
                    <a:pt x="165634" y="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522861" y="4553164"/>
              <a:ext cx="260514" cy="123402"/>
            </a:xfrm>
            <a:custGeom>
              <a:avLst/>
              <a:gdLst/>
              <a:ahLst/>
              <a:cxnLst/>
              <a:rect l="0" t="0" r="0" b="0"/>
              <a:pathLst>
                <a:path w="260514" h="123402">
                  <a:moveTo>
                    <a:pt x="0" y="0"/>
                  </a:moveTo>
                  <a:lnTo>
                    <a:pt x="59660" y="25767"/>
                  </a:lnTo>
                  <a:lnTo>
                    <a:pt x="121644" y="45377"/>
                  </a:lnTo>
                  <a:lnTo>
                    <a:pt x="177898" y="73344"/>
                  </a:lnTo>
                  <a:lnTo>
                    <a:pt x="228959" y="99181"/>
                  </a:lnTo>
                  <a:lnTo>
                    <a:pt x="260513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550283" y="4416052"/>
              <a:ext cx="260514" cy="356493"/>
            </a:xfrm>
            <a:custGeom>
              <a:avLst/>
              <a:gdLst/>
              <a:ahLst/>
              <a:cxnLst/>
              <a:rect l="0" t="0" r="0" b="0"/>
              <a:pathLst>
                <a:path w="260514" h="356493">
                  <a:moveTo>
                    <a:pt x="260513" y="0"/>
                  </a:moveTo>
                  <a:lnTo>
                    <a:pt x="229198" y="23417"/>
                  </a:lnTo>
                  <a:lnTo>
                    <a:pt x="182906" y="76267"/>
                  </a:lnTo>
                  <a:lnTo>
                    <a:pt x="148142" y="126532"/>
                  </a:lnTo>
                  <a:lnTo>
                    <a:pt x="107919" y="180444"/>
                  </a:lnTo>
                  <a:lnTo>
                    <a:pt x="71389" y="239812"/>
                  </a:lnTo>
                  <a:lnTo>
                    <a:pt x="28321" y="298686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289771" y="4827388"/>
              <a:ext cx="754117" cy="27424"/>
            </a:xfrm>
            <a:custGeom>
              <a:avLst/>
              <a:gdLst/>
              <a:ahLst/>
              <a:cxnLst/>
              <a:rect l="0" t="0" r="0" b="0"/>
              <a:pathLst>
                <a:path w="754117" h="27424">
                  <a:moveTo>
                    <a:pt x="0" y="0"/>
                  </a:moveTo>
                  <a:lnTo>
                    <a:pt x="43672" y="0"/>
                  </a:lnTo>
                  <a:lnTo>
                    <a:pt x="93552" y="0"/>
                  </a:lnTo>
                  <a:lnTo>
                    <a:pt x="146698" y="0"/>
                  </a:lnTo>
                  <a:lnTo>
                    <a:pt x="190631" y="0"/>
                  </a:lnTo>
                  <a:lnTo>
                    <a:pt x="249625" y="0"/>
                  </a:lnTo>
                  <a:lnTo>
                    <a:pt x="305699" y="0"/>
                  </a:lnTo>
                  <a:lnTo>
                    <a:pt x="360908" y="0"/>
                  </a:lnTo>
                  <a:lnTo>
                    <a:pt x="415861" y="7279"/>
                  </a:lnTo>
                  <a:lnTo>
                    <a:pt x="470737" y="11806"/>
                  </a:lnTo>
                  <a:lnTo>
                    <a:pt x="525592" y="13147"/>
                  </a:lnTo>
                  <a:lnTo>
                    <a:pt x="580439" y="13544"/>
                  </a:lnTo>
                  <a:lnTo>
                    <a:pt x="629191" y="13637"/>
                  </a:lnTo>
                  <a:lnTo>
                    <a:pt x="680312" y="15202"/>
                  </a:lnTo>
                  <a:lnTo>
                    <a:pt x="738183" y="24557"/>
                  </a:lnTo>
                  <a:lnTo>
                    <a:pt x="754116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440594" y="4937329"/>
              <a:ext cx="287354" cy="438508"/>
            </a:xfrm>
            <a:custGeom>
              <a:avLst/>
              <a:gdLst/>
              <a:ahLst/>
              <a:cxnLst/>
              <a:rect l="0" t="0" r="0" b="0"/>
              <a:pathLst>
                <a:path w="287354" h="438508">
                  <a:moveTo>
                    <a:pt x="0" y="13460"/>
                  </a:moveTo>
                  <a:lnTo>
                    <a:pt x="59660" y="9398"/>
                  </a:lnTo>
                  <a:lnTo>
                    <a:pt x="111116" y="2608"/>
                  </a:lnTo>
                  <a:lnTo>
                    <a:pt x="164957" y="596"/>
                  </a:lnTo>
                  <a:lnTo>
                    <a:pt x="219504" y="0"/>
                  </a:lnTo>
                  <a:lnTo>
                    <a:pt x="252951" y="2908"/>
                  </a:lnTo>
                  <a:lnTo>
                    <a:pt x="277973" y="14356"/>
                  </a:lnTo>
                  <a:lnTo>
                    <a:pt x="284340" y="23198"/>
                  </a:lnTo>
                  <a:lnTo>
                    <a:pt x="287062" y="33664"/>
                  </a:lnTo>
                  <a:lnTo>
                    <a:pt x="287353" y="45211"/>
                  </a:lnTo>
                  <a:lnTo>
                    <a:pt x="279551" y="66166"/>
                  </a:lnTo>
                  <a:lnTo>
                    <a:pt x="242437" y="119003"/>
                  </a:lnTo>
                  <a:lnTo>
                    <a:pt x="192586" y="180307"/>
                  </a:lnTo>
                  <a:lnTo>
                    <a:pt x="160658" y="215751"/>
                  </a:lnTo>
                  <a:lnTo>
                    <a:pt x="116203" y="262303"/>
                  </a:lnTo>
                  <a:lnTo>
                    <a:pt x="68812" y="325024"/>
                  </a:lnTo>
                  <a:lnTo>
                    <a:pt x="51911" y="346937"/>
                  </a:lnTo>
                  <a:lnTo>
                    <a:pt x="24586" y="398245"/>
                  </a:lnTo>
                  <a:lnTo>
                    <a:pt x="0" y="4385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28484" y="5542180"/>
            <a:ext cx="1886335" cy="887437"/>
            <a:chOff x="828484" y="5542180"/>
            <a:chExt cx="1886335" cy="887437"/>
          </a:xfrm>
        </p:grpSpPr>
        <p:sp>
          <p:nvSpPr>
            <p:cNvPr id="21" name="Freeform 20"/>
            <p:cNvSpPr/>
            <p:nvPr/>
          </p:nvSpPr>
          <p:spPr>
            <a:xfrm>
              <a:off x="1179163" y="5937996"/>
              <a:ext cx="137113" cy="329069"/>
            </a:xfrm>
            <a:custGeom>
              <a:avLst/>
              <a:gdLst/>
              <a:ahLst/>
              <a:cxnLst/>
              <a:rect l="0" t="0" r="0" b="0"/>
              <a:pathLst>
                <a:path w="137113" h="329069">
                  <a:moveTo>
                    <a:pt x="0" y="0"/>
                  </a:moveTo>
                  <a:lnTo>
                    <a:pt x="12470" y="31316"/>
                  </a:lnTo>
                  <a:lnTo>
                    <a:pt x="51315" y="92165"/>
                  </a:lnTo>
                  <a:lnTo>
                    <a:pt x="87043" y="143694"/>
                  </a:lnTo>
                  <a:lnTo>
                    <a:pt x="112798" y="199662"/>
                  </a:lnTo>
                  <a:lnTo>
                    <a:pt x="129231" y="255517"/>
                  </a:lnTo>
                  <a:lnTo>
                    <a:pt x="135556" y="312734"/>
                  </a:lnTo>
                  <a:lnTo>
                    <a:pt x="137112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138030" y="5855729"/>
              <a:ext cx="233091" cy="356492"/>
            </a:xfrm>
            <a:custGeom>
              <a:avLst/>
              <a:gdLst/>
              <a:ahLst/>
              <a:cxnLst/>
              <a:rect l="0" t="0" r="0" b="0"/>
              <a:pathLst>
                <a:path w="233091" h="356492">
                  <a:moveTo>
                    <a:pt x="233090" y="0"/>
                  </a:moveTo>
                  <a:lnTo>
                    <a:pt x="194922" y="49973"/>
                  </a:lnTo>
                  <a:lnTo>
                    <a:pt x="161350" y="99443"/>
                  </a:lnTo>
                  <a:lnTo>
                    <a:pt x="129736" y="147786"/>
                  </a:lnTo>
                  <a:lnTo>
                    <a:pt x="101071" y="198336"/>
                  </a:lnTo>
                  <a:lnTo>
                    <a:pt x="64089" y="259064"/>
                  </a:lnTo>
                  <a:lnTo>
                    <a:pt x="27443" y="315071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439000" y="5646130"/>
              <a:ext cx="206770" cy="276608"/>
            </a:xfrm>
            <a:custGeom>
              <a:avLst/>
              <a:gdLst/>
              <a:ahLst/>
              <a:cxnLst/>
              <a:rect l="0" t="0" r="0" b="0"/>
              <a:pathLst>
                <a:path w="206770" h="276608">
                  <a:moveTo>
                    <a:pt x="110366" y="17642"/>
                  </a:moveTo>
                  <a:lnTo>
                    <a:pt x="132202" y="3084"/>
                  </a:lnTo>
                  <a:lnTo>
                    <a:pt x="155110" y="0"/>
                  </a:lnTo>
                  <a:lnTo>
                    <a:pt x="167618" y="1310"/>
                  </a:lnTo>
                  <a:lnTo>
                    <a:pt x="179003" y="8278"/>
                  </a:lnTo>
                  <a:lnTo>
                    <a:pt x="199779" y="32269"/>
                  </a:lnTo>
                  <a:lnTo>
                    <a:pt x="205014" y="45675"/>
                  </a:lnTo>
                  <a:lnTo>
                    <a:pt x="206769" y="72758"/>
                  </a:lnTo>
                  <a:lnTo>
                    <a:pt x="184634" y="120979"/>
                  </a:lnTo>
                  <a:lnTo>
                    <a:pt x="137938" y="180136"/>
                  </a:lnTo>
                  <a:lnTo>
                    <a:pt x="82957" y="236842"/>
                  </a:lnTo>
                  <a:lnTo>
                    <a:pt x="39104" y="273549"/>
                  </a:lnTo>
                  <a:lnTo>
                    <a:pt x="27818" y="276607"/>
                  </a:lnTo>
                  <a:lnTo>
                    <a:pt x="17247" y="275600"/>
                  </a:lnTo>
                  <a:lnTo>
                    <a:pt x="7153" y="271881"/>
                  </a:lnTo>
                  <a:lnTo>
                    <a:pt x="1947" y="264831"/>
                  </a:lnTo>
                  <a:lnTo>
                    <a:pt x="0" y="255561"/>
                  </a:lnTo>
                  <a:lnTo>
                    <a:pt x="3423" y="231550"/>
                  </a:lnTo>
                  <a:lnTo>
                    <a:pt x="15100" y="200565"/>
                  </a:lnTo>
                  <a:lnTo>
                    <a:pt x="38572" y="174606"/>
                  </a:lnTo>
                  <a:lnTo>
                    <a:pt x="69316" y="154436"/>
                  </a:lnTo>
                  <a:lnTo>
                    <a:pt x="103294" y="140393"/>
                  </a:lnTo>
                  <a:lnTo>
                    <a:pt x="134645" y="141262"/>
                  </a:lnTo>
                  <a:lnTo>
                    <a:pt x="162290" y="151804"/>
                  </a:lnTo>
                  <a:lnTo>
                    <a:pt x="206344" y="1821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672767" y="5913367"/>
              <a:ext cx="123401" cy="10919"/>
            </a:xfrm>
            <a:custGeom>
              <a:avLst/>
              <a:gdLst/>
              <a:ahLst/>
              <a:cxnLst/>
              <a:rect l="0" t="0" r="0" b="0"/>
              <a:pathLst>
                <a:path w="123401" h="10919">
                  <a:moveTo>
                    <a:pt x="0" y="10918"/>
                  </a:moveTo>
                  <a:lnTo>
                    <a:pt x="48807" y="65"/>
                  </a:lnTo>
                  <a:lnTo>
                    <a:pt x="78060" y="0"/>
                  </a:lnTo>
                  <a:lnTo>
                    <a:pt x="123400" y="109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645344" y="5996904"/>
              <a:ext cx="164536" cy="23360"/>
            </a:xfrm>
            <a:custGeom>
              <a:avLst/>
              <a:gdLst/>
              <a:ahLst/>
              <a:cxnLst/>
              <a:rect l="0" t="0" r="0" b="0"/>
              <a:pathLst>
                <a:path w="164536" h="23360">
                  <a:moveTo>
                    <a:pt x="0" y="23359"/>
                  </a:moveTo>
                  <a:lnTo>
                    <a:pt x="43786" y="4513"/>
                  </a:lnTo>
                  <a:lnTo>
                    <a:pt x="92025" y="0"/>
                  </a:lnTo>
                  <a:lnTo>
                    <a:pt x="141917" y="7290"/>
                  </a:lnTo>
                  <a:lnTo>
                    <a:pt x="164535" y="96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004755" y="5732328"/>
              <a:ext cx="165284" cy="438759"/>
            </a:xfrm>
            <a:custGeom>
              <a:avLst/>
              <a:gdLst/>
              <a:ahLst/>
              <a:cxnLst/>
              <a:rect l="0" t="0" r="0" b="0"/>
              <a:pathLst>
                <a:path w="165284" h="438759">
                  <a:moveTo>
                    <a:pt x="93059" y="0"/>
                  </a:moveTo>
                  <a:lnTo>
                    <a:pt x="80589" y="45308"/>
                  </a:lnTo>
                  <a:lnTo>
                    <a:pt x="58725" y="104494"/>
                  </a:lnTo>
                  <a:lnTo>
                    <a:pt x="34474" y="167227"/>
                  </a:lnTo>
                  <a:lnTo>
                    <a:pt x="16962" y="217638"/>
                  </a:lnTo>
                  <a:lnTo>
                    <a:pt x="3648" y="270491"/>
                  </a:lnTo>
                  <a:lnTo>
                    <a:pt x="0" y="306589"/>
                  </a:lnTo>
                  <a:lnTo>
                    <a:pt x="3597" y="321699"/>
                  </a:lnTo>
                  <a:lnTo>
                    <a:pt x="19782" y="346614"/>
                  </a:lnTo>
                  <a:lnTo>
                    <a:pt x="32020" y="351430"/>
                  </a:lnTo>
                  <a:lnTo>
                    <a:pt x="61868" y="348655"/>
                  </a:lnTo>
                  <a:lnTo>
                    <a:pt x="87321" y="333204"/>
                  </a:lnTo>
                  <a:lnTo>
                    <a:pt x="136484" y="282385"/>
                  </a:lnTo>
                  <a:lnTo>
                    <a:pt x="160262" y="231994"/>
                  </a:lnTo>
                  <a:lnTo>
                    <a:pt x="165283" y="218648"/>
                  </a:lnTo>
                  <a:lnTo>
                    <a:pt x="162537" y="212798"/>
                  </a:lnTo>
                  <a:lnTo>
                    <a:pt x="154612" y="211944"/>
                  </a:lnTo>
                  <a:lnTo>
                    <a:pt x="132604" y="219122"/>
                  </a:lnTo>
                  <a:lnTo>
                    <a:pt x="112666" y="232468"/>
                  </a:lnTo>
                  <a:lnTo>
                    <a:pt x="97710" y="252619"/>
                  </a:lnTo>
                  <a:lnTo>
                    <a:pt x="61397" y="309747"/>
                  </a:lnTo>
                  <a:lnTo>
                    <a:pt x="45760" y="364647"/>
                  </a:lnTo>
                  <a:lnTo>
                    <a:pt x="39705" y="422313"/>
                  </a:lnTo>
                  <a:lnTo>
                    <a:pt x="38214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262348" y="5728396"/>
              <a:ext cx="240120" cy="374135"/>
            </a:xfrm>
            <a:custGeom>
              <a:avLst/>
              <a:gdLst/>
              <a:ahLst/>
              <a:cxnLst/>
              <a:rect l="0" t="0" r="0" b="0"/>
              <a:pathLst>
                <a:path w="240120" h="374135">
                  <a:moveTo>
                    <a:pt x="54845" y="17643"/>
                  </a:moveTo>
                  <a:lnTo>
                    <a:pt x="76682" y="3085"/>
                  </a:lnTo>
                  <a:lnTo>
                    <a:pt x="103653" y="0"/>
                  </a:lnTo>
                  <a:lnTo>
                    <a:pt x="119376" y="1311"/>
                  </a:lnTo>
                  <a:lnTo>
                    <a:pt x="129859" y="8278"/>
                  </a:lnTo>
                  <a:lnTo>
                    <a:pt x="136847" y="19017"/>
                  </a:lnTo>
                  <a:lnTo>
                    <a:pt x="143088" y="45676"/>
                  </a:lnTo>
                  <a:lnTo>
                    <a:pt x="140784" y="72759"/>
                  </a:lnTo>
                  <a:lnTo>
                    <a:pt x="123643" y="113701"/>
                  </a:lnTo>
                  <a:lnTo>
                    <a:pt x="98171" y="149918"/>
                  </a:lnTo>
                  <a:lnTo>
                    <a:pt x="129251" y="129086"/>
                  </a:lnTo>
                  <a:lnTo>
                    <a:pt x="141012" y="123931"/>
                  </a:lnTo>
                  <a:lnTo>
                    <a:pt x="170331" y="122265"/>
                  </a:lnTo>
                  <a:lnTo>
                    <a:pt x="200627" y="128128"/>
                  </a:lnTo>
                  <a:lnTo>
                    <a:pt x="224248" y="140889"/>
                  </a:lnTo>
                  <a:lnTo>
                    <a:pt x="231766" y="151605"/>
                  </a:lnTo>
                  <a:lnTo>
                    <a:pt x="240119" y="179762"/>
                  </a:lnTo>
                  <a:lnTo>
                    <a:pt x="237543" y="222595"/>
                  </a:lnTo>
                  <a:lnTo>
                    <a:pt x="212573" y="271511"/>
                  </a:lnTo>
                  <a:lnTo>
                    <a:pt x="163190" y="330164"/>
                  </a:lnTo>
                  <a:lnTo>
                    <a:pt x="136515" y="352561"/>
                  </a:lnTo>
                  <a:lnTo>
                    <a:pt x="101299" y="364546"/>
                  </a:lnTo>
                  <a:lnTo>
                    <a:pt x="46773" y="371294"/>
                  </a:lnTo>
                  <a:lnTo>
                    <a:pt x="0" y="374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28484" y="5542180"/>
              <a:ext cx="995107" cy="887437"/>
            </a:xfrm>
            <a:custGeom>
              <a:avLst/>
              <a:gdLst/>
              <a:ahLst/>
              <a:cxnLst/>
              <a:rect l="0" t="0" r="0" b="0"/>
              <a:pathLst>
                <a:path w="995107" h="887437">
                  <a:moveTo>
                    <a:pt x="7899" y="738596"/>
                  </a:moveTo>
                  <a:lnTo>
                    <a:pt x="0" y="696333"/>
                  </a:lnTo>
                  <a:lnTo>
                    <a:pt x="3373" y="669538"/>
                  </a:lnTo>
                  <a:lnTo>
                    <a:pt x="9452" y="662088"/>
                  </a:lnTo>
                  <a:lnTo>
                    <a:pt x="18075" y="658645"/>
                  </a:lnTo>
                  <a:lnTo>
                    <a:pt x="28394" y="657873"/>
                  </a:lnTo>
                  <a:lnTo>
                    <a:pt x="36797" y="663452"/>
                  </a:lnTo>
                  <a:lnTo>
                    <a:pt x="50197" y="685901"/>
                  </a:lnTo>
                  <a:lnTo>
                    <a:pt x="53105" y="712129"/>
                  </a:lnTo>
                  <a:lnTo>
                    <a:pt x="50239" y="760715"/>
                  </a:lnTo>
                  <a:lnTo>
                    <a:pt x="45328" y="815229"/>
                  </a:lnTo>
                  <a:lnTo>
                    <a:pt x="38286" y="864390"/>
                  </a:lnTo>
                  <a:lnTo>
                    <a:pt x="38163" y="887436"/>
                  </a:lnTo>
                  <a:lnTo>
                    <a:pt x="40263" y="885050"/>
                  </a:lnTo>
                  <a:lnTo>
                    <a:pt x="43186" y="877365"/>
                  </a:lnTo>
                  <a:lnTo>
                    <a:pt x="40022" y="830156"/>
                  </a:lnTo>
                  <a:lnTo>
                    <a:pt x="36714" y="767925"/>
                  </a:lnTo>
                  <a:lnTo>
                    <a:pt x="40003" y="719638"/>
                  </a:lnTo>
                  <a:lnTo>
                    <a:pt x="45020" y="670755"/>
                  </a:lnTo>
                  <a:lnTo>
                    <a:pt x="47844" y="607451"/>
                  </a:lnTo>
                  <a:lnTo>
                    <a:pt x="50204" y="544175"/>
                  </a:lnTo>
                  <a:lnTo>
                    <a:pt x="59875" y="495127"/>
                  </a:lnTo>
                  <a:lnTo>
                    <a:pt x="76791" y="437607"/>
                  </a:lnTo>
                  <a:lnTo>
                    <a:pt x="102082" y="374956"/>
                  </a:lnTo>
                  <a:lnTo>
                    <a:pt x="134831" y="321925"/>
                  </a:lnTo>
                  <a:lnTo>
                    <a:pt x="189889" y="260358"/>
                  </a:lnTo>
                  <a:lnTo>
                    <a:pt x="244808" y="219583"/>
                  </a:lnTo>
                  <a:lnTo>
                    <a:pt x="297040" y="181799"/>
                  </a:lnTo>
                  <a:lnTo>
                    <a:pt x="358196" y="151935"/>
                  </a:lnTo>
                  <a:lnTo>
                    <a:pt x="421059" y="126119"/>
                  </a:lnTo>
                  <a:lnTo>
                    <a:pt x="480376" y="101943"/>
                  </a:lnTo>
                  <a:lnTo>
                    <a:pt x="538746" y="77006"/>
                  </a:lnTo>
                  <a:lnTo>
                    <a:pt x="602084" y="59291"/>
                  </a:lnTo>
                  <a:lnTo>
                    <a:pt x="660122" y="44394"/>
                  </a:lnTo>
                  <a:lnTo>
                    <a:pt x="715913" y="30331"/>
                  </a:lnTo>
                  <a:lnTo>
                    <a:pt x="771038" y="16516"/>
                  </a:lnTo>
                  <a:lnTo>
                    <a:pt x="827489" y="4298"/>
                  </a:lnTo>
                  <a:lnTo>
                    <a:pt x="890258" y="0"/>
                  </a:lnTo>
                  <a:lnTo>
                    <a:pt x="945081" y="250"/>
                  </a:lnTo>
                  <a:lnTo>
                    <a:pt x="995106" y="119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744358" y="5581511"/>
              <a:ext cx="970461" cy="817731"/>
            </a:xfrm>
            <a:custGeom>
              <a:avLst/>
              <a:gdLst/>
              <a:ahLst/>
              <a:cxnLst/>
              <a:rect l="0" t="0" r="0" b="0"/>
              <a:pathLst>
                <a:path w="970461" h="817731">
                  <a:moveTo>
                    <a:pt x="38098" y="795243"/>
                  </a:moveTo>
                  <a:lnTo>
                    <a:pt x="7209" y="737991"/>
                  </a:lnTo>
                  <a:lnTo>
                    <a:pt x="0" y="683994"/>
                  </a:lnTo>
                  <a:lnTo>
                    <a:pt x="5143" y="627031"/>
                  </a:lnTo>
                  <a:lnTo>
                    <a:pt x="16315" y="578837"/>
                  </a:lnTo>
                  <a:lnTo>
                    <a:pt x="20529" y="573275"/>
                  </a:lnTo>
                  <a:lnTo>
                    <a:pt x="24862" y="574138"/>
                  </a:lnTo>
                  <a:lnTo>
                    <a:pt x="29274" y="579283"/>
                  </a:lnTo>
                  <a:lnTo>
                    <a:pt x="35484" y="615641"/>
                  </a:lnTo>
                  <a:lnTo>
                    <a:pt x="36936" y="656004"/>
                  </a:lnTo>
                  <a:lnTo>
                    <a:pt x="37582" y="702890"/>
                  </a:lnTo>
                  <a:lnTo>
                    <a:pt x="37868" y="749119"/>
                  </a:lnTo>
                  <a:lnTo>
                    <a:pt x="38030" y="810692"/>
                  </a:lnTo>
                  <a:lnTo>
                    <a:pt x="41100" y="817730"/>
                  </a:lnTo>
                  <a:lnTo>
                    <a:pt x="46193" y="816328"/>
                  </a:lnTo>
                  <a:lnTo>
                    <a:pt x="52636" y="809300"/>
                  </a:lnTo>
                  <a:lnTo>
                    <a:pt x="61703" y="755735"/>
                  </a:lnTo>
                  <a:lnTo>
                    <a:pt x="64389" y="696530"/>
                  </a:lnTo>
                  <a:lnTo>
                    <a:pt x="65185" y="640393"/>
                  </a:lnTo>
                  <a:lnTo>
                    <a:pt x="65372" y="591340"/>
                  </a:lnTo>
                  <a:lnTo>
                    <a:pt x="65454" y="538562"/>
                  </a:lnTo>
                  <a:lnTo>
                    <a:pt x="65491" y="494791"/>
                  </a:lnTo>
                  <a:lnTo>
                    <a:pt x="72791" y="435890"/>
                  </a:lnTo>
                  <a:lnTo>
                    <a:pt x="77323" y="379843"/>
                  </a:lnTo>
                  <a:lnTo>
                    <a:pt x="82446" y="334874"/>
                  </a:lnTo>
                  <a:lnTo>
                    <a:pt x="89801" y="288988"/>
                  </a:lnTo>
                  <a:lnTo>
                    <a:pt x="102507" y="237460"/>
                  </a:lnTo>
                  <a:lnTo>
                    <a:pt x="117444" y="190200"/>
                  </a:lnTo>
                  <a:lnTo>
                    <a:pt x="140490" y="133879"/>
                  </a:lnTo>
                  <a:lnTo>
                    <a:pt x="179637" y="81172"/>
                  </a:lnTo>
                  <a:lnTo>
                    <a:pt x="204600" y="57401"/>
                  </a:lnTo>
                  <a:lnTo>
                    <a:pt x="247396" y="35454"/>
                  </a:lnTo>
                  <a:lnTo>
                    <a:pt x="303918" y="19302"/>
                  </a:lnTo>
                  <a:lnTo>
                    <a:pt x="355536" y="6391"/>
                  </a:lnTo>
                  <a:lnTo>
                    <a:pt x="401608" y="2837"/>
                  </a:lnTo>
                  <a:lnTo>
                    <a:pt x="464378" y="836"/>
                  </a:lnTo>
                  <a:lnTo>
                    <a:pt x="521572" y="243"/>
                  </a:lnTo>
                  <a:lnTo>
                    <a:pt x="577113" y="67"/>
                  </a:lnTo>
                  <a:lnTo>
                    <a:pt x="632163" y="15"/>
                  </a:lnTo>
                  <a:lnTo>
                    <a:pt x="687069" y="0"/>
                  </a:lnTo>
                  <a:lnTo>
                    <a:pt x="731772" y="4059"/>
                  </a:lnTo>
                  <a:lnTo>
                    <a:pt x="779062" y="9418"/>
                  </a:lnTo>
                  <a:lnTo>
                    <a:pt x="839946" y="13958"/>
                  </a:lnTo>
                  <a:lnTo>
                    <a:pt x="895056" y="24274"/>
                  </a:lnTo>
                  <a:lnTo>
                    <a:pt x="947271" y="37347"/>
                  </a:lnTo>
                  <a:lnTo>
                    <a:pt x="970460" y="411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69474" y="6719534"/>
            <a:ext cx="466182" cy="493604"/>
            <a:chOff x="1069474" y="6719534"/>
            <a:chExt cx="466182" cy="493604"/>
          </a:xfrm>
        </p:grpSpPr>
        <p:sp>
          <p:nvSpPr>
            <p:cNvPr id="31" name="Freeform 30"/>
            <p:cNvSpPr/>
            <p:nvPr/>
          </p:nvSpPr>
          <p:spPr>
            <a:xfrm>
              <a:off x="1069474" y="6733245"/>
              <a:ext cx="178246" cy="479893"/>
            </a:xfrm>
            <a:custGeom>
              <a:avLst/>
              <a:gdLst/>
              <a:ahLst/>
              <a:cxnLst/>
              <a:rect l="0" t="0" r="0" b="0"/>
              <a:pathLst>
                <a:path w="178246" h="479893">
                  <a:moveTo>
                    <a:pt x="0" y="0"/>
                  </a:moveTo>
                  <a:lnTo>
                    <a:pt x="26363" y="57252"/>
                  </a:lnTo>
                  <a:lnTo>
                    <a:pt x="51314" y="111250"/>
                  </a:lnTo>
                  <a:lnTo>
                    <a:pt x="73081" y="153548"/>
                  </a:lnTo>
                  <a:lnTo>
                    <a:pt x="102905" y="212061"/>
                  </a:lnTo>
                  <a:lnTo>
                    <a:pt x="121390" y="266470"/>
                  </a:lnTo>
                  <a:lnTo>
                    <a:pt x="136516" y="322710"/>
                  </a:lnTo>
                  <a:lnTo>
                    <a:pt x="155276" y="382658"/>
                  </a:lnTo>
                  <a:lnTo>
                    <a:pt x="172128" y="444886"/>
                  </a:lnTo>
                  <a:lnTo>
                    <a:pt x="178245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096896" y="6719534"/>
              <a:ext cx="246803" cy="493604"/>
            </a:xfrm>
            <a:custGeom>
              <a:avLst/>
              <a:gdLst/>
              <a:ahLst/>
              <a:cxnLst/>
              <a:rect l="0" t="0" r="0" b="0"/>
              <a:pathLst>
                <a:path w="246803" h="493604">
                  <a:moveTo>
                    <a:pt x="246802" y="0"/>
                  </a:moveTo>
                  <a:lnTo>
                    <a:pt x="201551" y="48297"/>
                  </a:lnTo>
                  <a:lnTo>
                    <a:pt x="167058" y="110634"/>
                  </a:lnTo>
                  <a:lnTo>
                    <a:pt x="148355" y="158382"/>
                  </a:lnTo>
                  <a:lnTo>
                    <a:pt x="125886" y="211124"/>
                  </a:lnTo>
                  <a:lnTo>
                    <a:pt x="99931" y="265346"/>
                  </a:lnTo>
                  <a:lnTo>
                    <a:pt x="72943" y="327285"/>
                  </a:lnTo>
                  <a:lnTo>
                    <a:pt x="45650" y="386601"/>
                  </a:lnTo>
                  <a:lnTo>
                    <a:pt x="18266" y="450049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357409" y="6884068"/>
              <a:ext cx="137113" cy="54846"/>
            </a:xfrm>
            <a:custGeom>
              <a:avLst/>
              <a:gdLst/>
              <a:ahLst/>
              <a:cxnLst/>
              <a:rect l="0" t="0" r="0" b="0"/>
              <a:pathLst>
                <a:path w="137113" h="54846">
                  <a:moveTo>
                    <a:pt x="0" y="54845"/>
                  </a:moveTo>
                  <a:lnTo>
                    <a:pt x="57252" y="23956"/>
                  </a:lnTo>
                  <a:lnTo>
                    <a:pt x="115593" y="4208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371120" y="6993758"/>
              <a:ext cx="164536" cy="41135"/>
            </a:xfrm>
            <a:custGeom>
              <a:avLst/>
              <a:gdLst/>
              <a:ahLst/>
              <a:cxnLst/>
              <a:rect l="0" t="0" r="0" b="0"/>
              <a:pathLst>
                <a:path w="164536" h="41135">
                  <a:moveTo>
                    <a:pt x="0" y="41134"/>
                  </a:moveTo>
                  <a:lnTo>
                    <a:pt x="59660" y="15366"/>
                  </a:lnTo>
                  <a:lnTo>
                    <a:pt x="111116" y="4553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631633" y="6321909"/>
            <a:ext cx="863807" cy="712984"/>
            <a:chOff x="1631633" y="6321909"/>
            <a:chExt cx="863807" cy="712984"/>
          </a:xfrm>
        </p:grpSpPr>
        <p:sp>
          <p:nvSpPr>
            <p:cNvPr id="36" name="Freeform 35"/>
            <p:cNvSpPr/>
            <p:nvPr/>
          </p:nvSpPr>
          <p:spPr>
            <a:xfrm>
              <a:off x="1631633" y="6660347"/>
              <a:ext cx="180603" cy="374546"/>
            </a:xfrm>
            <a:custGeom>
              <a:avLst/>
              <a:gdLst/>
              <a:ahLst/>
              <a:cxnLst/>
              <a:rect l="0" t="0" r="0" b="0"/>
              <a:pathLst>
                <a:path w="180603" h="374546">
                  <a:moveTo>
                    <a:pt x="27422" y="72898"/>
                  </a:moveTo>
                  <a:lnTo>
                    <a:pt x="39892" y="41583"/>
                  </a:lnTo>
                  <a:lnTo>
                    <a:pt x="53785" y="22925"/>
                  </a:lnTo>
                  <a:lnTo>
                    <a:pt x="86016" y="2570"/>
                  </a:lnTo>
                  <a:lnTo>
                    <a:pt x="111356" y="0"/>
                  </a:lnTo>
                  <a:lnTo>
                    <a:pt x="124512" y="1447"/>
                  </a:lnTo>
                  <a:lnTo>
                    <a:pt x="134805" y="6982"/>
                  </a:lnTo>
                  <a:lnTo>
                    <a:pt x="150306" y="25321"/>
                  </a:lnTo>
                  <a:lnTo>
                    <a:pt x="154148" y="60894"/>
                  </a:lnTo>
                  <a:lnTo>
                    <a:pt x="143683" y="124186"/>
                  </a:lnTo>
                  <a:lnTo>
                    <a:pt x="121285" y="173410"/>
                  </a:lnTo>
                  <a:lnTo>
                    <a:pt x="110273" y="190696"/>
                  </a:lnTo>
                  <a:lnTo>
                    <a:pt x="111602" y="191040"/>
                  </a:lnTo>
                  <a:lnTo>
                    <a:pt x="115535" y="188223"/>
                  </a:lnTo>
                  <a:lnTo>
                    <a:pt x="150185" y="184258"/>
                  </a:lnTo>
                  <a:lnTo>
                    <a:pt x="161062" y="188271"/>
                  </a:lnTo>
                  <a:lnTo>
                    <a:pt x="177210" y="204919"/>
                  </a:lnTo>
                  <a:lnTo>
                    <a:pt x="180602" y="215757"/>
                  </a:lnTo>
                  <a:lnTo>
                    <a:pt x="180309" y="239987"/>
                  </a:lnTo>
                  <a:lnTo>
                    <a:pt x="166975" y="265990"/>
                  </a:lnTo>
                  <a:lnTo>
                    <a:pt x="144291" y="291258"/>
                  </a:lnTo>
                  <a:lnTo>
                    <a:pt x="84136" y="332307"/>
                  </a:lnTo>
                  <a:lnTo>
                    <a:pt x="27792" y="362477"/>
                  </a:lnTo>
                  <a:lnTo>
                    <a:pt x="0" y="3745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907880" y="6321909"/>
              <a:ext cx="587560" cy="690727"/>
            </a:xfrm>
            <a:custGeom>
              <a:avLst/>
              <a:gdLst/>
              <a:ahLst/>
              <a:cxnLst/>
              <a:rect l="0" t="0" r="0" b="0"/>
              <a:pathLst>
                <a:path w="587560" h="690727">
                  <a:moveTo>
                    <a:pt x="39111" y="658138"/>
                  </a:moveTo>
                  <a:lnTo>
                    <a:pt x="18741" y="634721"/>
                  </a:lnTo>
                  <a:lnTo>
                    <a:pt x="8221" y="612691"/>
                  </a:lnTo>
                  <a:lnTo>
                    <a:pt x="0" y="550361"/>
                  </a:lnTo>
                  <a:lnTo>
                    <a:pt x="1624" y="500434"/>
                  </a:lnTo>
                  <a:lnTo>
                    <a:pt x="12801" y="475819"/>
                  </a:lnTo>
                  <a:lnTo>
                    <a:pt x="18524" y="472606"/>
                  </a:lnTo>
                  <a:lnTo>
                    <a:pt x="23863" y="475035"/>
                  </a:lnTo>
                  <a:lnTo>
                    <a:pt x="28945" y="481225"/>
                  </a:lnTo>
                  <a:lnTo>
                    <a:pt x="43377" y="526330"/>
                  </a:lnTo>
                  <a:lnTo>
                    <a:pt x="57302" y="587937"/>
                  </a:lnTo>
                  <a:lnTo>
                    <a:pt x="63798" y="647156"/>
                  </a:lnTo>
                  <a:lnTo>
                    <a:pt x="73443" y="676617"/>
                  </a:lnTo>
                  <a:lnTo>
                    <a:pt x="80280" y="688738"/>
                  </a:lnTo>
                  <a:lnTo>
                    <a:pt x="83315" y="690726"/>
                  </a:lnTo>
                  <a:lnTo>
                    <a:pt x="83815" y="685958"/>
                  </a:lnTo>
                  <a:lnTo>
                    <a:pt x="77240" y="642005"/>
                  </a:lnTo>
                  <a:lnTo>
                    <a:pt x="69768" y="597646"/>
                  </a:lnTo>
                  <a:lnTo>
                    <a:pt x="61369" y="552540"/>
                  </a:lnTo>
                  <a:lnTo>
                    <a:pt x="48076" y="498879"/>
                  </a:lnTo>
                  <a:lnTo>
                    <a:pt x="29935" y="436754"/>
                  </a:lnTo>
                  <a:lnTo>
                    <a:pt x="16248" y="377564"/>
                  </a:lnTo>
                  <a:lnTo>
                    <a:pt x="4068" y="320755"/>
                  </a:lnTo>
                  <a:lnTo>
                    <a:pt x="684" y="283733"/>
                  </a:lnTo>
                  <a:lnTo>
                    <a:pt x="4352" y="269899"/>
                  </a:lnTo>
                  <a:lnTo>
                    <a:pt x="11368" y="259153"/>
                  </a:lnTo>
                  <a:lnTo>
                    <a:pt x="47141" y="232688"/>
                  </a:lnTo>
                  <a:lnTo>
                    <a:pt x="106545" y="203726"/>
                  </a:lnTo>
                  <a:lnTo>
                    <a:pt x="163025" y="180886"/>
                  </a:lnTo>
                  <a:lnTo>
                    <a:pt x="213446" y="162101"/>
                  </a:lnTo>
                  <a:lnTo>
                    <a:pt x="271429" y="131158"/>
                  </a:lnTo>
                  <a:lnTo>
                    <a:pt x="330956" y="99768"/>
                  </a:lnTo>
                  <a:lnTo>
                    <a:pt x="393666" y="71166"/>
                  </a:lnTo>
                  <a:lnTo>
                    <a:pt x="450064" y="47123"/>
                  </a:lnTo>
                  <a:lnTo>
                    <a:pt x="505216" y="27703"/>
                  </a:lnTo>
                  <a:lnTo>
                    <a:pt x="560121" y="9196"/>
                  </a:lnTo>
                  <a:lnTo>
                    <a:pt x="58755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152659" y="6515407"/>
              <a:ext cx="185089" cy="327529"/>
            </a:xfrm>
            <a:custGeom>
              <a:avLst/>
              <a:gdLst/>
              <a:ahLst/>
              <a:cxnLst/>
              <a:rect l="0" t="0" r="0" b="0"/>
              <a:pathLst>
                <a:path w="185089" h="327529">
                  <a:moveTo>
                    <a:pt x="0" y="108148"/>
                  </a:moveTo>
                  <a:lnTo>
                    <a:pt x="38168" y="58175"/>
                  </a:lnTo>
                  <a:lnTo>
                    <a:pt x="95336" y="21370"/>
                  </a:lnTo>
                  <a:lnTo>
                    <a:pt x="129717" y="3056"/>
                  </a:lnTo>
                  <a:lnTo>
                    <a:pt x="144369" y="0"/>
                  </a:lnTo>
                  <a:lnTo>
                    <a:pt x="157185" y="1010"/>
                  </a:lnTo>
                  <a:lnTo>
                    <a:pt x="168775" y="4730"/>
                  </a:lnTo>
                  <a:lnTo>
                    <a:pt x="176502" y="14827"/>
                  </a:lnTo>
                  <a:lnTo>
                    <a:pt x="185088" y="46360"/>
                  </a:lnTo>
                  <a:lnTo>
                    <a:pt x="179653" y="109824"/>
                  </a:lnTo>
                  <a:lnTo>
                    <a:pt x="168168" y="170769"/>
                  </a:lnTo>
                  <a:lnTo>
                    <a:pt x="159547" y="214692"/>
                  </a:lnTo>
                  <a:lnTo>
                    <a:pt x="150638" y="259605"/>
                  </a:lnTo>
                  <a:lnTo>
                    <a:pt x="141119" y="307403"/>
                  </a:lnTo>
                  <a:lnTo>
                    <a:pt x="137112" y="327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654956" y="3483690"/>
            <a:ext cx="1346115" cy="1828931"/>
            <a:chOff x="3654956" y="3483690"/>
            <a:chExt cx="1346115" cy="1828931"/>
          </a:xfrm>
        </p:grpSpPr>
        <p:sp>
          <p:nvSpPr>
            <p:cNvPr id="40" name="Freeform 39"/>
            <p:cNvSpPr/>
            <p:nvPr/>
          </p:nvSpPr>
          <p:spPr>
            <a:xfrm>
              <a:off x="4116709" y="3483690"/>
              <a:ext cx="212420" cy="452472"/>
            </a:xfrm>
            <a:custGeom>
              <a:avLst/>
              <a:gdLst/>
              <a:ahLst/>
              <a:cxnLst/>
              <a:rect l="0" t="0" r="0" b="0"/>
              <a:pathLst>
                <a:path w="212420" h="452472">
                  <a:moveTo>
                    <a:pt x="65207" y="0"/>
                  </a:moveTo>
                  <a:lnTo>
                    <a:pt x="44838" y="46833"/>
                  </a:lnTo>
                  <a:lnTo>
                    <a:pt x="34318" y="90895"/>
                  </a:lnTo>
                  <a:lnTo>
                    <a:pt x="19830" y="145255"/>
                  </a:lnTo>
                  <a:lnTo>
                    <a:pt x="5889" y="197586"/>
                  </a:lnTo>
                  <a:lnTo>
                    <a:pt x="757" y="241686"/>
                  </a:lnTo>
                  <a:lnTo>
                    <a:pt x="0" y="290232"/>
                  </a:lnTo>
                  <a:lnTo>
                    <a:pt x="4741" y="337200"/>
                  </a:lnTo>
                  <a:lnTo>
                    <a:pt x="23255" y="399188"/>
                  </a:lnTo>
                  <a:lnTo>
                    <a:pt x="43515" y="429297"/>
                  </a:lnTo>
                  <a:lnTo>
                    <a:pt x="55316" y="441592"/>
                  </a:lnTo>
                  <a:lnTo>
                    <a:pt x="67754" y="448265"/>
                  </a:lnTo>
                  <a:lnTo>
                    <a:pt x="93762" y="451617"/>
                  </a:lnTo>
                  <a:lnTo>
                    <a:pt x="116493" y="443966"/>
                  </a:lnTo>
                  <a:lnTo>
                    <a:pt x="138275" y="427362"/>
                  </a:lnTo>
                  <a:lnTo>
                    <a:pt x="173187" y="383753"/>
                  </a:lnTo>
                  <a:lnTo>
                    <a:pt x="194534" y="332238"/>
                  </a:lnTo>
                  <a:lnTo>
                    <a:pt x="208984" y="278380"/>
                  </a:lnTo>
                  <a:lnTo>
                    <a:pt x="212419" y="225350"/>
                  </a:lnTo>
                  <a:lnTo>
                    <a:pt x="207824" y="194611"/>
                  </a:lnTo>
                  <a:lnTo>
                    <a:pt x="201419" y="186109"/>
                  </a:lnTo>
                  <a:lnTo>
                    <a:pt x="192578" y="181965"/>
                  </a:lnTo>
                  <a:lnTo>
                    <a:pt x="182114" y="180725"/>
                  </a:lnTo>
                  <a:lnTo>
                    <a:pt x="158300" y="191536"/>
                  </a:lnTo>
                  <a:lnTo>
                    <a:pt x="123260" y="223317"/>
                  </a:lnTo>
                  <a:lnTo>
                    <a:pt x="97643" y="261680"/>
                  </a:lnTo>
                  <a:lnTo>
                    <a:pt x="80404" y="310118"/>
                  </a:lnTo>
                  <a:lnTo>
                    <a:pt x="73485" y="349592"/>
                  </a:lnTo>
                  <a:lnTo>
                    <a:pt x="78155" y="403029"/>
                  </a:lnTo>
                  <a:lnTo>
                    <a:pt x="92630" y="4524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387585" y="3509025"/>
              <a:ext cx="227013" cy="427137"/>
            </a:xfrm>
            <a:custGeom>
              <a:avLst/>
              <a:gdLst/>
              <a:ahLst/>
              <a:cxnLst/>
              <a:rect l="0" t="0" r="0" b="0"/>
              <a:pathLst>
                <a:path w="227013" h="427137">
                  <a:moveTo>
                    <a:pt x="68555" y="15799"/>
                  </a:moveTo>
                  <a:lnTo>
                    <a:pt x="83113" y="1242"/>
                  </a:lnTo>
                  <a:lnTo>
                    <a:pt x="91972" y="0"/>
                  </a:lnTo>
                  <a:lnTo>
                    <a:pt x="114002" y="6746"/>
                  </a:lnTo>
                  <a:lnTo>
                    <a:pt x="130904" y="23964"/>
                  </a:lnTo>
                  <a:lnTo>
                    <a:pt x="137543" y="34953"/>
                  </a:lnTo>
                  <a:lnTo>
                    <a:pt x="140858" y="59352"/>
                  </a:lnTo>
                  <a:lnTo>
                    <a:pt x="139609" y="72257"/>
                  </a:lnTo>
                  <a:lnTo>
                    <a:pt x="126034" y="98783"/>
                  </a:lnTo>
                  <a:lnTo>
                    <a:pt x="92695" y="135349"/>
                  </a:lnTo>
                  <a:lnTo>
                    <a:pt x="80078" y="145774"/>
                  </a:lnTo>
                  <a:lnTo>
                    <a:pt x="76237" y="151200"/>
                  </a:lnTo>
                  <a:lnTo>
                    <a:pt x="78247" y="153294"/>
                  </a:lnTo>
                  <a:lnTo>
                    <a:pt x="106974" y="157087"/>
                  </a:lnTo>
                  <a:lnTo>
                    <a:pt x="154081" y="167859"/>
                  </a:lnTo>
                  <a:lnTo>
                    <a:pt x="171276" y="172018"/>
                  </a:lnTo>
                  <a:lnTo>
                    <a:pt x="198508" y="188825"/>
                  </a:lnTo>
                  <a:lnTo>
                    <a:pt x="210035" y="199706"/>
                  </a:lnTo>
                  <a:lnTo>
                    <a:pt x="222843" y="228046"/>
                  </a:lnTo>
                  <a:lnTo>
                    <a:pt x="227012" y="259431"/>
                  </a:lnTo>
                  <a:lnTo>
                    <a:pt x="223787" y="288615"/>
                  </a:lnTo>
                  <a:lnTo>
                    <a:pt x="205088" y="316819"/>
                  </a:lnTo>
                  <a:lnTo>
                    <a:pt x="160299" y="354331"/>
                  </a:lnTo>
                  <a:lnTo>
                    <a:pt x="97850" y="387024"/>
                  </a:lnTo>
                  <a:lnTo>
                    <a:pt x="43026" y="416052"/>
                  </a:lnTo>
                  <a:lnTo>
                    <a:pt x="0" y="4271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229867" y="3930534"/>
              <a:ext cx="281119" cy="293563"/>
            </a:xfrm>
            <a:custGeom>
              <a:avLst/>
              <a:gdLst/>
              <a:ahLst/>
              <a:cxnLst/>
              <a:rect l="0" t="0" r="0" b="0"/>
              <a:pathLst>
                <a:path w="281119" h="293563">
                  <a:moveTo>
                    <a:pt x="20605" y="60471"/>
                  </a:moveTo>
                  <a:lnTo>
                    <a:pt x="12706" y="105780"/>
                  </a:lnTo>
                  <a:lnTo>
                    <a:pt x="16064" y="163442"/>
                  </a:lnTo>
                  <a:lnTo>
                    <a:pt x="8765" y="218275"/>
                  </a:lnTo>
                  <a:lnTo>
                    <a:pt x="0" y="251957"/>
                  </a:lnTo>
                  <a:lnTo>
                    <a:pt x="9144" y="201270"/>
                  </a:lnTo>
                  <a:lnTo>
                    <a:pt x="25335" y="139768"/>
                  </a:lnTo>
                  <a:lnTo>
                    <a:pt x="49429" y="77365"/>
                  </a:lnTo>
                  <a:lnTo>
                    <a:pt x="71803" y="24343"/>
                  </a:lnTo>
                  <a:lnTo>
                    <a:pt x="77589" y="8963"/>
                  </a:lnTo>
                  <a:lnTo>
                    <a:pt x="86017" y="1757"/>
                  </a:lnTo>
                  <a:lnTo>
                    <a:pt x="96206" y="0"/>
                  </a:lnTo>
                  <a:lnTo>
                    <a:pt x="107569" y="1876"/>
                  </a:lnTo>
                  <a:lnTo>
                    <a:pt x="116668" y="7696"/>
                  </a:lnTo>
                  <a:lnTo>
                    <a:pt x="130840" y="26351"/>
                  </a:lnTo>
                  <a:lnTo>
                    <a:pt x="153875" y="77091"/>
                  </a:lnTo>
                  <a:lnTo>
                    <a:pt x="177569" y="126673"/>
                  </a:lnTo>
                  <a:lnTo>
                    <a:pt x="203887" y="178435"/>
                  </a:lnTo>
                  <a:lnTo>
                    <a:pt x="240076" y="237643"/>
                  </a:lnTo>
                  <a:lnTo>
                    <a:pt x="281118" y="2935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866559" y="4316463"/>
              <a:ext cx="206229" cy="310306"/>
            </a:xfrm>
            <a:custGeom>
              <a:avLst/>
              <a:gdLst/>
              <a:ahLst/>
              <a:cxnLst/>
              <a:rect l="0" t="0" r="0" b="0"/>
              <a:pathLst>
                <a:path w="206229" h="310306">
                  <a:moveTo>
                    <a:pt x="68556" y="17322"/>
                  </a:moveTo>
                  <a:lnTo>
                    <a:pt x="83113" y="2764"/>
                  </a:lnTo>
                  <a:lnTo>
                    <a:pt x="93495" y="0"/>
                  </a:lnTo>
                  <a:lnTo>
                    <a:pt x="121282" y="991"/>
                  </a:lnTo>
                  <a:lnTo>
                    <a:pt x="145819" y="10571"/>
                  </a:lnTo>
                  <a:lnTo>
                    <a:pt x="156628" y="17392"/>
                  </a:lnTo>
                  <a:lnTo>
                    <a:pt x="162310" y="26510"/>
                  </a:lnTo>
                  <a:lnTo>
                    <a:pt x="164561" y="48828"/>
                  </a:lnTo>
                  <a:lnTo>
                    <a:pt x="149985" y="94367"/>
                  </a:lnTo>
                  <a:lnTo>
                    <a:pt x="130645" y="120628"/>
                  </a:lnTo>
                  <a:lnTo>
                    <a:pt x="88269" y="162314"/>
                  </a:lnTo>
                  <a:lnTo>
                    <a:pt x="84744" y="164257"/>
                  </a:lnTo>
                  <a:lnTo>
                    <a:pt x="85442" y="160983"/>
                  </a:lnTo>
                  <a:lnTo>
                    <a:pt x="88954" y="154230"/>
                  </a:lnTo>
                  <a:lnTo>
                    <a:pt x="113169" y="146726"/>
                  </a:lnTo>
                  <a:lnTo>
                    <a:pt x="146276" y="146438"/>
                  </a:lnTo>
                  <a:lnTo>
                    <a:pt x="176224" y="156466"/>
                  </a:lnTo>
                  <a:lnTo>
                    <a:pt x="196645" y="175143"/>
                  </a:lnTo>
                  <a:lnTo>
                    <a:pt x="204223" y="186521"/>
                  </a:lnTo>
                  <a:lnTo>
                    <a:pt x="206228" y="198678"/>
                  </a:lnTo>
                  <a:lnTo>
                    <a:pt x="200331" y="224372"/>
                  </a:lnTo>
                  <a:lnTo>
                    <a:pt x="172601" y="264533"/>
                  </a:lnTo>
                  <a:lnTo>
                    <a:pt x="144252" y="283603"/>
                  </a:lnTo>
                  <a:lnTo>
                    <a:pt x="94031" y="302904"/>
                  </a:lnTo>
                  <a:lnTo>
                    <a:pt x="60073" y="310305"/>
                  </a:lnTo>
                  <a:lnTo>
                    <a:pt x="0" y="3052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442429" y="4299084"/>
              <a:ext cx="146366" cy="48413"/>
            </a:xfrm>
            <a:custGeom>
              <a:avLst/>
              <a:gdLst/>
              <a:ahLst/>
              <a:cxnLst/>
              <a:rect l="0" t="0" r="0" b="0"/>
              <a:pathLst>
                <a:path w="146366" h="48413">
                  <a:moveTo>
                    <a:pt x="0" y="7279"/>
                  </a:moveTo>
                  <a:lnTo>
                    <a:pt x="21836" y="0"/>
                  </a:lnTo>
                  <a:lnTo>
                    <a:pt x="44745" y="489"/>
                  </a:lnTo>
                  <a:lnTo>
                    <a:pt x="103971" y="13216"/>
                  </a:lnTo>
                  <a:lnTo>
                    <a:pt x="141850" y="33244"/>
                  </a:lnTo>
                  <a:lnTo>
                    <a:pt x="146365" y="38300"/>
                  </a:lnTo>
                  <a:lnTo>
                    <a:pt x="146328" y="41671"/>
                  </a:lnTo>
                  <a:lnTo>
                    <a:pt x="137112" y="484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401619" y="4306363"/>
              <a:ext cx="246479" cy="249413"/>
            </a:xfrm>
            <a:custGeom>
              <a:avLst/>
              <a:gdLst/>
              <a:ahLst/>
              <a:cxnLst/>
              <a:rect l="0" t="0" r="0" b="0"/>
              <a:pathLst>
                <a:path w="246479" h="249413">
                  <a:moveTo>
                    <a:pt x="54521" y="0"/>
                  </a:moveTo>
                  <a:lnTo>
                    <a:pt x="104683" y="12470"/>
                  </a:lnTo>
                  <a:lnTo>
                    <a:pt x="148672" y="42694"/>
                  </a:lnTo>
                  <a:lnTo>
                    <a:pt x="186702" y="85284"/>
                  </a:lnTo>
                  <a:lnTo>
                    <a:pt x="189869" y="97989"/>
                  </a:lnTo>
                  <a:lnTo>
                    <a:pt x="185263" y="124294"/>
                  </a:lnTo>
                  <a:lnTo>
                    <a:pt x="165540" y="164799"/>
                  </a:lnTo>
                  <a:lnTo>
                    <a:pt x="133120" y="198467"/>
                  </a:lnTo>
                  <a:lnTo>
                    <a:pt x="79696" y="235618"/>
                  </a:lnTo>
                  <a:lnTo>
                    <a:pt x="46921" y="248432"/>
                  </a:lnTo>
                  <a:lnTo>
                    <a:pt x="32696" y="249412"/>
                  </a:lnTo>
                  <a:lnTo>
                    <a:pt x="8766" y="242376"/>
                  </a:lnTo>
                  <a:lnTo>
                    <a:pt x="2689" y="234710"/>
                  </a:lnTo>
                  <a:lnTo>
                    <a:pt x="162" y="225029"/>
                  </a:lnTo>
                  <a:lnTo>
                    <a:pt x="0" y="214004"/>
                  </a:lnTo>
                  <a:lnTo>
                    <a:pt x="7946" y="193631"/>
                  </a:lnTo>
                  <a:lnTo>
                    <a:pt x="14330" y="183932"/>
                  </a:lnTo>
                  <a:lnTo>
                    <a:pt x="37674" y="169093"/>
                  </a:lnTo>
                  <a:lnTo>
                    <a:pt x="66839" y="160466"/>
                  </a:lnTo>
                  <a:lnTo>
                    <a:pt x="126865" y="167341"/>
                  </a:lnTo>
                  <a:lnTo>
                    <a:pt x="189673" y="183370"/>
                  </a:lnTo>
                  <a:lnTo>
                    <a:pt x="246478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785209" y="4278940"/>
              <a:ext cx="54846" cy="219380"/>
            </a:xfrm>
            <a:custGeom>
              <a:avLst/>
              <a:gdLst/>
              <a:ahLst/>
              <a:cxnLst/>
              <a:rect l="0" t="0" r="0" b="0"/>
              <a:pathLst>
                <a:path w="54846" h="219380">
                  <a:moveTo>
                    <a:pt x="0" y="0"/>
                  </a:moveTo>
                  <a:lnTo>
                    <a:pt x="4063" y="59660"/>
                  </a:lnTo>
                  <a:lnTo>
                    <a:pt x="19084" y="121644"/>
                  </a:lnTo>
                  <a:lnTo>
                    <a:pt x="36722" y="176375"/>
                  </a:lnTo>
                  <a:lnTo>
                    <a:pt x="54845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654956" y="4208888"/>
              <a:ext cx="537705" cy="499375"/>
            </a:xfrm>
            <a:custGeom>
              <a:avLst/>
              <a:gdLst/>
              <a:ahLst/>
              <a:cxnLst/>
              <a:rect l="0" t="0" r="0" b="0"/>
              <a:pathLst>
                <a:path w="537705" h="499375">
                  <a:moveTo>
                    <a:pt x="156758" y="70052"/>
                  </a:moveTo>
                  <a:lnTo>
                    <a:pt x="106785" y="108221"/>
                  </a:lnTo>
                  <a:lnTo>
                    <a:pt x="60819" y="167446"/>
                  </a:lnTo>
                  <a:lnTo>
                    <a:pt x="37431" y="211646"/>
                  </a:lnTo>
                  <a:lnTo>
                    <a:pt x="20853" y="263337"/>
                  </a:lnTo>
                  <a:lnTo>
                    <a:pt x="6293" y="313185"/>
                  </a:lnTo>
                  <a:lnTo>
                    <a:pt x="0" y="342645"/>
                  </a:lnTo>
                  <a:lnTo>
                    <a:pt x="8373" y="398799"/>
                  </a:lnTo>
                  <a:lnTo>
                    <a:pt x="17683" y="424877"/>
                  </a:lnTo>
                  <a:lnTo>
                    <a:pt x="31977" y="446624"/>
                  </a:lnTo>
                  <a:lnTo>
                    <a:pt x="71712" y="475996"/>
                  </a:lnTo>
                  <a:lnTo>
                    <a:pt x="114801" y="496718"/>
                  </a:lnTo>
                  <a:lnTo>
                    <a:pt x="158931" y="499374"/>
                  </a:lnTo>
                  <a:lnTo>
                    <a:pt x="207999" y="495476"/>
                  </a:lnTo>
                  <a:lnTo>
                    <a:pt x="262841" y="484716"/>
                  </a:lnTo>
                  <a:lnTo>
                    <a:pt x="315484" y="470356"/>
                  </a:lnTo>
                  <a:lnTo>
                    <a:pt x="374989" y="438978"/>
                  </a:lnTo>
                  <a:lnTo>
                    <a:pt x="430755" y="403439"/>
                  </a:lnTo>
                  <a:lnTo>
                    <a:pt x="474836" y="365555"/>
                  </a:lnTo>
                  <a:lnTo>
                    <a:pt x="508821" y="315640"/>
                  </a:lnTo>
                  <a:lnTo>
                    <a:pt x="530656" y="261769"/>
                  </a:lnTo>
                  <a:lnTo>
                    <a:pt x="537704" y="206247"/>
                  </a:lnTo>
                  <a:lnTo>
                    <a:pt x="535290" y="159529"/>
                  </a:lnTo>
                  <a:lnTo>
                    <a:pt x="527615" y="111343"/>
                  </a:lnTo>
                  <a:lnTo>
                    <a:pt x="514048" y="69614"/>
                  </a:lnTo>
                  <a:lnTo>
                    <a:pt x="493799" y="42943"/>
                  </a:lnTo>
                  <a:lnTo>
                    <a:pt x="436281" y="6129"/>
                  </a:lnTo>
                  <a:lnTo>
                    <a:pt x="405914" y="0"/>
                  </a:lnTo>
                  <a:lnTo>
                    <a:pt x="350936" y="9178"/>
                  </a:lnTo>
                  <a:lnTo>
                    <a:pt x="288942" y="31195"/>
                  </a:lnTo>
                  <a:lnTo>
                    <a:pt x="241628" y="61078"/>
                  </a:lnTo>
                  <a:lnTo>
                    <a:pt x="191974" y="112122"/>
                  </a:lnTo>
                  <a:lnTo>
                    <a:pt x="162283" y="159876"/>
                  </a:lnTo>
                  <a:lnTo>
                    <a:pt x="134189" y="212619"/>
                  </a:lnTo>
                  <a:lnTo>
                    <a:pt x="119813" y="260879"/>
                  </a:lnTo>
                  <a:lnTo>
                    <a:pt x="109868" y="313305"/>
                  </a:lnTo>
                  <a:lnTo>
                    <a:pt x="104270" y="370986"/>
                  </a:lnTo>
                  <a:lnTo>
                    <a:pt x="101913" y="3991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413369" y="4586456"/>
              <a:ext cx="303285" cy="271329"/>
            </a:xfrm>
            <a:custGeom>
              <a:avLst/>
              <a:gdLst/>
              <a:ahLst/>
              <a:cxnLst/>
              <a:rect l="0" t="0" r="0" b="0"/>
              <a:pathLst>
                <a:path w="303285" h="271329">
                  <a:moveTo>
                    <a:pt x="97616" y="21553"/>
                  </a:moveTo>
                  <a:lnTo>
                    <a:pt x="86670" y="68385"/>
                  </a:lnTo>
                  <a:lnTo>
                    <a:pt x="78532" y="112447"/>
                  </a:lnTo>
                  <a:lnTo>
                    <a:pt x="58107" y="166807"/>
                  </a:lnTo>
                  <a:lnTo>
                    <a:pt x="32758" y="219139"/>
                  </a:lnTo>
                  <a:lnTo>
                    <a:pt x="1465" y="271328"/>
                  </a:lnTo>
                  <a:lnTo>
                    <a:pt x="0" y="270337"/>
                  </a:lnTo>
                  <a:lnTo>
                    <a:pt x="3957" y="254001"/>
                  </a:lnTo>
                  <a:lnTo>
                    <a:pt x="23315" y="201978"/>
                  </a:lnTo>
                  <a:lnTo>
                    <a:pt x="39710" y="160141"/>
                  </a:lnTo>
                  <a:lnTo>
                    <a:pt x="57153" y="116156"/>
                  </a:lnTo>
                  <a:lnTo>
                    <a:pt x="84104" y="56693"/>
                  </a:lnTo>
                  <a:lnTo>
                    <a:pt x="120508" y="2934"/>
                  </a:lnTo>
                  <a:lnTo>
                    <a:pt x="129635" y="0"/>
                  </a:lnTo>
                  <a:lnTo>
                    <a:pt x="138767" y="2614"/>
                  </a:lnTo>
                  <a:lnTo>
                    <a:pt x="157039" y="17706"/>
                  </a:lnTo>
                  <a:lnTo>
                    <a:pt x="202736" y="77697"/>
                  </a:lnTo>
                  <a:lnTo>
                    <a:pt x="239299" y="131499"/>
                  </a:lnTo>
                  <a:lnTo>
                    <a:pt x="266721" y="169405"/>
                  </a:lnTo>
                  <a:lnTo>
                    <a:pt x="303284" y="199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236761" y="4925273"/>
              <a:ext cx="151029" cy="272319"/>
            </a:xfrm>
            <a:custGeom>
              <a:avLst/>
              <a:gdLst/>
              <a:ahLst/>
              <a:cxnLst/>
              <a:rect l="0" t="0" r="0" b="0"/>
              <a:pathLst>
                <a:path w="151029" h="272319">
                  <a:moveTo>
                    <a:pt x="0" y="11805"/>
                  </a:moveTo>
                  <a:lnTo>
                    <a:pt x="35886" y="2382"/>
                  </a:lnTo>
                  <a:lnTo>
                    <a:pt x="71810" y="0"/>
                  </a:lnTo>
                  <a:lnTo>
                    <a:pt x="100979" y="7066"/>
                  </a:lnTo>
                  <a:lnTo>
                    <a:pt x="113023" y="13216"/>
                  </a:lnTo>
                  <a:lnTo>
                    <a:pt x="119530" y="23410"/>
                  </a:lnTo>
                  <a:lnTo>
                    <a:pt x="122696" y="50987"/>
                  </a:lnTo>
                  <a:lnTo>
                    <a:pt x="114963" y="79494"/>
                  </a:lnTo>
                  <a:lnTo>
                    <a:pt x="108635" y="93494"/>
                  </a:lnTo>
                  <a:lnTo>
                    <a:pt x="89416" y="113112"/>
                  </a:lnTo>
                  <a:lnTo>
                    <a:pt x="73257" y="122339"/>
                  </a:lnTo>
                  <a:lnTo>
                    <a:pt x="73213" y="120535"/>
                  </a:lnTo>
                  <a:lnTo>
                    <a:pt x="76232" y="116284"/>
                  </a:lnTo>
                  <a:lnTo>
                    <a:pt x="95835" y="115624"/>
                  </a:lnTo>
                  <a:lnTo>
                    <a:pt x="121814" y="121932"/>
                  </a:lnTo>
                  <a:lnTo>
                    <a:pt x="143516" y="134893"/>
                  </a:lnTo>
                  <a:lnTo>
                    <a:pt x="148999" y="145661"/>
                  </a:lnTo>
                  <a:lnTo>
                    <a:pt x="151028" y="173877"/>
                  </a:lnTo>
                  <a:lnTo>
                    <a:pt x="138727" y="202667"/>
                  </a:lnTo>
                  <a:lnTo>
                    <a:pt x="129048" y="216743"/>
                  </a:lnTo>
                  <a:lnTo>
                    <a:pt x="102043" y="236446"/>
                  </a:lnTo>
                  <a:lnTo>
                    <a:pt x="60704" y="256103"/>
                  </a:lnTo>
                  <a:lnTo>
                    <a:pt x="27423" y="2723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025988" y="4814856"/>
              <a:ext cx="449799" cy="497765"/>
            </a:xfrm>
            <a:custGeom>
              <a:avLst/>
              <a:gdLst/>
              <a:ahLst/>
              <a:cxnLst/>
              <a:rect l="0" t="0" r="0" b="0"/>
              <a:pathLst>
                <a:path w="449799" h="497765">
                  <a:moveTo>
                    <a:pt x="18816" y="273045"/>
                  </a:moveTo>
                  <a:lnTo>
                    <a:pt x="3901" y="329978"/>
                  </a:lnTo>
                  <a:lnTo>
                    <a:pt x="0" y="374522"/>
                  </a:lnTo>
                  <a:lnTo>
                    <a:pt x="8422" y="419711"/>
                  </a:lnTo>
                  <a:lnTo>
                    <a:pt x="37573" y="473418"/>
                  </a:lnTo>
                  <a:lnTo>
                    <a:pt x="51126" y="484324"/>
                  </a:lnTo>
                  <a:lnTo>
                    <a:pt x="82435" y="496442"/>
                  </a:lnTo>
                  <a:lnTo>
                    <a:pt x="124788" y="497764"/>
                  </a:lnTo>
                  <a:lnTo>
                    <a:pt x="169511" y="491751"/>
                  </a:lnTo>
                  <a:lnTo>
                    <a:pt x="218860" y="471235"/>
                  </a:lnTo>
                  <a:lnTo>
                    <a:pt x="280695" y="428056"/>
                  </a:lnTo>
                  <a:lnTo>
                    <a:pt x="342632" y="373561"/>
                  </a:lnTo>
                  <a:lnTo>
                    <a:pt x="388929" y="317033"/>
                  </a:lnTo>
                  <a:lnTo>
                    <a:pt x="405737" y="295642"/>
                  </a:lnTo>
                  <a:lnTo>
                    <a:pt x="428941" y="244669"/>
                  </a:lnTo>
                  <a:lnTo>
                    <a:pt x="443505" y="196082"/>
                  </a:lnTo>
                  <a:lnTo>
                    <a:pt x="449798" y="158095"/>
                  </a:lnTo>
                  <a:lnTo>
                    <a:pt x="444776" y="109491"/>
                  </a:lnTo>
                  <a:lnTo>
                    <a:pt x="430592" y="58696"/>
                  </a:lnTo>
                  <a:lnTo>
                    <a:pt x="410543" y="28479"/>
                  </a:lnTo>
                  <a:lnTo>
                    <a:pt x="382335" y="7940"/>
                  </a:lnTo>
                  <a:lnTo>
                    <a:pt x="366281" y="330"/>
                  </a:lnTo>
                  <a:lnTo>
                    <a:pt x="328131" y="0"/>
                  </a:lnTo>
                  <a:lnTo>
                    <a:pt x="290354" y="10009"/>
                  </a:lnTo>
                  <a:lnTo>
                    <a:pt x="237214" y="41262"/>
                  </a:lnTo>
                  <a:lnTo>
                    <a:pt x="190436" y="76776"/>
                  </a:lnTo>
                  <a:lnTo>
                    <a:pt x="142548" y="137171"/>
                  </a:lnTo>
                  <a:lnTo>
                    <a:pt x="112998" y="191023"/>
                  </a:lnTo>
                  <a:lnTo>
                    <a:pt x="94014" y="248718"/>
                  </a:lnTo>
                  <a:lnTo>
                    <a:pt x="89341" y="302570"/>
                  </a:lnTo>
                  <a:lnTo>
                    <a:pt x="87373" y="3416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730364" y="4812444"/>
              <a:ext cx="172310" cy="261747"/>
            </a:xfrm>
            <a:custGeom>
              <a:avLst/>
              <a:gdLst/>
              <a:ahLst/>
              <a:cxnLst/>
              <a:rect l="0" t="0" r="0" b="0"/>
              <a:pathLst>
                <a:path w="172310" h="261747">
                  <a:moveTo>
                    <a:pt x="0" y="97211"/>
                  </a:moveTo>
                  <a:lnTo>
                    <a:pt x="14558" y="68096"/>
                  </a:lnTo>
                  <a:lnTo>
                    <a:pt x="37955" y="45677"/>
                  </a:lnTo>
                  <a:lnTo>
                    <a:pt x="85389" y="15925"/>
                  </a:lnTo>
                  <a:lnTo>
                    <a:pt x="102630" y="6458"/>
                  </a:lnTo>
                  <a:lnTo>
                    <a:pt x="138037" y="0"/>
                  </a:lnTo>
                  <a:lnTo>
                    <a:pt x="156011" y="411"/>
                  </a:lnTo>
                  <a:lnTo>
                    <a:pt x="166469" y="8302"/>
                  </a:lnTo>
                  <a:lnTo>
                    <a:pt x="171918" y="21181"/>
                  </a:lnTo>
                  <a:lnTo>
                    <a:pt x="172309" y="71637"/>
                  </a:lnTo>
                  <a:lnTo>
                    <a:pt x="158713" y="125182"/>
                  </a:lnTo>
                  <a:lnTo>
                    <a:pt x="135387" y="175579"/>
                  </a:lnTo>
                  <a:lnTo>
                    <a:pt x="100209" y="233553"/>
                  </a:lnTo>
                  <a:lnTo>
                    <a:pt x="82268" y="2617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555719" y="4730690"/>
              <a:ext cx="445352" cy="468384"/>
            </a:xfrm>
            <a:custGeom>
              <a:avLst/>
              <a:gdLst/>
              <a:ahLst/>
              <a:cxnLst/>
              <a:rect l="0" t="0" r="0" b="0"/>
              <a:pathLst>
                <a:path w="445352" h="468384">
                  <a:moveTo>
                    <a:pt x="51245" y="137832"/>
                  </a:moveTo>
                  <a:lnTo>
                    <a:pt x="21452" y="170671"/>
                  </a:lnTo>
                  <a:lnTo>
                    <a:pt x="8550" y="195084"/>
                  </a:lnTo>
                  <a:lnTo>
                    <a:pt x="0" y="256360"/>
                  </a:lnTo>
                  <a:lnTo>
                    <a:pt x="2063" y="302232"/>
                  </a:lnTo>
                  <a:lnTo>
                    <a:pt x="11789" y="362757"/>
                  </a:lnTo>
                  <a:lnTo>
                    <a:pt x="21521" y="393192"/>
                  </a:lnTo>
                  <a:lnTo>
                    <a:pt x="36003" y="416875"/>
                  </a:lnTo>
                  <a:lnTo>
                    <a:pt x="75844" y="447339"/>
                  </a:lnTo>
                  <a:lnTo>
                    <a:pt x="133522" y="468383"/>
                  </a:lnTo>
                  <a:lnTo>
                    <a:pt x="176681" y="467052"/>
                  </a:lnTo>
                  <a:lnTo>
                    <a:pt x="235680" y="453234"/>
                  </a:lnTo>
                  <a:lnTo>
                    <a:pt x="296560" y="434917"/>
                  </a:lnTo>
                  <a:lnTo>
                    <a:pt x="331461" y="413921"/>
                  </a:lnTo>
                  <a:lnTo>
                    <a:pt x="389178" y="361544"/>
                  </a:lnTo>
                  <a:lnTo>
                    <a:pt x="416795" y="312453"/>
                  </a:lnTo>
                  <a:lnTo>
                    <a:pt x="436996" y="264221"/>
                  </a:lnTo>
                  <a:lnTo>
                    <a:pt x="445351" y="206427"/>
                  </a:lnTo>
                  <a:lnTo>
                    <a:pt x="443243" y="163240"/>
                  </a:lnTo>
                  <a:lnTo>
                    <a:pt x="429429" y="100164"/>
                  </a:lnTo>
                  <a:lnTo>
                    <a:pt x="406038" y="51006"/>
                  </a:lnTo>
                  <a:lnTo>
                    <a:pt x="385653" y="27640"/>
                  </a:lnTo>
                  <a:lnTo>
                    <a:pt x="356280" y="7098"/>
                  </a:lnTo>
                  <a:lnTo>
                    <a:pt x="318850" y="0"/>
                  </a:lnTo>
                  <a:lnTo>
                    <a:pt x="276823" y="3447"/>
                  </a:lnTo>
                  <a:lnTo>
                    <a:pt x="232753" y="15135"/>
                  </a:lnTo>
                  <a:lnTo>
                    <a:pt x="199963" y="34549"/>
                  </a:lnTo>
                  <a:lnTo>
                    <a:pt x="145704" y="88119"/>
                  </a:lnTo>
                  <a:lnTo>
                    <a:pt x="121306" y="138846"/>
                  </a:lnTo>
                  <a:lnTo>
                    <a:pt x="101816" y="192877"/>
                  </a:lnTo>
                  <a:lnTo>
                    <a:pt x="84820" y="250608"/>
                  </a:lnTo>
                  <a:lnTo>
                    <a:pt x="80490" y="304466"/>
                  </a:lnTo>
                  <a:lnTo>
                    <a:pt x="78667" y="34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578623" y="5348414"/>
            <a:ext cx="699273" cy="775990"/>
            <a:chOff x="3578623" y="5348414"/>
            <a:chExt cx="699273" cy="775990"/>
          </a:xfrm>
        </p:grpSpPr>
        <p:sp>
          <p:nvSpPr>
            <p:cNvPr id="54" name="Freeform 53"/>
            <p:cNvSpPr/>
            <p:nvPr/>
          </p:nvSpPr>
          <p:spPr>
            <a:xfrm>
              <a:off x="3578623" y="5414654"/>
              <a:ext cx="270510" cy="573885"/>
            </a:xfrm>
            <a:custGeom>
              <a:avLst/>
              <a:gdLst/>
              <a:ahLst/>
              <a:cxnLst/>
              <a:rect l="0" t="0" r="0" b="0"/>
              <a:pathLst>
                <a:path w="270510" h="573885">
                  <a:moveTo>
                    <a:pt x="123401" y="43450"/>
                  </a:moveTo>
                  <a:lnTo>
                    <a:pt x="108844" y="58007"/>
                  </a:lnTo>
                  <a:lnTo>
                    <a:pt x="99791" y="110733"/>
                  </a:lnTo>
                  <a:lnTo>
                    <a:pt x="89830" y="162411"/>
                  </a:lnTo>
                  <a:lnTo>
                    <a:pt x="85629" y="208550"/>
                  </a:lnTo>
                  <a:lnTo>
                    <a:pt x="82238" y="260033"/>
                  </a:lnTo>
                  <a:lnTo>
                    <a:pt x="75653" y="303228"/>
                  </a:lnTo>
                  <a:lnTo>
                    <a:pt x="71711" y="354926"/>
                  </a:lnTo>
                  <a:lnTo>
                    <a:pt x="68435" y="407357"/>
                  </a:lnTo>
                  <a:lnTo>
                    <a:pt x="59549" y="465616"/>
                  </a:lnTo>
                  <a:lnTo>
                    <a:pt x="56239" y="528243"/>
                  </a:lnTo>
                  <a:lnTo>
                    <a:pt x="55465" y="567162"/>
                  </a:lnTo>
                  <a:lnTo>
                    <a:pt x="52212" y="573884"/>
                  </a:lnTo>
                  <a:lnTo>
                    <a:pt x="46996" y="572271"/>
                  </a:lnTo>
                  <a:lnTo>
                    <a:pt x="40471" y="565102"/>
                  </a:lnTo>
                  <a:lnTo>
                    <a:pt x="31289" y="511340"/>
                  </a:lnTo>
                  <a:lnTo>
                    <a:pt x="29141" y="463162"/>
                  </a:lnTo>
                  <a:lnTo>
                    <a:pt x="29710" y="414328"/>
                  </a:lnTo>
                  <a:lnTo>
                    <a:pt x="35041" y="372311"/>
                  </a:lnTo>
                  <a:lnTo>
                    <a:pt x="42489" y="321137"/>
                  </a:lnTo>
                  <a:lnTo>
                    <a:pt x="49354" y="267415"/>
                  </a:lnTo>
                  <a:lnTo>
                    <a:pt x="54742" y="204434"/>
                  </a:lnTo>
                  <a:lnTo>
                    <a:pt x="66833" y="156150"/>
                  </a:lnTo>
                  <a:lnTo>
                    <a:pt x="93382" y="98889"/>
                  </a:lnTo>
                  <a:lnTo>
                    <a:pt x="128305" y="36288"/>
                  </a:lnTo>
                  <a:lnTo>
                    <a:pt x="153003" y="13352"/>
                  </a:lnTo>
                  <a:lnTo>
                    <a:pt x="165988" y="5103"/>
                  </a:lnTo>
                  <a:lnTo>
                    <a:pt x="192603" y="0"/>
                  </a:lnTo>
                  <a:lnTo>
                    <a:pt x="206099" y="772"/>
                  </a:lnTo>
                  <a:lnTo>
                    <a:pt x="216620" y="8904"/>
                  </a:lnTo>
                  <a:lnTo>
                    <a:pt x="232372" y="38252"/>
                  </a:lnTo>
                  <a:lnTo>
                    <a:pt x="236326" y="76687"/>
                  </a:lnTo>
                  <a:lnTo>
                    <a:pt x="231482" y="114590"/>
                  </a:lnTo>
                  <a:lnTo>
                    <a:pt x="203545" y="167813"/>
                  </a:lnTo>
                  <a:lnTo>
                    <a:pt x="161407" y="229164"/>
                  </a:lnTo>
                  <a:lnTo>
                    <a:pt x="129753" y="267412"/>
                  </a:lnTo>
                  <a:lnTo>
                    <a:pt x="124589" y="267407"/>
                  </a:lnTo>
                  <a:lnTo>
                    <a:pt x="122670" y="259788"/>
                  </a:lnTo>
                  <a:lnTo>
                    <a:pt x="122914" y="247090"/>
                  </a:lnTo>
                  <a:lnTo>
                    <a:pt x="131310" y="224857"/>
                  </a:lnTo>
                  <a:lnTo>
                    <a:pt x="137814" y="214662"/>
                  </a:lnTo>
                  <a:lnTo>
                    <a:pt x="157230" y="199272"/>
                  </a:lnTo>
                  <a:lnTo>
                    <a:pt x="168806" y="193035"/>
                  </a:lnTo>
                  <a:lnTo>
                    <a:pt x="193855" y="190168"/>
                  </a:lnTo>
                  <a:lnTo>
                    <a:pt x="218700" y="195495"/>
                  </a:lnTo>
                  <a:lnTo>
                    <a:pt x="239898" y="208019"/>
                  </a:lnTo>
                  <a:lnTo>
                    <a:pt x="255414" y="227805"/>
                  </a:lnTo>
                  <a:lnTo>
                    <a:pt x="265864" y="253357"/>
                  </a:lnTo>
                  <a:lnTo>
                    <a:pt x="270509" y="285026"/>
                  </a:lnTo>
                  <a:lnTo>
                    <a:pt x="264448" y="311289"/>
                  </a:lnTo>
                  <a:lnTo>
                    <a:pt x="233609" y="373483"/>
                  </a:lnTo>
                  <a:lnTo>
                    <a:pt x="191264" y="412414"/>
                  </a:lnTo>
                  <a:lnTo>
                    <a:pt x="140124" y="442400"/>
                  </a:lnTo>
                  <a:lnTo>
                    <a:pt x="86376" y="460087"/>
                  </a:lnTo>
                  <a:lnTo>
                    <a:pt x="36427" y="464482"/>
                  </a:lnTo>
                  <a:lnTo>
                    <a:pt x="0" y="4547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880270" y="5567793"/>
              <a:ext cx="315276" cy="556611"/>
            </a:xfrm>
            <a:custGeom>
              <a:avLst/>
              <a:gdLst/>
              <a:ahLst/>
              <a:cxnLst/>
              <a:rect l="0" t="0" r="0" b="0"/>
              <a:pathLst>
                <a:path w="315276" h="556611">
                  <a:moveTo>
                    <a:pt x="0" y="0"/>
                  </a:moveTo>
                  <a:lnTo>
                    <a:pt x="0" y="54732"/>
                  </a:lnTo>
                  <a:lnTo>
                    <a:pt x="1524" y="113888"/>
                  </a:lnTo>
                  <a:lnTo>
                    <a:pt x="9423" y="163240"/>
                  </a:lnTo>
                  <a:lnTo>
                    <a:pt x="13964" y="215780"/>
                  </a:lnTo>
                  <a:lnTo>
                    <a:pt x="25805" y="266895"/>
                  </a:lnTo>
                  <a:lnTo>
                    <a:pt x="39907" y="291788"/>
                  </a:lnTo>
                  <a:lnTo>
                    <a:pt x="49456" y="296597"/>
                  </a:lnTo>
                  <a:lnTo>
                    <a:pt x="60393" y="296757"/>
                  </a:lnTo>
                  <a:lnTo>
                    <a:pt x="86257" y="287286"/>
                  </a:lnTo>
                  <a:lnTo>
                    <a:pt x="132031" y="256258"/>
                  </a:lnTo>
                  <a:lnTo>
                    <a:pt x="186116" y="198676"/>
                  </a:lnTo>
                  <a:lnTo>
                    <a:pt x="223699" y="138496"/>
                  </a:lnTo>
                  <a:lnTo>
                    <a:pt x="246727" y="87417"/>
                  </a:lnTo>
                  <a:lnTo>
                    <a:pt x="247784" y="57133"/>
                  </a:lnTo>
                  <a:lnTo>
                    <a:pt x="242886" y="45706"/>
                  </a:lnTo>
                  <a:lnTo>
                    <a:pt x="225257" y="28947"/>
                  </a:lnTo>
                  <a:lnTo>
                    <a:pt x="215680" y="26915"/>
                  </a:lnTo>
                  <a:lnTo>
                    <a:pt x="206249" y="28608"/>
                  </a:lnTo>
                  <a:lnTo>
                    <a:pt x="178418" y="45547"/>
                  </a:lnTo>
                  <a:lnTo>
                    <a:pt x="161564" y="62901"/>
                  </a:lnTo>
                  <a:lnTo>
                    <a:pt x="138331" y="115344"/>
                  </a:lnTo>
                  <a:lnTo>
                    <a:pt x="131560" y="148766"/>
                  </a:lnTo>
                  <a:lnTo>
                    <a:pt x="133629" y="183933"/>
                  </a:lnTo>
                  <a:lnTo>
                    <a:pt x="139360" y="197272"/>
                  </a:lnTo>
                  <a:lnTo>
                    <a:pt x="157916" y="216155"/>
                  </a:lnTo>
                  <a:lnTo>
                    <a:pt x="169263" y="220277"/>
                  </a:lnTo>
                  <a:lnTo>
                    <a:pt x="194058" y="220794"/>
                  </a:lnTo>
                  <a:lnTo>
                    <a:pt x="216251" y="211883"/>
                  </a:lnTo>
                  <a:lnTo>
                    <a:pt x="236271" y="196242"/>
                  </a:lnTo>
                  <a:lnTo>
                    <a:pt x="263148" y="161742"/>
                  </a:lnTo>
                  <a:lnTo>
                    <a:pt x="275903" y="135871"/>
                  </a:lnTo>
                  <a:lnTo>
                    <a:pt x="287082" y="75364"/>
                  </a:lnTo>
                  <a:lnTo>
                    <a:pt x="290413" y="79189"/>
                  </a:lnTo>
                  <a:lnTo>
                    <a:pt x="296654" y="102228"/>
                  </a:lnTo>
                  <a:lnTo>
                    <a:pt x="301691" y="152506"/>
                  </a:lnTo>
                  <a:lnTo>
                    <a:pt x="308268" y="198799"/>
                  </a:lnTo>
                  <a:lnTo>
                    <a:pt x="313257" y="261694"/>
                  </a:lnTo>
                  <a:lnTo>
                    <a:pt x="314735" y="318924"/>
                  </a:lnTo>
                  <a:lnTo>
                    <a:pt x="315173" y="374476"/>
                  </a:lnTo>
                  <a:lnTo>
                    <a:pt x="315275" y="423392"/>
                  </a:lnTo>
                  <a:lnTo>
                    <a:pt x="313798" y="477633"/>
                  </a:lnTo>
                  <a:lnTo>
                    <a:pt x="308062" y="527131"/>
                  </a:lnTo>
                  <a:lnTo>
                    <a:pt x="301869" y="5566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050366" y="5798177"/>
              <a:ext cx="227530" cy="286613"/>
            </a:xfrm>
            <a:custGeom>
              <a:avLst/>
              <a:gdLst/>
              <a:ahLst/>
              <a:cxnLst/>
              <a:rect l="0" t="0" r="0" b="0"/>
              <a:pathLst>
                <a:path w="227530" h="286613">
                  <a:moveTo>
                    <a:pt x="6250" y="286612"/>
                  </a:moveTo>
                  <a:lnTo>
                    <a:pt x="0" y="259595"/>
                  </a:lnTo>
                  <a:lnTo>
                    <a:pt x="3365" y="211363"/>
                  </a:lnTo>
                  <a:lnTo>
                    <a:pt x="14011" y="160848"/>
                  </a:lnTo>
                  <a:lnTo>
                    <a:pt x="32780" y="101654"/>
                  </a:lnTo>
                  <a:lnTo>
                    <a:pt x="81833" y="39932"/>
                  </a:lnTo>
                  <a:lnTo>
                    <a:pt x="110387" y="13567"/>
                  </a:lnTo>
                  <a:lnTo>
                    <a:pt x="134332" y="931"/>
                  </a:lnTo>
                  <a:lnTo>
                    <a:pt x="147116" y="0"/>
                  </a:lnTo>
                  <a:lnTo>
                    <a:pt x="173508" y="7090"/>
                  </a:lnTo>
                  <a:lnTo>
                    <a:pt x="196410" y="24459"/>
                  </a:lnTo>
                  <a:lnTo>
                    <a:pt x="213698" y="45891"/>
                  </a:lnTo>
                  <a:lnTo>
                    <a:pt x="227529" y="849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935115" y="5348414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565830" y="5409691"/>
            <a:ext cx="1096897" cy="518482"/>
            <a:chOff x="4565830" y="5409691"/>
            <a:chExt cx="1096897" cy="518482"/>
          </a:xfrm>
        </p:grpSpPr>
        <p:sp>
          <p:nvSpPr>
            <p:cNvPr id="59" name="Freeform 58"/>
            <p:cNvSpPr/>
            <p:nvPr/>
          </p:nvSpPr>
          <p:spPr>
            <a:xfrm>
              <a:off x="4565830" y="5409691"/>
              <a:ext cx="287936" cy="518482"/>
            </a:xfrm>
            <a:custGeom>
              <a:avLst/>
              <a:gdLst/>
              <a:ahLst/>
              <a:cxnLst/>
              <a:rect l="0" t="0" r="0" b="0"/>
              <a:pathLst>
                <a:path w="287936" h="518482">
                  <a:moveTo>
                    <a:pt x="287935" y="7279"/>
                  </a:moveTo>
                  <a:lnTo>
                    <a:pt x="266099" y="0"/>
                  </a:lnTo>
                  <a:lnTo>
                    <a:pt x="256620" y="903"/>
                  </a:lnTo>
                  <a:lnTo>
                    <a:pt x="237962" y="10031"/>
                  </a:lnTo>
                  <a:lnTo>
                    <a:pt x="177082" y="64292"/>
                  </a:lnTo>
                  <a:lnTo>
                    <a:pt x="123171" y="117397"/>
                  </a:lnTo>
                  <a:lnTo>
                    <a:pt x="96757" y="158229"/>
                  </a:lnTo>
                  <a:lnTo>
                    <a:pt x="98021" y="170375"/>
                  </a:lnTo>
                  <a:lnTo>
                    <a:pt x="104957" y="181518"/>
                  </a:lnTo>
                  <a:lnTo>
                    <a:pt x="165717" y="230701"/>
                  </a:lnTo>
                  <a:lnTo>
                    <a:pt x="219613" y="271750"/>
                  </a:lnTo>
                  <a:lnTo>
                    <a:pt x="233246" y="284142"/>
                  </a:lnTo>
                  <a:lnTo>
                    <a:pt x="248395" y="322286"/>
                  </a:lnTo>
                  <a:lnTo>
                    <a:pt x="252080" y="366661"/>
                  </a:lnTo>
                  <a:lnTo>
                    <a:pt x="243562" y="406697"/>
                  </a:lnTo>
                  <a:lnTo>
                    <a:pt x="214357" y="456218"/>
                  </a:lnTo>
                  <a:lnTo>
                    <a:pt x="169479" y="492558"/>
                  </a:lnTo>
                  <a:lnTo>
                    <a:pt x="124866" y="515343"/>
                  </a:lnTo>
                  <a:lnTo>
                    <a:pt x="96630" y="518481"/>
                  </a:lnTo>
                  <a:lnTo>
                    <a:pt x="41262" y="508083"/>
                  </a:lnTo>
                  <a:lnTo>
                    <a:pt x="0" y="4871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847248" y="5595997"/>
              <a:ext cx="270305" cy="251803"/>
            </a:xfrm>
            <a:custGeom>
              <a:avLst/>
              <a:gdLst/>
              <a:ahLst/>
              <a:cxnLst/>
              <a:rect l="0" t="0" r="0" b="0"/>
              <a:pathLst>
                <a:path w="270305" h="251803">
                  <a:moveTo>
                    <a:pt x="33940" y="26641"/>
                  </a:moveTo>
                  <a:lnTo>
                    <a:pt x="24517" y="73474"/>
                  </a:lnTo>
                  <a:lnTo>
                    <a:pt x="22134" y="117535"/>
                  </a:lnTo>
                  <a:lnTo>
                    <a:pt x="17013" y="163525"/>
                  </a:lnTo>
                  <a:lnTo>
                    <a:pt x="9659" y="207832"/>
                  </a:lnTo>
                  <a:lnTo>
                    <a:pt x="0" y="251802"/>
                  </a:lnTo>
                  <a:lnTo>
                    <a:pt x="8841" y="196549"/>
                  </a:lnTo>
                  <a:lnTo>
                    <a:pt x="24980" y="133860"/>
                  </a:lnTo>
                  <a:lnTo>
                    <a:pt x="49059" y="75168"/>
                  </a:lnTo>
                  <a:lnTo>
                    <a:pt x="84492" y="21669"/>
                  </a:lnTo>
                  <a:lnTo>
                    <a:pt x="95064" y="18756"/>
                  </a:lnTo>
                  <a:lnTo>
                    <a:pt x="106682" y="21384"/>
                  </a:lnTo>
                  <a:lnTo>
                    <a:pt x="118998" y="27707"/>
                  </a:lnTo>
                  <a:lnTo>
                    <a:pt x="136744" y="46920"/>
                  </a:lnTo>
                  <a:lnTo>
                    <a:pt x="143610" y="58442"/>
                  </a:lnTo>
                  <a:lnTo>
                    <a:pt x="153272" y="111052"/>
                  </a:lnTo>
                  <a:lnTo>
                    <a:pt x="148856" y="167604"/>
                  </a:lnTo>
                  <a:lnTo>
                    <a:pt x="130620" y="215676"/>
                  </a:lnTo>
                  <a:lnTo>
                    <a:pt x="105920" y="251587"/>
                  </a:lnTo>
                  <a:lnTo>
                    <a:pt x="101732" y="251255"/>
                  </a:lnTo>
                  <a:lnTo>
                    <a:pt x="101140" y="230573"/>
                  </a:lnTo>
                  <a:lnTo>
                    <a:pt x="109373" y="176103"/>
                  </a:lnTo>
                  <a:lnTo>
                    <a:pt x="125357" y="133695"/>
                  </a:lnTo>
                  <a:lnTo>
                    <a:pt x="155989" y="71056"/>
                  </a:lnTo>
                  <a:lnTo>
                    <a:pt x="176545" y="35717"/>
                  </a:lnTo>
                  <a:lnTo>
                    <a:pt x="200916" y="9854"/>
                  </a:lnTo>
                  <a:lnTo>
                    <a:pt x="213813" y="3262"/>
                  </a:lnTo>
                  <a:lnTo>
                    <a:pt x="240331" y="0"/>
                  </a:lnTo>
                  <a:lnTo>
                    <a:pt x="250754" y="4310"/>
                  </a:lnTo>
                  <a:lnTo>
                    <a:pt x="266398" y="21286"/>
                  </a:lnTo>
                  <a:lnTo>
                    <a:pt x="270304" y="52192"/>
                  </a:lnTo>
                  <a:lnTo>
                    <a:pt x="263937" y="108354"/>
                  </a:lnTo>
                  <a:lnTo>
                    <a:pt x="252402" y="155464"/>
                  </a:lnTo>
                  <a:lnTo>
                    <a:pt x="239608" y="1911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095089" y="5440427"/>
              <a:ext cx="567638" cy="413043"/>
            </a:xfrm>
            <a:custGeom>
              <a:avLst/>
              <a:gdLst/>
              <a:ahLst/>
              <a:cxnLst/>
              <a:rect l="0" t="0" r="0" b="0"/>
              <a:pathLst>
                <a:path w="567638" h="413043">
                  <a:moveTo>
                    <a:pt x="142590" y="154788"/>
                  </a:moveTo>
                  <a:lnTo>
                    <a:pt x="135311" y="132952"/>
                  </a:lnTo>
                  <a:lnTo>
                    <a:pt x="128596" y="131090"/>
                  </a:lnTo>
                  <a:lnTo>
                    <a:pt x="108948" y="141209"/>
                  </a:lnTo>
                  <a:lnTo>
                    <a:pt x="70041" y="194368"/>
                  </a:lnTo>
                  <a:lnTo>
                    <a:pt x="37077" y="250460"/>
                  </a:lnTo>
                  <a:lnTo>
                    <a:pt x="15444" y="305551"/>
                  </a:lnTo>
                  <a:lnTo>
                    <a:pt x="1152" y="354006"/>
                  </a:lnTo>
                  <a:lnTo>
                    <a:pt x="0" y="385012"/>
                  </a:lnTo>
                  <a:lnTo>
                    <a:pt x="1826" y="399679"/>
                  </a:lnTo>
                  <a:lnTo>
                    <a:pt x="7614" y="407933"/>
                  </a:lnTo>
                  <a:lnTo>
                    <a:pt x="16042" y="411913"/>
                  </a:lnTo>
                  <a:lnTo>
                    <a:pt x="26232" y="413042"/>
                  </a:lnTo>
                  <a:lnTo>
                    <a:pt x="36072" y="409225"/>
                  </a:lnTo>
                  <a:lnTo>
                    <a:pt x="64479" y="382016"/>
                  </a:lnTo>
                  <a:lnTo>
                    <a:pt x="101374" y="327814"/>
                  </a:lnTo>
                  <a:lnTo>
                    <a:pt x="124792" y="272580"/>
                  </a:lnTo>
                  <a:lnTo>
                    <a:pt x="145442" y="212034"/>
                  </a:lnTo>
                  <a:lnTo>
                    <a:pt x="166795" y="159562"/>
                  </a:lnTo>
                  <a:lnTo>
                    <a:pt x="172438" y="144260"/>
                  </a:lnTo>
                  <a:lnTo>
                    <a:pt x="174676" y="143199"/>
                  </a:lnTo>
                  <a:lnTo>
                    <a:pt x="170548" y="185379"/>
                  </a:lnTo>
                  <a:lnTo>
                    <a:pt x="163649" y="230846"/>
                  </a:lnTo>
                  <a:lnTo>
                    <a:pt x="159567" y="277461"/>
                  </a:lnTo>
                  <a:lnTo>
                    <a:pt x="159276" y="322046"/>
                  </a:lnTo>
                  <a:lnTo>
                    <a:pt x="164225" y="362175"/>
                  </a:lnTo>
                  <a:lnTo>
                    <a:pt x="170725" y="373790"/>
                  </a:lnTo>
                  <a:lnTo>
                    <a:pt x="179628" y="380010"/>
                  </a:lnTo>
                  <a:lnTo>
                    <a:pt x="190134" y="382633"/>
                  </a:lnTo>
                  <a:lnTo>
                    <a:pt x="201709" y="378288"/>
                  </a:lnTo>
                  <a:lnTo>
                    <a:pt x="226757" y="357209"/>
                  </a:lnTo>
                  <a:lnTo>
                    <a:pt x="266553" y="303803"/>
                  </a:lnTo>
                  <a:lnTo>
                    <a:pt x="292733" y="254294"/>
                  </a:lnTo>
                  <a:lnTo>
                    <a:pt x="326174" y="193572"/>
                  </a:lnTo>
                  <a:lnTo>
                    <a:pt x="353056" y="134626"/>
                  </a:lnTo>
                  <a:lnTo>
                    <a:pt x="378795" y="79412"/>
                  </a:lnTo>
                  <a:lnTo>
                    <a:pt x="401913" y="19038"/>
                  </a:lnTo>
                  <a:lnTo>
                    <a:pt x="408668" y="0"/>
                  </a:lnTo>
                  <a:lnTo>
                    <a:pt x="388647" y="60986"/>
                  </a:lnTo>
                  <a:lnTo>
                    <a:pt x="371397" y="112776"/>
                  </a:lnTo>
                  <a:lnTo>
                    <a:pt x="357019" y="160492"/>
                  </a:lnTo>
                  <a:lnTo>
                    <a:pt x="345550" y="212168"/>
                  </a:lnTo>
                  <a:lnTo>
                    <a:pt x="343499" y="257480"/>
                  </a:lnTo>
                  <a:lnTo>
                    <a:pt x="349190" y="294884"/>
                  </a:lnTo>
                  <a:lnTo>
                    <a:pt x="361875" y="321664"/>
                  </a:lnTo>
                  <a:lnTo>
                    <a:pt x="369524" y="326978"/>
                  </a:lnTo>
                  <a:lnTo>
                    <a:pt x="377670" y="327473"/>
                  </a:lnTo>
                  <a:lnTo>
                    <a:pt x="386147" y="324756"/>
                  </a:lnTo>
                  <a:lnTo>
                    <a:pt x="403692" y="305487"/>
                  </a:lnTo>
                  <a:lnTo>
                    <a:pt x="434763" y="256316"/>
                  </a:lnTo>
                  <a:lnTo>
                    <a:pt x="464789" y="201629"/>
                  </a:lnTo>
                  <a:lnTo>
                    <a:pt x="483335" y="148354"/>
                  </a:lnTo>
                  <a:lnTo>
                    <a:pt x="498478" y="88389"/>
                  </a:lnTo>
                  <a:lnTo>
                    <a:pt x="512614" y="36089"/>
                  </a:lnTo>
                  <a:lnTo>
                    <a:pt x="517244" y="20811"/>
                  </a:lnTo>
                  <a:lnTo>
                    <a:pt x="517283" y="13672"/>
                  </a:lnTo>
                  <a:lnTo>
                    <a:pt x="514263" y="11960"/>
                  </a:lnTo>
                  <a:lnTo>
                    <a:pt x="509202" y="13866"/>
                  </a:lnTo>
                  <a:lnTo>
                    <a:pt x="499517" y="28171"/>
                  </a:lnTo>
                  <a:lnTo>
                    <a:pt x="476287" y="87614"/>
                  </a:lnTo>
                  <a:lnTo>
                    <a:pt x="457959" y="141351"/>
                  </a:lnTo>
                  <a:lnTo>
                    <a:pt x="444240" y="194480"/>
                  </a:lnTo>
                  <a:lnTo>
                    <a:pt x="438144" y="239462"/>
                  </a:lnTo>
                  <a:lnTo>
                    <a:pt x="444801" y="297522"/>
                  </a:lnTo>
                  <a:lnTo>
                    <a:pt x="457691" y="329439"/>
                  </a:lnTo>
                  <a:lnTo>
                    <a:pt x="469964" y="339778"/>
                  </a:lnTo>
                  <a:lnTo>
                    <a:pt x="519061" y="354329"/>
                  </a:lnTo>
                  <a:lnTo>
                    <a:pt x="567637" y="3604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716659" y="6006552"/>
            <a:ext cx="712978" cy="593817"/>
            <a:chOff x="4716659" y="6006552"/>
            <a:chExt cx="712978" cy="593817"/>
          </a:xfrm>
        </p:grpSpPr>
        <p:sp>
          <p:nvSpPr>
            <p:cNvPr id="63" name="Freeform 62"/>
            <p:cNvSpPr/>
            <p:nvPr/>
          </p:nvSpPr>
          <p:spPr>
            <a:xfrm>
              <a:off x="4716659" y="6006552"/>
              <a:ext cx="176820" cy="473236"/>
            </a:xfrm>
            <a:custGeom>
              <a:avLst/>
              <a:gdLst/>
              <a:ahLst/>
              <a:cxnLst/>
              <a:rect l="0" t="0" r="0" b="0"/>
              <a:pathLst>
                <a:path w="176820" h="473236">
                  <a:moveTo>
                    <a:pt x="27417" y="0"/>
                  </a:moveTo>
                  <a:lnTo>
                    <a:pt x="8571" y="45308"/>
                  </a:lnTo>
                  <a:lnTo>
                    <a:pt x="2536" y="107541"/>
                  </a:lnTo>
                  <a:lnTo>
                    <a:pt x="1124" y="162564"/>
                  </a:lnTo>
                  <a:lnTo>
                    <a:pt x="496" y="222566"/>
                  </a:lnTo>
                  <a:lnTo>
                    <a:pt x="217" y="281734"/>
                  </a:lnTo>
                  <a:lnTo>
                    <a:pt x="93" y="333422"/>
                  </a:lnTo>
                  <a:lnTo>
                    <a:pt x="38" y="381786"/>
                  </a:lnTo>
                  <a:lnTo>
                    <a:pt x="14" y="427148"/>
                  </a:lnTo>
                  <a:lnTo>
                    <a:pt x="0" y="473235"/>
                  </a:lnTo>
                  <a:lnTo>
                    <a:pt x="7274" y="415688"/>
                  </a:lnTo>
                  <a:lnTo>
                    <a:pt x="11800" y="356934"/>
                  </a:lnTo>
                  <a:lnTo>
                    <a:pt x="20984" y="313523"/>
                  </a:lnTo>
                  <a:lnTo>
                    <a:pt x="43285" y="250320"/>
                  </a:lnTo>
                  <a:lnTo>
                    <a:pt x="61892" y="214849"/>
                  </a:lnTo>
                  <a:lnTo>
                    <a:pt x="85396" y="188928"/>
                  </a:lnTo>
                  <a:lnTo>
                    <a:pt x="99586" y="182320"/>
                  </a:lnTo>
                  <a:lnTo>
                    <a:pt x="131603" y="179041"/>
                  </a:lnTo>
                  <a:lnTo>
                    <a:pt x="144102" y="184869"/>
                  </a:lnTo>
                  <a:lnTo>
                    <a:pt x="162051" y="207596"/>
                  </a:lnTo>
                  <a:lnTo>
                    <a:pt x="173443" y="269209"/>
                  </a:lnTo>
                  <a:lnTo>
                    <a:pt x="176819" y="330799"/>
                  </a:lnTo>
                  <a:lnTo>
                    <a:pt x="173546" y="356752"/>
                  </a:lnTo>
                  <a:lnTo>
                    <a:pt x="164529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969266" y="6145043"/>
              <a:ext cx="142247" cy="455326"/>
            </a:xfrm>
            <a:custGeom>
              <a:avLst/>
              <a:gdLst/>
              <a:ahLst/>
              <a:cxnLst/>
              <a:rect l="0" t="0" r="0" b="0"/>
              <a:pathLst>
                <a:path w="142247" h="455326">
                  <a:moveTo>
                    <a:pt x="7900" y="26043"/>
                  </a:moveTo>
                  <a:lnTo>
                    <a:pt x="6376" y="71352"/>
                  </a:lnTo>
                  <a:lnTo>
                    <a:pt x="0" y="129014"/>
                  </a:lnTo>
                  <a:lnTo>
                    <a:pt x="6406" y="183847"/>
                  </a:lnTo>
                  <a:lnTo>
                    <a:pt x="13838" y="215009"/>
                  </a:lnTo>
                  <a:lnTo>
                    <a:pt x="20999" y="222100"/>
                  </a:lnTo>
                  <a:lnTo>
                    <a:pt x="30344" y="223780"/>
                  </a:lnTo>
                  <a:lnTo>
                    <a:pt x="41144" y="221854"/>
                  </a:lnTo>
                  <a:lnTo>
                    <a:pt x="49868" y="214475"/>
                  </a:lnTo>
                  <a:lnTo>
                    <a:pt x="78878" y="158848"/>
                  </a:lnTo>
                  <a:lnTo>
                    <a:pt x="106219" y="96457"/>
                  </a:lnTo>
                  <a:lnTo>
                    <a:pt x="121499" y="46737"/>
                  </a:lnTo>
                  <a:lnTo>
                    <a:pt x="135676" y="690"/>
                  </a:lnTo>
                  <a:lnTo>
                    <a:pt x="138788" y="0"/>
                  </a:lnTo>
                  <a:lnTo>
                    <a:pt x="142246" y="23609"/>
                  </a:lnTo>
                  <a:lnTo>
                    <a:pt x="135043" y="81930"/>
                  </a:lnTo>
                  <a:lnTo>
                    <a:pt x="132409" y="132825"/>
                  </a:lnTo>
                  <a:lnTo>
                    <a:pt x="131629" y="188023"/>
                  </a:lnTo>
                  <a:lnTo>
                    <a:pt x="131447" y="230068"/>
                  </a:lnTo>
                  <a:lnTo>
                    <a:pt x="127303" y="282271"/>
                  </a:lnTo>
                  <a:lnTo>
                    <a:pt x="121907" y="337973"/>
                  </a:lnTo>
                  <a:lnTo>
                    <a:pt x="119508" y="388120"/>
                  </a:lnTo>
                  <a:lnTo>
                    <a:pt x="110879" y="444621"/>
                  </a:lnTo>
                  <a:lnTo>
                    <a:pt x="105499" y="452871"/>
                  </a:lnTo>
                  <a:lnTo>
                    <a:pt x="98865" y="455325"/>
                  </a:lnTo>
                  <a:lnTo>
                    <a:pt x="91395" y="453913"/>
                  </a:lnTo>
                  <a:lnTo>
                    <a:pt x="84892" y="445356"/>
                  </a:lnTo>
                  <a:lnTo>
                    <a:pt x="63509" y="385012"/>
                  </a:lnTo>
                  <a:lnTo>
                    <a:pt x="56990" y="356213"/>
                  </a:lnTo>
                  <a:lnTo>
                    <a:pt x="61887" y="308210"/>
                  </a:lnTo>
                  <a:lnTo>
                    <a:pt x="68965" y="257586"/>
                  </a:lnTo>
                  <a:lnTo>
                    <a:pt x="81516" y="198244"/>
                  </a:lnTo>
                  <a:lnTo>
                    <a:pt x="99880" y="135219"/>
                  </a:lnTo>
                  <a:lnTo>
                    <a:pt x="103879" y="1220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141700" y="6063357"/>
              <a:ext cx="145086" cy="490448"/>
            </a:xfrm>
            <a:custGeom>
              <a:avLst/>
              <a:gdLst/>
              <a:ahLst/>
              <a:cxnLst/>
              <a:rect l="0" t="0" r="0" b="0"/>
              <a:pathLst>
                <a:path w="145086" h="490448">
                  <a:moveTo>
                    <a:pt x="41134" y="135151"/>
                  </a:moveTo>
                  <a:lnTo>
                    <a:pt x="41134" y="181984"/>
                  </a:lnTo>
                  <a:lnTo>
                    <a:pt x="41134" y="226046"/>
                  </a:lnTo>
                  <a:lnTo>
                    <a:pt x="41134" y="276098"/>
                  </a:lnTo>
                  <a:lnTo>
                    <a:pt x="42658" y="324242"/>
                  </a:lnTo>
                  <a:lnTo>
                    <a:pt x="50557" y="381612"/>
                  </a:lnTo>
                  <a:lnTo>
                    <a:pt x="52940" y="429029"/>
                  </a:lnTo>
                  <a:lnTo>
                    <a:pt x="47002" y="485278"/>
                  </a:lnTo>
                  <a:lnTo>
                    <a:pt x="45046" y="490447"/>
                  </a:lnTo>
                  <a:lnTo>
                    <a:pt x="43742" y="487798"/>
                  </a:lnTo>
                  <a:lnTo>
                    <a:pt x="41649" y="432484"/>
                  </a:lnTo>
                  <a:lnTo>
                    <a:pt x="41287" y="377458"/>
                  </a:lnTo>
                  <a:lnTo>
                    <a:pt x="33901" y="329839"/>
                  </a:lnTo>
                  <a:lnTo>
                    <a:pt x="36621" y="279505"/>
                  </a:lnTo>
                  <a:lnTo>
                    <a:pt x="39797" y="225997"/>
                  </a:lnTo>
                  <a:lnTo>
                    <a:pt x="44602" y="181621"/>
                  </a:lnTo>
                  <a:lnTo>
                    <a:pt x="51816" y="135999"/>
                  </a:lnTo>
                  <a:lnTo>
                    <a:pt x="64443" y="81574"/>
                  </a:lnTo>
                  <a:lnTo>
                    <a:pt x="73330" y="40244"/>
                  </a:lnTo>
                  <a:lnTo>
                    <a:pt x="80879" y="24652"/>
                  </a:lnTo>
                  <a:lnTo>
                    <a:pt x="101456" y="3266"/>
                  </a:lnTo>
                  <a:lnTo>
                    <a:pt x="111818" y="0"/>
                  </a:lnTo>
                  <a:lnTo>
                    <a:pt x="121773" y="870"/>
                  </a:lnTo>
                  <a:lnTo>
                    <a:pt x="131457" y="4497"/>
                  </a:lnTo>
                  <a:lnTo>
                    <a:pt x="137912" y="13009"/>
                  </a:lnTo>
                  <a:lnTo>
                    <a:pt x="145085" y="38717"/>
                  </a:lnTo>
                  <a:lnTo>
                    <a:pt x="141845" y="94729"/>
                  </a:lnTo>
                  <a:lnTo>
                    <a:pt x="127028" y="137499"/>
                  </a:lnTo>
                  <a:lnTo>
                    <a:pt x="92991" y="200340"/>
                  </a:lnTo>
                  <a:lnTo>
                    <a:pt x="47823" y="261611"/>
                  </a:lnTo>
                  <a:lnTo>
                    <a:pt x="0" y="2996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388502" y="6088819"/>
              <a:ext cx="41135" cy="54846"/>
            </a:xfrm>
            <a:custGeom>
              <a:avLst/>
              <a:gdLst/>
              <a:ahLst/>
              <a:cxnLst/>
              <a:rect l="0" t="0" r="0" b="0"/>
              <a:pathLst>
                <a:path w="41135" h="54846">
                  <a:moveTo>
                    <a:pt x="41134" y="0"/>
                  </a:moveTo>
                  <a:lnTo>
                    <a:pt x="0" y="548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623215" y="6061396"/>
            <a:ext cx="394168" cy="414451"/>
            <a:chOff x="3623215" y="6061396"/>
            <a:chExt cx="394168" cy="414451"/>
          </a:xfrm>
        </p:grpSpPr>
        <p:sp>
          <p:nvSpPr>
            <p:cNvPr id="68" name="Freeform 67"/>
            <p:cNvSpPr/>
            <p:nvPr/>
          </p:nvSpPr>
          <p:spPr>
            <a:xfrm>
              <a:off x="3623215" y="6081540"/>
              <a:ext cx="188500" cy="394307"/>
            </a:xfrm>
            <a:custGeom>
              <a:avLst/>
              <a:gdLst/>
              <a:ahLst/>
              <a:cxnLst/>
              <a:rect l="0" t="0" r="0" b="0"/>
              <a:pathLst>
                <a:path w="188500" h="394307">
                  <a:moveTo>
                    <a:pt x="188499" y="7279"/>
                  </a:moveTo>
                  <a:lnTo>
                    <a:pt x="166663" y="0"/>
                  </a:lnTo>
                  <a:lnTo>
                    <a:pt x="143754" y="490"/>
                  </a:lnTo>
                  <a:lnTo>
                    <a:pt x="119862" y="7308"/>
                  </a:lnTo>
                  <a:lnTo>
                    <a:pt x="62981" y="45050"/>
                  </a:lnTo>
                  <a:lnTo>
                    <a:pt x="1729" y="98793"/>
                  </a:lnTo>
                  <a:lnTo>
                    <a:pt x="0" y="106375"/>
                  </a:lnTo>
                  <a:lnTo>
                    <a:pt x="3418" y="112952"/>
                  </a:lnTo>
                  <a:lnTo>
                    <a:pt x="66905" y="158953"/>
                  </a:lnTo>
                  <a:lnTo>
                    <a:pt x="113021" y="194833"/>
                  </a:lnTo>
                  <a:lnTo>
                    <a:pt x="142098" y="229416"/>
                  </a:lnTo>
                  <a:lnTo>
                    <a:pt x="162732" y="275888"/>
                  </a:lnTo>
                  <a:lnTo>
                    <a:pt x="165367" y="306430"/>
                  </a:lnTo>
                  <a:lnTo>
                    <a:pt x="159937" y="335238"/>
                  </a:lnTo>
                  <a:lnTo>
                    <a:pt x="147366" y="363277"/>
                  </a:lnTo>
                  <a:lnTo>
                    <a:pt x="127561" y="382848"/>
                  </a:lnTo>
                  <a:lnTo>
                    <a:pt x="115881" y="390200"/>
                  </a:lnTo>
                  <a:lnTo>
                    <a:pt x="90715" y="394306"/>
                  </a:lnTo>
                  <a:lnTo>
                    <a:pt x="64296" y="389529"/>
                  </a:lnTo>
                  <a:lnTo>
                    <a:pt x="37319" y="377250"/>
                  </a:lnTo>
                  <a:lnTo>
                    <a:pt x="18220" y="357574"/>
                  </a:lnTo>
                  <a:lnTo>
                    <a:pt x="6177" y="332070"/>
                  </a:lnTo>
                  <a:lnTo>
                    <a:pt x="920" y="289546"/>
                  </a:lnTo>
                  <a:lnTo>
                    <a:pt x="2508" y="282294"/>
                  </a:lnTo>
                  <a:lnTo>
                    <a:pt x="10254" y="2677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881842" y="6061396"/>
              <a:ext cx="135541" cy="386887"/>
            </a:xfrm>
            <a:custGeom>
              <a:avLst/>
              <a:gdLst/>
              <a:ahLst/>
              <a:cxnLst/>
              <a:rect l="0" t="0" r="0" b="0"/>
              <a:pathLst>
                <a:path w="135541" h="386887">
                  <a:moveTo>
                    <a:pt x="80695" y="0"/>
                  </a:moveTo>
                  <a:lnTo>
                    <a:pt x="40013" y="48808"/>
                  </a:lnTo>
                  <a:lnTo>
                    <a:pt x="16336" y="102315"/>
                  </a:lnTo>
                  <a:lnTo>
                    <a:pt x="6387" y="144499"/>
                  </a:lnTo>
                  <a:lnTo>
                    <a:pt x="1966" y="188638"/>
                  </a:lnTo>
                  <a:lnTo>
                    <a:pt x="0" y="233647"/>
                  </a:lnTo>
                  <a:lnTo>
                    <a:pt x="2957" y="293687"/>
                  </a:lnTo>
                  <a:lnTo>
                    <a:pt x="17604" y="354919"/>
                  </a:lnTo>
                  <a:lnTo>
                    <a:pt x="24923" y="366107"/>
                  </a:lnTo>
                  <a:lnTo>
                    <a:pt x="45243" y="382602"/>
                  </a:lnTo>
                  <a:lnTo>
                    <a:pt x="69509" y="386886"/>
                  </a:lnTo>
                  <a:lnTo>
                    <a:pt x="82378" y="385895"/>
                  </a:lnTo>
                  <a:lnTo>
                    <a:pt x="104803" y="376670"/>
                  </a:lnTo>
                  <a:lnTo>
                    <a:pt x="135540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797085" y="6612021"/>
            <a:ext cx="891229" cy="900349"/>
            <a:chOff x="2797085" y="6612021"/>
            <a:chExt cx="891229" cy="900349"/>
          </a:xfrm>
        </p:grpSpPr>
        <p:sp>
          <p:nvSpPr>
            <p:cNvPr id="71" name="Freeform 70"/>
            <p:cNvSpPr/>
            <p:nvPr/>
          </p:nvSpPr>
          <p:spPr>
            <a:xfrm>
              <a:off x="2954221" y="6612021"/>
              <a:ext cx="214331" cy="424352"/>
            </a:xfrm>
            <a:custGeom>
              <a:avLst/>
              <a:gdLst/>
              <a:ahLst/>
              <a:cxnLst/>
              <a:rect l="0" t="0" r="0" b="0"/>
              <a:pathLst>
                <a:path w="214331" h="424352">
                  <a:moveTo>
                    <a:pt x="62243" y="0"/>
                  </a:moveTo>
                  <a:lnTo>
                    <a:pt x="47328" y="52871"/>
                  </a:lnTo>
                  <a:lnTo>
                    <a:pt x="40380" y="93577"/>
                  </a:lnTo>
                  <a:lnTo>
                    <a:pt x="37292" y="142139"/>
                  </a:lnTo>
                  <a:lnTo>
                    <a:pt x="31856" y="194191"/>
                  </a:lnTo>
                  <a:lnTo>
                    <a:pt x="24363" y="246271"/>
                  </a:lnTo>
                  <a:lnTo>
                    <a:pt x="15954" y="294809"/>
                  </a:lnTo>
                  <a:lnTo>
                    <a:pt x="11201" y="341772"/>
                  </a:lnTo>
                  <a:lnTo>
                    <a:pt x="4463" y="402913"/>
                  </a:lnTo>
                  <a:lnTo>
                    <a:pt x="0" y="424351"/>
                  </a:lnTo>
                  <a:lnTo>
                    <a:pt x="13402" y="365954"/>
                  </a:lnTo>
                  <a:lnTo>
                    <a:pt x="33384" y="310883"/>
                  </a:lnTo>
                  <a:lnTo>
                    <a:pt x="58601" y="255970"/>
                  </a:lnTo>
                  <a:lnTo>
                    <a:pt x="92649" y="201106"/>
                  </a:lnTo>
                  <a:lnTo>
                    <a:pt x="131683" y="153533"/>
                  </a:lnTo>
                  <a:lnTo>
                    <a:pt x="146623" y="146536"/>
                  </a:lnTo>
                  <a:lnTo>
                    <a:pt x="179474" y="146887"/>
                  </a:lnTo>
                  <a:lnTo>
                    <a:pt x="192195" y="152769"/>
                  </a:lnTo>
                  <a:lnTo>
                    <a:pt x="210392" y="171494"/>
                  </a:lnTo>
                  <a:lnTo>
                    <a:pt x="214330" y="182885"/>
                  </a:lnTo>
                  <a:lnTo>
                    <a:pt x="212595" y="223801"/>
                  </a:lnTo>
                  <a:lnTo>
                    <a:pt x="202432" y="282813"/>
                  </a:lnTo>
                  <a:lnTo>
                    <a:pt x="189772" y="343971"/>
                  </a:lnTo>
                  <a:lnTo>
                    <a:pt x="171933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239549" y="6776555"/>
              <a:ext cx="137140" cy="339523"/>
            </a:xfrm>
            <a:custGeom>
              <a:avLst/>
              <a:gdLst/>
              <a:ahLst/>
              <a:cxnLst/>
              <a:rect l="0" t="0" r="0" b="0"/>
              <a:pathLst>
                <a:path w="137140" h="339523">
                  <a:moveTo>
                    <a:pt x="23717" y="0"/>
                  </a:moveTo>
                  <a:lnTo>
                    <a:pt x="8802" y="48808"/>
                  </a:lnTo>
                  <a:lnTo>
                    <a:pt x="0" y="98253"/>
                  </a:lnTo>
                  <a:lnTo>
                    <a:pt x="988" y="130506"/>
                  </a:lnTo>
                  <a:lnTo>
                    <a:pt x="11584" y="154996"/>
                  </a:lnTo>
                  <a:lnTo>
                    <a:pt x="20199" y="161223"/>
                  </a:lnTo>
                  <a:lnTo>
                    <a:pt x="30512" y="163850"/>
                  </a:lnTo>
                  <a:lnTo>
                    <a:pt x="41958" y="164079"/>
                  </a:lnTo>
                  <a:lnTo>
                    <a:pt x="52636" y="159660"/>
                  </a:lnTo>
                  <a:lnTo>
                    <a:pt x="82221" y="131606"/>
                  </a:lnTo>
                  <a:lnTo>
                    <a:pt x="108761" y="92824"/>
                  </a:lnTo>
                  <a:lnTo>
                    <a:pt x="121437" y="60553"/>
                  </a:lnTo>
                  <a:lnTo>
                    <a:pt x="126951" y="58650"/>
                  </a:lnTo>
                  <a:lnTo>
                    <a:pt x="132149" y="66523"/>
                  </a:lnTo>
                  <a:lnTo>
                    <a:pt x="137139" y="80912"/>
                  </a:lnTo>
                  <a:lnTo>
                    <a:pt x="136882" y="137557"/>
                  </a:lnTo>
                  <a:lnTo>
                    <a:pt x="134951" y="180475"/>
                  </a:lnTo>
                  <a:lnTo>
                    <a:pt x="132569" y="224941"/>
                  </a:lnTo>
                  <a:lnTo>
                    <a:pt x="126432" y="270095"/>
                  </a:lnTo>
                  <a:lnTo>
                    <a:pt x="107134" y="323783"/>
                  </a:lnTo>
                  <a:lnTo>
                    <a:pt x="97610" y="333163"/>
                  </a:lnTo>
                  <a:lnTo>
                    <a:pt x="86690" y="337892"/>
                  </a:lnTo>
                  <a:lnTo>
                    <a:pt x="74840" y="339522"/>
                  </a:lnTo>
                  <a:lnTo>
                    <a:pt x="65416" y="334515"/>
                  </a:lnTo>
                  <a:lnTo>
                    <a:pt x="50883" y="312700"/>
                  </a:lnTo>
                  <a:lnTo>
                    <a:pt x="47471" y="278629"/>
                  </a:lnTo>
                  <a:lnTo>
                    <a:pt x="52556" y="239618"/>
                  </a:lnTo>
                  <a:lnTo>
                    <a:pt x="72549" y="184920"/>
                  </a:lnTo>
                  <a:lnTo>
                    <a:pt x="105984" y="123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386667" y="6721537"/>
              <a:ext cx="208072" cy="355525"/>
            </a:xfrm>
            <a:custGeom>
              <a:avLst/>
              <a:gdLst/>
              <a:ahLst/>
              <a:cxnLst/>
              <a:rect l="0" t="0" r="0" b="0"/>
              <a:pathLst>
                <a:path w="208072" h="355525">
                  <a:moveTo>
                    <a:pt x="109689" y="150997"/>
                  </a:moveTo>
                  <a:lnTo>
                    <a:pt x="108166" y="196306"/>
                  </a:lnTo>
                  <a:lnTo>
                    <a:pt x="98743" y="253967"/>
                  </a:lnTo>
                  <a:lnTo>
                    <a:pt x="86302" y="310324"/>
                  </a:lnTo>
                  <a:lnTo>
                    <a:pt x="77459" y="347242"/>
                  </a:lnTo>
                  <a:lnTo>
                    <a:pt x="72968" y="354954"/>
                  </a:lnTo>
                  <a:lnTo>
                    <a:pt x="68450" y="355524"/>
                  </a:lnTo>
                  <a:lnTo>
                    <a:pt x="63915" y="351334"/>
                  </a:lnTo>
                  <a:lnTo>
                    <a:pt x="57532" y="309042"/>
                  </a:lnTo>
                  <a:lnTo>
                    <a:pt x="56039" y="265419"/>
                  </a:lnTo>
                  <a:lnTo>
                    <a:pt x="56899" y="220133"/>
                  </a:lnTo>
                  <a:lnTo>
                    <a:pt x="65948" y="168943"/>
                  </a:lnTo>
                  <a:lnTo>
                    <a:pt x="79802" y="121782"/>
                  </a:lnTo>
                  <a:lnTo>
                    <a:pt x="102527" y="63967"/>
                  </a:lnTo>
                  <a:lnTo>
                    <a:pt x="119709" y="31573"/>
                  </a:lnTo>
                  <a:lnTo>
                    <a:pt x="141565" y="10067"/>
                  </a:lnTo>
                  <a:lnTo>
                    <a:pt x="153792" y="2198"/>
                  </a:lnTo>
                  <a:lnTo>
                    <a:pt x="164990" y="0"/>
                  </a:lnTo>
                  <a:lnTo>
                    <a:pt x="175502" y="1581"/>
                  </a:lnTo>
                  <a:lnTo>
                    <a:pt x="185557" y="5683"/>
                  </a:lnTo>
                  <a:lnTo>
                    <a:pt x="200792" y="22427"/>
                  </a:lnTo>
                  <a:lnTo>
                    <a:pt x="206988" y="33291"/>
                  </a:lnTo>
                  <a:lnTo>
                    <a:pt x="208071" y="46627"/>
                  </a:lnTo>
                  <a:lnTo>
                    <a:pt x="201150" y="77695"/>
                  </a:lnTo>
                  <a:lnTo>
                    <a:pt x="172844" y="122169"/>
                  </a:lnTo>
                  <a:lnTo>
                    <a:pt x="123893" y="177030"/>
                  </a:lnTo>
                  <a:lnTo>
                    <a:pt x="103815" y="194560"/>
                  </a:lnTo>
                  <a:lnTo>
                    <a:pt x="40360" y="230518"/>
                  </a:lnTo>
                  <a:lnTo>
                    <a:pt x="0" y="2469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797085" y="6988656"/>
              <a:ext cx="891229" cy="48413"/>
            </a:xfrm>
            <a:custGeom>
              <a:avLst/>
              <a:gdLst/>
              <a:ahLst/>
              <a:cxnLst/>
              <a:rect l="0" t="0" r="0" b="0"/>
              <a:pathLst>
                <a:path w="891229" h="48413">
                  <a:moveTo>
                    <a:pt x="0" y="7278"/>
                  </a:moveTo>
                  <a:lnTo>
                    <a:pt x="21836" y="0"/>
                  </a:lnTo>
                  <a:lnTo>
                    <a:pt x="81107" y="4261"/>
                  </a:lnTo>
                  <a:lnTo>
                    <a:pt x="138123" y="6384"/>
                  </a:lnTo>
                  <a:lnTo>
                    <a:pt x="191390" y="6881"/>
                  </a:lnTo>
                  <a:lnTo>
                    <a:pt x="238424" y="7101"/>
                  </a:lnTo>
                  <a:lnTo>
                    <a:pt x="281165" y="7200"/>
                  </a:lnTo>
                  <a:lnTo>
                    <a:pt x="325552" y="7243"/>
                  </a:lnTo>
                  <a:lnTo>
                    <a:pt x="386088" y="14547"/>
                  </a:lnTo>
                  <a:lnTo>
                    <a:pt x="428045" y="18126"/>
                  </a:lnTo>
                  <a:lnTo>
                    <a:pt x="490429" y="20141"/>
                  </a:lnTo>
                  <a:lnTo>
                    <a:pt x="551570" y="20738"/>
                  </a:lnTo>
                  <a:lnTo>
                    <a:pt x="613867" y="20915"/>
                  </a:lnTo>
                  <a:lnTo>
                    <a:pt x="670919" y="25031"/>
                  </a:lnTo>
                  <a:lnTo>
                    <a:pt x="726418" y="31836"/>
                  </a:lnTo>
                  <a:lnTo>
                    <a:pt x="781457" y="33853"/>
                  </a:lnTo>
                  <a:lnTo>
                    <a:pt x="836359" y="38513"/>
                  </a:lnTo>
                  <a:lnTo>
                    <a:pt x="891228" y="484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893064" y="7160469"/>
              <a:ext cx="246802" cy="351901"/>
            </a:xfrm>
            <a:custGeom>
              <a:avLst/>
              <a:gdLst/>
              <a:ahLst/>
              <a:cxnLst/>
              <a:rect l="0" t="0" r="0" b="0"/>
              <a:pathLst>
                <a:path w="246802" h="351901">
                  <a:moveTo>
                    <a:pt x="246801" y="0"/>
                  </a:moveTo>
                  <a:lnTo>
                    <a:pt x="191204" y="4063"/>
                  </a:lnTo>
                  <a:lnTo>
                    <a:pt x="136963" y="19084"/>
                  </a:lnTo>
                  <a:lnTo>
                    <a:pt x="79388" y="56154"/>
                  </a:lnTo>
                  <a:lnTo>
                    <a:pt x="66637" y="64858"/>
                  </a:lnTo>
                  <a:lnTo>
                    <a:pt x="59659" y="75231"/>
                  </a:lnTo>
                  <a:lnTo>
                    <a:pt x="55969" y="98946"/>
                  </a:lnTo>
                  <a:lnTo>
                    <a:pt x="60164" y="108621"/>
                  </a:lnTo>
                  <a:lnTo>
                    <a:pt x="99737" y="139158"/>
                  </a:lnTo>
                  <a:lnTo>
                    <a:pt x="151565" y="181358"/>
                  </a:lnTo>
                  <a:lnTo>
                    <a:pt x="184897" y="213023"/>
                  </a:lnTo>
                  <a:lnTo>
                    <a:pt x="190297" y="227329"/>
                  </a:lnTo>
                  <a:lnTo>
                    <a:pt x="192235" y="263538"/>
                  </a:lnTo>
                  <a:lnTo>
                    <a:pt x="177481" y="312191"/>
                  </a:lnTo>
                  <a:lnTo>
                    <a:pt x="158101" y="333247"/>
                  </a:lnTo>
                  <a:lnTo>
                    <a:pt x="146534" y="340996"/>
                  </a:lnTo>
                  <a:lnTo>
                    <a:pt x="93861" y="351900"/>
                  </a:lnTo>
                  <a:lnTo>
                    <a:pt x="64060" y="346326"/>
                  </a:lnTo>
                  <a:lnTo>
                    <a:pt x="40658" y="332168"/>
                  </a:lnTo>
                  <a:lnTo>
                    <a:pt x="13401" y="301549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251995" y="7078202"/>
              <a:ext cx="134673" cy="383914"/>
            </a:xfrm>
            <a:custGeom>
              <a:avLst/>
              <a:gdLst/>
              <a:ahLst/>
              <a:cxnLst/>
              <a:rect l="0" t="0" r="0" b="0"/>
              <a:pathLst>
                <a:path w="134673" h="383914">
                  <a:moveTo>
                    <a:pt x="79827" y="0"/>
                  </a:moveTo>
                  <a:lnTo>
                    <a:pt x="65269" y="14557"/>
                  </a:lnTo>
                  <a:lnTo>
                    <a:pt x="43999" y="67143"/>
                  </a:lnTo>
                  <a:lnTo>
                    <a:pt x="28247" y="112317"/>
                  </a:lnTo>
                  <a:lnTo>
                    <a:pt x="8006" y="171069"/>
                  </a:lnTo>
                  <a:lnTo>
                    <a:pt x="655" y="227748"/>
                  </a:lnTo>
                  <a:lnTo>
                    <a:pt x="0" y="281612"/>
                  </a:lnTo>
                  <a:lnTo>
                    <a:pt x="5246" y="312548"/>
                  </a:lnTo>
                  <a:lnTo>
                    <a:pt x="24043" y="348380"/>
                  </a:lnTo>
                  <a:lnTo>
                    <a:pt x="44370" y="364565"/>
                  </a:lnTo>
                  <a:lnTo>
                    <a:pt x="70162" y="375314"/>
                  </a:lnTo>
                  <a:lnTo>
                    <a:pt x="120124" y="382215"/>
                  </a:lnTo>
                  <a:lnTo>
                    <a:pt x="134672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072227" y="6576269"/>
            <a:ext cx="973496" cy="1055764"/>
            <a:chOff x="4072227" y="6576269"/>
            <a:chExt cx="973496" cy="1055764"/>
          </a:xfrm>
        </p:grpSpPr>
        <p:sp>
          <p:nvSpPr>
            <p:cNvPr id="78" name="Freeform 77"/>
            <p:cNvSpPr/>
            <p:nvPr/>
          </p:nvSpPr>
          <p:spPr>
            <a:xfrm>
              <a:off x="4250472" y="6576269"/>
              <a:ext cx="95980" cy="438760"/>
            </a:xfrm>
            <a:custGeom>
              <a:avLst/>
              <a:gdLst/>
              <a:ahLst/>
              <a:cxnLst/>
              <a:rect l="0" t="0" r="0" b="0"/>
              <a:pathLst>
                <a:path w="95980" h="438760">
                  <a:moveTo>
                    <a:pt x="95979" y="0"/>
                  </a:moveTo>
                  <a:lnTo>
                    <a:pt x="85127" y="48807"/>
                  </a:lnTo>
                  <a:lnTo>
                    <a:pt x="75554" y="108497"/>
                  </a:lnTo>
                  <a:lnTo>
                    <a:pt x="58992" y="168870"/>
                  </a:lnTo>
                  <a:lnTo>
                    <a:pt x="50086" y="213689"/>
                  </a:lnTo>
                  <a:lnTo>
                    <a:pt x="41050" y="260015"/>
                  </a:lnTo>
                  <a:lnTo>
                    <a:pt x="27398" y="320796"/>
                  </a:lnTo>
                  <a:lnTo>
                    <a:pt x="13704" y="371814"/>
                  </a:lnTo>
                  <a:lnTo>
                    <a:pt x="4061" y="413337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378007" y="6576269"/>
              <a:ext cx="179546" cy="425049"/>
            </a:xfrm>
            <a:custGeom>
              <a:avLst/>
              <a:gdLst/>
              <a:ahLst/>
              <a:cxnLst/>
              <a:rect l="0" t="0" r="0" b="0"/>
              <a:pathLst>
                <a:path w="179546" h="425049">
                  <a:moveTo>
                    <a:pt x="91845" y="0"/>
                  </a:moveTo>
                  <a:lnTo>
                    <a:pt x="80898" y="56256"/>
                  </a:lnTo>
                  <a:lnTo>
                    <a:pt x="72760" y="102700"/>
                  </a:lnTo>
                  <a:lnTo>
                    <a:pt x="52335" y="158401"/>
                  </a:lnTo>
                  <a:lnTo>
                    <a:pt x="34265" y="211129"/>
                  </a:lnTo>
                  <a:lnTo>
                    <a:pt x="14510" y="272594"/>
                  </a:lnTo>
                  <a:lnTo>
                    <a:pt x="0" y="332810"/>
                  </a:lnTo>
                  <a:lnTo>
                    <a:pt x="1154" y="380960"/>
                  </a:lnTo>
                  <a:lnTo>
                    <a:pt x="3962" y="395656"/>
                  </a:lnTo>
                  <a:lnTo>
                    <a:pt x="11927" y="403930"/>
                  </a:lnTo>
                  <a:lnTo>
                    <a:pt x="23332" y="407922"/>
                  </a:lnTo>
                  <a:lnTo>
                    <a:pt x="37029" y="409060"/>
                  </a:lnTo>
                  <a:lnTo>
                    <a:pt x="60372" y="402200"/>
                  </a:lnTo>
                  <a:lnTo>
                    <a:pt x="107465" y="365689"/>
                  </a:lnTo>
                  <a:lnTo>
                    <a:pt x="148308" y="305044"/>
                  </a:lnTo>
                  <a:lnTo>
                    <a:pt x="172626" y="247473"/>
                  </a:lnTo>
                  <a:lnTo>
                    <a:pt x="179545" y="219677"/>
                  </a:lnTo>
                  <a:lnTo>
                    <a:pt x="177542" y="192090"/>
                  </a:lnTo>
                  <a:lnTo>
                    <a:pt x="173352" y="185952"/>
                  </a:lnTo>
                  <a:lnTo>
                    <a:pt x="167512" y="184907"/>
                  </a:lnTo>
                  <a:lnTo>
                    <a:pt x="160571" y="187257"/>
                  </a:lnTo>
                  <a:lnTo>
                    <a:pt x="128966" y="226958"/>
                  </a:lnTo>
                  <a:lnTo>
                    <a:pt x="97710" y="286724"/>
                  </a:lnTo>
                  <a:lnTo>
                    <a:pt x="72593" y="333281"/>
                  </a:lnTo>
                  <a:lnTo>
                    <a:pt x="48900" y="393795"/>
                  </a:lnTo>
                  <a:lnTo>
                    <a:pt x="37000" y="4250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072227" y="6987605"/>
              <a:ext cx="617005" cy="95979"/>
            </a:xfrm>
            <a:custGeom>
              <a:avLst/>
              <a:gdLst/>
              <a:ahLst/>
              <a:cxnLst/>
              <a:rect l="0" t="0" r="0" b="0"/>
              <a:pathLst>
                <a:path w="617005" h="95979">
                  <a:moveTo>
                    <a:pt x="0" y="95978"/>
                  </a:moveTo>
                  <a:lnTo>
                    <a:pt x="57252" y="76895"/>
                  </a:lnTo>
                  <a:lnTo>
                    <a:pt x="110165" y="59257"/>
                  </a:lnTo>
                  <a:lnTo>
                    <a:pt x="157058" y="45657"/>
                  </a:lnTo>
                  <a:lnTo>
                    <a:pt x="207423" y="36542"/>
                  </a:lnTo>
                  <a:lnTo>
                    <a:pt x="266619" y="22846"/>
                  </a:lnTo>
                  <a:lnTo>
                    <a:pt x="320383" y="16418"/>
                  </a:lnTo>
                  <a:lnTo>
                    <a:pt x="383721" y="4823"/>
                  </a:lnTo>
                  <a:lnTo>
                    <a:pt x="438532" y="1429"/>
                  </a:lnTo>
                  <a:lnTo>
                    <a:pt x="485885" y="635"/>
                  </a:lnTo>
                  <a:lnTo>
                    <a:pt x="533338" y="282"/>
                  </a:lnTo>
                  <a:lnTo>
                    <a:pt x="586628" y="83"/>
                  </a:lnTo>
                  <a:lnTo>
                    <a:pt x="61700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236761" y="7179562"/>
              <a:ext cx="109691" cy="178246"/>
            </a:xfrm>
            <a:custGeom>
              <a:avLst/>
              <a:gdLst/>
              <a:ahLst/>
              <a:cxnLst/>
              <a:rect l="0" t="0" r="0" b="0"/>
              <a:pathLst>
                <a:path w="109691" h="178246">
                  <a:moveTo>
                    <a:pt x="0" y="0"/>
                  </a:moveTo>
                  <a:lnTo>
                    <a:pt x="12470" y="31316"/>
                  </a:lnTo>
                  <a:lnTo>
                    <a:pt x="51315" y="84886"/>
                  </a:lnTo>
                  <a:lnTo>
                    <a:pt x="92053" y="147106"/>
                  </a:lnTo>
                  <a:lnTo>
                    <a:pt x="109690" y="1782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236761" y="7069872"/>
              <a:ext cx="205669" cy="562161"/>
            </a:xfrm>
            <a:custGeom>
              <a:avLst/>
              <a:gdLst/>
              <a:ahLst/>
              <a:cxnLst/>
              <a:rect l="0" t="0" r="0" b="0"/>
              <a:pathLst>
                <a:path w="205669" h="562161">
                  <a:moveTo>
                    <a:pt x="205668" y="0"/>
                  </a:moveTo>
                  <a:lnTo>
                    <a:pt x="191111" y="14558"/>
                  </a:lnTo>
                  <a:lnTo>
                    <a:pt x="168317" y="71715"/>
                  </a:lnTo>
                  <a:lnTo>
                    <a:pt x="153012" y="117187"/>
                  </a:lnTo>
                  <a:lnTo>
                    <a:pt x="127266" y="172342"/>
                  </a:lnTo>
                  <a:lnTo>
                    <a:pt x="107619" y="224909"/>
                  </a:lnTo>
                  <a:lnTo>
                    <a:pt x="87332" y="287843"/>
                  </a:lnTo>
                  <a:lnTo>
                    <a:pt x="71750" y="339537"/>
                  </a:lnTo>
                  <a:lnTo>
                    <a:pt x="50036" y="391924"/>
                  </a:lnTo>
                  <a:lnTo>
                    <a:pt x="28278" y="455407"/>
                  </a:lnTo>
                  <a:lnTo>
                    <a:pt x="13965" y="508186"/>
                  </a:lnTo>
                  <a:lnTo>
                    <a:pt x="0" y="562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840054" y="6949331"/>
              <a:ext cx="205669" cy="10853"/>
            </a:xfrm>
            <a:custGeom>
              <a:avLst/>
              <a:gdLst/>
              <a:ahLst/>
              <a:cxnLst/>
              <a:rect l="0" t="0" r="0" b="0"/>
              <a:pathLst>
                <a:path w="205669" h="10853">
                  <a:moveTo>
                    <a:pt x="0" y="10852"/>
                  </a:moveTo>
                  <a:lnTo>
                    <a:pt x="59660" y="6789"/>
                  </a:lnTo>
                  <a:lnTo>
                    <a:pt x="111116" y="0"/>
                  </a:lnTo>
                  <a:lnTo>
                    <a:pt x="160895" y="2050"/>
                  </a:lnTo>
                  <a:lnTo>
                    <a:pt x="205668" y="108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840054" y="7028738"/>
              <a:ext cx="191958" cy="54846"/>
            </a:xfrm>
            <a:custGeom>
              <a:avLst/>
              <a:gdLst/>
              <a:ahLst/>
              <a:cxnLst/>
              <a:rect l="0" t="0" r="0" b="0"/>
              <a:pathLst>
                <a:path w="191958" h="54846">
                  <a:moveTo>
                    <a:pt x="0" y="54845"/>
                  </a:moveTo>
                  <a:lnTo>
                    <a:pt x="55597" y="39931"/>
                  </a:lnTo>
                  <a:lnTo>
                    <a:pt x="109838" y="22615"/>
                  </a:lnTo>
                  <a:lnTo>
                    <a:pt x="170140" y="4032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182834" y="6507713"/>
            <a:ext cx="589583" cy="904941"/>
            <a:chOff x="5182834" y="6507713"/>
            <a:chExt cx="589583" cy="904941"/>
          </a:xfrm>
        </p:grpSpPr>
        <p:sp>
          <p:nvSpPr>
            <p:cNvPr id="86" name="Freeform 85"/>
            <p:cNvSpPr/>
            <p:nvPr/>
          </p:nvSpPr>
          <p:spPr>
            <a:xfrm>
              <a:off x="5429636" y="6589981"/>
              <a:ext cx="109690" cy="150824"/>
            </a:xfrm>
            <a:custGeom>
              <a:avLst/>
              <a:gdLst/>
              <a:ahLst/>
              <a:cxnLst/>
              <a:rect l="0" t="0" r="0" b="0"/>
              <a:pathLst>
                <a:path w="109690" h="150824">
                  <a:moveTo>
                    <a:pt x="0" y="0"/>
                  </a:moveTo>
                  <a:lnTo>
                    <a:pt x="20369" y="23415"/>
                  </a:lnTo>
                  <a:lnTo>
                    <a:pt x="52656" y="76266"/>
                  </a:lnTo>
                  <a:lnTo>
                    <a:pt x="92229" y="130002"/>
                  </a:lnTo>
                  <a:lnTo>
                    <a:pt x="109689" y="1508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443347" y="6507713"/>
              <a:ext cx="219380" cy="438760"/>
            </a:xfrm>
            <a:custGeom>
              <a:avLst/>
              <a:gdLst/>
              <a:ahLst/>
              <a:cxnLst/>
              <a:rect l="0" t="0" r="0" b="0"/>
              <a:pathLst>
                <a:path w="219380" h="438760">
                  <a:moveTo>
                    <a:pt x="219379" y="0"/>
                  </a:moveTo>
                  <a:lnTo>
                    <a:pt x="197486" y="24940"/>
                  </a:lnTo>
                  <a:lnTo>
                    <a:pt x="167884" y="81326"/>
                  </a:lnTo>
                  <a:lnTo>
                    <a:pt x="147753" y="131247"/>
                  </a:lnTo>
                  <a:lnTo>
                    <a:pt x="122491" y="186157"/>
                  </a:lnTo>
                  <a:lnTo>
                    <a:pt x="93937" y="245656"/>
                  </a:lnTo>
                  <a:lnTo>
                    <a:pt x="72102" y="301420"/>
                  </a:lnTo>
                  <a:lnTo>
                    <a:pt x="40028" y="360509"/>
                  </a:lnTo>
                  <a:lnTo>
                    <a:pt x="17446" y="404402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182834" y="6878648"/>
              <a:ext cx="589583" cy="26691"/>
            </a:xfrm>
            <a:custGeom>
              <a:avLst/>
              <a:gdLst/>
              <a:ahLst/>
              <a:cxnLst/>
              <a:rect l="0" t="0" r="0" b="0"/>
              <a:pathLst>
                <a:path w="589583" h="26691">
                  <a:moveTo>
                    <a:pt x="0" y="26690"/>
                  </a:moveTo>
                  <a:lnTo>
                    <a:pt x="48808" y="11775"/>
                  </a:lnTo>
                  <a:lnTo>
                    <a:pt x="102315" y="2974"/>
                  </a:lnTo>
                  <a:lnTo>
                    <a:pt x="144499" y="914"/>
                  </a:lnTo>
                  <a:lnTo>
                    <a:pt x="188638" y="0"/>
                  </a:lnTo>
                  <a:lnTo>
                    <a:pt x="237709" y="7718"/>
                  </a:lnTo>
                  <a:lnTo>
                    <a:pt x="289988" y="18258"/>
                  </a:lnTo>
                  <a:lnTo>
                    <a:pt x="343693" y="22942"/>
                  </a:lnTo>
                  <a:lnTo>
                    <a:pt x="389905" y="25025"/>
                  </a:lnTo>
                  <a:lnTo>
                    <a:pt x="433804" y="25950"/>
                  </a:lnTo>
                  <a:lnTo>
                    <a:pt x="483784" y="26362"/>
                  </a:lnTo>
                  <a:lnTo>
                    <a:pt x="528341" y="26544"/>
                  </a:lnTo>
                  <a:lnTo>
                    <a:pt x="589582" y="266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267260" y="6972737"/>
              <a:ext cx="272066" cy="439917"/>
            </a:xfrm>
            <a:custGeom>
              <a:avLst/>
              <a:gdLst/>
              <a:ahLst/>
              <a:cxnLst/>
              <a:rect l="0" t="0" r="0" b="0"/>
              <a:pathLst>
                <a:path w="272066" h="439917">
                  <a:moveTo>
                    <a:pt x="272065" y="69713"/>
                  </a:moveTo>
                  <a:lnTo>
                    <a:pt x="215868" y="22939"/>
                  </a:lnTo>
                  <a:lnTo>
                    <a:pt x="195799" y="5252"/>
                  </a:lnTo>
                  <a:lnTo>
                    <a:pt x="184658" y="840"/>
                  </a:lnTo>
                  <a:lnTo>
                    <a:pt x="160091" y="0"/>
                  </a:lnTo>
                  <a:lnTo>
                    <a:pt x="113286" y="15372"/>
                  </a:lnTo>
                  <a:lnTo>
                    <a:pt x="68103" y="53781"/>
                  </a:lnTo>
                  <a:lnTo>
                    <a:pt x="22836" y="110408"/>
                  </a:lnTo>
                  <a:lnTo>
                    <a:pt x="3364" y="138075"/>
                  </a:lnTo>
                  <a:lnTo>
                    <a:pt x="0" y="150327"/>
                  </a:lnTo>
                  <a:lnTo>
                    <a:pt x="804" y="161542"/>
                  </a:lnTo>
                  <a:lnTo>
                    <a:pt x="4387" y="172066"/>
                  </a:lnTo>
                  <a:lnTo>
                    <a:pt x="11346" y="177559"/>
                  </a:lnTo>
                  <a:lnTo>
                    <a:pt x="20555" y="179697"/>
                  </a:lnTo>
                  <a:lnTo>
                    <a:pt x="31266" y="179599"/>
                  </a:lnTo>
                  <a:lnTo>
                    <a:pt x="68176" y="164903"/>
                  </a:lnTo>
                  <a:lnTo>
                    <a:pt x="121593" y="129593"/>
                  </a:lnTo>
                  <a:lnTo>
                    <a:pt x="172093" y="75221"/>
                  </a:lnTo>
                  <a:lnTo>
                    <a:pt x="211861" y="34238"/>
                  </a:lnTo>
                  <a:lnTo>
                    <a:pt x="219742" y="33875"/>
                  </a:lnTo>
                  <a:lnTo>
                    <a:pt x="226519" y="39727"/>
                  </a:lnTo>
                  <a:lnTo>
                    <a:pt x="232560" y="49723"/>
                  </a:lnTo>
                  <a:lnTo>
                    <a:pt x="231148" y="81142"/>
                  </a:lnTo>
                  <a:lnTo>
                    <a:pt x="217284" y="133530"/>
                  </a:lnTo>
                  <a:lnTo>
                    <a:pt x="199466" y="182061"/>
                  </a:lnTo>
                  <a:lnTo>
                    <a:pt x="178951" y="230973"/>
                  </a:lnTo>
                  <a:lnTo>
                    <a:pt x="158371" y="288445"/>
                  </a:lnTo>
                  <a:lnTo>
                    <a:pt x="130212" y="343809"/>
                  </a:lnTo>
                  <a:lnTo>
                    <a:pt x="104338" y="398756"/>
                  </a:lnTo>
                  <a:lnTo>
                    <a:pt x="80109" y="4399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718488" y="4492167"/>
            <a:ext cx="1604212" cy="1220298"/>
            <a:chOff x="6718488" y="4492167"/>
            <a:chExt cx="1604212" cy="1220298"/>
          </a:xfrm>
        </p:grpSpPr>
        <p:sp>
          <p:nvSpPr>
            <p:cNvPr id="91" name="Freeform 90"/>
            <p:cNvSpPr/>
            <p:nvPr/>
          </p:nvSpPr>
          <p:spPr>
            <a:xfrm>
              <a:off x="6747038" y="4492167"/>
              <a:ext cx="272217" cy="373103"/>
            </a:xfrm>
            <a:custGeom>
              <a:avLst/>
              <a:gdLst/>
              <a:ahLst/>
              <a:cxnLst/>
              <a:rect l="0" t="0" r="0" b="0"/>
              <a:pathLst>
                <a:path w="272217" h="373103">
                  <a:moveTo>
                    <a:pt x="204541" y="0"/>
                  </a:moveTo>
                  <a:lnTo>
                    <a:pt x="234334" y="32839"/>
                  </a:lnTo>
                  <a:lnTo>
                    <a:pt x="258049" y="83337"/>
                  </a:lnTo>
                  <a:lnTo>
                    <a:pt x="268638" y="127780"/>
                  </a:lnTo>
                  <a:lnTo>
                    <a:pt x="271776" y="179543"/>
                  </a:lnTo>
                  <a:lnTo>
                    <a:pt x="272216" y="197392"/>
                  </a:lnTo>
                  <a:lnTo>
                    <a:pt x="260518" y="229412"/>
                  </a:lnTo>
                  <a:lnTo>
                    <a:pt x="228236" y="277196"/>
                  </a:lnTo>
                  <a:lnTo>
                    <a:pt x="169104" y="340659"/>
                  </a:lnTo>
                  <a:lnTo>
                    <a:pt x="116683" y="368727"/>
                  </a:lnTo>
                  <a:lnTo>
                    <a:pt x="76624" y="373102"/>
                  </a:lnTo>
                  <a:lnTo>
                    <a:pt x="55278" y="372135"/>
                  </a:lnTo>
                  <a:lnTo>
                    <a:pt x="23434" y="358873"/>
                  </a:lnTo>
                  <a:lnTo>
                    <a:pt x="10677" y="348938"/>
                  </a:lnTo>
                  <a:lnTo>
                    <a:pt x="3695" y="337744"/>
                  </a:lnTo>
                  <a:lnTo>
                    <a:pt x="0" y="313120"/>
                  </a:lnTo>
                  <a:lnTo>
                    <a:pt x="7499" y="286940"/>
                  </a:lnTo>
                  <a:lnTo>
                    <a:pt x="13765" y="273560"/>
                  </a:lnTo>
                  <a:lnTo>
                    <a:pt x="36977" y="254631"/>
                  </a:lnTo>
                  <a:lnTo>
                    <a:pt x="67606" y="242664"/>
                  </a:lnTo>
                  <a:lnTo>
                    <a:pt x="101532" y="237345"/>
                  </a:lnTo>
                  <a:lnTo>
                    <a:pt x="132861" y="243106"/>
                  </a:lnTo>
                  <a:lnTo>
                    <a:pt x="190213" y="271632"/>
                  </a:lnTo>
                  <a:lnTo>
                    <a:pt x="224502" y="304941"/>
                  </a:lnTo>
                  <a:lnTo>
                    <a:pt x="253739" y="358448"/>
                  </a:lnTo>
                  <a:lnTo>
                    <a:pt x="259386" y="3702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212092" y="4492167"/>
              <a:ext cx="13712" cy="370203"/>
            </a:xfrm>
            <a:custGeom>
              <a:avLst/>
              <a:gdLst/>
              <a:ahLst/>
              <a:cxnLst/>
              <a:rect l="0" t="0" r="0" b="0"/>
              <a:pathLst>
                <a:path w="13712" h="370203">
                  <a:moveTo>
                    <a:pt x="13711" y="0"/>
                  </a:moveTo>
                  <a:lnTo>
                    <a:pt x="13711" y="45309"/>
                  </a:lnTo>
                  <a:lnTo>
                    <a:pt x="13711" y="104494"/>
                  </a:lnTo>
                  <a:lnTo>
                    <a:pt x="13711" y="148006"/>
                  </a:lnTo>
                  <a:lnTo>
                    <a:pt x="6433" y="208049"/>
                  </a:lnTo>
                  <a:lnTo>
                    <a:pt x="1906" y="264434"/>
                  </a:lnTo>
                  <a:lnTo>
                    <a:pt x="565" y="327014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718488" y="4889791"/>
              <a:ext cx="658139" cy="68557"/>
            </a:xfrm>
            <a:custGeom>
              <a:avLst/>
              <a:gdLst/>
              <a:ahLst/>
              <a:cxnLst/>
              <a:rect l="0" t="0" r="0" b="0"/>
              <a:pathLst>
                <a:path w="658139" h="68557">
                  <a:moveTo>
                    <a:pt x="0" y="0"/>
                  </a:moveTo>
                  <a:lnTo>
                    <a:pt x="54733" y="9423"/>
                  </a:lnTo>
                  <a:lnTo>
                    <a:pt x="115412" y="12441"/>
                  </a:lnTo>
                  <a:lnTo>
                    <a:pt x="177234" y="14858"/>
                  </a:lnTo>
                  <a:lnTo>
                    <a:pt x="231626" y="20823"/>
                  </a:lnTo>
                  <a:lnTo>
                    <a:pt x="291347" y="24490"/>
                  </a:lnTo>
                  <a:lnTo>
                    <a:pt x="348867" y="27643"/>
                  </a:lnTo>
                  <a:lnTo>
                    <a:pt x="394744" y="34122"/>
                  </a:lnTo>
                  <a:lnTo>
                    <a:pt x="443572" y="42080"/>
                  </a:lnTo>
                  <a:lnTo>
                    <a:pt x="492696" y="49172"/>
                  </a:lnTo>
                  <a:lnTo>
                    <a:pt x="554612" y="54687"/>
                  </a:lnTo>
                  <a:lnTo>
                    <a:pt x="608506" y="63770"/>
                  </a:lnTo>
                  <a:lnTo>
                    <a:pt x="658138" y="685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855601" y="5040615"/>
              <a:ext cx="95979" cy="274224"/>
            </a:xfrm>
            <a:custGeom>
              <a:avLst/>
              <a:gdLst/>
              <a:ahLst/>
              <a:cxnLst/>
              <a:rect l="0" t="0" r="0" b="0"/>
              <a:pathLst>
                <a:path w="95979" h="274224">
                  <a:moveTo>
                    <a:pt x="0" y="0"/>
                  </a:moveTo>
                  <a:lnTo>
                    <a:pt x="10946" y="51685"/>
                  </a:lnTo>
                  <a:lnTo>
                    <a:pt x="27778" y="113128"/>
                  </a:lnTo>
                  <a:lnTo>
                    <a:pt x="45301" y="161490"/>
                  </a:lnTo>
                  <a:lnTo>
                    <a:pt x="71241" y="218778"/>
                  </a:lnTo>
                  <a:lnTo>
                    <a:pt x="95978" y="2742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800756" y="5054326"/>
              <a:ext cx="233092" cy="603294"/>
            </a:xfrm>
            <a:custGeom>
              <a:avLst/>
              <a:gdLst/>
              <a:ahLst/>
              <a:cxnLst/>
              <a:rect l="0" t="0" r="0" b="0"/>
              <a:pathLst>
                <a:path w="233092" h="603294">
                  <a:moveTo>
                    <a:pt x="233091" y="0"/>
                  </a:moveTo>
                  <a:lnTo>
                    <a:pt x="214113" y="52870"/>
                  </a:lnTo>
                  <a:lnTo>
                    <a:pt x="194459" y="105042"/>
                  </a:lnTo>
                  <a:lnTo>
                    <a:pt x="174169" y="163616"/>
                  </a:lnTo>
                  <a:lnTo>
                    <a:pt x="155491" y="220721"/>
                  </a:lnTo>
                  <a:lnTo>
                    <a:pt x="141711" y="269882"/>
                  </a:lnTo>
                  <a:lnTo>
                    <a:pt x="119343" y="328211"/>
                  </a:lnTo>
                  <a:lnTo>
                    <a:pt x="93315" y="383744"/>
                  </a:lnTo>
                  <a:lnTo>
                    <a:pt x="64080" y="438725"/>
                  </a:lnTo>
                  <a:lnTo>
                    <a:pt x="42054" y="493597"/>
                  </a:lnTo>
                  <a:lnTo>
                    <a:pt x="15755" y="555725"/>
                  </a:lnTo>
                  <a:lnTo>
                    <a:pt x="0" y="6032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486316" y="4972059"/>
              <a:ext cx="205669" cy="1"/>
            </a:xfrm>
            <a:custGeom>
              <a:avLst/>
              <a:gdLst/>
              <a:ahLst/>
              <a:cxnLst/>
              <a:rect l="0" t="0" r="0" b="0"/>
              <a:pathLst>
                <a:path w="205669" h="1">
                  <a:moveTo>
                    <a:pt x="0" y="0"/>
                  </a:moveTo>
                  <a:lnTo>
                    <a:pt x="53209" y="0"/>
                  </a:lnTo>
                  <a:lnTo>
                    <a:pt x="105989" y="0"/>
                  </a:lnTo>
                  <a:lnTo>
                    <a:pt x="157175" y="0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527450" y="5068037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13711"/>
                  </a:moveTo>
                  <a:lnTo>
                    <a:pt x="59660" y="2859"/>
                  </a:lnTo>
                  <a:lnTo>
                    <a:pt x="111116" y="847"/>
                  </a:lnTo>
                  <a:lnTo>
                    <a:pt x="152769" y="251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103320" y="4642990"/>
              <a:ext cx="95980" cy="178246"/>
            </a:xfrm>
            <a:custGeom>
              <a:avLst/>
              <a:gdLst/>
              <a:ahLst/>
              <a:cxnLst/>
              <a:rect l="0" t="0" r="0" b="0"/>
              <a:pathLst>
                <a:path w="95980" h="178246">
                  <a:moveTo>
                    <a:pt x="0" y="0"/>
                  </a:moveTo>
                  <a:lnTo>
                    <a:pt x="30889" y="57252"/>
                  </a:lnTo>
                  <a:lnTo>
                    <a:pt x="65552" y="112865"/>
                  </a:lnTo>
                  <a:lnTo>
                    <a:pt x="81377" y="147701"/>
                  </a:lnTo>
                  <a:lnTo>
                    <a:pt x="95979" y="1782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117031" y="4588145"/>
              <a:ext cx="205669" cy="521027"/>
            </a:xfrm>
            <a:custGeom>
              <a:avLst/>
              <a:gdLst/>
              <a:ahLst/>
              <a:cxnLst/>
              <a:rect l="0" t="0" r="0" b="0"/>
              <a:pathLst>
                <a:path w="205669" h="521027">
                  <a:moveTo>
                    <a:pt x="205668" y="0"/>
                  </a:moveTo>
                  <a:lnTo>
                    <a:pt x="186691" y="59660"/>
                  </a:lnTo>
                  <a:lnTo>
                    <a:pt x="161632" y="121643"/>
                  </a:lnTo>
                  <a:lnTo>
                    <a:pt x="140489" y="180946"/>
                  </a:lnTo>
                  <a:lnTo>
                    <a:pt x="117123" y="241169"/>
                  </a:lnTo>
                  <a:lnTo>
                    <a:pt x="92426" y="304209"/>
                  </a:lnTo>
                  <a:lnTo>
                    <a:pt x="73259" y="356235"/>
                  </a:lnTo>
                  <a:lnTo>
                    <a:pt x="48960" y="417015"/>
                  </a:lnTo>
                  <a:lnTo>
                    <a:pt x="23986" y="471249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925074" y="5013192"/>
              <a:ext cx="370204" cy="68557"/>
            </a:xfrm>
            <a:custGeom>
              <a:avLst/>
              <a:gdLst/>
              <a:ahLst/>
              <a:cxnLst/>
              <a:rect l="0" t="0" r="0" b="0"/>
              <a:pathLst>
                <a:path w="370204" h="68557">
                  <a:moveTo>
                    <a:pt x="0" y="0"/>
                  </a:moveTo>
                  <a:lnTo>
                    <a:pt x="59660" y="10853"/>
                  </a:lnTo>
                  <a:lnTo>
                    <a:pt x="111116" y="16927"/>
                  </a:lnTo>
                  <a:lnTo>
                    <a:pt x="169020" y="28375"/>
                  </a:lnTo>
                  <a:lnTo>
                    <a:pt x="212232" y="36987"/>
                  </a:lnTo>
                  <a:lnTo>
                    <a:pt x="256829" y="45893"/>
                  </a:lnTo>
                  <a:lnTo>
                    <a:pt x="302041" y="54928"/>
                  </a:lnTo>
                  <a:lnTo>
                    <a:pt x="350007" y="64518"/>
                  </a:lnTo>
                  <a:lnTo>
                    <a:pt x="370203" y="685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949408" y="5164015"/>
              <a:ext cx="236180" cy="191958"/>
            </a:xfrm>
            <a:custGeom>
              <a:avLst/>
              <a:gdLst/>
              <a:ahLst/>
              <a:cxnLst/>
              <a:rect l="0" t="0" r="0" b="0"/>
              <a:pathLst>
                <a:path w="236180" h="191958">
                  <a:moveTo>
                    <a:pt x="181334" y="0"/>
                  </a:moveTo>
                  <a:lnTo>
                    <a:pt x="148495" y="24940"/>
                  </a:lnTo>
                  <a:lnTo>
                    <a:pt x="97998" y="81326"/>
                  </a:lnTo>
                  <a:lnTo>
                    <a:pt x="44011" y="136926"/>
                  </a:lnTo>
                  <a:lnTo>
                    <a:pt x="3026" y="170912"/>
                  </a:lnTo>
                  <a:lnTo>
                    <a:pt x="0" y="176404"/>
                  </a:lnTo>
                  <a:lnTo>
                    <a:pt x="4076" y="178541"/>
                  </a:lnTo>
                  <a:lnTo>
                    <a:pt x="54404" y="178304"/>
                  </a:lnTo>
                  <a:lnTo>
                    <a:pt x="105300" y="178263"/>
                  </a:lnTo>
                  <a:lnTo>
                    <a:pt x="158975" y="185530"/>
                  </a:lnTo>
                  <a:lnTo>
                    <a:pt x="191202" y="189100"/>
                  </a:lnTo>
                  <a:lnTo>
                    <a:pt x="236179" y="1919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979919" y="5164015"/>
              <a:ext cx="342781" cy="548450"/>
            </a:xfrm>
            <a:custGeom>
              <a:avLst/>
              <a:gdLst/>
              <a:ahLst/>
              <a:cxnLst/>
              <a:rect l="0" t="0" r="0" b="0"/>
              <a:pathLst>
                <a:path w="342781" h="548450">
                  <a:moveTo>
                    <a:pt x="342780" y="0"/>
                  </a:moveTo>
                  <a:lnTo>
                    <a:pt x="320888" y="24940"/>
                  </a:lnTo>
                  <a:lnTo>
                    <a:pt x="287222" y="81326"/>
                  </a:lnTo>
                  <a:lnTo>
                    <a:pt x="256239" y="131247"/>
                  </a:lnTo>
                  <a:lnTo>
                    <a:pt x="218113" y="194282"/>
                  </a:lnTo>
                  <a:lnTo>
                    <a:pt x="181933" y="253077"/>
                  </a:lnTo>
                  <a:lnTo>
                    <a:pt x="142411" y="313889"/>
                  </a:lnTo>
                  <a:lnTo>
                    <a:pt x="100137" y="376931"/>
                  </a:lnTo>
                  <a:lnTo>
                    <a:pt x="71239" y="437380"/>
                  </a:lnTo>
                  <a:lnTo>
                    <a:pt x="36191" y="493331"/>
                  </a:lnTo>
                  <a:lnTo>
                    <a:pt x="0" y="5484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7282325" y="5767308"/>
            <a:ext cx="697595" cy="645951"/>
            <a:chOff x="7282325" y="5767308"/>
            <a:chExt cx="697595" cy="645951"/>
          </a:xfrm>
        </p:grpSpPr>
        <p:sp>
          <p:nvSpPr>
            <p:cNvPr id="104" name="Freeform 103"/>
            <p:cNvSpPr/>
            <p:nvPr/>
          </p:nvSpPr>
          <p:spPr>
            <a:xfrm>
              <a:off x="7282325" y="5863512"/>
              <a:ext cx="239201" cy="423870"/>
            </a:xfrm>
            <a:custGeom>
              <a:avLst/>
              <a:gdLst/>
              <a:ahLst/>
              <a:cxnLst/>
              <a:rect l="0" t="0" r="0" b="0"/>
              <a:pathLst>
                <a:path w="239201" h="423870">
                  <a:moveTo>
                    <a:pt x="25745" y="68331"/>
                  </a:moveTo>
                  <a:lnTo>
                    <a:pt x="27268" y="124586"/>
                  </a:lnTo>
                  <a:lnTo>
                    <a:pt x="33024" y="171030"/>
                  </a:lnTo>
                  <a:lnTo>
                    <a:pt x="36598" y="222141"/>
                  </a:lnTo>
                  <a:lnTo>
                    <a:pt x="36662" y="270756"/>
                  </a:lnTo>
                  <a:lnTo>
                    <a:pt x="29657" y="325344"/>
                  </a:lnTo>
                  <a:lnTo>
                    <a:pt x="25381" y="379435"/>
                  </a:lnTo>
                  <a:lnTo>
                    <a:pt x="18981" y="415823"/>
                  </a:lnTo>
                  <a:lnTo>
                    <a:pt x="15142" y="423393"/>
                  </a:lnTo>
                  <a:lnTo>
                    <a:pt x="11059" y="423869"/>
                  </a:lnTo>
                  <a:lnTo>
                    <a:pt x="6814" y="419617"/>
                  </a:lnTo>
                  <a:lnTo>
                    <a:pt x="0" y="358059"/>
                  </a:lnTo>
                  <a:lnTo>
                    <a:pt x="344" y="294674"/>
                  </a:lnTo>
                  <a:lnTo>
                    <a:pt x="5822" y="250179"/>
                  </a:lnTo>
                  <a:lnTo>
                    <a:pt x="13336" y="205013"/>
                  </a:lnTo>
                  <a:lnTo>
                    <a:pt x="26131" y="144884"/>
                  </a:lnTo>
                  <a:lnTo>
                    <a:pt x="36581" y="114542"/>
                  </a:lnTo>
                  <a:lnTo>
                    <a:pt x="72180" y="62112"/>
                  </a:lnTo>
                  <a:lnTo>
                    <a:pt x="115492" y="8533"/>
                  </a:lnTo>
                  <a:lnTo>
                    <a:pt x="128234" y="2567"/>
                  </a:lnTo>
                  <a:lnTo>
                    <a:pt x="158641" y="0"/>
                  </a:lnTo>
                  <a:lnTo>
                    <a:pt x="169188" y="6019"/>
                  </a:lnTo>
                  <a:lnTo>
                    <a:pt x="176218" y="16125"/>
                  </a:lnTo>
                  <a:lnTo>
                    <a:pt x="180905" y="28957"/>
                  </a:lnTo>
                  <a:lnTo>
                    <a:pt x="177989" y="59464"/>
                  </a:lnTo>
                  <a:lnTo>
                    <a:pt x="166535" y="90289"/>
                  </a:lnTo>
                  <a:lnTo>
                    <a:pt x="125575" y="151985"/>
                  </a:lnTo>
                  <a:lnTo>
                    <a:pt x="91380" y="184864"/>
                  </a:lnTo>
                  <a:lnTo>
                    <a:pt x="84736" y="187153"/>
                  </a:lnTo>
                  <a:lnTo>
                    <a:pt x="81831" y="184109"/>
                  </a:lnTo>
                  <a:lnTo>
                    <a:pt x="81417" y="177509"/>
                  </a:lnTo>
                  <a:lnTo>
                    <a:pt x="85712" y="170062"/>
                  </a:lnTo>
                  <a:lnTo>
                    <a:pt x="102672" y="153663"/>
                  </a:lnTo>
                  <a:lnTo>
                    <a:pt x="133569" y="144343"/>
                  </a:lnTo>
                  <a:lnTo>
                    <a:pt x="168122" y="143247"/>
                  </a:lnTo>
                  <a:lnTo>
                    <a:pt x="193635" y="152917"/>
                  </a:lnTo>
                  <a:lnTo>
                    <a:pt x="225129" y="175491"/>
                  </a:lnTo>
                  <a:lnTo>
                    <a:pt x="236238" y="200764"/>
                  </a:lnTo>
                  <a:lnTo>
                    <a:pt x="239200" y="216035"/>
                  </a:lnTo>
                  <a:lnTo>
                    <a:pt x="230304" y="249252"/>
                  </a:lnTo>
                  <a:lnTo>
                    <a:pt x="211115" y="281282"/>
                  </a:lnTo>
                  <a:lnTo>
                    <a:pt x="173094" y="316444"/>
                  </a:lnTo>
                  <a:lnTo>
                    <a:pt x="110486" y="351559"/>
                  </a:lnTo>
                  <a:lnTo>
                    <a:pt x="71674" y="368583"/>
                  </a:lnTo>
                  <a:lnTo>
                    <a:pt x="39457" y="3836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623428" y="5942085"/>
              <a:ext cx="356492" cy="471174"/>
            </a:xfrm>
            <a:custGeom>
              <a:avLst/>
              <a:gdLst/>
              <a:ahLst/>
              <a:cxnLst/>
              <a:rect l="0" t="0" r="0" b="0"/>
              <a:pathLst>
                <a:path w="356492" h="471174">
                  <a:moveTo>
                    <a:pt x="0" y="17180"/>
                  </a:moveTo>
                  <a:lnTo>
                    <a:pt x="0" y="70389"/>
                  </a:lnTo>
                  <a:lnTo>
                    <a:pt x="1524" y="121646"/>
                  </a:lnTo>
                  <a:lnTo>
                    <a:pt x="7278" y="151970"/>
                  </a:lnTo>
                  <a:lnTo>
                    <a:pt x="13993" y="163408"/>
                  </a:lnTo>
                  <a:lnTo>
                    <a:pt x="33642" y="180180"/>
                  </a:lnTo>
                  <a:lnTo>
                    <a:pt x="45280" y="182215"/>
                  </a:lnTo>
                  <a:lnTo>
                    <a:pt x="70399" y="176351"/>
                  </a:lnTo>
                  <a:lnTo>
                    <a:pt x="110236" y="148641"/>
                  </a:lnTo>
                  <a:lnTo>
                    <a:pt x="153697" y="96808"/>
                  </a:lnTo>
                  <a:lnTo>
                    <a:pt x="180789" y="47037"/>
                  </a:lnTo>
                  <a:lnTo>
                    <a:pt x="193596" y="11661"/>
                  </a:lnTo>
                  <a:lnTo>
                    <a:pt x="193049" y="2836"/>
                  </a:lnTo>
                  <a:lnTo>
                    <a:pt x="188115" y="0"/>
                  </a:lnTo>
                  <a:lnTo>
                    <a:pt x="180255" y="1156"/>
                  </a:lnTo>
                  <a:lnTo>
                    <a:pt x="163397" y="18691"/>
                  </a:lnTo>
                  <a:lnTo>
                    <a:pt x="127746" y="79602"/>
                  </a:lnTo>
                  <a:lnTo>
                    <a:pt x="115040" y="132331"/>
                  </a:lnTo>
                  <a:lnTo>
                    <a:pt x="117827" y="145745"/>
                  </a:lnTo>
                  <a:lnTo>
                    <a:pt x="124255" y="156211"/>
                  </a:lnTo>
                  <a:lnTo>
                    <a:pt x="133111" y="164712"/>
                  </a:lnTo>
                  <a:lnTo>
                    <a:pt x="142062" y="167333"/>
                  </a:lnTo>
                  <a:lnTo>
                    <a:pt x="151077" y="166033"/>
                  </a:lnTo>
                  <a:lnTo>
                    <a:pt x="169217" y="156463"/>
                  </a:lnTo>
                  <a:lnTo>
                    <a:pt x="214823" y="116811"/>
                  </a:lnTo>
                  <a:lnTo>
                    <a:pt x="234957" y="82756"/>
                  </a:lnTo>
                  <a:lnTo>
                    <a:pt x="237474" y="56989"/>
                  </a:lnTo>
                  <a:lnTo>
                    <a:pt x="231992" y="31826"/>
                  </a:lnTo>
                  <a:lnTo>
                    <a:pt x="219399" y="10486"/>
                  </a:lnTo>
                  <a:lnTo>
                    <a:pt x="213298" y="8147"/>
                  </a:lnTo>
                  <a:lnTo>
                    <a:pt x="207708" y="11158"/>
                  </a:lnTo>
                  <a:lnTo>
                    <a:pt x="202458" y="17736"/>
                  </a:lnTo>
                  <a:lnTo>
                    <a:pt x="187790" y="56109"/>
                  </a:lnTo>
                  <a:lnTo>
                    <a:pt x="186550" y="84756"/>
                  </a:lnTo>
                  <a:lnTo>
                    <a:pt x="198167" y="140388"/>
                  </a:lnTo>
                  <a:lnTo>
                    <a:pt x="218003" y="188936"/>
                  </a:lnTo>
                  <a:lnTo>
                    <a:pt x="241056" y="248989"/>
                  </a:lnTo>
                  <a:lnTo>
                    <a:pt x="250850" y="277123"/>
                  </a:lnTo>
                  <a:lnTo>
                    <a:pt x="250370" y="333215"/>
                  </a:lnTo>
                  <a:lnTo>
                    <a:pt x="240580" y="383521"/>
                  </a:lnTo>
                  <a:lnTo>
                    <a:pt x="220752" y="420093"/>
                  </a:lnTo>
                  <a:lnTo>
                    <a:pt x="188301" y="450227"/>
                  </a:lnTo>
                  <a:lnTo>
                    <a:pt x="149740" y="471173"/>
                  </a:lnTo>
                  <a:lnTo>
                    <a:pt x="137913" y="469142"/>
                  </a:lnTo>
                  <a:lnTo>
                    <a:pt x="116648" y="450634"/>
                  </a:lnTo>
                  <a:lnTo>
                    <a:pt x="111281" y="435644"/>
                  </a:lnTo>
                  <a:lnTo>
                    <a:pt x="111008" y="381200"/>
                  </a:lnTo>
                  <a:lnTo>
                    <a:pt x="116877" y="349595"/>
                  </a:lnTo>
                  <a:lnTo>
                    <a:pt x="143304" y="298828"/>
                  </a:lnTo>
                  <a:lnTo>
                    <a:pt x="183757" y="248972"/>
                  </a:lnTo>
                  <a:lnTo>
                    <a:pt x="208117" y="228873"/>
                  </a:lnTo>
                  <a:lnTo>
                    <a:pt x="242304" y="217908"/>
                  </a:lnTo>
                  <a:lnTo>
                    <a:pt x="278318" y="216083"/>
                  </a:lnTo>
                  <a:lnTo>
                    <a:pt x="304482" y="225427"/>
                  </a:lnTo>
                  <a:lnTo>
                    <a:pt x="356491" y="2776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705696" y="5767308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8387504" y="5757997"/>
            <a:ext cx="1072807" cy="503316"/>
            <a:chOff x="8387504" y="5757997"/>
            <a:chExt cx="1072807" cy="503316"/>
          </a:xfrm>
        </p:grpSpPr>
        <p:sp>
          <p:nvSpPr>
            <p:cNvPr id="108" name="Freeform 107"/>
            <p:cNvSpPr/>
            <p:nvPr/>
          </p:nvSpPr>
          <p:spPr>
            <a:xfrm>
              <a:off x="8387504" y="5757997"/>
              <a:ext cx="436231" cy="503316"/>
            </a:xfrm>
            <a:custGeom>
              <a:avLst/>
              <a:gdLst/>
              <a:ahLst/>
              <a:cxnLst/>
              <a:rect l="0" t="0" r="0" b="0"/>
              <a:pathLst>
                <a:path w="436231" h="503316">
                  <a:moveTo>
                    <a:pt x="209419" y="173846"/>
                  </a:moveTo>
                  <a:lnTo>
                    <a:pt x="262628" y="170798"/>
                  </a:lnTo>
                  <a:lnTo>
                    <a:pt x="313884" y="153476"/>
                  </a:lnTo>
                  <a:lnTo>
                    <a:pt x="372922" y="129140"/>
                  </a:lnTo>
                  <a:lnTo>
                    <a:pt x="399394" y="111320"/>
                  </a:lnTo>
                  <a:lnTo>
                    <a:pt x="421316" y="88165"/>
                  </a:lnTo>
                  <a:lnTo>
                    <a:pt x="433090" y="58576"/>
                  </a:lnTo>
                  <a:lnTo>
                    <a:pt x="436230" y="42154"/>
                  </a:lnTo>
                  <a:lnTo>
                    <a:pt x="431594" y="15783"/>
                  </a:lnTo>
                  <a:lnTo>
                    <a:pt x="426091" y="4485"/>
                  </a:lnTo>
                  <a:lnTo>
                    <a:pt x="419376" y="0"/>
                  </a:lnTo>
                  <a:lnTo>
                    <a:pt x="411853" y="57"/>
                  </a:lnTo>
                  <a:lnTo>
                    <a:pt x="403790" y="3142"/>
                  </a:lnTo>
                  <a:lnTo>
                    <a:pt x="386706" y="26882"/>
                  </a:lnTo>
                  <a:lnTo>
                    <a:pt x="355896" y="83074"/>
                  </a:lnTo>
                  <a:lnTo>
                    <a:pt x="325946" y="139841"/>
                  </a:lnTo>
                  <a:lnTo>
                    <a:pt x="294899" y="199968"/>
                  </a:lnTo>
                  <a:lnTo>
                    <a:pt x="268848" y="255856"/>
                  </a:lnTo>
                  <a:lnTo>
                    <a:pt x="227100" y="317356"/>
                  </a:lnTo>
                  <a:lnTo>
                    <a:pt x="181917" y="376294"/>
                  </a:lnTo>
                  <a:lnTo>
                    <a:pt x="134759" y="435740"/>
                  </a:lnTo>
                  <a:lnTo>
                    <a:pt x="71504" y="495818"/>
                  </a:lnTo>
                  <a:lnTo>
                    <a:pt x="40465" y="503315"/>
                  </a:lnTo>
                  <a:lnTo>
                    <a:pt x="23657" y="503182"/>
                  </a:lnTo>
                  <a:lnTo>
                    <a:pt x="12451" y="496999"/>
                  </a:lnTo>
                  <a:lnTo>
                    <a:pt x="4980" y="486783"/>
                  </a:lnTo>
                  <a:lnTo>
                    <a:pt x="0" y="473878"/>
                  </a:lnTo>
                  <a:lnTo>
                    <a:pt x="2592" y="443290"/>
                  </a:lnTo>
                  <a:lnTo>
                    <a:pt x="29083" y="381278"/>
                  </a:lnTo>
                  <a:lnTo>
                    <a:pt x="69318" y="331624"/>
                  </a:lnTo>
                  <a:lnTo>
                    <a:pt x="125555" y="271944"/>
                  </a:lnTo>
                  <a:lnTo>
                    <a:pt x="149294" y="252485"/>
                  </a:lnTo>
                  <a:lnTo>
                    <a:pt x="203962" y="227446"/>
                  </a:lnTo>
                  <a:lnTo>
                    <a:pt x="241017" y="220520"/>
                  </a:lnTo>
                  <a:lnTo>
                    <a:pt x="269675" y="225568"/>
                  </a:lnTo>
                  <a:lnTo>
                    <a:pt x="281582" y="231179"/>
                  </a:lnTo>
                  <a:lnTo>
                    <a:pt x="298876" y="249601"/>
                  </a:lnTo>
                  <a:lnTo>
                    <a:pt x="305620" y="260913"/>
                  </a:lnTo>
                  <a:lnTo>
                    <a:pt x="315112" y="313226"/>
                  </a:lnTo>
                  <a:lnTo>
                    <a:pt x="317332" y="347006"/>
                  </a:lnTo>
                  <a:lnTo>
                    <a:pt x="319109" y="3932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811661" y="5874285"/>
              <a:ext cx="648650" cy="372916"/>
            </a:xfrm>
            <a:custGeom>
              <a:avLst/>
              <a:gdLst/>
              <a:ahLst/>
              <a:cxnLst/>
              <a:rect l="0" t="0" r="0" b="0"/>
              <a:pathLst>
                <a:path w="648650" h="372916">
                  <a:moveTo>
                    <a:pt x="45775" y="126114"/>
                  </a:moveTo>
                  <a:lnTo>
                    <a:pt x="30860" y="174921"/>
                  </a:lnTo>
                  <a:lnTo>
                    <a:pt x="13545" y="234611"/>
                  </a:lnTo>
                  <a:lnTo>
                    <a:pt x="0" y="283862"/>
                  </a:lnTo>
                  <a:lnTo>
                    <a:pt x="1548" y="296788"/>
                  </a:lnTo>
                  <a:lnTo>
                    <a:pt x="7150" y="306930"/>
                  </a:lnTo>
                  <a:lnTo>
                    <a:pt x="15454" y="315214"/>
                  </a:lnTo>
                  <a:lnTo>
                    <a:pt x="24038" y="316166"/>
                  </a:lnTo>
                  <a:lnTo>
                    <a:pt x="32807" y="312230"/>
                  </a:lnTo>
                  <a:lnTo>
                    <a:pt x="87289" y="252751"/>
                  </a:lnTo>
                  <a:lnTo>
                    <a:pt x="144433" y="189261"/>
                  </a:lnTo>
                  <a:lnTo>
                    <a:pt x="171962" y="134694"/>
                  </a:lnTo>
                  <a:lnTo>
                    <a:pt x="197424" y="83460"/>
                  </a:lnTo>
                  <a:lnTo>
                    <a:pt x="224266" y="33747"/>
                  </a:lnTo>
                  <a:lnTo>
                    <a:pt x="233325" y="18832"/>
                  </a:lnTo>
                  <a:lnTo>
                    <a:pt x="237841" y="14982"/>
                  </a:lnTo>
                  <a:lnTo>
                    <a:pt x="239328" y="18510"/>
                  </a:lnTo>
                  <a:lnTo>
                    <a:pt x="235395" y="40203"/>
                  </a:lnTo>
                  <a:lnTo>
                    <a:pt x="217573" y="92195"/>
                  </a:lnTo>
                  <a:lnTo>
                    <a:pt x="197130" y="152253"/>
                  </a:lnTo>
                  <a:lnTo>
                    <a:pt x="178421" y="215406"/>
                  </a:lnTo>
                  <a:lnTo>
                    <a:pt x="171915" y="268523"/>
                  </a:lnTo>
                  <a:lnTo>
                    <a:pt x="177096" y="278945"/>
                  </a:lnTo>
                  <a:lnTo>
                    <a:pt x="186644" y="284370"/>
                  </a:lnTo>
                  <a:lnTo>
                    <a:pt x="199103" y="286462"/>
                  </a:lnTo>
                  <a:lnTo>
                    <a:pt x="210456" y="284811"/>
                  </a:lnTo>
                  <a:lnTo>
                    <a:pt x="231196" y="274850"/>
                  </a:lnTo>
                  <a:lnTo>
                    <a:pt x="267280" y="237555"/>
                  </a:lnTo>
                  <a:lnTo>
                    <a:pt x="299639" y="180631"/>
                  </a:lnTo>
                  <a:lnTo>
                    <a:pt x="337870" y="122945"/>
                  </a:lnTo>
                  <a:lnTo>
                    <a:pt x="374763" y="60092"/>
                  </a:lnTo>
                  <a:lnTo>
                    <a:pt x="411391" y="3214"/>
                  </a:lnTo>
                  <a:lnTo>
                    <a:pt x="415967" y="0"/>
                  </a:lnTo>
                  <a:lnTo>
                    <a:pt x="417494" y="3951"/>
                  </a:lnTo>
                  <a:lnTo>
                    <a:pt x="416989" y="12679"/>
                  </a:lnTo>
                  <a:lnTo>
                    <a:pt x="408302" y="30502"/>
                  </a:lnTo>
                  <a:lnTo>
                    <a:pt x="390343" y="61729"/>
                  </a:lnTo>
                  <a:lnTo>
                    <a:pt x="370627" y="113226"/>
                  </a:lnTo>
                  <a:lnTo>
                    <a:pt x="342110" y="168338"/>
                  </a:lnTo>
                  <a:lnTo>
                    <a:pt x="319272" y="225631"/>
                  </a:lnTo>
                  <a:lnTo>
                    <a:pt x="317414" y="281202"/>
                  </a:lnTo>
                  <a:lnTo>
                    <a:pt x="322846" y="290444"/>
                  </a:lnTo>
                  <a:lnTo>
                    <a:pt x="331038" y="293559"/>
                  </a:lnTo>
                  <a:lnTo>
                    <a:pt x="341069" y="292589"/>
                  </a:lnTo>
                  <a:lnTo>
                    <a:pt x="350804" y="285848"/>
                  </a:lnTo>
                  <a:lnTo>
                    <a:pt x="397540" y="229040"/>
                  </a:lnTo>
                  <a:lnTo>
                    <a:pt x="425072" y="178108"/>
                  </a:lnTo>
                  <a:lnTo>
                    <a:pt x="461672" y="120923"/>
                  </a:lnTo>
                  <a:lnTo>
                    <a:pt x="489101" y="67023"/>
                  </a:lnTo>
                  <a:lnTo>
                    <a:pt x="521604" y="15134"/>
                  </a:lnTo>
                  <a:lnTo>
                    <a:pt x="527529" y="1853"/>
                  </a:lnTo>
                  <a:lnTo>
                    <a:pt x="529956" y="2140"/>
                  </a:lnTo>
                  <a:lnTo>
                    <a:pt x="526092" y="41645"/>
                  </a:lnTo>
                  <a:lnTo>
                    <a:pt x="511137" y="98257"/>
                  </a:lnTo>
                  <a:lnTo>
                    <a:pt x="486233" y="153451"/>
                  </a:lnTo>
                  <a:lnTo>
                    <a:pt x="462920" y="209887"/>
                  </a:lnTo>
                  <a:lnTo>
                    <a:pt x="451384" y="258932"/>
                  </a:lnTo>
                  <a:lnTo>
                    <a:pt x="453550" y="288740"/>
                  </a:lnTo>
                  <a:lnTo>
                    <a:pt x="460831" y="295470"/>
                  </a:lnTo>
                  <a:lnTo>
                    <a:pt x="471779" y="296910"/>
                  </a:lnTo>
                  <a:lnTo>
                    <a:pt x="485172" y="294823"/>
                  </a:lnTo>
                  <a:lnTo>
                    <a:pt x="508176" y="280315"/>
                  </a:lnTo>
                  <a:lnTo>
                    <a:pt x="558686" y="228631"/>
                  </a:lnTo>
                  <a:lnTo>
                    <a:pt x="595881" y="182049"/>
                  </a:lnTo>
                  <a:lnTo>
                    <a:pt x="632801" y="129653"/>
                  </a:lnTo>
                  <a:lnTo>
                    <a:pt x="648440" y="93663"/>
                  </a:lnTo>
                  <a:lnTo>
                    <a:pt x="648649" y="86198"/>
                  </a:lnTo>
                  <a:lnTo>
                    <a:pt x="644218" y="85792"/>
                  </a:lnTo>
                  <a:lnTo>
                    <a:pt x="636694" y="90092"/>
                  </a:lnTo>
                  <a:lnTo>
                    <a:pt x="589734" y="142304"/>
                  </a:lnTo>
                  <a:lnTo>
                    <a:pt x="545771" y="195159"/>
                  </a:lnTo>
                  <a:lnTo>
                    <a:pt x="509269" y="249611"/>
                  </a:lnTo>
                  <a:lnTo>
                    <a:pt x="485809" y="308441"/>
                  </a:lnTo>
                  <a:lnTo>
                    <a:pt x="480813" y="325362"/>
                  </a:lnTo>
                  <a:lnTo>
                    <a:pt x="480530" y="339690"/>
                  </a:lnTo>
                  <a:lnTo>
                    <a:pt x="488340" y="363735"/>
                  </a:lnTo>
                  <a:lnTo>
                    <a:pt x="494689" y="369842"/>
                  </a:lnTo>
                  <a:lnTo>
                    <a:pt x="501968" y="372390"/>
                  </a:lnTo>
                  <a:lnTo>
                    <a:pt x="525668" y="3729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939703" y="5986687"/>
              <a:ext cx="260514" cy="24565"/>
            </a:xfrm>
            <a:custGeom>
              <a:avLst/>
              <a:gdLst/>
              <a:ahLst/>
              <a:cxnLst/>
              <a:rect l="0" t="0" r="0" b="0"/>
              <a:pathLst>
                <a:path w="260514" h="24565">
                  <a:moveTo>
                    <a:pt x="0" y="13712"/>
                  </a:moveTo>
                  <a:lnTo>
                    <a:pt x="48807" y="24564"/>
                  </a:lnTo>
                  <a:lnTo>
                    <a:pt x="102316" y="22513"/>
                  </a:lnTo>
                  <a:lnTo>
                    <a:pt x="144499" y="16100"/>
                  </a:lnTo>
                  <a:lnTo>
                    <a:pt x="206502" y="5448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857436" y="5863287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2742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7404049" y="6247200"/>
            <a:ext cx="438759" cy="448892"/>
            <a:chOff x="7404049" y="6247200"/>
            <a:chExt cx="438759" cy="448892"/>
          </a:xfrm>
        </p:grpSpPr>
        <p:sp>
          <p:nvSpPr>
            <p:cNvPr id="113" name="Freeform 112"/>
            <p:cNvSpPr/>
            <p:nvPr/>
          </p:nvSpPr>
          <p:spPr>
            <a:xfrm>
              <a:off x="7404049" y="6384312"/>
              <a:ext cx="196845" cy="311780"/>
            </a:xfrm>
            <a:custGeom>
              <a:avLst/>
              <a:gdLst/>
              <a:ahLst/>
              <a:cxnLst/>
              <a:rect l="0" t="0" r="0" b="0"/>
              <a:pathLst>
                <a:path w="196845" h="311780">
                  <a:moveTo>
                    <a:pt x="27422" y="0"/>
                  </a:moveTo>
                  <a:lnTo>
                    <a:pt x="41979" y="21837"/>
                  </a:lnTo>
                  <a:lnTo>
                    <a:pt x="61315" y="36620"/>
                  </a:lnTo>
                  <a:lnTo>
                    <a:pt x="97895" y="61633"/>
                  </a:lnTo>
                  <a:lnTo>
                    <a:pt x="151201" y="103752"/>
                  </a:lnTo>
                  <a:lnTo>
                    <a:pt x="170289" y="126856"/>
                  </a:lnTo>
                  <a:lnTo>
                    <a:pt x="194955" y="178928"/>
                  </a:lnTo>
                  <a:lnTo>
                    <a:pt x="196844" y="205972"/>
                  </a:lnTo>
                  <a:lnTo>
                    <a:pt x="191082" y="231702"/>
                  </a:lnTo>
                  <a:lnTo>
                    <a:pt x="178364" y="253294"/>
                  </a:lnTo>
                  <a:lnTo>
                    <a:pt x="146796" y="282580"/>
                  </a:lnTo>
                  <a:lnTo>
                    <a:pt x="108496" y="303277"/>
                  </a:lnTo>
                  <a:lnTo>
                    <a:pt x="60923" y="311779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431471" y="6313192"/>
              <a:ext cx="178247" cy="125966"/>
            </a:xfrm>
            <a:custGeom>
              <a:avLst/>
              <a:gdLst/>
              <a:ahLst/>
              <a:cxnLst/>
              <a:rect l="0" t="0" r="0" b="0"/>
              <a:pathLst>
                <a:path w="178247" h="125966">
                  <a:moveTo>
                    <a:pt x="178246" y="43698"/>
                  </a:moveTo>
                  <a:lnTo>
                    <a:pt x="163689" y="21862"/>
                  </a:lnTo>
                  <a:lnTo>
                    <a:pt x="144353" y="7078"/>
                  </a:lnTo>
                  <a:lnTo>
                    <a:pt x="132798" y="1003"/>
                  </a:lnTo>
                  <a:lnTo>
                    <a:pt x="120525" y="0"/>
                  </a:lnTo>
                  <a:lnTo>
                    <a:pt x="94701" y="7011"/>
                  </a:lnTo>
                  <a:lnTo>
                    <a:pt x="51828" y="36339"/>
                  </a:lnTo>
                  <a:lnTo>
                    <a:pt x="24836" y="64031"/>
                  </a:lnTo>
                  <a:lnTo>
                    <a:pt x="5357" y="105437"/>
                  </a:lnTo>
                  <a:lnTo>
                    <a:pt x="0" y="1259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699587" y="6247200"/>
              <a:ext cx="143221" cy="383915"/>
            </a:xfrm>
            <a:custGeom>
              <a:avLst/>
              <a:gdLst/>
              <a:ahLst/>
              <a:cxnLst/>
              <a:rect l="0" t="0" r="0" b="0"/>
              <a:pathLst>
                <a:path w="143221" h="383915">
                  <a:moveTo>
                    <a:pt x="60953" y="0"/>
                  </a:moveTo>
                  <a:lnTo>
                    <a:pt x="41868" y="57253"/>
                  </a:lnTo>
                  <a:lnTo>
                    <a:pt x="24231" y="110165"/>
                  </a:lnTo>
                  <a:lnTo>
                    <a:pt x="6077" y="168692"/>
                  </a:lnTo>
                  <a:lnTo>
                    <a:pt x="0" y="202946"/>
                  </a:lnTo>
                  <a:lnTo>
                    <a:pt x="5145" y="254967"/>
                  </a:lnTo>
                  <a:lnTo>
                    <a:pt x="17841" y="298480"/>
                  </a:lnTo>
                  <a:lnTo>
                    <a:pt x="32143" y="321060"/>
                  </a:lnTo>
                  <a:lnTo>
                    <a:pt x="64605" y="350902"/>
                  </a:lnTo>
                  <a:lnTo>
                    <a:pt x="121372" y="375813"/>
                  </a:lnTo>
                  <a:lnTo>
                    <a:pt x="143220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8593913" y="6233489"/>
            <a:ext cx="688985" cy="658449"/>
            <a:chOff x="8593913" y="6233489"/>
            <a:chExt cx="688985" cy="658449"/>
          </a:xfrm>
        </p:grpSpPr>
        <p:sp>
          <p:nvSpPr>
            <p:cNvPr id="117" name="Freeform 116"/>
            <p:cNvSpPr/>
            <p:nvPr/>
          </p:nvSpPr>
          <p:spPr>
            <a:xfrm>
              <a:off x="8593913" y="6233489"/>
              <a:ext cx="231456" cy="457835"/>
            </a:xfrm>
            <a:custGeom>
              <a:avLst/>
              <a:gdLst/>
              <a:ahLst/>
              <a:cxnLst/>
              <a:rect l="0" t="0" r="0" b="0"/>
              <a:pathLst>
                <a:path w="231456" h="457835">
                  <a:moveTo>
                    <a:pt x="44144" y="0"/>
                  </a:moveTo>
                  <a:lnTo>
                    <a:pt x="44144" y="45310"/>
                  </a:lnTo>
                  <a:lnTo>
                    <a:pt x="44144" y="106018"/>
                  </a:lnTo>
                  <a:lnTo>
                    <a:pt x="44144" y="155286"/>
                  </a:lnTo>
                  <a:lnTo>
                    <a:pt x="44144" y="203589"/>
                  </a:lnTo>
                  <a:lnTo>
                    <a:pt x="42621" y="250448"/>
                  </a:lnTo>
                  <a:lnTo>
                    <a:pt x="36866" y="296665"/>
                  </a:lnTo>
                  <a:lnTo>
                    <a:pt x="32339" y="358232"/>
                  </a:lnTo>
                  <a:lnTo>
                    <a:pt x="23718" y="415068"/>
                  </a:lnTo>
                  <a:lnTo>
                    <a:pt x="4237" y="455945"/>
                  </a:lnTo>
                  <a:lnTo>
                    <a:pt x="781" y="457834"/>
                  </a:lnTo>
                  <a:lnTo>
                    <a:pt x="0" y="452999"/>
                  </a:lnTo>
                  <a:lnTo>
                    <a:pt x="9694" y="401453"/>
                  </a:lnTo>
                  <a:lnTo>
                    <a:pt x="27803" y="345060"/>
                  </a:lnTo>
                  <a:lnTo>
                    <a:pt x="60575" y="286129"/>
                  </a:lnTo>
                  <a:lnTo>
                    <a:pt x="104011" y="229994"/>
                  </a:lnTo>
                  <a:lnTo>
                    <a:pt x="147546" y="184913"/>
                  </a:lnTo>
                  <a:lnTo>
                    <a:pt x="174907" y="173591"/>
                  </a:lnTo>
                  <a:lnTo>
                    <a:pt x="190735" y="170572"/>
                  </a:lnTo>
                  <a:lnTo>
                    <a:pt x="202810" y="173130"/>
                  </a:lnTo>
                  <a:lnTo>
                    <a:pt x="212384" y="179406"/>
                  </a:lnTo>
                  <a:lnTo>
                    <a:pt x="220289" y="188160"/>
                  </a:lnTo>
                  <a:lnTo>
                    <a:pt x="229074" y="214138"/>
                  </a:lnTo>
                  <a:lnTo>
                    <a:pt x="231455" y="247519"/>
                  </a:lnTo>
                  <a:lnTo>
                    <a:pt x="224229" y="306091"/>
                  </a:lnTo>
                  <a:lnTo>
                    <a:pt x="212201" y="368372"/>
                  </a:lnTo>
                  <a:lnTo>
                    <a:pt x="208678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891423" y="6374647"/>
              <a:ext cx="391475" cy="517291"/>
            </a:xfrm>
            <a:custGeom>
              <a:avLst/>
              <a:gdLst/>
              <a:ahLst/>
              <a:cxnLst/>
              <a:rect l="0" t="0" r="0" b="0"/>
              <a:pathLst>
                <a:path w="391475" h="517291">
                  <a:moveTo>
                    <a:pt x="34569" y="91933"/>
                  </a:moveTo>
                  <a:lnTo>
                    <a:pt x="15723" y="135718"/>
                  </a:lnTo>
                  <a:lnTo>
                    <a:pt x="4778" y="198986"/>
                  </a:lnTo>
                  <a:lnTo>
                    <a:pt x="0" y="229396"/>
                  </a:lnTo>
                  <a:lnTo>
                    <a:pt x="2955" y="263225"/>
                  </a:lnTo>
                  <a:lnTo>
                    <a:pt x="8923" y="271636"/>
                  </a:lnTo>
                  <a:lnTo>
                    <a:pt x="17471" y="274198"/>
                  </a:lnTo>
                  <a:lnTo>
                    <a:pt x="27741" y="272858"/>
                  </a:lnTo>
                  <a:lnTo>
                    <a:pt x="47277" y="263244"/>
                  </a:lnTo>
                  <a:lnTo>
                    <a:pt x="56752" y="256414"/>
                  </a:lnTo>
                  <a:lnTo>
                    <a:pt x="93852" y="203191"/>
                  </a:lnTo>
                  <a:lnTo>
                    <a:pt x="118321" y="159430"/>
                  </a:lnTo>
                  <a:lnTo>
                    <a:pt x="125113" y="125995"/>
                  </a:lnTo>
                  <a:lnTo>
                    <a:pt x="128448" y="120734"/>
                  </a:lnTo>
                  <a:lnTo>
                    <a:pt x="132195" y="123322"/>
                  </a:lnTo>
                  <a:lnTo>
                    <a:pt x="136217" y="131140"/>
                  </a:lnTo>
                  <a:lnTo>
                    <a:pt x="134597" y="178538"/>
                  </a:lnTo>
                  <a:lnTo>
                    <a:pt x="132347" y="223356"/>
                  </a:lnTo>
                  <a:lnTo>
                    <a:pt x="129824" y="272220"/>
                  </a:lnTo>
                  <a:lnTo>
                    <a:pt x="123624" y="319329"/>
                  </a:lnTo>
                  <a:lnTo>
                    <a:pt x="115790" y="369720"/>
                  </a:lnTo>
                  <a:lnTo>
                    <a:pt x="107230" y="419538"/>
                  </a:lnTo>
                  <a:lnTo>
                    <a:pt x="93846" y="480321"/>
                  </a:lnTo>
                  <a:lnTo>
                    <a:pt x="84783" y="512875"/>
                  </a:lnTo>
                  <a:lnTo>
                    <a:pt x="80232" y="517290"/>
                  </a:lnTo>
                  <a:lnTo>
                    <a:pt x="75675" y="514139"/>
                  </a:lnTo>
                  <a:lnTo>
                    <a:pt x="71114" y="505945"/>
                  </a:lnTo>
                  <a:lnTo>
                    <a:pt x="71973" y="450740"/>
                  </a:lnTo>
                  <a:lnTo>
                    <a:pt x="78108" y="406288"/>
                  </a:lnTo>
                  <a:lnTo>
                    <a:pt x="87436" y="361141"/>
                  </a:lnTo>
                  <a:lnTo>
                    <a:pt x="101738" y="315684"/>
                  </a:lnTo>
                  <a:lnTo>
                    <a:pt x="119642" y="261825"/>
                  </a:lnTo>
                  <a:lnTo>
                    <a:pt x="154878" y="199469"/>
                  </a:lnTo>
                  <a:lnTo>
                    <a:pt x="174828" y="163914"/>
                  </a:lnTo>
                  <a:lnTo>
                    <a:pt x="182920" y="153631"/>
                  </a:lnTo>
                  <a:lnTo>
                    <a:pt x="191361" y="149823"/>
                  </a:lnTo>
                  <a:lnTo>
                    <a:pt x="200036" y="150331"/>
                  </a:lnTo>
                  <a:lnTo>
                    <a:pt x="208866" y="153717"/>
                  </a:lnTo>
                  <a:lnTo>
                    <a:pt x="214752" y="162069"/>
                  </a:lnTo>
                  <a:lnTo>
                    <a:pt x="223038" y="204460"/>
                  </a:lnTo>
                  <a:lnTo>
                    <a:pt x="223969" y="261539"/>
                  </a:lnTo>
                  <a:lnTo>
                    <a:pt x="215274" y="310276"/>
                  </a:lnTo>
                  <a:lnTo>
                    <a:pt x="204571" y="362633"/>
                  </a:lnTo>
                  <a:lnTo>
                    <a:pt x="199200" y="406077"/>
                  </a:lnTo>
                  <a:lnTo>
                    <a:pt x="196121" y="406481"/>
                  </a:lnTo>
                  <a:lnTo>
                    <a:pt x="192544" y="402180"/>
                  </a:lnTo>
                  <a:lnTo>
                    <a:pt x="186805" y="349969"/>
                  </a:lnTo>
                  <a:lnTo>
                    <a:pt x="187334" y="292635"/>
                  </a:lnTo>
                  <a:lnTo>
                    <a:pt x="200390" y="230772"/>
                  </a:lnTo>
                  <a:lnTo>
                    <a:pt x="213196" y="176235"/>
                  </a:lnTo>
                  <a:lnTo>
                    <a:pt x="225172" y="130924"/>
                  </a:lnTo>
                  <a:lnTo>
                    <a:pt x="256086" y="72677"/>
                  </a:lnTo>
                  <a:lnTo>
                    <a:pt x="286744" y="27320"/>
                  </a:lnTo>
                  <a:lnTo>
                    <a:pt x="311181" y="4309"/>
                  </a:lnTo>
                  <a:lnTo>
                    <a:pt x="324097" y="0"/>
                  </a:lnTo>
                  <a:lnTo>
                    <a:pt x="350635" y="3339"/>
                  </a:lnTo>
                  <a:lnTo>
                    <a:pt x="373601" y="23104"/>
                  </a:lnTo>
                  <a:lnTo>
                    <a:pt x="383991" y="36906"/>
                  </a:lnTo>
                  <a:lnTo>
                    <a:pt x="391474" y="64429"/>
                  </a:lnTo>
                  <a:lnTo>
                    <a:pt x="388197" y="93420"/>
                  </a:lnTo>
                  <a:lnTo>
                    <a:pt x="369222" y="142478"/>
                  </a:lnTo>
                  <a:lnTo>
                    <a:pt x="352917" y="172289"/>
                  </a:lnTo>
                  <a:lnTo>
                    <a:pt x="312049" y="207488"/>
                  </a:lnTo>
                  <a:lnTo>
                    <a:pt x="261345" y="237215"/>
                  </a:lnTo>
                  <a:lnTo>
                    <a:pt x="199104" y="2564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951579" y="6672248"/>
            <a:ext cx="1549367" cy="987207"/>
            <a:chOff x="6951579" y="6672248"/>
            <a:chExt cx="1549367" cy="987207"/>
          </a:xfrm>
        </p:grpSpPr>
        <p:sp>
          <p:nvSpPr>
            <p:cNvPr id="120" name="Freeform 119"/>
            <p:cNvSpPr/>
            <p:nvPr/>
          </p:nvSpPr>
          <p:spPr>
            <a:xfrm>
              <a:off x="7016375" y="6905338"/>
              <a:ext cx="212158" cy="384353"/>
            </a:xfrm>
            <a:custGeom>
              <a:avLst/>
              <a:gdLst/>
              <a:ahLst/>
              <a:cxnLst/>
              <a:rect l="0" t="0" r="0" b="0"/>
              <a:pathLst>
                <a:path w="212158" h="384353">
                  <a:moveTo>
                    <a:pt x="127161" y="0"/>
                  </a:moveTo>
                  <a:lnTo>
                    <a:pt x="156276" y="7279"/>
                  </a:lnTo>
                  <a:lnTo>
                    <a:pt x="178696" y="23041"/>
                  </a:lnTo>
                  <a:lnTo>
                    <a:pt x="197293" y="46804"/>
                  </a:lnTo>
                  <a:lnTo>
                    <a:pt x="210637" y="77678"/>
                  </a:lnTo>
                  <a:lnTo>
                    <a:pt x="212157" y="136598"/>
                  </a:lnTo>
                  <a:lnTo>
                    <a:pt x="202515" y="180049"/>
                  </a:lnTo>
                  <a:lnTo>
                    <a:pt x="179958" y="243274"/>
                  </a:lnTo>
                  <a:lnTo>
                    <a:pt x="145038" y="304673"/>
                  </a:lnTo>
                  <a:lnTo>
                    <a:pt x="105752" y="355565"/>
                  </a:lnTo>
                  <a:lnTo>
                    <a:pt x="76005" y="376900"/>
                  </a:lnTo>
                  <a:lnTo>
                    <a:pt x="42471" y="384352"/>
                  </a:lnTo>
                  <a:lnTo>
                    <a:pt x="24997" y="384205"/>
                  </a:lnTo>
                  <a:lnTo>
                    <a:pt x="13348" y="378014"/>
                  </a:lnTo>
                  <a:lnTo>
                    <a:pt x="5582" y="367793"/>
                  </a:lnTo>
                  <a:lnTo>
                    <a:pt x="404" y="354885"/>
                  </a:lnTo>
                  <a:lnTo>
                    <a:pt x="0" y="341709"/>
                  </a:lnTo>
                  <a:lnTo>
                    <a:pt x="21243" y="283661"/>
                  </a:lnTo>
                  <a:lnTo>
                    <a:pt x="38952" y="252520"/>
                  </a:lnTo>
                  <a:lnTo>
                    <a:pt x="76142" y="217857"/>
                  </a:lnTo>
                  <a:lnTo>
                    <a:pt x="108041" y="197882"/>
                  </a:lnTo>
                  <a:lnTo>
                    <a:pt x="138467" y="191036"/>
                  </a:lnTo>
                  <a:lnTo>
                    <a:pt x="152980" y="191343"/>
                  </a:lnTo>
                  <a:lnTo>
                    <a:pt x="165702" y="196118"/>
                  </a:lnTo>
                  <a:lnTo>
                    <a:pt x="187964" y="213611"/>
                  </a:lnTo>
                  <a:lnTo>
                    <a:pt x="199888" y="240684"/>
                  </a:lnTo>
                  <a:lnTo>
                    <a:pt x="209428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283631" y="6903251"/>
              <a:ext cx="217030" cy="303735"/>
            </a:xfrm>
            <a:custGeom>
              <a:avLst/>
              <a:gdLst/>
              <a:ahLst/>
              <a:cxnLst/>
              <a:rect l="0" t="0" r="0" b="0"/>
              <a:pathLst>
                <a:path w="217030" h="303735">
                  <a:moveTo>
                    <a:pt x="120418" y="15798"/>
                  </a:moveTo>
                  <a:lnTo>
                    <a:pt x="105861" y="1241"/>
                  </a:lnTo>
                  <a:lnTo>
                    <a:pt x="97002" y="0"/>
                  </a:lnTo>
                  <a:lnTo>
                    <a:pt x="74970" y="6745"/>
                  </a:lnTo>
                  <a:lnTo>
                    <a:pt x="44151" y="27674"/>
                  </a:lnTo>
                  <a:lnTo>
                    <a:pt x="23001" y="60451"/>
                  </a:lnTo>
                  <a:lnTo>
                    <a:pt x="3730" y="113995"/>
                  </a:lnTo>
                  <a:lnTo>
                    <a:pt x="0" y="146786"/>
                  </a:lnTo>
                  <a:lnTo>
                    <a:pt x="2053" y="154921"/>
                  </a:lnTo>
                  <a:lnTo>
                    <a:pt x="6468" y="157298"/>
                  </a:lnTo>
                  <a:lnTo>
                    <a:pt x="12459" y="155835"/>
                  </a:lnTo>
                  <a:lnTo>
                    <a:pt x="43965" y="131595"/>
                  </a:lnTo>
                  <a:lnTo>
                    <a:pt x="95867" y="88525"/>
                  </a:lnTo>
                  <a:lnTo>
                    <a:pt x="125756" y="78590"/>
                  </a:lnTo>
                  <a:lnTo>
                    <a:pt x="142258" y="75942"/>
                  </a:lnTo>
                  <a:lnTo>
                    <a:pt x="168719" y="81123"/>
                  </a:lnTo>
                  <a:lnTo>
                    <a:pt x="190636" y="95106"/>
                  </a:lnTo>
                  <a:lnTo>
                    <a:pt x="210533" y="116555"/>
                  </a:lnTo>
                  <a:lnTo>
                    <a:pt x="215535" y="128673"/>
                  </a:lnTo>
                  <a:lnTo>
                    <a:pt x="217029" y="154326"/>
                  </a:lnTo>
                  <a:lnTo>
                    <a:pt x="202026" y="194463"/>
                  </a:lnTo>
                  <a:lnTo>
                    <a:pt x="140146" y="257264"/>
                  </a:lnTo>
                  <a:lnTo>
                    <a:pt x="86397" y="288718"/>
                  </a:lnTo>
                  <a:lnTo>
                    <a:pt x="65573" y="3037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951579" y="7220696"/>
              <a:ext cx="658139" cy="123401"/>
            </a:xfrm>
            <a:custGeom>
              <a:avLst/>
              <a:gdLst/>
              <a:ahLst/>
              <a:cxnLst/>
              <a:rect l="0" t="0" r="0" b="0"/>
              <a:pathLst>
                <a:path w="658139" h="123401">
                  <a:moveTo>
                    <a:pt x="0" y="123400"/>
                  </a:moveTo>
                  <a:lnTo>
                    <a:pt x="48808" y="108485"/>
                  </a:lnTo>
                  <a:lnTo>
                    <a:pt x="108497" y="91170"/>
                  </a:lnTo>
                  <a:lnTo>
                    <a:pt x="152832" y="82161"/>
                  </a:lnTo>
                  <a:lnTo>
                    <a:pt x="201991" y="73079"/>
                  </a:lnTo>
                  <a:lnTo>
                    <a:pt x="256884" y="59401"/>
                  </a:lnTo>
                  <a:lnTo>
                    <a:pt x="309543" y="45700"/>
                  </a:lnTo>
                  <a:lnTo>
                    <a:pt x="356292" y="31991"/>
                  </a:lnTo>
                  <a:lnTo>
                    <a:pt x="411108" y="18281"/>
                  </a:lnTo>
                  <a:lnTo>
                    <a:pt x="458462" y="9140"/>
                  </a:lnTo>
                  <a:lnTo>
                    <a:pt x="509978" y="4062"/>
                  </a:lnTo>
                  <a:lnTo>
                    <a:pt x="560296" y="1805"/>
                  </a:lnTo>
                  <a:lnTo>
                    <a:pt x="618314" y="535"/>
                  </a:lnTo>
                  <a:lnTo>
                    <a:pt x="65813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198381" y="7385230"/>
              <a:ext cx="109690" cy="219380"/>
            </a:xfrm>
            <a:custGeom>
              <a:avLst/>
              <a:gdLst/>
              <a:ahLst/>
              <a:cxnLst/>
              <a:rect l="0" t="0" r="0" b="0"/>
              <a:pathLst>
                <a:path w="109690" h="219380">
                  <a:moveTo>
                    <a:pt x="0" y="0"/>
                  </a:moveTo>
                  <a:lnTo>
                    <a:pt x="55558" y="59621"/>
                  </a:lnTo>
                  <a:lnTo>
                    <a:pt x="84270" y="110633"/>
                  </a:lnTo>
                  <a:lnTo>
                    <a:pt x="103088" y="164721"/>
                  </a:lnTo>
                  <a:lnTo>
                    <a:pt x="109689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116114" y="7316674"/>
              <a:ext cx="274224" cy="342781"/>
            </a:xfrm>
            <a:custGeom>
              <a:avLst/>
              <a:gdLst/>
              <a:ahLst/>
              <a:cxnLst/>
              <a:rect l="0" t="0" r="0" b="0"/>
              <a:pathLst>
                <a:path w="274224" h="342781">
                  <a:moveTo>
                    <a:pt x="274223" y="0"/>
                  </a:moveTo>
                  <a:lnTo>
                    <a:pt x="225925" y="49821"/>
                  </a:lnTo>
                  <a:lnTo>
                    <a:pt x="180893" y="108246"/>
                  </a:lnTo>
                  <a:lnTo>
                    <a:pt x="147545" y="146333"/>
                  </a:lnTo>
                  <a:lnTo>
                    <a:pt x="102610" y="193778"/>
                  </a:lnTo>
                  <a:lnTo>
                    <a:pt x="55116" y="256690"/>
                  </a:lnTo>
                  <a:lnTo>
                    <a:pt x="18335" y="310878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650850" y="7165851"/>
              <a:ext cx="191958" cy="41135"/>
            </a:xfrm>
            <a:custGeom>
              <a:avLst/>
              <a:gdLst/>
              <a:ahLst/>
              <a:cxnLst/>
              <a:rect l="0" t="0" r="0" b="0"/>
              <a:pathLst>
                <a:path w="191958" h="41135">
                  <a:moveTo>
                    <a:pt x="0" y="41134"/>
                  </a:moveTo>
                  <a:lnTo>
                    <a:pt x="57252" y="22049"/>
                  </a:lnTo>
                  <a:lnTo>
                    <a:pt x="111689" y="5935"/>
                  </a:lnTo>
                  <a:lnTo>
                    <a:pt x="167356" y="1173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678272" y="7248118"/>
              <a:ext cx="178247" cy="41134"/>
            </a:xfrm>
            <a:custGeom>
              <a:avLst/>
              <a:gdLst/>
              <a:ahLst/>
              <a:cxnLst/>
              <a:rect l="0" t="0" r="0" b="0"/>
              <a:pathLst>
                <a:path w="178247" h="41134">
                  <a:moveTo>
                    <a:pt x="0" y="41133"/>
                  </a:moveTo>
                  <a:lnTo>
                    <a:pt x="59660" y="26219"/>
                  </a:lnTo>
                  <a:lnTo>
                    <a:pt x="121644" y="8903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171876" y="6754515"/>
              <a:ext cx="150824" cy="109690"/>
            </a:xfrm>
            <a:custGeom>
              <a:avLst/>
              <a:gdLst/>
              <a:ahLst/>
              <a:cxnLst/>
              <a:rect l="0" t="0" r="0" b="0"/>
              <a:pathLst>
                <a:path w="150824" h="109690">
                  <a:moveTo>
                    <a:pt x="0" y="0"/>
                  </a:moveTo>
                  <a:lnTo>
                    <a:pt x="48807" y="29830"/>
                  </a:lnTo>
                  <a:lnTo>
                    <a:pt x="108497" y="64460"/>
                  </a:lnTo>
                  <a:lnTo>
                    <a:pt x="150823" y="1096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171876" y="6672248"/>
              <a:ext cx="150824" cy="233091"/>
            </a:xfrm>
            <a:custGeom>
              <a:avLst/>
              <a:gdLst/>
              <a:ahLst/>
              <a:cxnLst/>
              <a:rect l="0" t="0" r="0" b="0"/>
              <a:pathLst>
                <a:path w="150824" h="233091">
                  <a:moveTo>
                    <a:pt x="150823" y="0"/>
                  </a:moveTo>
                  <a:lnTo>
                    <a:pt x="112655" y="57252"/>
                  </a:lnTo>
                  <a:lnTo>
                    <a:pt x="68344" y="116928"/>
                  </a:lnTo>
                  <a:lnTo>
                    <a:pt x="31951" y="169687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034764" y="6905338"/>
              <a:ext cx="466182" cy="123401"/>
            </a:xfrm>
            <a:custGeom>
              <a:avLst/>
              <a:gdLst/>
              <a:ahLst/>
              <a:cxnLst/>
              <a:rect l="0" t="0" r="0" b="0"/>
              <a:pathLst>
                <a:path w="466182" h="123401">
                  <a:moveTo>
                    <a:pt x="0" y="123400"/>
                  </a:moveTo>
                  <a:lnTo>
                    <a:pt x="59660" y="104423"/>
                  </a:lnTo>
                  <a:lnTo>
                    <a:pt x="121644" y="79364"/>
                  </a:lnTo>
                  <a:lnTo>
                    <a:pt x="180945" y="59745"/>
                  </a:lnTo>
                  <a:lnTo>
                    <a:pt x="238123" y="45802"/>
                  </a:lnTo>
                  <a:lnTo>
                    <a:pt x="299931" y="27442"/>
                  </a:lnTo>
                  <a:lnTo>
                    <a:pt x="350396" y="13717"/>
                  </a:lnTo>
                  <a:lnTo>
                    <a:pt x="409530" y="4065"/>
                  </a:lnTo>
                  <a:lnTo>
                    <a:pt x="46618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060644" y="7083583"/>
              <a:ext cx="166078" cy="172542"/>
            </a:xfrm>
            <a:custGeom>
              <a:avLst/>
              <a:gdLst/>
              <a:ahLst/>
              <a:cxnLst/>
              <a:rect l="0" t="0" r="0" b="0"/>
              <a:pathLst>
                <a:path w="166078" h="172542">
                  <a:moveTo>
                    <a:pt x="124943" y="0"/>
                  </a:moveTo>
                  <a:lnTo>
                    <a:pt x="86775" y="57253"/>
                  </a:lnTo>
                  <a:lnTo>
                    <a:pt x="42464" y="116929"/>
                  </a:lnTo>
                  <a:lnTo>
                    <a:pt x="6071" y="169688"/>
                  </a:lnTo>
                  <a:lnTo>
                    <a:pt x="1515" y="172541"/>
                  </a:lnTo>
                  <a:lnTo>
                    <a:pt x="0" y="169872"/>
                  </a:lnTo>
                  <a:lnTo>
                    <a:pt x="514" y="163523"/>
                  </a:lnTo>
                  <a:lnTo>
                    <a:pt x="9211" y="148342"/>
                  </a:lnTo>
                  <a:lnTo>
                    <a:pt x="15795" y="140029"/>
                  </a:lnTo>
                  <a:lnTo>
                    <a:pt x="46899" y="121049"/>
                  </a:lnTo>
                  <a:lnTo>
                    <a:pt x="76038" y="118801"/>
                  </a:lnTo>
                  <a:lnTo>
                    <a:pt x="122640" y="122039"/>
                  </a:lnTo>
                  <a:lnTo>
                    <a:pt x="166077" y="1234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144453" y="6932761"/>
              <a:ext cx="233092" cy="548448"/>
            </a:xfrm>
            <a:custGeom>
              <a:avLst/>
              <a:gdLst/>
              <a:ahLst/>
              <a:cxnLst/>
              <a:rect l="0" t="0" r="0" b="0"/>
              <a:pathLst>
                <a:path w="233092" h="548448">
                  <a:moveTo>
                    <a:pt x="233091" y="0"/>
                  </a:moveTo>
                  <a:lnTo>
                    <a:pt x="212721" y="34362"/>
                  </a:lnTo>
                  <a:lnTo>
                    <a:pt x="192447" y="94188"/>
                  </a:lnTo>
                  <a:lnTo>
                    <a:pt x="166494" y="150469"/>
                  </a:lnTo>
                  <a:lnTo>
                    <a:pt x="140909" y="199131"/>
                  </a:lnTo>
                  <a:lnTo>
                    <a:pt x="114031" y="252143"/>
                  </a:lnTo>
                  <a:lnTo>
                    <a:pt x="94049" y="306444"/>
                  </a:lnTo>
                  <a:lnTo>
                    <a:pt x="71201" y="368407"/>
                  </a:lnTo>
                  <a:lnTo>
                    <a:pt x="45135" y="427732"/>
                  </a:lnTo>
                  <a:lnTo>
                    <a:pt x="25393" y="483903"/>
                  </a:lnTo>
                  <a:lnTo>
                    <a:pt x="14840" y="512651"/>
                  </a:lnTo>
                  <a:lnTo>
                    <a:pt x="0" y="5484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619757" y="9745139"/>
            <a:ext cx="1755035" cy="997383"/>
            <a:chOff x="3619757" y="9745139"/>
            <a:chExt cx="1755035" cy="997383"/>
          </a:xfrm>
        </p:grpSpPr>
        <p:sp>
          <p:nvSpPr>
            <p:cNvPr id="133" name="Freeform 132"/>
            <p:cNvSpPr/>
            <p:nvPr/>
          </p:nvSpPr>
          <p:spPr>
            <a:xfrm>
              <a:off x="3874182" y="9769025"/>
              <a:ext cx="282964" cy="397111"/>
            </a:xfrm>
            <a:custGeom>
              <a:avLst/>
              <a:gdLst/>
              <a:ahLst/>
              <a:cxnLst/>
              <a:rect l="0" t="0" r="0" b="0"/>
              <a:pathLst>
                <a:path w="282964" h="397111">
                  <a:moveTo>
                    <a:pt x="88355" y="0"/>
                  </a:moveTo>
                  <a:lnTo>
                    <a:pt x="67986" y="51686"/>
                  </a:lnTo>
                  <a:lnTo>
                    <a:pt x="47712" y="109066"/>
                  </a:lnTo>
                  <a:lnTo>
                    <a:pt x="29037" y="171691"/>
                  </a:lnTo>
                  <a:lnTo>
                    <a:pt x="19842" y="214943"/>
                  </a:lnTo>
                  <a:lnTo>
                    <a:pt x="10678" y="260065"/>
                  </a:lnTo>
                  <a:lnTo>
                    <a:pt x="0" y="312686"/>
                  </a:lnTo>
                  <a:lnTo>
                    <a:pt x="2367" y="348194"/>
                  </a:lnTo>
                  <a:lnTo>
                    <a:pt x="12559" y="376164"/>
                  </a:lnTo>
                  <a:lnTo>
                    <a:pt x="19543" y="387888"/>
                  </a:lnTo>
                  <a:lnTo>
                    <a:pt x="31816" y="394181"/>
                  </a:lnTo>
                  <a:lnTo>
                    <a:pt x="65766" y="397110"/>
                  </a:lnTo>
                  <a:lnTo>
                    <a:pt x="94058" y="389271"/>
                  </a:lnTo>
                  <a:lnTo>
                    <a:pt x="137048" y="359412"/>
                  </a:lnTo>
                  <a:lnTo>
                    <a:pt x="176404" y="319603"/>
                  </a:lnTo>
                  <a:lnTo>
                    <a:pt x="211946" y="268711"/>
                  </a:lnTo>
                  <a:lnTo>
                    <a:pt x="252024" y="213776"/>
                  </a:lnTo>
                  <a:lnTo>
                    <a:pt x="275993" y="162874"/>
                  </a:lnTo>
                  <a:lnTo>
                    <a:pt x="282003" y="145147"/>
                  </a:lnTo>
                  <a:lnTo>
                    <a:pt x="282963" y="130281"/>
                  </a:lnTo>
                  <a:lnTo>
                    <a:pt x="275904" y="105638"/>
                  </a:lnTo>
                  <a:lnTo>
                    <a:pt x="266709" y="100895"/>
                  </a:lnTo>
                  <a:lnTo>
                    <a:pt x="240242" y="103750"/>
                  </a:lnTo>
                  <a:lnTo>
                    <a:pt x="212229" y="127362"/>
                  </a:lnTo>
                  <a:lnTo>
                    <a:pt x="164283" y="182753"/>
                  </a:lnTo>
                  <a:lnTo>
                    <a:pt x="134889" y="235273"/>
                  </a:lnTo>
                  <a:lnTo>
                    <a:pt x="114161" y="284519"/>
                  </a:lnTo>
                  <a:lnTo>
                    <a:pt x="104455" y="346958"/>
                  </a:lnTo>
                  <a:lnTo>
                    <a:pt x="102066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660891" y="10152938"/>
              <a:ext cx="548449" cy="27425"/>
            </a:xfrm>
            <a:custGeom>
              <a:avLst/>
              <a:gdLst/>
              <a:ahLst/>
              <a:cxnLst/>
              <a:rect l="0" t="0" r="0" b="0"/>
              <a:pathLst>
                <a:path w="548449" h="27425">
                  <a:moveTo>
                    <a:pt x="0" y="27424"/>
                  </a:moveTo>
                  <a:lnTo>
                    <a:pt x="53208" y="27424"/>
                  </a:lnTo>
                  <a:lnTo>
                    <a:pt x="109035" y="25900"/>
                  </a:lnTo>
                  <a:lnTo>
                    <a:pt x="156626" y="20144"/>
                  </a:lnTo>
                  <a:lnTo>
                    <a:pt x="212310" y="16571"/>
                  </a:lnTo>
                  <a:lnTo>
                    <a:pt x="266512" y="13459"/>
                  </a:lnTo>
                  <a:lnTo>
                    <a:pt x="327291" y="4665"/>
                  </a:lnTo>
                  <a:lnTo>
                    <a:pt x="375506" y="2073"/>
                  </a:lnTo>
                  <a:lnTo>
                    <a:pt x="427404" y="921"/>
                  </a:lnTo>
                  <a:lnTo>
                    <a:pt x="476369" y="410"/>
                  </a:lnTo>
                  <a:lnTo>
                    <a:pt x="495825" y="273"/>
                  </a:lnTo>
                  <a:lnTo>
                    <a:pt x="54844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798003" y="10290051"/>
              <a:ext cx="150824" cy="301648"/>
            </a:xfrm>
            <a:custGeom>
              <a:avLst/>
              <a:gdLst/>
              <a:ahLst/>
              <a:cxnLst/>
              <a:rect l="0" t="0" r="0" b="0"/>
              <a:pathLst>
                <a:path w="150824" h="301648">
                  <a:moveTo>
                    <a:pt x="0" y="0"/>
                  </a:moveTo>
                  <a:lnTo>
                    <a:pt x="0" y="29115"/>
                  </a:lnTo>
                  <a:lnTo>
                    <a:pt x="14557" y="69058"/>
                  </a:lnTo>
                  <a:lnTo>
                    <a:pt x="46774" y="123500"/>
                  </a:lnTo>
                  <a:lnTo>
                    <a:pt x="86541" y="182328"/>
                  </a:lnTo>
                  <a:lnTo>
                    <a:pt x="123398" y="244899"/>
                  </a:lnTo>
                  <a:lnTo>
                    <a:pt x="150823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619757" y="10276340"/>
              <a:ext cx="425048" cy="466182"/>
            </a:xfrm>
            <a:custGeom>
              <a:avLst/>
              <a:gdLst/>
              <a:ahLst/>
              <a:cxnLst/>
              <a:rect l="0" t="0" r="0" b="0"/>
              <a:pathLst>
                <a:path w="425048" h="466182">
                  <a:moveTo>
                    <a:pt x="425047" y="0"/>
                  </a:moveTo>
                  <a:lnTo>
                    <a:pt x="382785" y="24939"/>
                  </a:lnTo>
                  <a:lnTo>
                    <a:pt x="332909" y="81325"/>
                  </a:lnTo>
                  <a:lnTo>
                    <a:pt x="285986" y="136925"/>
                  </a:lnTo>
                  <a:lnTo>
                    <a:pt x="232706" y="191919"/>
                  </a:lnTo>
                  <a:lnTo>
                    <a:pt x="178170" y="250856"/>
                  </a:lnTo>
                  <a:lnTo>
                    <a:pt x="130665" y="313450"/>
                  </a:lnTo>
                  <a:lnTo>
                    <a:pt x="82517" y="368302"/>
                  </a:lnTo>
                  <a:lnTo>
                    <a:pt x="24799" y="429049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250472" y="10207783"/>
              <a:ext cx="274225" cy="27424"/>
            </a:xfrm>
            <a:custGeom>
              <a:avLst/>
              <a:gdLst/>
              <a:ahLst/>
              <a:cxnLst/>
              <a:rect l="0" t="0" r="0" b="0"/>
              <a:pathLst>
                <a:path w="274225" h="27424">
                  <a:moveTo>
                    <a:pt x="0" y="27423"/>
                  </a:moveTo>
                  <a:lnTo>
                    <a:pt x="55598" y="12508"/>
                  </a:lnTo>
                  <a:lnTo>
                    <a:pt x="100264" y="3707"/>
                  </a:lnTo>
                  <a:lnTo>
                    <a:pt x="152093" y="1099"/>
                  </a:lnTo>
                  <a:lnTo>
                    <a:pt x="206045" y="326"/>
                  </a:lnTo>
                  <a:lnTo>
                    <a:pt x="248437" y="97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319029" y="10290051"/>
              <a:ext cx="260513" cy="68556"/>
            </a:xfrm>
            <a:custGeom>
              <a:avLst/>
              <a:gdLst/>
              <a:ahLst/>
              <a:cxnLst/>
              <a:rect l="0" t="0" r="0" b="0"/>
              <a:pathLst>
                <a:path w="260513" h="68556">
                  <a:moveTo>
                    <a:pt x="0" y="68555"/>
                  </a:moveTo>
                  <a:lnTo>
                    <a:pt x="59659" y="49578"/>
                  </a:lnTo>
                  <a:lnTo>
                    <a:pt x="121643" y="24519"/>
                  </a:lnTo>
                  <a:lnTo>
                    <a:pt x="171292" y="9635"/>
                  </a:lnTo>
                  <a:lnTo>
                    <a:pt x="224597" y="2855"/>
                  </a:lnTo>
                  <a:lnTo>
                    <a:pt x="2605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977435" y="9745139"/>
              <a:ext cx="177978" cy="308536"/>
            </a:xfrm>
            <a:custGeom>
              <a:avLst/>
              <a:gdLst/>
              <a:ahLst/>
              <a:cxnLst/>
              <a:rect l="0" t="0" r="0" b="0"/>
              <a:pathLst>
                <a:path w="177978" h="308536">
                  <a:moveTo>
                    <a:pt x="164265" y="78731"/>
                  </a:moveTo>
                  <a:lnTo>
                    <a:pt x="126097" y="28757"/>
                  </a:lnTo>
                  <a:lnTo>
                    <a:pt x="92526" y="8401"/>
                  </a:lnTo>
                  <a:lnTo>
                    <a:pt x="46354" y="0"/>
                  </a:lnTo>
                  <a:lnTo>
                    <a:pt x="19944" y="6161"/>
                  </a:lnTo>
                  <a:lnTo>
                    <a:pt x="8636" y="12069"/>
                  </a:lnTo>
                  <a:lnTo>
                    <a:pt x="2621" y="22103"/>
                  </a:lnTo>
                  <a:lnTo>
                    <a:pt x="0" y="49500"/>
                  </a:lnTo>
                  <a:lnTo>
                    <a:pt x="7975" y="77927"/>
                  </a:lnTo>
                  <a:lnTo>
                    <a:pt x="29596" y="115565"/>
                  </a:lnTo>
                  <a:lnTo>
                    <a:pt x="59363" y="146012"/>
                  </a:lnTo>
                  <a:lnTo>
                    <a:pt x="93065" y="178395"/>
                  </a:lnTo>
                  <a:lnTo>
                    <a:pt x="131750" y="230282"/>
                  </a:lnTo>
                  <a:lnTo>
                    <a:pt x="152262" y="270904"/>
                  </a:lnTo>
                  <a:lnTo>
                    <a:pt x="153216" y="283019"/>
                  </a:lnTo>
                  <a:lnTo>
                    <a:pt x="146151" y="304606"/>
                  </a:lnTo>
                  <a:lnTo>
                    <a:pt x="140001" y="308535"/>
                  </a:lnTo>
                  <a:lnTo>
                    <a:pt x="132855" y="308107"/>
                  </a:lnTo>
                  <a:lnTo>
                    <a:pt x="125043" y="304775"/>
                  </a:lnTo>
                  <a:lnTo>
                    <a:pt x="112302" y="288884"/>
                  </a:lnTo>
                  <a:lnTo>
                    <a:pt x="106771" y="278248"/>
                  </a:lnTo>
                  <a:lnTo>
                    <a:pt x="98987" y="226885"/>
                  </a:lnTo>
                  <a:lnTo>
                    <a:pt x="103959" y="170702"/>
                  </a:lnTo>
                  <a:lnTo>
                    <a:pt x="130235" y="108070"/>
                  </a:lnTo>
                  <a:lnTo>
                    <a:pt x="160703" y="55750"/>
                  </a:lnTo>
                  <a:lnTo>
                    <a:pt x="177977" y="238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812632" y="10043249"/>
              <a:ext cx="562160" cy="68557"/>
            </a:xfrm>
            <a:custGeom>
              <a:avLst/>
              <a:gdLst/>
              <a:ahLst/>
              <a:cxnLst/>
              <a:rect l="0" t="0" r="0" b="0"/>
              <a:pathLst>
                <a:path w="562160" h="68557">
                  <a:moveTo>
                    <a:pt x="0" y="68556"/>
                  </a:moveTo>
                  <a:lnTo>
                    <a:pt x="54732" y="57610"/>
                  </a:lnTo>
                  <a:lnTo>
                    <a:pt x="95420" y="49472"/>
                  </a:lnTo>
                  <a:lnTo>
                    <a:pt x="142958" y="40777"/>
                  </a:lnTo>
                  <a:lnTo>
                    <a:pt x="194555" y="31834"/>
                  </a:lnTo>
                  <a:lnTo>
                    <a:pt x="247956" y="22782"/>
                  </a:lnTo>
                  <a:lnTo>
                    <a:pt x="302159" y="13680"/>
                  </a:lnTo>
                  <a:lnTo>
                    <a:pt x="356719" y="6080"/>
                  </a:lnTo>
                  <a:lnTo>
                    <a:pt x="411437" y="2702"/>
                  </a:lnTo>
                  <a:lnTo>
                    <a:pt x="462163" y="1201"/>
                  </a:lnTo>
                  <a:lnTo>
                    <a:pt x="521358" y="356"/>
                  </a:lnTo>
                  <a:lnTo>
                    <a:pt x="56215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812632" y="10221495"/>
              <a:ext cx="150824" cy="370204"/>
            </a:xfrm>
            <a:custGeom>
              <a:avLst/>
              <a:gdLst/>
              <a:ahLst/>
              <a:cxnLst/>
              <a:rect l="0" t="0" r="0" b="0"/>
              <a:pathLst>
                <a:path w="150824" h="370204">
                  <a:moveTo>
                    <a:pt x="150823" y="0"/>
                  </a:moveTo>
                  <a:lnTo>
                    <a:pt x="119934" y="57252"/>
                  </a:lnTo>
                  <a:lnTo>
                    <a:pt x="99243" y="111688"/>
                  </a:lnTo>
                  <a:lnTo>
                    <a:pt x="77479" y="163433"/>
                  </a:lnTo>
                  <a:lnTo>
                    <a:pt x="59181" y="226332"/>
                  </a:lnTo>
                  <a:lnTo>
                    <a:pt x="43568" y="270712"/>
                  </a:lnTo>
                  <a:lnTo>
                    <a:pt x="24928" y="323965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007477" y="10207783"/>
              <a:ext cx="227260" cy="377928"/>
            </a:xfrm>
            <a:custGeom>
              <a:avLst/>
              <a:gdLst/>
              <a:ahLst/>
              <a:cxnLst/>
              <a:rect l="0" t="0" r="0" b="0"/>
              <a:pathLst>
                <a:path w="227260" h="377928">
                  <a:moveTo>
                    <a:pt x="106801" y="0"/>
                  </a:moveTo>
                  <a:lnTo>
                    <a:pt x="94331" y="45310"/>
                  </a:lnTo>
                  <a:lnTo>
                    <a:pt x="73991" y="101448"/>
                  </a:lnTo>
                  <a:lnTo>
                    <a:pt x="48635" y="162906"/>
                  </a:lnTo>
                  <a:lnTo>
                    <a:pt x="22016" y="226337"/>
                  </a:lnTo>
                  <a:lnTo>
                    <a:pt x="3611" y="289648"/>
                  </a:lnTo>
                  <a:lnTo>
                    <a:pt x="0" y="329323"/>
                  </a:lnTo>
                  <a:lnTo>
                    <a:pt x="6520" y="360159"/>
                  </a:lnTo>
                  <a:lnTo>
                    <a:pt x="12525" y="372648"/>
                  </a:lnTo>
                  <a:lnTo>
                    <a:pt x="22622" y="377927"/>
                  </a:lnTo>
                  <a:lnTo>
                    <a:pt x="50091" y="375667"/>
                  </a:lnTo>
                  <a:lnTo>
                    <a:pt x="74487" y="364506"/>
                  </a:lnTo>
                  <a:lnTo>
                    <a:pt x="85258" y="357264"/>
                  </a:lnTo>
                  <a:lnTo>
                    <a:pt x="101289" y="337030"/>
                  </a:lnTo>
                  <a:lnTo>
                    <a:pt x="139874" y="282890"/>
                  </a:lnTo>
                  <a:lnTo>
                    <a:pt x="175570" y="232094"/>
                  </a:lnTo>
                  <a:lnTo>
                    <a:pt x="204684" y="178049"/>
                  </a:lnTo>
                  <a:lnTo>
                    <a:pt x="220271" y="129775"/>
                  </a:lnTo>
                  <a:lnTo>
                    <a:pt x="227259" y="76878"/>
                  </a:lnTo>
                  <a:lnTo>
                    <a:pt x="220769" y="44832"/>
                  </a:lnTo>
                  <a:lnTo>
                    <a:pt x="214772" y="29888"/>
                  </a:lnTo>
                  <a:lnTo>
                    <a:pt x="203157" y="19926"/>
                  </a:lnTo>
                  <a:lnTo>
                    <a:pt x="169939" y="8856"/>
                  </a:lnTo>
                  <a:lnTo>
                    <a:pt x="113010" y="11173"/>
                  </a:lnTo>
                  <a:lnTo>
                    <a:pt x="9309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1628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1500" y="431800"/>
            <a:ext cx="314270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Quiz 2 Review Page 4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55700"/>
            <a:ext cx="2904998" cy="5584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0" y="2032000"/>
            <a:ext cx="2605405" cy="243928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50" y="2178050"/>
            <a:ext cx="1720850" cy="200939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762000" y="20574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9.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9900" y="21082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10.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7219950"/>
            <a:ext cx="6752717" cy="52705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Picture 8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800" y="8045450"/>
            <a:ext cx="2465324" cy="67424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TextBox 9"/>
          <p:cNvSpPr txBox="1"/>
          <p:nvPr/>
        </p:nvSpPr>
        <p:spPr>
          <a:xfrm>
            <a:off x="1041400" y="8216900"/>
            <a:ext cx="52809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11.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782456" y="4390532"/>
            <a:ext cx="2372039" cy="1247721"/>
            <a:chOff x="1782456" y="4390532"/>
            <a:chExt cx="2372039" cy="1247721"/>
          </a:xfrm>
        </p:grpSpPr>
        <p:sp>
          <p:nvSpPr>
            <p:cNvPr id="11" name="Freeform 10"/>
            <p:cNvSpPr/>
            <p:nvPr/>
          </p:nvSpPr>
          <p:spPr>
            <a:xfrm>
              <a:off x="2166370" y="4582489"/>
              <a:ext cx="95979" cy="329070"/>
            </a:xfrm>
            <a:custGeom>
              <a:avLst/>
              <a:gdLst/>
              <a:ahLst/>
              <a:cxnLst/>
              <a:rect l="0" t="0" r="0" b="0"/>
              <a:pathLst>
                <a:path w="95979" h="329070">
                  <a:moveTo>
                    <a:pt x="0" y="0"/>
                  </a:moveTo>
                  <a:lnTo>
                    <a:pt x="19084" y="57252"/>
                  </a:lnTo>
                  <a:lnTo>
                    <a:pt x="36722" y="119588"/>
                  </a:lnTo>
                  <a:lnTo>
                    <a:pt x="54876" y="181555"/>
                  </a:lnTo>
                  <a:lnTo>
                    <a:pt x="73132" y="244747"/>
                  </a:lnTo>
                  <a:lnTo>
                    <a:pt x="91916" y="306962"/>
                  </a:lnTo>
                  <a:lnTo>
                    <a:pt x="95978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097814" y="4527644"/>
              <a:ext cx="260514" cy="356493"/>
            </a:xfrm>
            <a:custGeom>
              <a:avLst/>
              <a:gdLst/>
              <a:ahLst/>
              <a:cxnLst/>
              <a:rect l="0" t="0" r="0" b="0"/>
              <a:pathLst>
                <a:path w="260514" h="356493">
                  <a:moveTo>
                    <a:pt x="260513" y="0"/>
                  </a:moveTo>
                  <a:lnTo>
                    <a:pt x="238676" y="7279"/>
                  </a:lnTo>
                  <a:lnTo>
                    <a:pt x="219830" y="27103"/>
                  </a:lnTo>
                  <a:lnTo>
                    <a:pt x="175258" y="86514"/>
                  </a:lnTo>
                  <a:lnTo>
                    <a:pt x="147976" y="137951"/>
                  </a:lnTo>
                  <a:lnTo>
                    <a:pt x="106268" y="196356"/>
                  </a:lnTo>
                  <a:lnTo>
                    <a:pt x="79334" y="247671"/>
                  </a:lnTo>
                  <a:lnTo>
                    <a:pt x="36177" y="306050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782456" y="4952691"/>
              <a:ext cx="822673" cy="13713"/>
            </a:xfrm>
            <a:custGeom>
              <a:avLst/>
              <a:gdLst/>
              <a:ahLst/>
              <a:cxnLst/>
              <a:rect l="0" t="0" r="0" b="0"/>
              <a:pathLst>
                <a:path w="822673" h="13713">
                  <a:moveTo>
                    <a:pt x="0" y="13712"/>
                  </a:moveTo>
                  <a:lnTo>
                    <a:pt x="46833" y="13712"/>
                  </a:lnTo>
                  <a:lnTo>
                    <a:pt x="90894" y="13712"/>
                  </a:lnTo>
                  <a:lnTo>
                    <a:pt x="145009" y="13712"/>
                  </a:lnTo>
                  <a:lnTo>
                    <a:pt x="204607" y="12188"/>
                  </a:lnTo>
                  <a:lnTo>
                    <a:pt x="266643" y="6433"/>
                  </a:lnTo>
                  <a:lnTo>
                    <a:pt x="317575" y="2859"/>
                  </a:lnTo>
                  <a:lnTo>
                    <a:pt x="362047" y="1271"/>
                  </a:lnTo>
                  <a:lnTo>
                    <a:pt x="407204" y="565"/>
                  </a:lnTo>
                  <a:lnTo>
                    <a:pt x="468173" y="168"/>
                  </a:lnTo>
                  <a:lnTo>
                    <a:pt x="524832" y="50"/>
                  </a:lnTo>
                  <a:lnTo>
                    <a:pt x="580215" y="15"/>
                  </a:lnTo>
                  <a:lnTo>
                    <a:pt x="635219" y="5"/>
                  </a:lnTo>
                  <a:lnTo>
                    <a:pt x="690111" y="2"/>
                  </a:lnTo>
                  <a:lnTo>
                    <a:pt x="744970" y="1"/>
                  </a:lnTo>
                  <a:lnTo>
                    <a:pt x="777474" y="0"/>
                  </a:lnTo>
                  <a:lnTo>
                    <a:pt x="82267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946991" y="5144648"/>
              <a:ext cx="109690" cy="493605"/>
            </a:xfrm>
            <a:custGeom>
              <a:avLst/>
              <a:gdLst/>
              <a:ahLst/>
              <a:cxnLst/>
              <a:rect l="0" t="0" r="0" b="0"/>
              <a:pathLst>
                <a:path w="109690" h="493605">
                  <a:moveTo>
                    <a:pt x="109689" y="0"/>
                  </a:moveTo>
                  <a:lnTo>
                    <a:pt x="94774" y="55597"/>
                  </a:lnTo>
                  <a:lnTo>
                    <a:pt x="81910" y="112452"/>
                  </a:lnTo>
                  <a:lnTo>
                    <a:pt x="72967" y="161192"/>
                  </a:lnTo>
                  <a:lnTo>
                    <a:pt x="59368" y="215850"/>
                  </a:lnTo>
                  <a:lnTo>
                    <a:pt x="45690" y="268439"/>
                  </a:lnTo>
                  <a:lnTo>
                    <a:pt x="31988" y="318214"/>
                  </a:lnTo>
                  <a:lnTo>
                    <a:pt x="22850" y="363855"/>
                  </a:lnTo>
                  <a:lnTo>
                    <a:pt x="13710" y="410546"/>
                  </a:lnTo>
                  <a:lnTo>
                    <a:pt x="4062" y="463408"/>
                  </a:lnTo>
                  <a:lnTo>
                    <a:pt x="0" y="493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138947" y="5172071"/>
              <a:ext cx="76457" cy="452470"/>
            </a:xfrm>
            <a:custGeom>
              <a:avLst/>
              <a:gdLst/>
              <a:ahLst/>
              <a:cxnLst/>
              <a:rect l="0" t="0" r="0" b="0"/>
              <a:pathLst>
                <a:path w="76457" h="452470">
                  <a:moveTo>
                    <a:pt x="68556" y="0"/>
                  </a:moveTo>
                  <a:lnTo>
                    <a:pt x="76456" y="45309"/>
                  </a:lnTo>
                  <a:lnTo>
                    <a:pt x="71574" y="102971"/>
                  </a:lnTo>
                  <a:lnTo>
                    <a:pt x="67927" y="157804"/>
                  </a:lnTo>
                  <a:lnTo>
                    <a:pt x="53818" y="218050"/>
                  </a:lnTo>
                  <a:lnTo>
                    <a:pt x="36361" y="281240"/>
                  </a:lnTo>
                  <a:lnTo>
                    <a:pt x="18242" y="344504"/>
                  </a:lnTo>
                  <a:lnTo>
                    <a:pt x="6082" y="400844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851930" y="4931081"/>
              <a:ext cx="191958" cy="7900"/>
            </a:xfrm>
            <a:custGeom>
              <a:avLst/>
              <a:gdLst/>
              <a:ahLst/>
              <a:cxnLst/>
              <a:rect l="0" t="0" r="0" b="0"/>
              <a:pathLst>
                <a:path w="191958" h="7900">
                  <a:moveTo>
                    <a:pt x="0" y="7899"/>
                  </a:moveTo>
                  <a:lnTo>
                    <a:pt x="53208" y="6376"/>
                  </a:lnTo>
                  <a:lnTo>
                    <a:pt x="105989" y="0"/>
                  </a:lnTo>
                  <a:lnTo>
                    <a:pt x="166229" y="5887"/>
                  </a:lnTo>
                  <a:lnTo>
                    <a:pt x="191957" y="78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797085" y="5021248"/>
              <a:ext cx="287936" cy="41134"/>
            </a:xfrm>
            <a:custGeom>
              <a:avLst/>
              <a:gdLst/>
              <a:ahLst/>
              <a:cxnLst/>
              <a:rect l="0" t="0" r="0" b="0"/>
              <a:pathLst>
                <a:path w="287936" h="41134">
                  <a:moveTo>
                    <a:pt x="0" y="41133"/>
                  </a:moveTo>
                  <a:lnTo>
                    <a:pt x="35886" y="31711"/>
                  </a:lnTo>
                  <a:lnTo>
                    <a:pt x="90530" y="27169"/>
                  </a:lnTo>
                  <a:lnTo>
                    <a:pt x="145993" y="16852"/>
                  </a:lnTo>
                  <a:lnTo>
                    <a:pt x="201021" y="5670"/>
                  </a:lnTo>
                  <a:lnTo>
                    <a:pt x="262021" y="1120"/>
                  </a:lnTo>
                  <a:lnTo>
                    <a:pt x="2879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564912" y="4472799"/>
              <a:ext cx="205669" cy="233092"/>
            </a:xfrm>
            <a:custGeom>
              <a:avLst/>
              <a:gdLst/>
              <a:ahLst/>
              <a:cxnLst/>
              <a:rect l="0" t="0" r="0" b="0"/>
              <a:pathLst>
                <a:path w="205669" h="233092">
                  <a:moveTo>
                    <a:pt x="205668" y="0"/>
                  </a:moveTo>
                  <a:lnTo>
                    <a:pt x="183775" y="24940"/>
                  </a:lnTo>
                  <a:lnTo>
                    <a:pt x="141207" y="88072"/>
                  </a:lnTo>
                  <a:lnTo>
                    <a:pt x="94079" y="147682"/>
                  </a:lnTo>
                  <a:lnTo>
                    <a:pt x="44821" y="200985"/>
                  </a:lnTo>
                  <a:lnTo>
                    <a:pt x="18867" y="223578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756869" y="4568778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13711"/>
                  </a:moveTo>
                  <a:lnTo>
                    <a:pt x="59660" y="9649"/>
                  </a:lnTo>
                  <a:lnTo>
                    <a:pt x="111117" y="2859"/>
                  </a:lnTo>
                  <a:lnTo>
                    <a:pt x="152770" y="847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825425" y="4390532"/>
              <a:ext cx="178247" cy="411338"/>
            </a:xfrm>
            <a:custGeom>
              <a:avLst/>
              <a:gdLst/>
              <a:ahLst/>
              <a:cxnLst/>
              <a:rect l="0" t="0" r="0" b="0"/>
              <a:pathLst>
                <a:path w="178247" h="411338">
                  <a:moveTo>
                    <a:pt x="178246" y="0"/>
                  </a:moveTo>
                  <a:lnTo>
                    <a:pt x="140078" y="57253"/>
                  </a:lnTo>
                  <a:lnTo>
                    <a:pt x="114225" y="111689"/>
                  </a:lnTo>
                  <a:lnTo>
                    <a:pt x="91567" y="160388"/>
                  </a:lnTo>
                  <a:lnTo>
                    <a:pt x="73004" y="207487"/>
                  </a:lnTo>
                  <a:lnTo>
                    <a:pt x="50408" y="266807"/>
                  </a:lnTo>
                  <a:lnTo>
                    <a:pt x="31863" y="323655"/>
                  </a:lnTo>
                  <a:lnTo>
                    <a:pt x="7197" y="385271"/>
                  </a:lnTo>
                  <a:lnTo>
                    <a:pt x="0" y="4113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86667" y="4870424"/>
              <a:ext cx="767828" cy="41135"/>
            </a:xfrm>
            <a:custGeom>
              <a:avLst/>
              <a:gdLst/>
              <a:ahLst/>
              <a:cxnLst/>
              <a:rect l="0" t="0" r="0" b="0"/>
              <a:pathLst>
                <a:path w="767828" h="41135">
                  <a:moveTo>
                    <a:pt x="0" y="0"/>
                  </a:moveTo>
                  <a:lnTo>
                    <a:pt x="46832" y="0"/>
                  </a:lnTo>
                  <a:lnTo>
                    <a:pt x="90894" y="0"/>
                  </a:lnTo>
                  <a:lnTo>
                    <a:pt x="145254" y="7279"/>
                  </a:lnTo>
                  <a:lnTo>
                    <a:pt x="197585" y="11806"/>
                  </a:lnTo>
                  <a:lnTo>
                    <a:pt x="241686" y="12864"/>
                  </a:lnTo>
                  <a:lnTo>
                    <a:pt x="288708" y="14858"/>
                  </a:lnTo>
                  <a:lnTo>
                    <a:pt x="349441" y="23023"/>
                  </a:lnTo>
                  <a:lnTo>
                    <a:pt x="406031" y="26119"/>
                  </a:lnTo>
                  <a:lnTo>
                    <a:pt x="461393" y="27036"/>
                  </a:lnTo>
                  <a:lnTo>
                    <a:pt x="516390" y="27308"/>
                  </a:lnTo>
                  <a:lnTo>
                    <a:pt x="572804" y="27389"/>
                  </a:lnTo>
                  <a:lnTo>
                    <a:pt x="635562" y="28936"/>
                  </a:lnTo>
                  <a:lnTo>
                    <a:pt x="693429" y="36843"/>
                  </a:lnTo>
                  <a:lnTo>
                    <a:pt x="751325" y="40286"/>
                  </a:lnTo>
                  <a:lnTo>
                    <a:pt x="767827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468934" y="4975865"/>
            <a:ext cx="446737" cy="484142"/>
            <a:chOff x="3468934" y="4975865"/>
            <a:chExt cx="446737" cy="484142"/>
          </a:xfrm>
        </p:grpSpPr>
        <p:sp>
          <p:nvSpPr>
            <p:cNvPr id="23" name="Freeform 22"/>
            <p:cNvSpPr/>
            <p:nvPr/>
          </p:nvSpPr>
          <p:spPr>
            <a:xfrm>
              <a:off x="3468934" y="5076092"/>
              <a:ext cx="68557" cy="383915"/>
            </a:xfrm>
            <a:custGeom>
              <a:avLst/>
              <a:gdLst/>
              <a:ahLst/>
              <a:cxnLst/>
              <a:rect l="0" t="0" r="0" b="0"/>
              <a:pathLst>
                <a:path w="68557" h="383915">
                  <a:moveTo>
                    <a:pt x="68556" y="0"/>
                  </a:moveTo>
                  <a:lnTo>
                    <a:pt x="64493" y="55597"/>
                  </a:lnTo>
                  <a:lnTo>
                    <a:pt x="53641" y="108390"/>
                  </a:lnTo>
                  <a:lnTo>
                    <a:pt x="40777" y="169735"/>
                  </a:lnTo>
                  <a:lnTo>
                    <a:pt x="27317" y="229046"/>
                  </a:lnTo>
                  <a:lnTo>
                    <a:pt x="18235" y="276997"/>
                  </a:lnTo>
                  <a:lnTo>
                    <a:pt x="9120" y="323700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688313" y="4975865"/>
              <a:ext cx="227358" cy="401875"/>
            </a:xfrm>
            <a:custGeom>
              <a:avLst/>
              <a:gdLst/>
              <a:ahLst/>
              <a:cxnLst/>
              <a:rect l="0" t="0" r="0" b="0"/>
              <a:pathLst>
                <a:path w="227358" h="401875">
                  <a:moveTo>
                    <a:pt x="68556" y="45383"/>
                  </a:moveTo>
                  <a:lnTo>
                    <a:pt x="83114" y="23546"/>
                  </a:lnTo>
                  <a:lnTo>
                    <a:pt x="102449" y="8763"/>
                  </a:lnTo>
                  <a:lnTo>
                    <a:pt x="114003" y="2688"/>
                  </a:lnTo>
                  <a:lnTo>
                    <a:pt x="139029" y="0"/>
                  </a:lnTo>
                  <a:lnTo>
                    <a:pt x="163863" y="5408"/>
                  </a:lnTo>
                  <a:lnTo>
                    <a:pt x="185057" y="17967"/>
                  </a:lnTo>
                  <a:lnTo>
                    <a:pt x="190404" y="27106"/>
                  </a:lnTo>
                  <a:lnTo>
                    <a:pt x="192283" y="49447"/>
                  </a:lnTo>
                  <a:lnTo>
                    <a:pt x="177496" y="95000"/>
                  </a:lnTo>
                  <a:lnTo>
                    <a:pt x="149982" y="125326"/>
                  </a:lnTo>
                  <a:lnTo>
                    <a:pt x="99792" y="164032"/>
                  </a:lnTo>
                  <a:lnTo>
                    <a:pt x="41887" y="197129"/>
                  </a:lnTo>
                  <a:lnTo>
                    <a:pt x="34019" y="196822"/>
                  </a:lnTo>
                  <a:lnTo>
                    <a:pt x="30296" y="192046"/>
                  </a:lnTo>
                  <a:lnTo>
                    <a:pt x="29339" y="184292"/>
                  </a:lnTo>
                  <a:lnTo>
                    <a:pt x="33270" y="176075"/>
                  </a:lnTo>
                  <a:lnTo>
                    <a:pt x="49827" y="158821"/>
                  </a:lnTo>
                  <a:lnTo>
                    <a:pt x="80545" y="149121"/>
                  </a:lnTo>
                  <a:lnTo>
                    <a:pt x="132539" y="147723"/>
                  </a:lnTo>
                  <a:lnTo>
                    <a:pt x="147775" y="150173"/>
                  </a:lnTo>
                  <a:lnTo>
                    <a:pt x="172828" y="165082"/>
                  </a:lnTo>
                  <a:lnTo>
                    <a:pt x="213739" y="211894"/>
                  </a:lnTo>
                  <a:lnTo>
                    <a:pt x="224490" y="242281"/>
                  </a:lnTo>
                  <a:lnTo>
                    <a:pt x="227357" y="258915"/>
                  </a:lnTo>
                  <a:lnTo>
                    <a:pt x="222417" y="289586"/>
                  </a:lnTo>
                  <a:lnTo>
                    <a:pt x="194419" y="346516"/>
                  </a:lnTo>
                  <a:lnTo>
                    <a:pt x="173246" y="366098"/>
                  </a:lnTo>
                  <a:lnTo>
                    <a:pt x="131568" y="385688"/>
                  </a:lnTo>
                  <a:lnTo>
                    <a:pt x="76562" y="397078"/>
                  </a:lnTo>
                  <a:lnTo>
                    <a:pt x="28271" y="400453"/>
                  </a:lnTo>
                  <a:lnTo>
                    <a:pt x="0" y="4018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963455" y="3650128"/>
            <a:ext cx="1960702" cy="1220297"/>
            <a:chOff x="4963455" y="3650128"/>
            <a:chExt cx="1960702" cy="1220297"/>
          </a:xfrm>
        </p:grpSpPr>
        <p:sp>
          <p:nvSpPr>
            <p:cNvPr id="26" name="Freeform 25"/>
            <p:cNvSpPr/>
            <p:nvPr/>
          </p:nvSpPr>
          <p:spPr>
            <a:xfrm>
              <a:off x="5073145" y="3650128"/>
              <a:ext cx="95979" cy="452470"/>
            </a:xfrm>
            <a:custGeom>
              <a:avLst/>
              <a:gdLst/>
              <a:ahLst/>
              <a:cxnLst/>
              <a:rect l="0" t="0" r="0" b="0"/>
              <a:pathLst>
                <a:path w="95979" h="452470">
                  <a:moveTo>
                    <a:pt x="95978" y="0"/>
                  </a:moveTo>
                  <a:lnTo>
                    <a:pt x="86555" y="56255"/>
                  </a:lnTo>
                  <a:lnTo>
                    <a:pt x="84173" y="102699"/>
                  </a:lnTo>
                  <a:lnTo>
                    <a:pt x="75553" y="158400"/>
                  </a:lnTo>
                  <a:lnTo>
                    <a:pt x="63350" y="203850"/>
                  </a:lnTo>
                  <a:lnTo>
                    <a:pt x="54562" y="244470"/>
                  </a:lnTo>
                  <a:lnTo>
                    <a:pt x="41049" y="306541"/>
                  </a:lnTo>
                  <a:lnTo>
                    <a:pt x="27397" y="357941"/>
                  </a:lnTo>
                  <a:lnTo>
                    <a:pt x="13703" y="407703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251390" y="3691261"/>
              <a:ext cx="54846" cy="383915"/>
            </a:xfrm>
            <a:custGeom>
              <a:avLst/>
              <a:gdLst/>
              <a:ahLst/>
              <a:cxnLst/>
              <a:rect l="0" t="0" r="0" b="0"/>
              <a:pathLst>
                <a:path w="54846" h="383915">
                  <a:moveTo>
                    <a:pt x="54845" y="0"/>
                  </a:moveTo>
                  <a:lnTo>
                    <a:pt x="43993" y="59660"/>
                  </a:lnTo>
                  <a:lnTo>
                    <a:pt x="41981" y="115179"/>
                  </a:lnTo>
                  <a:lnTo>
                    <a:pt x="37322" y="171747"/>
                  </a:lnTo>
                  <a:lnTo>
                    <a:pt x="30356" y="225579"/>
                  </a:lnTo>
                  <a:lnTo>
                    <a:pt x="24229" y="285710"/>
                  </a:lnTo>
                  <a:lnTo>
                    <a:pt x="12765" y="338058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374791" y="3896929"/>
              <a:ext cx="164535" cy="1"/>
            </a:xfrm>
            <a:custGeom>
              <a:avLst/>
              <a:gdLst/>
              <a:ahLst/>
              <a:cxnLst/>
              <a:rect l="0" t="0" r="0" b="0"/>
              <a:pathLst>
                <a:path w="164535" h="1">
                  <a:moveTo>
                    <a:pt x="0" y="0"/>
                  </a:moveTo>
                  <a:lnTo>
                    <a:pt x="54732" y="0"/>
                  </a:lnTo>
                  <a:lnTo>
                    <a:pt x="112364" y="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662726" y="3759817"/>
              <a:ext cx="178247" cy="246803"/>
            </a:xfrm>
            <a:custGeom>
              <a:avLst/>
              <a:gdLst/>
              <a:ahLst/>
              <a:cxnLst/>
              <a:rect l="0" t="0" r="0" b="0"/>
              <a:pathLst>
                <a:path w="178247" h="246803">
                  <a:moveTo>
                    <a:pt x="0" y="0"/>
                  </a:moveTo>
                  <a:lnTo>
                    <a:pt x="38168" y="57252"/>
                  </a:lnTo>
                  <a:lnTo>
                    <a:pt x="93331" y="112866"/>
                  </a:lnTo>
                  <a:lnTo>
                    <a:pt x="132019" y="165162"/>
                  </a:lnTo>
                  <a:lnTo>
                    <a:pt x="163262" y="225048"/>
                  </a:lnTo>
                  <a:lnTo>
                    <a:pt x="178246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635304" y="3718683"/>
              <a:ext cx="219380" cy="370204"/>
            </a:xfrm>
            <a:custGeom>
              <a:avLst/>
              <a:gdLst/>
              <a:ahLst/>
              <a:cxnLst/>
              <a:rect l="0" t="0" r="0" b="0"/>
              <a:pathLst>
                <a:path w="219380" h="370204">
                  <a:moveTo>
                    <a:pt x="219379" y="0"/>
                  </a:moveTo>
                  <a:lnTo>
                    <a:pt x="197486" y="24940"/>
                  </a:lnTo>
                  <a:lnTo>
                    <a:pt x="163821" y="81326"/>
                  </a:lnTo>
                  <a:lnTo>
                    <a:pt x="135109" y="136926"/>
                  </a:lnTo>
                  <a:lnTo>
                    <a:pt x="102297" y="194968"/>
                  </a:lnTo>
                  <a:lnTo>
                    <a:pt x="66365" y="253449"/>
                  </a:lnTo>
                  <a:lnTo>
                    <a:pt x="29820" y="308525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963455" y="4171153"/>
              <a:ext cx="877518" cy="95980"/>
            </a:xfrm>
            <a:custGeom>
              <a:avLst/>
              <a:gdLst/>
              <a:ahLst/>
              <a:cxnLst/>
              <a:rect l="0" t="0" r="0" b="0"/>
              <a:pathLst>
                <a:path w="877518" h="95980">
                  <a:moveTo>
                    <a:pt x="0" y="0"/>
                  </a:moveTo>
                  <a:lnTo>
                    <a:pt x="45309" y="20369"/>
                  </a:lnTo>
                  <a:lnTo>
                    <a:pt x="102971" y="34304"/>
                  </a:lnTo>
                  <a:lnTo>
                    <a:pt x="159327" y="40633"/>
                  </a:lnTo>
                  <a:lnTo>
                    <a:pt x="214620" y="49957"/>
                  </a:lnTo>
                  <a:lnTo>
                    <a:pt x="271121" y="54920"/>
                  </a:lnTo>
                  <a:lnTo>
                    <a:pt x="313471" y="61480"/>
                  </a:lnTo>
                  <a:lnTo>
                    <a:pt x="357684" y="65411"/>
                  </a:lnTo>
                  <a:lnTo>
                    <a:pt x="402725" y="67158"/>
                  </a:lnTo>
                  <a:lnTo>
                    <a:pt x="448135" y="67935"/>
                  </a:lnTo>
                  <a:lnTo>
                    <a:pt x="509246" y="75651"/>
                  </a:lnTo>
                  <a:lnTo>
                    <a:pt x="551338" y="79327"/>
                  </a:lnTo>
                  <a:lnTo>
                    <a:pt x="595436" y="80960"/>
                  </a:lnTo>
                  <a:lnTo>
                    <a:pt x="640427" y="81687"/>
                  </a:lnTo>
                  <a:lnTo>
                    <a:pt x="701302" y="82095"/>
                  </a:lnTo>
                  <a:lnTo>
                    <a:pt x="743339" y="86254"/>
                  </a:lnTo>
                  <a:lnTo>
                    <a:pt x="787413" y="91657"/>
                  </a:lnTo>
                  <a:lnTo>
                    <a:pt x="847434" y="94698"/>
                  </a:lnTo>
                  <a:lnTo>
                    <a:pt x="877517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347369" y="4363110"/>
              <a:ext cx="150824" cy="315359"/>
            </a:xfrm>
            <a:custGeom>
              <a:avLst/>
              <a:gdLst/>
              <a:ahLst/>
              <a:cxnLst/>
              <a:rect l="0" t="0" r="0" b="0"/>
              <a:pathLst>
                <a:path w="150824" h="315359">
                  <a:moveTo>
                    <a:pt x="0" y="0"/>
                  </a:moveTo>
                  <a:lnTo>
                    <a:pt x="48297" y="60738"/>
                  </a:lnTo>
                  <a:lnTo>
                    <a:pt x="82866" y="102295"/>
                  </a:lnTo>
                  <a:lnTo>
                    <a:pt x="103354" y="146013"/>
                  </a:lnTo>
                  <a:lnTo>
                    <a:pt x="124740" y="207459"/>
                  </a:lnTo>
                  <a:lnTo>
                    <a:pt x="140725" y="264260"/>
                  </a:lnTo>
                  <a:lnTo>
                    <a:pt x="150823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182834" y="4376821"/>
              <a:ext cx="329070" cy="479893"/>
            </a:xfrm>
            <a:custGeom>
              <a:avLst/>
              <a:gdLst/>
              <a:ahLst/>
              <a:cxnLst/>
              <a:rect l="0" t="0" r="0" b="0"/>
              <a:pathLst>
                <a:path w="329070" h="479893">
                  <a:moveTo>
                    <a:pt x="329069" y="0"/>
                  </a:moveTo>
                  <a:lnTo>
                    <a:pt x="273510" y="55558"/>
                  </a:lnTo>
                  <a:lnTo>
                    <a:pt x="246590" y="90604"/>
                  </a:lnTo>
                  <a:lnTo>
                    <a:pt x="210197" y="149762"/>
                  </a:lnTo>
                  <a:lnTo>
                    <a:pt x="182804" y="198921"/>
                  </a:lnTo>
                  <a:lnTo>
                    <a:pt x="136828" y="259180"/>
                  </a:lnTo>
                  <a:lnTo>
                    <a:pt x="96825" y="319157"/>
                  </a:lnTo>
                  <a:lnTo>
                    <a:pt x="59582" y="381956"/>
                  </a:lnTo>
                  <a:lnTo>
                    <a:pt x="17796" y="441360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991795" y="4349399"/>
              <a:ext cx="178246" cy="13712"/>
            </a:xfrm>
            <a:custGeom>
              <a:avLst/>
              <a:gdLst/>
              <a:ahLst/>
              <a:cxnLst/>
              <a:rect l="0" t="0" r="0" b="0"/>
              <a:pathLst>
                <a:path w="178246" h="13712">
                  <a:moveTo>
                    <a:pt x="0" y="0"/>
                  </a:moveTo>
                  <a:lnTo>
                    <a:pt x="37409" y="9423"/>
                  </a:lnTo>
                  <a:lnTo>
                    <a:pt x="99953" y="12440"/>
                  </a:lnTo>
                  <a:lnTo>
                    <a:pt x="160975" y="13460"/>
                  </a:lnTo>
                  <a:lnTo>
                    <a:pt x="178245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991795" y="4459088"/>
              <a:ext cx="233092" cy="13712"/>
            </a:xfrm>
            <a:custGeom>
              <a:avLst/>
              <a:gdLst/>
              <a:ahLst/>
              <a:cxnLst/>
              <a:rect l="0" t="0" r="0" b="0"/>
              <a:pathLst>
                <a:path w="233092" h="13712">
                  <a:moveTo>
                    <a:pt x="0" y="13711"/>
                  </a:moveTo>
                  <a:lnTo>
                    <a:pt x="54732" y="13711"/>
                  </a:lnTo>
                  <a:lnTo>
                    <a:pt x="115411" y="12188"/>
                  </a:lnTo>
                  <a:lnTo>
                    <a:pt x="171139" y="4289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553042" y="3800024"/>
              <a:ext cx="192773" cy="371130"/>
            </a:xfrm>
            <a:custGeom>
              <a:avLst/>
              <a:gdLst/>
              <a:ahLst/>
              <a:cxnLst/>
              <a:rect l="0" t="0" r="0" b="0"/>
              <a:pathLst>
                <a:path w="192773" h="371130">
                  <a:moveTo>
                    <a:pt x="179158" y="55772"/>
                  </a:moveTo>
                  <a:lnTo>
                    <a:pt x="166687" y="24456"/>
                  </a:lnTo>
                  <a:lnTo>
                    <a:pt x="152794" y="5798"/>
                  </a:lnTo>
                  <a:lnTo>
                    <a:pt x="141777" y="1127"/>
                  </a:lnTo>
                  <a:lnTo>
                    <a:pt x="113285" y="0"/>
                  </a:lnTo>
                  <a:lnTo>
                    <a:pt x="84372" y="12703"/>
                  </a:lnTo>
                  <a:lnTo>
                    <a:pt x="42400" y="49612"/>
                  </a:lnTo>
                  <a:lnTo>
                    <a:pt x="9143" y="95080"/>
                  </a:lnTo>
                  <a:lnTo>
                    <a:pt x="1829" y="109399"/>
                  </a:lnTo>
                  <a:lnTo>
                    <a:pt x="0" y="123516"/>
                  </a:lnTo>
                  <a:lnTo>
                    <a:pt x="6093" y="151389"/>
                  </a:lnTo>
                  <a:lnTo>
                    <a:pt x="16554" y="160650"/>
                  </a:lnTo>
                  <a:lnTo>
                    <a:pt x="48490" y="170940"/>
                  </a:lnTo>
                  <a:lnTo>
                    <a:pt x="63100" y="170638"/>
                  </a:lnTo>
                  <a:lnTo>
                    <a:pt x="87458" y="162176"/>
                  </a:lnTo>
                  <a:lnTo>
                    <a:pt x="137346" y="130393"/>
                  </a:lnTo>
                  <a:lnTo>
                    <a:pt x="166939" y="94640"/>
                  </a:lnTo>
                  <a:lnTo>
                    <a:pt x="180328" y="68476"/>
                  </a:lnTo>
                  <a:lnTo>
                    <a:pt x="184509" y="65764"/>
                  </a:lnTo>
                  <a:lnTo>
                    <a:pt x="187295" y="70051"/>
                  </a:lnTo>
                  <a:lnTo>
                    <a:pt x="191767" y="127994"/>
                  </a:lnTo>
                  <a:lnTo>
                    <a:pt x="192542" y="190754"/>
                  </a:lnTo>
                  <a:lnTo>
                    <a:pt x="192772" y="250314"/>
                  </a:lnTo>
                  <a:lnTo>
                    <a:pt x="185561" y="306556"/>
                  </a:lnTo>
                  <a:lnTo>
                    <a:pt x="182004" y="335320"/>
                  </a:lnTo>
                  <a:lnTo>
                    <a:pt x="179158" y="3711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471687" y="4214345"/>
              <a:ext cx="452470" cy="23459"/>
            </a:xfrm>
            <a:custGeom>
              <a:avLst/>
              <a:gdLst/>
              <a:ahLst/>
              <a:cxnLst/>
              <a:rect l="0" t="0" r="0" b="0"/>
              <a:pathLst>
                <a:path w="452470" h="23459">
                  <a:moveTo>
                    <a:pt x="0" y="11653"/>
                  </a:moveTo>
                  <a:lnTo>
                    <a:pt x="46833" y="21076"/>
                  </a:lnTo>
                  <a:lnTo>
                    <a:pt x="90894" y="23458"/>
                  </a:lnTo>
                  <a:lnTo>
                    <a:pt x="145254" y="17521"/>
                  </a:lnTo>
                  <a:lnTo>
                    <a:pt x="192021" y="14261"/>
                  </a:lnTo>
                  <a:lnTo>
                    <a:pt x="242259" y="11289"/>
                  </a:lnTo>
                  <a:lnTo>
                    <a:pt x="300809" y="2573"/>
                  </a:lnTo>
                  <a:lnTo>
                    <a:pt x="348501" y="0"/>
                  </a:lnTo>
                  <a:lnTo>
                    <a:pt x="392042" y="2919"/>
                  </a:lnTo>
                  <a:lnTo>
                    <a:pt x="452469" y="116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530933" y="4376821"/>
              <a:ext cx="269824" cy="179138"/>
            </a:xfrm>
            <a:custGeom>
              <a:avLst/>
              <a:gdLst/>
              <a:ahLst/>
              <a:cxnLst/>
              <a:rect l="0" t="0" r="0" b="0"/>
              <a:pathLst>
                <a:path w="269824" h="179138">
                  <a:moveTo>
                    <a:pt x="146422" y="0"/>
                  </a:moveTo>
                  <a:lnTo>
                    <a:pt x="100975" y="52726"/>
                  </a:lnTo>
                  <a:lnTo>
                    <a:pt x="70156" y="102629"/>
                  </a:lnTo>
                  <a:lnTo>
                    <a:pt x="12358" y="162401"/>
                  </a:lnTo>
                  <a:lnTo>
                    <a:pt x="2201" y="172253"/>
                  </a:lnTo>
                  <a:lnTo>
                    <a:pt x="0" y="177298"/>
                  </a:lnTo>
                  <a:lnTo>
                    <a:pt x="3103" y="179137"/>
                  </a:lnTo>
                  <a:lnTo>
                    <a:pt x="64184" y="167417"/>
                  </a:lnTo>
                  <a:lnTo>
                    <a:pt x="115792" y="156417"/>
                  </a:lnTo>
                  <a:lnTo>
                    <a:pt x="168154" y="150957"/>
                  </a:lnTo>
                  <a:lnTo>
                    <a:pt x="227566" y="136235"/>
                  </a:lnTo>
                  <a:lnTo>
                    <a:pt x="269823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608799" y="4308265"/>
              <a:ext cx="260514" cy="562160"/>
            </a:xfrm>
            <a:custGeom>
              <a:avLst/>
              <a:gdLst/>
              <a:ahLst/>
              <a:cxnLst/>
              <a:rect l="0" t="0" r="0" b="0"/>
              <a:pathLst>
                <a:path w="260514" h="562160">
                  <a:moveTo>
                    <a:pt x="260513" y="0"/>
                  </a:moveTo>
                  <a:lnTo>
                    <a:pt x="245955" y="14558"/>
                  </a:lnTo>
                  <a:lnTo>
                    <a:pt x="215262" y="76566"/>
                  </a:lnTo>
                  <a:lnTo>
                    <a:pt x="192949" y="135986"/>
                  </a:lnTo>
                  <a:lnTo>
                    <a:pt x="166593" y="199013"/>
                  </a:lnTo>
                  <a:lnTo>
                    <a:pt x="140939" y="252109"/>
                  </a:lnTo>
                  <a:lnTo>
                    <a:pt x="114039" y="306435"/>
                  </a:lnTo>
                  <a:lnTo>
                    <a:pt x="86772" y="368405"/>
                  </a:lnTo>
                  <a:lnTo>
                    <a:pt x="64465" y="412569"/>
                  </a:lnTo>
                  <a:lnTo>
                    <a:pt x="34335" y="472132"/>
                  </a:lnTo>
                  <a:lnTo>
                    <a:pt x="10506" y="533204"/>
                  </a:lnTo>
                  <a:lnTo>
                    <a:pt x="0" y="562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143536" y="4541355"/>
            <a:ext cx="959785" cy="904941"/>
            <a:chOff x="7143536" y="4541355"/>
            <a:chExt cx="959785" cy="904941"/>
          </a:xfrm>
        </p:grpSpPr>
        <p:sp>
          <p:nvSpPr>
            <p:cNvPr id="41" name="Freeform 40"/>
            <p:cNvSpPr/>
            <p:nvPr/>
          </p:nvSpPr>
          <p:spPr>
            <a:xfrm>
              <a:off x="7541161" y="4541355"/>
              <a:ext cx="27423" cy="356493"/>
            </a:xfrm>
            <a:custGeom>
              <a:avLst/>
              <a:gdLst/>
              <a:ahLst/>
              <a:cxnLst/>
              <a:rect l="0" t="0" r="0" b="0"/>
              <a:pathLst>
                <a:path w="27423" h="356493">
                  <a:moveTo>
                    <a:pt x="0" y="0"/>
                  </a:moveTo>
                  <a:lnTo>
                    <a:pt x="0" y="59660"/>
                  </a:lnTo>
                  <a:lnTo>
                    <a:pt x="0" y="111117"/>
                  </a:lnTo>
                  <a:lnTo>
                    <a:pt x="0" y="169020"/>
                  </a:lnTo>
                  <a:lnTo>
                    <a:pt x="4062" y="230357"/>
                  </a:lnTo>
                  <a:lnTo>
                    <a:pt x="14914" y="283063"/>
                  </a:lnTo>
                  <a:lnTo>
                    <a:pt x="23716" y="323563"/>
                  </a:lnTo>
                  <a:lnTo>
                    <a:pt x="27422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390337" y="4541355"/>
              <a:ext cx="301648" cy="356493"/>
            </a:xfrm>
            <a:custGeom>
              <a:avLst/>
              <a:gdLst/>
              <a:ahLst/>
              <a:cxnLst/>
              <a:rect l="0" t="0" r="0" b="0"/>
              <a:pathLst>
                <a:path w="301648" h="356493">
                  <a:moveTo>
                    <a:pt x="301647" y="0"/>
                  </a:moveTo>
                  <a:lnTo>
                    <a:pt x="256902" y="48808"/>
                  </a:lnTo>
                  <a:lnTo>
                    <a:pt x="212235" y="101219"/>
                  </a:lnTo>
                  <a:lnTo>
                    <a:pt x="164647" y="151859"/>
                  </a:lnTo>
                  <a:lnTo>
                    <a:pt x="107598" y="212237"/>
                  </a:lnTo>
                  <a:lnTo>
                    <a:pt x="55774" y="275090"/>
                  </a:lnTo>
                  <a:lnTo>
                    <a:pt x="12310" y="338324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143536" y="4966403"/>
              <a:ext cx="562161" cy="68557"/>
            </a:xfrm>
            <a:custGeom>
              <a:avLst/>
              <a:gdLst/>
              <a:ahLst/>
              <a:cxnLst/>
              <a:rect l="0" t="0" r="0" b="0"/>
              <a:pathLst>
                <a:path w="562161" h="68557">
                  <a:moveTo>
                    <a:pt x="0" y="68556"/>
                  </a:moveTo>
                  <a:lnTo>
                    <a:pt x="48807" y="53641"/>
                  </a:lnTo>
                  <a:lnTo>
                    <a:pt x="108497" y="36325"/>
                  </a:lnTo>
                  <a:lnTo>
                    <a:pt x="148769" y="27316"/>
                  </a:lnTo>
                  <a:lnTo>
                    <a:pt x="197138" y="19758"/>
                  </a:lnTo>
                  <a:lnTo>
                    <a:pt x="249103" y="16398"/>
                  </a:lnTo>
                  <a:lnTo>
                    <a:pt x="307915" y="7229"/>
                  </a:lnTo>
                  <a:lnTo>
                    <a:pt x="351659" y="3213"/>
                  </a:lnTo>
                  <a:lnTo>
                    <a:pt x="398524" y="1428"/>
                  </a:lnTo>
                  <a:lnTo>
                    <a:pt x="439665" y="635"/>
                  </a:lnTo>
                  <a:lnTo>
                    <a:pt x="486389" y="282"/>
                  </a:lnTo>
                  <a:lnTo>
                    <a:pt x="539709" y="83"/>
                  </a:lnTo>
                  <a:lnTo>
                    <a:pt x="56216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280648" y="5051141"/>
              <a:ext cx="301648" cy="395155"/>
            </a:xfrm>
            <a:custGeom>
              <a:avLst/>
              <a:gdLst/>
              <a:ahLst/>
              <a:cxnLst/>
              <a:rect l="0" t="0" r="0" b="0"/>
              <a:pathLst>
                <a:path w="301648" h="395155">
                  <a:moveTo>
                    <a:pt x="301647" y="24951"/>
                  </a:moveTo>
                  <a:lnTo>
                    <a:pt x="246049" y="10037"/>
                  </a:lnTo>
                  <a:lnTo>
                    <a:pt x="201382" y="1235"/>
                  </a:lnTo>
                  <a:lnTo>
                    <a:pt x="184529" y="0"/>
                  </a:lnTo>
                  <a:lnTo>
                    <a:pt x="170247" y="3747"/>
                  </a:lnTo>
                  <a:lnTo>
                    <a:pt x="146253" y="20098"/>
                  </a:lnTo>
                  <a:lnTo>
                    <a:pt x="115614" y="62277"/>
                  </a:lnTo>
                  <a:lnTo>
                    <a:pt x="94517" y="113369"/>
                  </a:lnTo>
                  <a:lnTo>
                    <a:pt x="71339" y="167102"/>
                  </a:lnTo>
                  <a:lnTo>
                    <a:pt x="36210" y="227383"/>
                  </a:lnTo>
                  <a:lnTo>
                    <a:pt x="18124" y="250002"/>
                  </a:lnTo>
                  <a:lnTo>
                    <a:pt x="13606" y="251158"/>
                  </a:lnTo>
                  <a:lnTo>
                    <a:pt x="12118" y="245836"/>
                  </a:lnTo>
                  <a:lnTo>
                    <a:pt x="12649" y="236193"/>
                  </a:lnTo>
                  <a:lnTo>
                    <a:pt x="27954" y="200786"/>
                  </a:lnTo>
                  <a:lnTo>
                    <a:pt x="51527" y="178765"/>
                  </a:lnTo>
                  <a:lnTo>
                    <a:pt x="82316" y="161869"/>
                  </a:lnTo>
                  <a:lnTo>
                    <a:pt x="116313" y="154360"/>
                  </a:lnTo>
                  <a:lnTo>
                    <a:pt x="162434" y="157411"/>
                  </a:lnTo>
                  <a:lnTo>
                    <a:pt x="205045" y="167964"/>
                  </a:lnTo>
                  <a:lnTo>
                    <a:pt x="228751" y="184491"/>
                  </a:lnTo>
                  <a:lnTo>
                    <a:pt x="268796" y="225063"/>
                  </a:lnTo>
                  <a:lnTo>
                    <a:pt x="273652" y="237579"/>
                  </a:lnTo>
                  <a:lnTo>
                    <a:pt x="274985" y="267737"/>
                  </a:lnTo>
                  <a:lnTo>
                    <a:pt x="270162" y="281263"/>
                  </a:lnTo>
                  <a:lnTo>
                    <a:pt x="252613" y="304418"/>
                  </a:lnTo>
                  <a:lnTo>
                    <a:pt x="217039" y="327305"/>
                  </a:lnTo>
                  <a:lnTo>
                    <a:pt x="162549" y="348687"/>
                  </a:lnTo>
                  <a:lnTo>
                    <a:pt x="112318" y="364458"/>
                  </a:lnTo>
                  <a:lnTo>
                    <a:pt x="60363" y="384705"/>
                  </a:lnTo>
                  <a:lnTo>
                    <a:pt x="0" y="3951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829096" y="4911558"/>
              <a:ext cx="274225" cy="13712"/>
            </a:xfrm>
            <a:custGeom>
              <a:avLst/>
              <a:gdLst/>
              <a:ahLst/>
              <a:cxnLst/>
              <a:rect l="0" t="0" r="0" b="0"/>
              <a:pathLst>
                <a:path w="274225" h="13712">
                  <a:moveTo>
                    <a:pt x="0" y="13711"/>
                  </a:moveTo>
                  <a:lnTo>
                    <a:pt x="45309" y="12188"/>
                  </a:lnTo>
                  <a:lnTo>
                    <a:pt x="102970" y="4288"/>
                  </a:lnTo>
                  <a:lnTo>
                    <a:pt x="160850" y="1270"/>
                  </a:lnTo>
                  <a:lnTo>
                    <a:pt x="220996" y="376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938786" y="5021248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48806" y="2859"/>
                  </a:lnTo>
                  <a:lnTo>
                    <a:pt x="98252" y="84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459812" y="4376821"/>
            <a:ext cx="754117" cy="1042052"/>
            <a:chOff x="8459812" y="4376821"/>
            <a:chExt cx="754117" cy="1042052"/>
          </a:xfrm>
        </p:grpSpPr>
        <p:sp>
          <p:nvSpPr>
            <p:cNvPr id="48" name="Freeform 47"/>
            <p:cNvSpPr/>
            <p:nvPr/>
          </p:nvSpPr>
          <p:spPr>
            <a:xfrm>
              <a:off x="8624346" y="4376821"/>
              <a:ext cx="54845" cy="342781"/>
            </a:xfrm>
            <a:custGeom>
              <a:avLst/>
              <a:gdLst/>
              <a:ahLst/>
              <a:cxnLst/>
              <a:rect l="0" t="0" r="0" b="0"/>
              <a:pathLst>
                <a:path w="54845" h="342781">
                  <a:moveTo>
                    <a:pt x="54844" y="0"/>
                  </a:moveTo>
                  <a:lnTo>
                    <a:pt x="43992" y="48808"/>
                  </a:lnTo>
                  <a:lnTo>
                    <a:pt x="37918" y="102315"/>
                  </a:lnTo>
                  <a:lnTo>
                    <a:pt x="30532" y="162349"/>
                  </a:lnTo>
                  <a:lnTo>
                    <a:pt x="24281" y="214669"/>
                  </a:lnTo>
                  <a:lnTo>
                    <a:pt x="16843" y="263180"/>
                  </a:lnTo>
                  <a:lnTo>
                    <a:pt x="10577" y="308023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761457" y="4414024"/>
              <a:ext cx="219381" cy="320747"/>
            </a:xfrm>
            <a:custGeom>
              <a:avLst/>
              <a:gdLst/>
              <a:ahLst/>
              <a:cxnLst/>
              <a:rect l="0" t="0" r="0" b="0"/>
              <a:pathLst>
                <a:path w="219381" h="320747">
                  <a:moveTo>
                    <a:pt x="0" y="17642"/>
                  </a:moveTo>
                  <a:lnTo>
                    <a:pt x="21837" y="3084"/>
                  </a:lnTo>
                  <a:lnTo>
                    <a:pt x="48808" y="0"/>
                  </a:lnTo>
                  <a:lnTo>
                    <a:pt x="98253" y="6829"/>
                  </a:lnTo>
                  <a:lnTo>
                    <a:pt x="132030" y="17407"/>
                  </a:lnTo>
                  <a:lnTo>
                    <a:pt x="175217" y="49057"/>
                  </a:lnTo>
                  <a:lnTo>
                    <a:pt x="197721" y="74261"/>
                  </a:lnTo>
                  <a:lnTo>
                    <a:pt x="209754" y="108823"/>
                  </a:lnTo>
                  <a:lnTo>
                    <a:pt x="212054" y="148051"/>
                  </a:lnTo>
                  <a:lnTo>
                    <a:pt x="196219" y="201350"/>
                  </a:lnTo>
                  <a:lnTo>
                    <a:pt x="154752" y="258185"/>
                  </a:lnTo>
                  <a:lnTo>
                    <a:pt x="115658" y="296103"/>
                  </a:lnTo>
                  <a:lnTo>
                    <a:pt x="85936" y="314570"/>
                  </a:lnTo>
                  <a:lnTo>
                    <a:pt x="56476" y="320746"/>
                  </a:lnTo>
                  <a:lnTo>
                    <a:pt x="42221" y="320260"/>
                  </a:lnTo>
                  <a:lnTo>
                    <a:pt x="31195" y="315366"/>
                  </a:lnTo>
                  <a:lnTo>
                    <a:pt x="14880" y="297740"/>
                  </a:lnTo>
                  <a:lnTo>
                    <a:pt x="11443" y="286641"/>
                  </a:lnTo>
                  <a:lnTo>
                    <a:pt x="11688" y="262121"/>
                  </a:lnTo>
                  <a:lnTo>
                    <a:pt x="25000" y="240052"/>
                  </a:lnTo>
                  <a:lnTo>
                    <a:pt x="34949" y="229901"/>
                  </a:lnTo>
                  <a:lnTo>
                    <a:pt x="62253" y="218622"/>
                  </a:lnTo>
                  <a:lnTo>
                    <a:pt x="93178" y="215133"/>
                  </a:lnTo>
                  <a:lnTo>
                    <a:pt x="150270" y="225306"/>
                  </a:lnTo>
                  <a:lnTo>
                    <a:pt x="164166" y="229211"/>
                  </a:lnTo>
                  <a:lnTo>
                    <a:pt x="187731" y="245738"/>
                  </a:lnTo>
                  <a:lnTo>
                    <a:pt x="210002" y="272612"/>
                  </a:lnTo>
                  <a:lnTo>
                    <a:pt x="219380" y="2918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459812" y="4734243"/>
              <a:ext cx="754117" cy="122471"/>
            </a:xfrm>
            <a:custGeom>
              <a:avLst/>
              <a:gdLst/>
              <a:ahLst/>
              <a:cxnLst/>
              <a:rect l="0" t="0" r="0" b="0"/>
              <a:pathLst>
                <a:path w="754117" h="122471">
                  <a:moveTo>
                    <a:pt x="0" y="122470"/>
                  </a:moveTo>
                  <a:lnTo>
                    <a:pt x="52868" y="107556"/>
                  </a:lnTo>
                  <a:lnTo>
                    <a:pt x="105041" y="94691"/>
                  </a:lnTo>
                  <a:lnTo>
                    <a:pt x="153508" y="81231"/>
                  </a:lnTo>
                  <a:lnTo>
                    <a:pt x="206464" y="67594"/>
                  </a:lnTo>
                  <a:lnTo>
                    <a:pt x="260748" y="53905"/>
                  </a:lnTo>
                  <a:lnTo>
                    <a:pt x="315427" y="40200"/>
                  </a:lnTo>
                  <a:lnTo>
                    <a:pt x="370223" y="30553"/>
                  </a:lnTo>
                  <a:lnTo>
                    <a:pt x="425053" y="23632"/>
                  </a:lnTo>
                  <a:lnTo>
                    <a:pt x="479893" y="15996"/>
                  </a:lnTo>
                  <a:lnTo>
                    <a:pt x="530674" y="9671"/>
                  </a:lnTo>
                  <a:lnTo>
                    <a:pt x="578729" y="2211"/>
                  </a:lnTo>
                  <a:lnTo>
                    <a:pt x="639687" y="0"/>
                  </a:lnTo>
                  <a:lnTo>
                    <a:pt x="684976" y="1006"/>
                  </a:lnTo>
                  <a:lnTo>
                    <a:pt x="739104" y="10003"/>
                  </a:lnTo>
                  <a:lnTo>
                    <a:pt x="754116" y="1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569501" y="5021248"/>
              <a:ext cx="68557" cy="397625"/>
            </a:xfrm>
            <a:custGeom>
              <a:avLst/>
              <a:gdLst/>
              <a:ahLst/>
              <a:cxnLst/>
              <a:rect l="0" t="0" r="0" b="0"/>
              <a:pathLst>
                <a:path w="68557" h="397625">
                  <a:moveTo>
                    <a:pt x="68556" y="0"/>
                  </a:moveTo>
                  <a:lnTo>
                    <a:pt x="57703" y="48807"/>
                  </a:lnTo>
                  <a:lnTo>
                    <a:pt x="48130" y="108496"/>
                  </a:lnTo>
                  <a:lnTo>
                    <a:pt x="44243" y="148769"/>
                  </a:lnTo>
                  <a:lnTo>
                    <a:pt x="37992" y="210645"/>
                  </a:lnTo>
                  <a:lnTo>
                    <a:pt x="26491" y="270112"/>
                  </a:lnTo>
                  <a:lnTo>
                    <a:pt x="13435" y="333436"/>
                  </a:lnTo>
                  <a:lnTo>
                    <a:pt x="3980" y="373020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777807" y="4935354"/>
              <a:ext cx="184649" cy="358470"/>
            </a:xfrm>
            <a:custGeom>
              <a:avLst/>
              <a:gdLst/>
              <a:ahLst/>
              <a:cxnLst/>
              <a:rect l="0" t="0" r="0" b="0"/>
              <a:pathLst>
                <a:path w="184649" h="358470">
                  <a:moveTo>
                    <a:pt x="38495" y="31049"/>
                  </a:moveTo>
                  <a:lnTo>
                    <a:pt x="36972" y="77881"/>
                  </a:lnTo>
                  <a:lnTo>
                    <a:pt x="31217" y="121943"/>
                  </a:lnTo>
                  <a:lnTo>
                    <a:pt x="19411" y="183582"/>
                  </a:lnTo>
                  <a:lnTo>
                    <a:pt x="10716" y="229859"/>
                  </a:lnTo>
                  <a:lnTo>
                    <a:pt x="3297" y="277849"/>
                  </a:lnTo>
                  <a:lnTo>
                    <a:pt x="0" y="319492"/>
                  </a:lnTo>
                  <a:lnTo>
                    <a:pt x="3691" y="334557"/>
                  </a:lnTo>
                  <a:lnTo>
                    <a:pt x="10722" y="346124"/>
                  </a:lnTo>
                  <a:lnTo>
                    <a:pt x="19980" y="355359"/>
                  </a:lnTo>
                  <a:lnTo>
                    <a:pt x="29199" y="358469"/>
                  </a:lnTo>
                  <a:lnTo>
                    <a:pt x="38391" y="357495"/>
                  </a:lnTo>
                  <a:lnTo>
                    <a:pt x="56730" y="348288"/>
                  </a:lnTo>
                  <a:lnTo>
                    <a:pt x="75039" y="334039"/>
                  </a:lnTo>
                  <a:lnTo>
                    <a:pt x="109908" y="276222"/>
                  </a:lnTo>
                  <a:lnTo>
                    <a:pt x="136900" y="222684"/>
                  </a:lnTo>
                  <a:lnTo>
                    <a:pt x="158426" y="165050"/>
                  </a:lnTo>
                  <a:lnTo>
                    <a:pt x="178811" y="106639"/>
                  </a:lnTo>
                  <a:lnTo>
                    <a:pt x="184648" y="68707"/>
                  </a:lnTo>
                  <a:lnTo>
                    <a:pt x="179118" y="39661"/>
                  </a:lnTo>
                  <a:lnTo>
                    <a:pt x="173377" y="27649"/>
                  </a:lnTo>
                  <a:lnTo>
                    <a:pt x="154811" y="10240"/>
                  </a:lnTo>
                  <a:lnTo>
                    <a:pt x="143462" y="3465"/>
                  </a:lnTo>
                  <a:lnTo>
                    <a:pt x="114601" y="0"/>
                  </a:lnTo>
                  <a:lnTo>
                    <a:pt x="65918" y="36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896734" y="5597118"/>
            <a:ext cx="1532142" cy="1055764"/>
            <a:chOff x="6896734" y="5597118"/>
            <a:chExt cx="1532142" cy="1055764"/>
          </a:xfrm>
        </p:grpSpPr>
        <p:sp>
          <p:nvSpPr>
            <p:cNvPr id="54" name="Freeform 53"/>
            <p:cNvSpPr/>
            <p:nvPr/>
          </p:nvSpPr>
          <p:spPr>
            <a:xfrm>
              <a:off x="6965290" y="5747941"/>
              <a:ext cx="123402" cy="383915"/>
            </a:xfrm>
            <a:custGeom>
              <a:avLst/>
              <a:gdLst/>
              <a:ahLst/>
              <a:cxnLst/>
              <a:rect l="0" t="0" r="0" b="0"/>
              <a:pathLst>
                <a:path w="123402" h="383915">
                  <a:moveTo>
                    <a:pt x="123401" y="0"/>
                  </a:moveTo>
                  <a:lnTo>
                    <a:pt x="104423" y="52870"/>
                  </a:lnTo>
                  <a:lnTo>
                    <a:pt x="84770" y="105042"/>
                  </a:lnTo>
                  <a:lnTo>
                    <a:pt x="64480" y="163616"/>
                  </a:lnTo>
                  <a:lnTo>
                    <a:pt x="50421" y="212675"/>
                  </a:lnTo>
                  <a:lnTo>
                    <a:pt x="32022" y="272900"/>
                  </a:lnTo>
                  <a:lnTo>
                    <a:pt x="13717" y="332870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186068" y="5693096"/>
              <a:ext cx="190559" cy="327418"/>
            </a:xfrm>
            <a:custGeom>
              <a:avLst/>
              <a:gdLst/>
              <a:ahLst/>
              <a:cxnLst/>
              <a:rect l="0" t="0" r="0" b="0"/>
              <a:pathLst>
                <a:path w="190559" h="327418">
                  <a:moveTo>
                    <a:pt x="108291" y="0"/>
                  </a:moveTo>
                  <a:lnTo>
                    <a:pt x="130127" y="14558"/>
                  </a:lnTo>
                  <a:lnTo>
                    <a:pt x="144911" y="37955"/>
                  </a:lnTo>
                  <a:lnTo>
                    <a:pt x="150986" y="52726"/>
                  </a:lnTo>
                  <a:lnTo>
                    <a:pt x="152257" y="109908"/>
                  </a:lnTo>
                  <a:lnTo>
                    <a:pt x="142985" y="160537"/>
                  </a:lnTo>
                  <a:lnTo>
                    <a:pt x="110904" y="221712"/>
                  </a:lnTo>
                  <a:lnTo>
                    <a:pt x="83247" y="274685"/>
                  </a:lnTo>
                  <a:lnTo>
                    <a:pt x="50089" y="315495"/>
                  </a:lnTo>
                  <a:lnTo>
                    <a:pt x="37497" y="323066"/>
                  </a:lnTo>
                  <a:lnTo>
                    <a:pt x="11317" y="327417"/>
                  </a:lnTo>
                  <a:lnTo>
                    <a:pt x="4032" y="318827"/>
                  </a:lnTo>
                  <a:lnTo>
                    <a:pt x="0" y="284907"/>
                  </a:lnTo>
                  <a:lnTo>
                    <a:pt x="7348" y="251550"/>
                  </a:lnTo>
                  <a:lnTo>
                    <a:pt x="28615" y="211137"/>
                  </a:lnTo>
                  <a:lnTo>
                    <a:pt x="58277" y="179866"/>
                  </a:lnTo>
                  <a:lnTo>
                    <a:pt x="70377" y="170186"/>
                  </a:lnTo>
                  <a:lnTo>
                    <a:pt x="83015" y="165255"/>
                  </a:lnTo>
                  <a:lnTo>
                    <a:pt x="109245" y="163839"/>
                  </a:lnTo>
                  <a:lnTo>
                    <a:pt x="132074" y="172351"/>
                  </a:lnTo>
                  <a:lnTo>
                    <a:pt x="171558" y="202642"/>
                  </a:lnTo>
                  <a:lnTo>
                    <a:pt x="182114" y="228191"/>
                  </a:lnTo>
                  <a:lnTo>
                    <a:pt x="188057" y="268710"/>
                  </a:lnTo>
                  <a:lnTo>
                    <a:pt x="190558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896734" y="6159277"/>
              <a:ext cx="438760" cy="68557"/>
            </a:xfrm>
            <a:custGeom>
              <a:avLst/>
              <a:gdLst/>
              <a:ahLst/>
              <a:cxnLst/>
              <a:rect l="0" t="0" r="0" b="0"/>
              <a:pathLst>
                <a:path w="438760" h="68557">
                  <a:moveTo>
                    <a:pt x="0" y="68556"/>
                  </a:moveTo>
                  <a:lnTo>
                    <a:pt x="59660" y="53641"/>
                  </a:lnTo>
                  <a:lnTo>
                    <a:pt x="111117" y="44840"/>
                  </a:lnTo>
                  <a:lnTo>
                    <a:pt x="173083" y="38170"/>
                  </a:lnTo>
                  <a:lnTo>
                    <a:pt x="218608" y="30675"/>
                  </a:lnTo>
                  <a:lnTo>
                    <a:pt x="274503" y="17891"/>
                  </a:lnTo>
                  <a:lnTo>
                    <a:pt x="321576" y="8968"/>
                  </a:lnTo>
                  <a:lnTo>
                    <a:pt x="384910" y="2657"/>
                  </a:lnTo>
                  <a:lnTo>
                    <a:pt x="43875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061269" y="6323812"/>
              <a:ext cx="82268" cy="274225"/>
            </a:xfrm>
            <a:custGeom>
              <a:avLst/>
              <a:gdLst/>
              <a:ahLst/>
              <a:cxnLst/>
              <a:rect l="0" t="0" r="0" b="0"/>
              <a:pathLst>
                <a:path w="82268" h="274225">
                  <a:moveTo>
                    <a:pt x="0" y="0"/>
                  </a:moveTo>
                  <a:lnTo>
                    <a:pt x="1523" y="45309"/>
                  </a:lnTo>
                  <a:lnTo>
                    <a:pt x="12470" y="102971"/>
                  </a:lnTo>
                  <a:lnTo>
                    <a:pt x="32810" y="159327"/>
                  </a:lnTo>
                  <a:lnTo>
                    <a:pt x="50685" y="213097"/>
                  </a:lnTo>
                  <a:lnTo>
                    <a:pt x="82267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992713" y="6255256"/>
              <a:ext cx="260513" cy="397626"/>
            </a:xfrm>
            <a:custGeom>
              <a:avLst/>
              <a:gdLst/>
              <a:ahLst/>
              <a:cxnLst/>
              <a:rect l="0" t="0" r="0" b="0"/>
              <a:pathLst>
                <a:path w="260513" h="397626">
                  <a:moveTo>
                    <a:pt x="260512" y="0"/>
                  </a:moveTo>
                  <a:lnTo>
                    <a:pt x="231397" y="14557"/>
                  </a:lnTo>
                  <a:lnTo>
                    <a:pt x="179434" y="76566"/>
                  </a:lnTo>
                  <a:lnTo>
                    <a:pt x="138249" y="135986"/>
                  </a:lnTo>
                  <a:lnTo>
                    <a:pt x="100773" y="191735"/>
                  </a:lnTo>
                  <a:lnTo>
                    <a:pt x="73453" y="246757"/>
                  </a:lnTo>
                  <a:lnTo>
                    <a:pt x="40295" y="305700"/>
                  </a:lnTo>
                  <a:lnTo>
                    <a:pt x="11683" y="368294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472605" y="6159277"/>
              <a:ext cx="164535" cy="27424"/>
            </a:xfrm>
            <a:custGeom>
              <a:avLst/>
              <a:gdLst/>
              <a:ahLst/>
              <a:cxnLst/>
              <a:rect l="0" t="0" r="0" b="0"/>
              <a:pathLst>
                <a:path w="164535" h="27424">
                  <a:moveTo>
                    <a:pt x="0" y="27423"/>
                  </a:moveTo>
                  <a:lnTo>
                    <a:pt x="57252" y="8338"/>
                  </a:lnTo>
                  <a:lnTo>
                    <a:pt x="118065" y="1647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472605" y="6214122"/>
              <a:ext cx="205668" cy="82268"/>
            </a:xfrm>
            <a:custGeom>
              <a:avLst/>
              <a:gdLst/>
              <a:ahLst/>
              <a:cxnLst/>
              <a:rect l="0" t="0" r="0" b="0"/>
              <a:pathLst>
                <a:path w="205668" h="82268">
                  <a:moveTo>
                    <a:pt x="0" y="82267"/>
                  </a:moveTo>
                  <a:lnTo>
                    <a:pt x="32839" y="52475"/>
                  </a:lnTo>
                  <a:lnTo>
                    <a:pt x="87400" y="28760"/>
                  </a:lnTo>
                  <a:lnTo>
                    <a:pt x="138633" y="14108"/>
                  </a:lnTo>
                  <a:lnTo>
                    <a:pt x="180219" y="4180"/>
                  </a:lnTo>
                  <a:lnTo>
                    <a:pt x="20566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034764" y="5706807"/>
              <a:ext cx="109690" cy="287937"/>
            </a:xfrm>
            <a:custGeom>
              <a:avLst/>
              <a:gdLst/>
              <a:ahLst/>
              <a:cxnLst/>
              <a:rect l="0" t="0" r="0" b="0"/>
              <a:pathLst>
                <a:path w="109690" h="287937">
                  <a:moveTo>
                    <a:pt x="109689" y="0"/>
                  </a:moveTo>
                  <a:lnTo>
                    <a:pt x="87797" y="45310"/>
                  </a:lnTo>
                  <a:lnTo>
                    <a:pt x="64439" y="101448"/>
                  </a:lnTo>
                  <a:lnTo>
                    <a:pt x="42126" y="162907"/>
                  </a:lnTo>
                  <a:lnTo>
                    <a:pt x="23654" y="213311"/>
                  </a:lnTo>
                  <a:lnTo>
                    <a:pt x="7009" y="260239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263779" y="5597118"/>
              <a:ext cx="165097" cy="238523"/>
            </a:xfrm>
            <a:custGeom>
              <a:avLst/>
              <a:gdLst/>
              <a:ahLst/>
              <a:cxnLst/>
              <a:rect l="0" t="0" r="0" b="0"/>
              <a:pathLst>
                <a:path w="165097" h="238523">
                  <a:moveTo>
                    <a:pt x="58920" y="54845"/>
                  </a:moveTo>
                  <a:lnTo>
                    <a:pt x="39943" y="114504"/>
                  </a:lnTo>
                  <a:lnTo>
                    <a:pt x="14884" y="176488"/>
                  </a:lnTo>
                  <a:lnTo>
                    <a:pt x="0" y="218859"/>
                  </a:lnTo>
                  <a:lnTo>
                    <a:pt x="2882" y="228173"/>
                  </a:lnTo>
                  <a:lnTo>
                    <a:pt x="10897" y="234383"/>
                  </a:lnTo>
                  <a:lnTo>
                    <a:pt x="22334" y="238522"/>
                  </a:lnTo>
                  <a:lnTo>
                    <a:pt x="33006" y="236712"/>
                  </a:lnTo>
                  <a:lnTo>
                    <a:pt x="52989" y="222512"/>
                  </a:lnTo>
                  <a:lnTo>
                    <a:pt x="99875" y="167204"/>
                  </a:lnTo>
                  <a:lnTo>
                    <a:pt x="144211" y="116135"/>
                  </a:lnTo>
                  <a:lnTo>
                    <a:pt x="160704" y="69619"/>
                  </a:lnTo>
                  <a:lnTo>
                    <a:pt x="165096" y="35005"/>
                  </a:lnTo>
                  <a:lnTo>
                    <a:pt x="163221" y="23337"/>
                  </a:lnTo>
                  <a:lnTo>
                    <a:pt x="158923" y="15558"/>
                  </a:lnTo>
                  <a:lnTo>
                    <a:pt x="14118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966208" y="5953609"/>
              <a:ext cx="438760" cy="109691"/>
            </a:xfrm>
            <a:custGeom>
              <a:avLst/>
              <a:gdLst/>
              <a:ahLst/>
              <a:cxnLst/>
              <a:rect l="0" t="0" r="0" b="0"/>
              <a:pathLst>
                <a:path w="438760" h="109691">
                  <a:moveTo>
                    <a:pt x="0" y="109690"/>
                  </a:moveTo>
                  <a:lnTo>
                    <a:pt x="23417" y="89320"/>
                  </a:lnTo>
                  <a:lnTo>
                    <a:pt x="74536" y="69046"/>
                  </a:lnTo>
                  <a:lnTo>
                    <a:pt x="125173" y="54990"/>
                  </a:lnTo>
                  <a:lnTo>
                    <a:pt x="174707" y="41177"/>
                  </a:lnTo>
                  <a:lnTo>
                    <a:pt x="226455" y="27436"/>
                  </a:lnTo>
                  <a:lnTo>
                    <a:pt x="269752" y="19811"/>
                  </a:lnTo>
                  <a:lnTo>
                    <a:pt x="319464" y="16423"/>
                  </a:lnTo>
                  <a:lnTo>
                    <a:pt x="363902" y="10854"/>
                  </a:lnTo>
                  <a:lnTo>
                    <a:pt x="410993" y="3216"/>
                  </a:lnTo>
                  <a:lnTo>
                    <a:pt x="43875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099285" y="6090721"/>
              <a:ext cx="213688" cy="411337"/>
            </a:xfrm>
            <a:custGeom>
              <a:avLst/>
              <a:gdLst/>
              <a:ahLst/>
              <a:cxnLst/>
              <a:rect l="0" t="0" r="0" b="0"/>
              <a:pathLst>
                <a:path w="213688" h="411337">
                  <a:moveTo>
                    <a:pt x="195992" y="0"/>
                  </a:moveTo>
                  <a:lnTo>
                    <a:pt x="138740" y="19084"/>
                  </a:lnTo>
                  <a:lnTo>
                    <a:pt x="85827" y="36722"/>
                  </a:lnTo>
                  <a:lnTo>
                    <a:pt x="58668" y="45774"/>
                  </a:lnTo>
                  <a:lnTo>
                    <a:pt x="35426" y="63001"/>
                  </a:lnTo>
                  <a:lnTo>
                    <a:pt x="16463" y="85893"/>
                  </a:lnTo>
                  <a:lnTo>
                    <a:pt x="2957" y="111301"/>
                  </a:lnTo>
                  <a:lnTo>
                    <a:pt x="0" y="137828"/>
                  </a:lnTo>
                  <a:lnTo>
                    <a:pt x="1345" y="151301"/>
                  </a:lnTo>
                  <a:lnTo>
                    <a:pt x="5289" y="155712"/>
                  </a:lnTo>
                  <a:lnTo>
                    <a:pt x="10964" y="154083"/>
                  </a:lnTo>
                  <a:lnTo>
                    <a:pt x="33511" y="129953"/>
                  </a:lnTo>
                  <a:lnTo>
                    <a:pt x="68426" y="88132"/>
                  </a:lnTo>
                  <a:lnTo>
                    <a:pt x="94607" y="77257"/>
                  </a:lnTo>
                  <a:lnTo>
                    <a:pt x="125033" y="73947"/>
                  </a:lnTo>
                  <a:lnTo>
                    <a:pt x="153790" y="77553"/>
                  </a:lnTo>
                  <a:lnTo>
                    <a:pt x="177744" y="88298"/>
                  </a:lnTo>
                  <a:lnTo>
                    <a:pt x="188397" y="95429"/>
                  </a:lnTo>
                  <a:lnTo>
                    <a:pt x="204297" y="115539"/>
                  </a:lnTo>
                  <a:lnTo>
                    <a:pt x="210669" y="127301"/>
                  </a:lnTo>
                  <a:lnTo>
                    <a:pt x="213687" y="156619"/>
                  </a:lnTo>
                  <a:lnTo>
                    <a:pt x="206821" y="207386"/>
                  </a:lnTo>
                  <a:lnTo>
                    <a:pt x="197757" y="239948"/>
                  </a:lnTo>
                  <a:lnTo>
                    <a:pt x="174001" y="276933"/>
                  </a:lnTo>
                  <a:lnTo>
                    <a:pt x="119914" y="335858"/>
                  </a:lnTo>
                  <a:lnTo>
                    <a:pt x="63205" y="382208"/>
                  </a:lnTo>
                  <a:lnTo>
                    <a:pt x="17746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703517" y="8970382"/>
            <a:ext cx="3547874" cy="932363"/>
            <a:chOff x="1703517" y="8970382"/>
            <a:chExt cx="3547874" cy="932363"/>
          </a:xfrm>
        </p:grpSpPr>
        <p:sp>
          <p:nvSpPr>
            <p:cNvPr id="66" name="Freeform 65"/>
            <p:cNvSpPr/>
            <p:nvPr/>
          </p:nvSpPr>
          <p:spPr>
            <a:xfrm>
              <a:off x="1703517" y="9313162"/>
              <a:ext cx="120074" cy="469081"/>
            </a:xfrm>
            <a:custGeom>
              <a:avLst/>
              <a:gdLst/>
              <a:ahLst/>
              <a:cxnLst/>
              <a:rect l="0" t="0" r="0" b="0"/>
              <a:pathLst>
                <a:path w="120074" h="469081">
                  <a:moveTo>
                    <a:pt x="120073" y="0"/>
                  </a:moveTo>
                  <a:lnTo>
                    <a:pt x="109126" y="51685"/>
                  </a:lnTo>
                  <a:lnTo>
                    <a:pt x="92294" y="113128"/>
                  </a:lnTo>
                  <a:lnTo>
                    <a:pt x="82896" y="165553"/>
                  </a:lnTo>
                  <a:lnTo>
                    <a:pt x="76049" y="215618"/>
                  </a:lnTo>
                  <a:lnTo>
                    <a:pt x="64372" y="263460"/>
                  </a:lnTo>
                  <a:lnTo>
                    <a:pt x="51263" y="316232"/>
                  </a:lnTo>
                  <a:lnTo>
                    <a:pt x="37730" y="366399"/>
                  </a:lnTo>
                  <a:lnTo>
                    <a:pt x="19509" y="424296"/>
                  </a:lnTo>
                  <a:lnTo>
                    <a:pt x="5809" y="465959"/>
                  </a:lnTo>
                  <a:lnTo>
                    <a:pt x="2763" y="469080"/>
                  </a:lnTo>
                  <a:lnTo>
                    <a:pt x="733" y="465067"/>
                  </a:lnTo>
                  <a:lnTo>
                    <a:pt x="0" y="445881"/>
                  </a:lnTo>
                  <a:lnTo>
                    <a:pt x="8153" y="403290"/>
                  </a:lnTo>
                  <a:lnTo>
                    <a:pt x="15994" y="353931"/>
                  </a:lnTo>
                  <a:lnTo>
                    <a:pt x="28973" y="295301"/>
                  </a:lnTo>
                  <a:lnTo>
                    <a:pt x="37806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905857" y="9161493"/>
              <a:ext cx="69484" cy="563006"/>
            </a:xfrm>
            <a:custGeom>
              <a:avLst/>
              <a:gdLst/>
              <a:ahLst/>
              <a:cxnLst/>
              <a:rect l="0" t="0" r="0" b="0"/>
              <a:pathLst>
                <a:path w="69484" h="563006">
                  <a:moveTo>
                    <a:pt x="13711" y="14557"/>
                  </a:moveTo>
                  <a:lnTo>
                    <a:pt x="35548" y="0"/>
                  </a:lnTo>
                  <a:lnTo>
                    <a:pt x="45027" y="282"/>
                  </a:lnTo>
                  <a:lnTo>
                    <a:pt x="54393" y="5040"/>
                  </a:lnTo>
                  <a:lnTo>
                    <a:pt x="63685" y="12783"/>
                  </a:lnTo>
                  <a:lnTo>
                    <a:pt x="68355" y="27086"/>
                  </a:lnTo>
                  <a:lnTo>
                    <a:pt x="69483" y="67353"/>
                  </a:lnTo>
                  <a:lnTo>
                    <a:pt x="64905" y="119781"/>
                  </a:lnTo>
                  <a:lnTo>
                    <a:pt x="57793" y="172536"/>
                  </a:lnTo>
                  <a:lnTo>
                    <a:pt x="45223" y="229455"/>
                  </a:lnTo>
                  <a:lnTo>
                    <a:pt x="31850" y="284237"/>
                  </a:lnTo>
                  <a:lnTo>
                    <a:pt x="19763" y="342110"/>
                  </a:lnTo>
                  <a:lnTo>
                    <a:pt x="16401" y="390180"/>
                  </a:lnTo>
                  <a:lnTo>
                    <a:pt x="7229" y="446796"/>
                  </a:lnTo>
                  <a:lnTo>
                    <a:pt x="2142" y="499796"/>
                  </a:lnTo>
                  <a:lnTo>
                    <a:pt x="0" y="563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713900" y="9477696"/>
              <a:ext cx="219380" cy="68558"/>
            </a:xfrm>
            <a:custGeom>
              <a:avLst/>
              <a:gdLst/>
              <a:ahLst/>
              <a:cxnLst/>
              <a:rect l="0" t="0" r="0" b="0"/>
              <a:pathLst>
                <a:path w="219380" h="68558">
                  <a:moveTo>
                    <a:pt x="0" y="68557"/>
                  </a:moveTo>
                  <a:lnTo>
                    <a:pt x="59660" y="38726"/>
                  </a:lnTo>
                  <a:lnTo>
                    <a:pt x="121644" y="11374"/>
                  </a:lnTo>
                  <a:lnTo>
                    <a:pt x="184275" y="2247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118648" y="8970382"/>
              <a:ext cx="212257" cy="932363"/>
            </a:xfrm>
            <a:custGeom>
              <a:avLst/>
              <a:gdLst/>
              <a:ahLst/>
              <a:cxnLst/>
              <a:rect l="0" t="0" r="0" b="0"/>
              <a:pathLst>
                <a:path w="212257" h="932363">
                  <a:moveTo>
                    <a:pt x="212256" y="0"/>
                  </a:moveTo>
                  <a:lnTo>
                    <a:pt x="182426" y="52870"/>
                  </a:lnTo>
                  <a:lnTo>
                    <a:pt x="156698" y="105042"/>
                  </a:lnTo>
                  <a:lnTo>
                    <a:pt x="133840" y="153508"/>
                  </a:lnTo>
                  <a:lnTo>
                    <a:pt x="113356" y="206463"/>
                  </a:lnTo>
                  <a:lnTo>
                    <a:pt x="87990" y="260748"/>
                  </a:lnTo>
                  <a:lnTo>
                    <a:pt x="65239" y="319490"/>
                  </a:lnTo>
                  <a:lnTo>
                    <a:pt x="44787" y="381075"/>
                  </a:lnTo>
                  <a:lnTo>
                    <a:pt x="31183" y="420739"/>
                  </a:lnTo>
                  <a:lnTo>
                    <a:pt x="25136" y="463758"/>
                  </a:lnTo>
                  <a:lnTo>
                    <a:pt x="14454" y="523524"/>
                  </a:lnTo>
                  <a:lnTo>
                    <a:pt x="8919" y="579827"/>
                  </a:lnTo>
                  <a:lnTo>
                    <a:pt x="0" y="635104"/>
                  </a:lnTo>
                  <a:lnTo>
                    <a:pt x="105" y="679893"/>
                  </a:lnTo>
                  <a:lnTo>
                    <a:pt x="3707" y="730269"/>
                  </a:lnTo>
                  <a:lnTo>
                    <a:pt x="5308" y="783128"/>
                  </a:lnTo>
                  <a:lnTo>
                    <a:pt x="10082" y="828965"/>
                  </a:lnTo>
                  <a:lnTo>
                    <a:pt x="21334" y="884968"/>
                  </a:lnTo>
                  <a:lnTo>
                    <a:pt x="34011" y="9323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289771" y="9422851"/>
              <a:ext cx="191957" cy="13713"/>
            </a:xfrm>
            <a:custGeom>
              <a:avLst/>
              <a:gdLst/>
              <a:ahLst/>
              <a:cxnLst/>
              <a:rect l="0" t="0" r="0" b="0"/>
              <a:pathLst>
                <a:path w="191957" h="13713">
                  <a:moveTo>
                    <a:pt x="0" y="13712"/>
                  </a:moveTo>
                  <a:lnTo>
                    <a:pt x="54732" y="4289"/>
                  </a:lnTo>
                  <a:lnTo>
                    <a:pt x="115411" y="1271"/>
                  </a:lnTo>
                  <a:lnTo>
                    <a:pt x="175031" y="251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539448" y="9134917"/>
              <a:ext cx="206898" cy="562160"/>
            </a:xfrm>
            <a:custGeom>
              <a:avLst/>
              <a:gdLst/>
              <a:ahLst/>
              <a:cxnLst/>
              <a:rect l="0" t="0" r="0" b="0"/>
              <a:pathLst>
                <a:path w="206898" h="562160">
                  <a:moveTo>
                    <a:pt x="134236" y="0"/>
                  </a:moveTo>
                  <a:lnTo>
                    <a:pt x="113867" y="46833"/>
                  </a:lnTo>
                  <a:lnTo>
                    <a:pt x="103347" y="90894"/>
                  </a:lnTo>
                  <a:lnTo>
                    <a:pt x="88859" y="145254"/>
                  </a:lnTo>
                  <a:lnTo>
                    <a:pt x="70315" y="206090"/>
                  </a:lnTo>
                  <a:lnTo>
                    <a:pt x="55035" y="255898"/>
                  </a:lnTo>
                  <a:lnTo>
                    <a:pt x="33411" y="304849"/>
                  </a:lnTo>
                  <a:lnTo>
                    <a:pt x="21885" y="350297"/>
                  </a:lnTo>
                  <a:lnTo>
                    <a:pt x="6830" y="405437"/>
                  </a:lnTo>
                  <a:lnTo>
                    <a:pt x="0" y="458000"/>
                  </a:lnTo>
                  <a:lnTo>
                    <a:pt x="6528" y="485905"/>
                  </a:lnTo>
                  <a:lnTo>
                    <a:pt x="12534" y="497612"/>
                  </a:lnTo>
                  <a:lnTo>
                    <a:pt x="21109" y="503893"/>
                  </a:lnTo>
                  <a:lnTo>
                    <a:pt x="31395" y="506557"/>
                  </a:lnTo>
                  <a:lnTo>
                    <a:pt x="42824" y="506809"/>
                  </a:lnTo>
                  <a:lnTo>
                    <a:pt x="80744" y="492607"/>
                  </a:lnTo>
                  <a:lnTo>
                    <a:pt x="113647" y="469101"/>
                  </a:lnTo>
                  <a:lnTo>
                    <a:pt x="161485" y="411968"/>
                  </a:lnTo>
                  <a:lnTo>
                    <a:pt x="190722" y="361418"/>
                  </a:lnTo>
                  <a:lnTo>
                    <a:pt x="204030" y="331258"/>
                  </a:lnTo>
                  <a:lnTo>
                    <a:pt x="206897" y="302619"/>
                  </a:lnTo>
                  <a:lnTo>
                    <a:pt x="205529" y="288584"/>
                  </a:lnTo>
                  <a:lnTo>
                    <a:pt x="200046" y="283797"/>
                  </a:lnTo>
                  <a:lnTo>
                    <a:pt x="191821" y="285176"/>
                  </a:lnTo>
                  <a:lnTo>
                    <a:pt x="158408" y="308954"/>
                  </a:lnTo>
                  <a:lnTo>
                    <a:pt x="135838" y="332316"/>
                  </a:lnTo>
                  <a:lnTo>
                    <a:pt x="104873" y="392680"/>
                  </a:lnTo>
                  <a:lnTo>
                    <a:pt x="82879" y="446942"/>
                  </a:lnTo>
                  <a:lnTo>
                    <a:pt x="66713" y="500089"/>
                  </a:lnTo>
                  <a:lnTo>
                    <a:pt x="51969" y="562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893064" y="9395430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934197" y="9230895"/>
              <a:ext cx="137113" cy="425048"/>
            </a:xfrm>
            <a:custGeom>
              <a:avLst/>
              <a:gdLst/>
              <a:ahLst/>
              <a:cxnLst/>
              <a:rect l="0" t="0" r="0" b="0"/>
              <a:pathLst>
                <a:path w="137113" h="425048">
                  <a:moveTo>
                    <a:pt x="137112" y="0"/>
                  </a:moveTo>
                  <a:lnTo>
                    <a:pt x="122197" y="52870"/>
                  </a:lnTo>
                  <a:lnTo>
                    <a:pt x="109333" y="105041"/>
                  </a:lnTo>
                  <a:lnTo>
                    <a:pt x="91338" y="163616"/>
                  </a:lnTo>
                  <a:lnTo>
                    <a:pt x="63690" y="219198"/>
                  </a:lnTo>
                  <a:lnTo>
                    <a:pt x="41978" y="274188"/>
                  </a:lnTo>
                  <a:lnTo>
                    <a:pt x="23019" y="329062"/>
                  </a:lnTo>
                  <a:lnTo>
                    <a:pt x="6127" y="390288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085020" y="9573675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183769" y="9371001"/>
              <a:ext cx="204474" cy="312364"/>
            </a:xfrm>
            <a:custGeom>
              <a:avLst/>
              <a:gdLst/>
              <a:ahLst/>
              <a:cxnLst/>
              <a:rect l="0" t="0" r="0" b="0"/>
              <a:pathLst>
                <a:path w="204474" h="312364">
                  <a:moveTo>
                    <a:pt x="106919" y="65562"/>
                  </a:moveTo>
                  <a:lnTo>
                    <a:pt x="94450" y="24823"/>
                  </a:lnTo>
                  <a:lnTo>
                    <a:pt x="80556" y="3783"/>
                  </a:lnTo>
                  <a:lnTo>
                    <a:pt x="72586" y="0"/>
                  </a:lnTo>
                  <a:lnTo>
                    <a:pt x="64225" y="525"/>
                  </a:lnTo>
                  <a:lnTo>
                    <a:pt x="55605" y="3923"/>
                  </a:lnTo>
                  <a:lnTo>
                    <a:pt x="41964" y="19885"/>
                  </a:lnTo>
                  <a:lnTo>
                    <a:pt x="15985" y="82004"/>
                  </a:lnTo>
                  <a:lnTo>
                    <a:pt x="3464" y="131710"/>
                  </a:lnTo>
                  <a:lnTo>
                    <a:pt x="0" y="167072"/>
                  </a:lnTo>
                  <a:lnTo>
                    <a:pt x="3647" y="175892"/>
                  </a:lnTo>
                  <a:lnTo>
                    <a:pt x="10649" y="178726"/>
                  </a:lnTo>
                  <a:lnTo>
                    <a:pt x="19887" y="177568"/>
                  </a:lnTo>
                  <a:lnTo>
                    <a:pt x="38277" y="168156"/>
                  </a:lnTo>
                  <a:lnTo>
                    <a:pt x="69823" y="149789"/>
                  </a:lnTo>
                  <a:lnTo>
                    <a:pt x="121428" y="129935"/>
                  </a:lnTo>
                  <a:lnTo>
                    <a:pt x="169279" y="130508"/>
                  </a:lnTo>
                  <a:lnTo>
                    <a:pt x="182009" y="136282"/>
                  </a:lnTo>
                  <a:lnTo>
                    <a:pt x="200216" y="154885"/>
                  </a:lnTo>
                  <a:lnTo>
                    <a:pt x="204157" y="166244"/>
                  </a:lnTo>
                  <a:lnTo>
                    <a:pt x="204473" y="191053"/>
                  </a:lnTo>
                  <a:lnTo>
                    <a:pt x="195473" y="213251"/>
                  </a:lnTo>
                  <a:lnTo>
                    <a:pt x="188807" y="223437"/>
                  </a:lnTo>
                  <a:lnTo>
                    <a:pt x="169212" y="238816"/>
                  </a:lnTo>
                  <a:lnTo>
                    <a:pt x="106095" y="275426"/>
                  </a:lnTo>
                  <a:lnTo>
                    <a:pt x="51912" y="297676"/>
                  </a:lnTo>
                  <a:lnTo>
                    <a:pt x="10941" y="3123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96356" y="9532541"/>
              <a:ext cx="46508" cy="274226"/>
            </a:xfrm>
            <a:custGeom>
              <a:avLst/>
              <a:gdLst/>
              <a:ahLst/>
              <a:cxnLst/>
              <a:rect l="0" t="0" r="0" b="0"/>
              <a:pathLst>
                <a:path w="46508" h="274226">
                  <a:moveTo>
                    <a:pt x="27423" y="0"/>
                  </a:moveTo>
                  <a:lnTo>
                    <a:pt x="46507" y="57252"/>
                  </a:lnTo>
                  <a:lnTo>
                    <a:pt x="45096" y="111249"/>
                  </a:lnTo>
                  <a:lnTo>
                    <a:pt x="35029" y="160934"/>
                  </a:lnTo>
                  <a:lnTo>
                    <a:pt x="22397" y="211880"/>
                  </a:lnTo>
                  <a:lnTo>
                    <a:pt x="0" y="27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737958" y="9155060"/>
              <a:ext cx="255595" cy="446039"/>
            </a:xfrm>
            <a:custGeom>
              <a:avLst/>
              <a:gdLst/>
              <a:ahLst/>
              <a:cxnLst/>
              <a:rect l="0" t="0" r="0" b="0"/>
              <a:pathLst>
                <a:path w="255595" h="446039">
                  <a:moveTo>
                    <a:pt x="128601" y="7278"/>
                  </a:moveTo>
                  <a:lnTo>
                    <a:pt x="150437" y="0"/>
                  </a:lnTo>
                  <a:lnTo>
                    <a:pt x="173346" y="489"/>
                  </a:lnTo>
                  <a:lnTo>
                    <a:pt x="197238" y="7308"/>
                  </a:lnTo>
                  <a:lnTo>
                    <a:pt x="218014" y="20495"/>
                  </a:lnTo>
                  <a:lnTo>
                    <a:pt x="233341" y="40575"/>
                  </a:lnTo>
                  <a:lnTo>
                    <a:pt x="255594" y="90707"/>
                  </a:lnTo>
                  <a:lnTo>
                    <a:pt x="255436" y="145582"/>
                  </a:lnTo>
                  <a:lnTo>
                    <a:pt x="245403" y="188085"/>
                  </a:lnTo>
                  <a:lnTo>
                    <a:pt x="222624" y="242652"/>
                  </a:lnTo>
                  <a:lnTo>
                    <a:pt x="187630" y="295665"/>
                  </a:lnTo>
                  <a:lnTo>
                    <a:pt x="140430" y="358047"/>
                  </a:lnTo>
                  <a:lnTo>
                    <a:pt x="87095" y="402871"/>
                  </a:lnTo>
                  <a:lnTo>
                    <a:pt x="58356" y="419235"/>
                  </a:lnTo>
                  <a:lnTo>
                    <a:pt x="25270" y="426507"/>
                  </a:lnTo>
                  <a:lnTo>
                    <a:pt x="14009" y="422353"/>
                  </a:lnTo>
                  <a:lnTo>
                    <a:pt x="6503" y="413489"/>
                  </a:lnTo>
                  <a:lnTo>
                    <a:pt x="1498" y="401487"/>
                  </a:lnTo>
                  <a:lnTo>
                    <a:pt x="0" y="375963"/>
                  </a:lnTo>
                  <a:lnTo>
                    <a:pt x="1733" y="362757"/>
                  </a:lnTo>
                  <a:lnTo>
                    <a:pt x="15847" y="339960"/>
                  </a:lnTo>
                  <a:lnTo>
                    <a:pt x="37354" y="321195"/>
                  </a:lnTo>
                  <a:lnTo>
                    <a:pt x="62148" y="307777"/>
                  </a:lnTo>
                  <a:lnTo>
                    <a:pt x="109080" y="298937"/>
                  </a:lnTo>
                  <a:lnTo>
                    <a:pt x="135668" y="304994"/>
                  </a:lnTo>
                  <a:lnTo>
                    <a:pt x="147023" y="310875"/>
                  </a:lnTo>
                  <a:lnTo>
                    <a:pt x="163703" y="333659"/>
                  </a:lnTo>
                  <a:lnTo>
                    <a:pt x="174671" y="365622"/>
                  </a:lnTo>
                  <a:lnTo>
                    <a:pt x="181712" y="427896"/>
                  </a:lnTo>
                  <a:lnTo>
                    <a:pt x="183446" y="4460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154494" y="9340585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332740" y="9148628"/>
              <a:ext cx="123401" cy="356492"/>
            </a:xfrm>
            <a:custGeom>
              <a:avLst/>
              <a:gdLst/>
              <a:ahLst/>
              <a:cxnLst/>
              <a:rect l="0" t="0" r="0" b="0"/>
              <a:pathLst>
                <a:path w="123401" h="356492">
                  <a:moveTo>
                    <a:pt x="123400" y="0"/>
                  </a:moveTo>
                  <a:lnTo>
                    <a:pt x="108485" y="48807"/>
                  </a:lnTo>
                  <a:lnTo>
                    <a:pt x="91559" y="98253"/>
                  </a:lnTo>
                  <a:lnTo>
                    <a:pt x="71309" y="155559"/>
                  </a:lnTo>
                  <a:lnTo>
                    <a:pt x="55660" y="212657"/>
                  </a:lnTo>
                  <a:lnTo>
                    <a:pt x="37312" y="262584"/>
                  </a:lnTo>
                  <a:lnTo>
                    <a:pt x="16641" y="311908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401296" y="9505119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565830" y="9230180"/>
              <a:ext cx="166747" cy="288651"/>
            </a:xfrm>
            <a:custGeom>
              <a:avLst/>
              <a:gdLst/>
              <a:ahLst/>
              <a:cxnLst/>
              <a:rect l="0" t="0" r="0" b="0"/>
              <a:pathLst>
                <a:path w="166747" h="288651">
                  <a:moveTo>
                    <a:pt x="150823" y="28137"/>
                  </a:moveTo>
                  <a:lnTo>
                    <a:pt x="143544" y="6300"/>
                  </a:lnTo>
                  <a:lnTo>
                    <a:pt x="135306" y="1391"/>
                  </a:lnTo>
                  <a:lnTo>
                    <a:pt x="109903" y="0"/>
                  </a:lnTo>
                  <a:lnTo>
                    <a:pt x="97644" y="4809"/>
                  </a:lnTo>
                  <a:lnTo>
                    <a:pt x="75898" y="22340"/>
                  </a:lnTo>
                  <a:lnTo>
                    <a:pt x="38634" y="80257"/>
                  </a:lnTo>
                  <a:lnTo>
                    <a:pt x="25804" y="109193"/>
                  </a:lnTo>
                  <a:lnTo>
                    <a:pt x="24820" y="115691"/>
                  </a:lnTo>
                  <a:lnTo>
                    <a:pt x="27211" y="116975"/>
                  </a:lnTo>
                  <a:lnTo>
                    <a:pt x="67498" y="104424"/>
                  </a:lnTo>
                  <a:lnTo>
                    <a:pt x="95509" y="108255"/>
                  </a:lnTo>
                  <a:lnTo>
                    <a:pt x="132910" y="127541"/>
                  </a:lnTo>
                  <a:lnTo>
                    <a:pt x="152003" y="145443"/>
                  </a:lnTo>
                  <a:lnTo>
                    <a:pt x="165566" y="168634"/>
                  </a:lnTo>
                  <a:lnTo>
                    <a:pt x="166746" y="181217"/>
                  </a:lnTo>
                  <a:lnTo>
                    <a:pt x="159931" y="207386"/>
                  </a:lnTo>
                  <a:lnTo>
                    <a:pt x="130729" y="250479"/>
                  </a:lnTo>
                  <a:lnTo>
                    <a:pt x="113455" y="269654"/>
                  </a:lnTo>
                  <a:lnTo>
                    <a:pt x="87495" y="280207"/>
                  </a:lnTo>
                  <a:lnTo>
                    <a:pt x="42683" y="286148"/>
                  </a:lnTo>
                  <a:lnTo>
                    <a:pt x="0" y="2886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730364" y="9011515"/>
              <a:ext cx="175810" cy="644428"/>
            </a:xfrm>
            <a:custGeom>
              <a:avLst/>
              <a:gdLst/>
              <a:ahLst/>
              <a:cxnLst/>
              <a:rect l="0" t="0" r="0" b="0"/>
              <a:pathLst>
                <a:path w="175810" h="644428">
                  <a:moveTo>
                    <a:pt x="0" y="0"/>
                  </a:moveTo>
                  <a:lnTo>
                    <a:pt x="55598" y="18978"/>
                  </a:lnTo>
                  <a:lnTo>
                    <a:pt x="102560" y="51316"/>
                  </a:lnTo>
                  <a:lnTo>
                    <a:pt x="141177" y="99513"/>
                  </a:lnTo>
                  <a:lnTo>
                    <a:pt x="165908" y="150178"/>
                  </a:lnTo>
                  <a:lnTo>
                    <a:pt x="172763" y="191163"/>
                  </a:lnTo>
                  <a:lnTo>
                    <a:pt x="175809" y="238832"/>
                  </a:lnTo>
                  <a:lnTo>
                    <a:pt x="175639" y="285917"/>
                  </a:lnTo>
                  <a:lnTo>
                    <a:pt x="166979" y="338120"/>
                  </a:lnTo>
                  <a:lnTo>
                    <a:pt x="150404" y="400767"/>
                  </a:lnTo>
                  <a:lnTo>
                    <a:pt x="132926" y="453401"/>
                  </a:lnTo>
                  <a:lnTo>
                    <a:pt x="112512" y="503528"/>
                  </a:lnTo>
                  <a:lnTo>
                    <a:pt x="84687" y="561412"/>
                  </a:lnTo>
                  <a:lnTo>
                    <a:pt x="55766" y="622492"/>
                  </a:lnTo>
                  <a:lnTo>
                    <a:pt x="41134" y="6444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114278" y="9244606"/>
              <a:ext cx="137113" cy="41135"/>
            </a:xfrm>
            <a:custGeom>
              <a:avLst/>
              <a:gdLst/>
              <a:ahLst/>
              <a:cxnLst/>
              <a:rect l="0" t="0" r="0" b="0"/>
              <a:pathLst>
                <a:path w="137113" h="41135">
                  <a:moveTo>
                    <a:pt x="0" y="0"/>
                  </a:moveTo>
                  <a:lnTo>
                    <a:pt x="57252" y="19084"/>
                  </a:lnTo>
                  <a:lnTo>
                    <a:pt x="115593" y="37177"/>
                  </a:lnTo>
                  <a:lnTo>
                    <a:pt x="137112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045722" y="9411046"/>
              <a:ext cx="205669" cy="11806"/>
            </a:xfrm>
            <a:custGeom>
              <a:avLst/>
              <a:gdLst/>
              <a:ahLst/>
              <a:cxnLst/>
              <a:rect l="0" t="0" r="0" b="0"/>
              <a:pathLst>
                <a:path w="205669" h="11806">
                  <a:moveTo>
                    <a:pt x="0" y="11805"/>
                  </a:moveTo>
                  <a:lnTo>
                    <a:pt x="55597" y="7743"/>
                  </a:lnTo>
                  <a:lnTo>
                    <a:pt x="117117" y="0"/>
                  </a:lnTo>
                  <a:lnTo>
                    <a:pt x="173957" y="7894"/>
                  </a:lnTo>
                  <a:lnTo>
                    <a:pt x="205668" y="118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513333" y="8682447"/>
            <a:ext cx="1435913" cy="987207"/>
            <a:chOff x="5513333" y="8682447"/>
            <a:chExt cx="1435913" cy="987207"/>
          </a:xfrm>
        </p:grpSpPr>
        <p:sp>
          <p:nvSpPr>
            <p:cNvPr id="86" name="Freeform 85"/>
            <p:cNvSpPr/>
            <p:nvPr/>
          </p:nvSpPr>
          <p:spPr>
            <a:xfrm>
              <a:off x="5513333" y="8860692"/>
              <a:ext cx="231662" cy="808962"/>
            </a:xfrm>
            <a:custGeom>
              <a:avLst/>
              <a:gdLst/>
              <a:ahLst/>
              <a:cxnLst/>
              <a:rect l="0" t="0" r="0" b="0"/>
              <a:pathLst>
                <a:path w="231662" h="808962">
                  <a:moveTo>
                    <a:pt x="231661" y="0"/>
                  </a:moveTo>
                  <a:lnTo>
                    <a:pt x="183363" y="49821"/>
                  </a:lnTo>
                  <a:lnTo>
                    <a:pt x="138329" y="108246"/>
                  </a:lnTo>
                  <a:lnTo>
                    <a:pt x="113107" y="154459"/>
                  </a:lnTo>
                  <a:lnTo>
                    <a:pt x="83656" y="217390"/>
                  </a:lnTo>
                  <a:lnTo>
                    <a:pt x="64745" y="267202"/>
                  </a:lnTo>
                  <a:lnTo>
                    <a:pt x="49493" y="320556"/>
                  </a:lnTo>
                  <a:lnTo>
                    <a:pt x="35326" y="374959"/>
                  </a:lnTo>
                  <a:lnTo>
                    <a:pt x="21479" y="422394"/>
                  </a:lnTo>
                  <a:lnTo>
                    <a:pt x="15006" y="472674"/>
                  </a:lnTo>
                  <a:lnTo>
                    <a:pt x="3397" y="534835"/>
                  </a:lnTo>
                  <a:lnTo>
                    <a:pt x="0" y="587918"/>
                  </a:lnTo>
                  <a:lnTo>
                    <a:pt x="517" y="648166"/>
                  </a:lnTo>
                  <a:lnTo>
                    <a:pt x="9642" y="699363"/>
                  </a:lnTo>
                  <a:lnTo>
                    <a:pt x="21994" y="756852"/>
                  </a:lnTo>
                  <a:lnTo>
                    <a:pt x="39704" y="8089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662726" y="9230895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48808" y="2858"/>
                  </a:lnTo>
                  <a:lnTo>
                    <a:pt x="90128" y="84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902219" y="9042750"/>
              <a:ext cx="241898" cy="352681"/>
            </a:xfrm>
            <a:custGeom>
              <a:avLst/>
              <a:gdLst/>
              <a:ahLst/>
              <a:cxnLst/>
              <a:rect l="0" t="0" r="0" b="0"/>
              <a:pathLst>
                <a:path w="241898" h="352681">
                  <a:moveTo>
                    <a:pt x="199266" y="23611"/>
                  </a:moveTo>
                  <a:lnTo>
                    <a:pt x="184708" y="9053"/>
                  </a:lnTo>
                  <a:lnTo>
                    <a:pt x="161311" y="1906"/>
                  </a:lnTo>
                  <a:lnTo>
                    <a:pt x="146540" y="0"/>
                  </a:lnTo>
                  <a:lnTo>
                    <a:pt x="113878" y="10070"/>
                  </a:lnTo>
                  <a:lnTo>
                    <a:pt x="50534" y="53775"/>
                  </a:lnTo>
                  <a:lnTo>
                    <a:pt x="15207" y="92978"/>
                  </a:lnTo>
                  <a:lnTo>
                    <a:pt x="3202" y="124012"/>
                  </a:lnTo>
                  <a:lnTo>
                    <a:pt x="0" y="140820"/>
                  </a:lnTo>
                  <a:lnTo>
                    <a:pt x="4568" y="171681"/>
                  </a:lnTo>
                  <a:lnTo>
                    <a:pt x="10052" y="186310"/>
                  </a:lnTo>
                  <a:lnTo>
                    <a:pt x="19802" y="194539"/>
                  </a:lnTo>
                  <a:lnTo>
                    <a:pt x="32396" y="198501"/>
                  </a:lnTo>
                  <a:lnTo>
                    <a:pt x="46885" y="199620"/>
                  </a:lnTo>
                  <a:lnTo>
                    <a:pt x="71110" y="192737"/>
                  </a:lnTo>
                  <a:lnTo>
                    <a:pt x="118768" y="156213"/>
                  </a:lnTo>
                  <a:lnTo>
                    <a:pt x="161247" y="104987"/>
                  </a:lnTo>
                  <a:lnTo>
                    <a:pt x="198978" y="50857"/>
                  </a:lnTo>
                  <a:lnTo>
                    <a:pt x="235772" y="3432"/>
                  </a:lnTo>
                  <a:lnTo>
                    <a:pt x="240361" y="2541"/>
                  </a:lnTo>
                  <a:lnTo>
                    <a:pt x="241897" y="8041"/>
                  </a:lnTo>
                  <a:lnTo>
                    <a:pt x="233416" y="60653"/>
                  </a:lnTo>
                  <a:lnTo>
                    <a:pt x="214124" y="119223"/>
                  </a:lnTo>
                  <a:lnTo>
                    <a:pt x="197744" y="162591"/>
                  </a:lnTo>
                  <a:lnTo>
                    <a:pt x="171393" y="225770"/>
                  </a:lnTo>
                  <a:lnTo>
                    <a:pt x="144288" y="283084"/>
                  </a:lnTo>
                  <a:lnTo>
                    <a:pt x="125084" y="326473"/>
                  </a:lnTo>
                  <a:lnTo>
                    <a:pt x="116998" y="3526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211174" y="9313162"/>
              <a:ext cx="32797" cy="205669"/>
            </a:xfrm>
            <a:custGeom>
              <a:avLst/>
              <a:gdLst/>
              <a:ahLst/>
              <a:cxnLst/>
              <a:rect l="0" t="0" r="0" b="0"/>
              <a:pathLst>
                <a:path w="32797" h="205669">
                  <a:moveTo>
                    <a:pt x="13712" y="0"/>
                  </a:moveTo>
                  <a:lnTo>
                    <a:pt x="32796" y="57252"/>
                  </a:lnTo>
                  <a:lnTo>
                    <a:pt x="31384" y="103971"/>
                  </a:lnTo>
                  <a:lnTo>
                    <a:pt x="14039" y="156408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416842" y="8987906"/>
              <a:ext cx="239852" cy="366391"/>
            </a:xfrm>
            <a:custGeom>
              <a:avLst/>
              <a:gdLst/>
              <a:ahLst/>
              <a:cxnLst/>
              <a:rect l="0" t="0" r="0" b="0"/>
              <a:pathLst>
                <a:path w="239852" h="366391">
                  <a:moveTo>
                    <a:pt x="82268" y="23609"/>
                  </a:moveTo>
                  <a:lnTo>
                    <a:pt x="104104" y="9053"/>
                  </a:lnTo>
                  <a:lnTo>
                    <a:pt x="146799" y="0"/>
                  </a:lnTo>
                  <a:lnTo>
                    <a:pt x="176458" y="6007"/>
                  </a:lnTo>
                  <a:lnTo>
                    <a:pt x="190765" y="11874"/>
                  </a:lnTo>
                  <a:lnTo>
                    <a:pt x="198780" y="23404"/>
                  </a:lnTo>
                  <a:lnTo>
                    <a:pt x="203623" y="56527"/>
                  </a:lnTo>
                  <a:lnTo>
                    <a:pt x="196634" y="88514"/>
                  </a:lnTo>
                  <a:lnTo>
                    <a:pt x="175570" y="128155"/>
                  </a:lnTo>
                  <a:lnTo>
                    <a:pt x="157251" y="147771"/>
                  </a:lnTo>
                  <a:lnTo>
                    <a:pt x="133876" y="161567"/>
                  </a:lnTo>
                  <a:lnTo>
                    <a:pt x="130384" y="162809"/>
                  </a:lnTo>
                  <a:lnTo>
                    <a:pt x="138693" y="156064"/>
                  </a:lnTo>
                  <a:lnTo>
                    <a:pt x="165745" y="155096"/>
                  </a:lnTo>
                  <a:lnTo>
                    <a:pt x="198588" y="161268"/>
                  </a:lnTo>
                  <a:lnTo>
                    <a:pt x="223343" y="174167"/>
                  </a:lnTo>
                  <a:lnTo>
                    <a:pt x="231162" y="186444"/>
                  </a:lnTo>
                  <a:lnTo>
                    <a:pt x="239851" y="220397"/>
                  </a:lnTo>
                  <a:lnTo>
                    <a:pt x="235587" y="248691"/>
                  </a:lnTo>
                  <a:lnTo>
                    <a:pt x="216056" y="281750"/>
                  </a:lnTo>
                  <a:lnTo>
                    <a:pt x="182160" y="320217"/>
                  </a:lnTo>
                  <a:lnTo>
                    <a:pt x="140642" y="347969"/>
                  </a:lnTo>
                  <a:lnTo>
                    <a:pt x="89745" y="360932"/>
                  </a:lnTo>
                  <a:lnTo>
                    <a:pt x="36070" y="364772"/>
                  </a:lnTo>
                  <a:lnTo>
                    <a:pt x="0" y="3663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649933" y="8682447"/>
              <a:ext cx="299313" cy="822673"/>
            </a:xfrm>
            <a:custGeom>
              <a:avLst/>
              <a:gdLst/>
              <a:ahLst/>
              <a:cxnLst/>
              <a:rect l="0" t="0" r="0" b="0"/>
              <a:pathLst>
                <a:path w="299313" h="822673">
                  <a:moveTo>
                    <a:pt x="0" y="0"/>
                  </a:moveTo>
                  <a:lnTo>
                    <a:pt x="48806" y="18978"/>
                  </a:lnTo>
                  <a:lnTo>
                    <a:pt x="98251" y="46757"/>
                  </a:lnTo>
                  <a:lnTo>
                    <a:pt x="147434" y="75808"/>
                  </a:lnTo>
                  <a:lnTo>
                    <a:pt x="186890" y="98127"/>
                  </a:lnTo>
                  <a:lnTo>
                    <a:pt x="217877" y="128100"/>
                  </a:lnTo>
                  <a:lnTo>
                    <a:pt x="262924" y="186452"/>
                  </a:lnTo>
                  <a:lnTo>
                    <a:pt x="287803" y="231459"/>
                  </a:lnTo>
                  <a:lnTo>
                    <a:pt x="295493" y="271975"/>
                  </a:lnTo>
                  <a:lnTo>
                    <a:pt x="298911" y="317405"/>
                  </a:lnTo>
                  <a:lnTo>
                    <a:pt x="299312" y="375718"/>
                  </a:lnTo>
                  <a:lnTo>
                    <a:pt x="286571" y="437139"/>
                  </a:lnTo>
                  <a:lnTo>
                    <a:pt x="262105" y="500561"/>
                  </a:lnTo>
                  <a:lnTo>
                    <a:pt x="227931" y="562348"/>
                  </a:lnTo>
                  <a:lnTo>
                    <a:pt x="199399" y="613844"/>
                  </a:lnTo>
                  <a:lnTo>
                    <a:pt x="164201" y="666172"/>
                  </a:lnTo>
                  <a:lnTo>
                    <a:pt x="120175" y="725572"/>
                  </a:lnTo>
                  <a:lnTo>
                    <a:pt x="67918" y="788596"/>
                  </a:lnTo>
                  <a:lnTo>
                    <a:pt x="41133" y="8226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507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Custom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- 24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2015-04-09T22:41:58Z</dcterms:created>
  <dcterms:modified xsi:type="dcterms:W3CDTF">2015-04-09T22:42:02Z</dcterms:modified>
</cp:coreProperties>
</file>