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160000" cy="7620000"/>
  <p:notesSz cx="6858000" cy="91440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E0A3-EA05-46A4-80E6-258C9ABE174E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89B9-BEC6-4D55-9EB8-5039A2D46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08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E0A3-EA05-46A4-80E6-258C9ABE174E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89B9-BEC6-4D55-9EB8-5039A2D46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52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E0A3-EA05-46A4-80E6-258C9ABE174E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89B9-BEC6-4D55-9EB8-5039A2D46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5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E0A3-EA05-46A4-80E6-258C9ABE174E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89B9-BEC6-4D55-9EB8-5039A2D46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41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E0A3-EA05-46A4-80E6-258C9ABE174E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89B9-BEC6-4D55-9EB8-5039A2D46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92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E0A3-EA05-46A4-80E6-258C9ABE174E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89B9-BEC6-4D55-9EB8-5039A2D46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225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E0A3-EA05-46A4-80E6-258C9ABE174E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89B9-BEC6-4D55-9EB8-5039A2D46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3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E0A3-EA05-46A4-80E6-258C9ABE174E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89B9-BEC6-4D55-9EB8-5039A2D46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83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E0A3-EA05-46A4-80E6-258C9ABE174E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89B9-BEC6-4D55-9EB8-5039A2D46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6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E0A3-EA05-46A4-80E6-258C9ABE174E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89B9-BEC6-4D55-9EB8-5039A2D46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E0A3-EA05-46A4-80E6-258C9ABE174E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89B9-BEC6-4D55-9EB8-5039A2D46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85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2E0A3-EA05-46A4-80E6-258C9ABE174E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389B9-BEC6-4D55-9EB8-5039A2D46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12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9300" y="736600"/>
            <a:ext cx="9265793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Make 1/3 into a whole number.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If a ratio is originally 300:1/3, what will it be after making 1/3 a whole number?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866560" y="1179270"/>
            <a:ext cx="4727611" cy="1713795"/>
            <a:chOff x="866560" y="1179270"/>
            <a:chExt cx="4727611" cy="1713795"/>
          </a:xfrm>
        </p:grpSpPr>
        <p:sp>
          <p:nvSpPr>
            <p:cNvPr id="3" name="Freeform 2"/>
            <p:cNvSpPr/>
            <p:nvPr/>
          </p:nvSpPr>
          <p:spPr>
            <a:xfrm>
              <a:off x="866560" y="1897716"/>
              <a:ext cx="367449" cy="503907"/>
            </a:xfrm>
            <a:custGeom>
              <a:avLst/>
              <a:gdLst/>
              <a:ahLst/>
              <a:cxnLst/>
              <a:rect l="0" t="0" r="0" b="0"/>
              <a:pathLst>
                <a:path w="367449" h="503907">
                  <a:moveTo>
                    <a:pt x="52091" y="145253"/>
                  </a:moveTo>
                  <a:lnTo>
                    <a:pt x="52091" y="207885"/>
                  </a:lnTo>
                  <a:lnTo>
                    <a:pt x="53614" y="266729"/>
                  </a:lnTo>
                  <a:lnTo>
                    <a:pt x="59369" y="315026"/>
                  </a:lnTo>
                  <a:lnTo>
                    <a:pt x="67005" y="362898"/>
                  </a:lnTo>
                  <a:lnTo>
                    <a:pt x="75477" y="408042"/>
                  </a:lnTo>
                  <a:lnTo>
                    <a:pt x="85765" y="466194"/>
                  </a:lnTo>
                  <a:lnTo>
                    <a:pt x="83307" y="498132"/>
                  </a:lnTo>
                  <a:lnTo>
                    <a:pt x="80519" y="503906"/>
                  </a:lnTo>
                  <a:lnTo>
                    <a:pt x="77137" y="503186"/>
                  </a:lnTo>
                  <a:lnTo>
                    <a:pt x="46925" y="447766"/>
                  </a:lnTo>
                  <a:lnTo>
                    <a:pt x="25453" y="388163"/>
                  </a:lnTo>
                  <a:lnTo>
                    <a:pt x="6542" y="325438"/>
                  </a:lnTo>
                  <a:lnTo>
                    <a:pt x="0" y="268382"/>
                  </a:lnTo>
                  <a:lnTo>
                    <a:pt x="2532" y="221306"/>
                  </a:lnTo>
                  <a:lnTo>
                    <a:pt x="8736" y="171437"/>
                  </a:lnTo>
                  <a:lnTo>
                    <a:pt x="16572" y="123882"/>
                  </a:lnTo>
                  <a:lnTo>
                    <a:pt x="33257" y="89543"/>
                  </a:lnTo>
                  <a:lnTo>
                    <a:pt x="55908" y="65648"/>
                  </a:lnTo>
                  <a:lnTo>
                    <a:pt x="81210" y="49950"/>
                  </a:lnTo>
                  <a:lnTo>
                    <a:pt x="94355" y="51248"/>
                  </a:lnTo>
                  <a:lnTo>
                    <a:pt x="121149" y="68941"/>
                  </a:lnTo>
                  <a:lnTo>
                    <a:pt x="154650" y="127720"/>
                  </a:lnTo>
                  <a:lnTo>
                    <a:pt x="176595" y="188471"/>
                  </a:lnTo>
                  <a:lnTo>
                    <a:pt x="192746" y="237786"/>
                  </a:lnTo>
                  <a:lnTo>
                    <a:pt x="210328" y="296919"/>
                  </a:lnTo>
                  <a:lnTo>
                    <a:pt x="216283" y="346431"/>
                  </a:lnTo>
                  <a:lnTo>
                    <a:pt x="223075" y="376348"/>
                  </a:lnTo>
                  <a:lnTo>
                    <a:pt x="222448" y="383107"/>
                  </a:lnTo>
                  <a:lnTo>
                    <a:pt x="218984" y="384566"/>
                  </a:lnTo>
                  <a:lnTo>
                    <a:pt x="213627" y="382492"/>
                  </a:lnTo>
                  <a:lnTo>
                    <a:pt x="198809" y="335900"/>
                  </a:lnTo>
                  <a:lnTo>
                    <a:pt x="193472" y="289400"/>
                  </a:lnTo>
                  <a:lnTo>
                    <a:pt x="191100" y="239788"/>
                  </a:lnTo>
                  <a:lnTo>
                    <a:pt x="190046" y="192347"/>
                  </a:lnTo>
                  <a:lnTo>
                    <a:pt x="189577" y="141808"/>
                  </a:lnTo>
                  <a:lnTo>
                    <a:pt x="190893" y="91924"/>
                  </a:lnTo>
                  <a:lnTo>
                    <a:pt x="201722" y="32627"/>
                  </a:lnTo>
                  <a:lnTo>
                    <a:pt x="215587" y="5820"/>
                  </a:lnTo>
                  <a:lnTo>
                    <a:pt x="223550" y="500"/>
                  </a:lnTo>
                  <a:lnTo>
                    <a:pt x="231906" y="0"/>
                  </a:lnTo>
                  <a:lnTo>
                    <a:pt x="240524" y="2714"/>
                  </a:lnTo>
                  <a:lnTo>
                    <a:pt x="254161" y="30104"/>
                  </a:lnTo>
                  <a:lnTo>
                    <a:pt x="270404" y="88791"/>
                  </a:lnTo>
                  <a:lnTo>
                    <a:pt x="284865" y="144774"/>
                  </a:lnTo>
                  <a:lnTo>
                    <a:pt x="294736" y="199956"/>
                  </a:lnTo>
                  <a:lnTo>
                    <a:pt x="301723" y="254901"/>
                  </a:lnTo>
                  <a:lnTo>
                    <a:pt x="313442" y="317900"/>
                  </a:lnTo>
                  <a:lnTo>
                    <a:pt x="322117" y="363667"/>
                  </a:lnTo>
                  <a:lnTo>
                    <a:pt x="335566" y="415129"/>
                  </a:lnTo>
                  <a:lnTo>
                    <a:pt x="353759" y="469400"/>
                  </a:lnTo>
                  <a:lnTo>
                    <a:pt x="367448" y="5017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275142" y="1769320"/>
              <a:ext cx="821306" cy="576928"/>
            </a:xfrm>
            <a:custGeom>
              <a:avLst/>
              <a:gdLst/>
              <a:ahLst/>
              <a:cxnLst/>
              <a:rect l="0" t="0" r="0" b="0"/>
              <a:pathLst>
                <a:path w="821306" h="576928">
                  <a:moveTo>
                    <a:pt x="0" y="150248"/>
                  </a:moveTo>
                  <a:lnTo>
                    <a:pt x="0" y="203457"/>
                  </a:lnTo>
                  <a:lnTo>
                    <a:pt x="1523" y="260807"/>
                  </a:lnTo>
                  <a:lnTo>
                    <a:pt x="7278" y="314153"/>
                  </a:lnTo>
                  <a:lnTo>
                    <a:pt x="14915" y="369348"/>
                  </a:lnTo>
                  <a:lnTo>
                    <a:pt x="24910" y="421301"/>
                  </a:lnTo>
                  <a:lnTo>
                    <a:pt x="39509" y="464704"/>
                  </a:lnTo>
                  <a:lnTo>
                    <a:pt x="60217" y="492120"/>
                  </a:lnTo>
                  <a:lnTo>
                    <a:pt x="72137" y="501563"/>
                  </a:lnTo>
                  <a:lnTo>
                    <a:pt x="83131" y="504812"/>
                  </a:lnTo>
                  <a:lnTo>
                    <a:pt x="93507" y="503931"/>
                  </a:lnTo>
                  <a:lnTo>
                    <a:pt x="103472" y="500297"/>
                  </a:lnTo>
                  <a:lnTo>
                    <a:pt x="110115" y="491780"/>
                  </a:lnTo>
                  <a:lnTo>
                    <a:pt x="117496" y="466067"/>
                  </a:lnTo>
                  <a:lnTo>
                    <a:pt x="121651" y="410051"/>
                  </a:lnTo>
                  <a:lnTo>
                    <a:pt x="115603" y="359768"/>
                  </a:lnTo>
                  <a:lnTo>
                    <a:pt x="104163" y="308645"/>
                  </a:lnTo>
                  <a:lnTo>
                    <a:pt x="101435" y="303074"/>
                  </a:lnTo>
                  <a:lnTo>
                    <a:pt x="99616" y="305453"/>
                  </a:lnTo>
                  <a:lnTo>
                    <a:pt x="98403" y="313134"/>
                  </a:lnTo>
                  <a:lnTo>
                    <a:pt x="111254" y="367615"/>
                  </a:lnTo>
                  <a:lnTo>
                    <a:pt x="127080" y="419813"/>
                  </a:lnTo>
                  <a:lnTo>
                    <a:pt x="148697" y="471504"/>
                  </a:lnTo>
                  <a:lnTo>
                    <a:pt x="174399" y="510857"/>
                  </a:lnTo>
                  <a:lnTo>
                    <a:pt x="186346" y="517102"/>
                  </a:lnTo>
                  <a:lnTo>
                    <a:pt x="215870" y="519978"/>
                  </a:lnTo>
                  <a:lnTo>
                    <a:pt x="227704" y="514042"/>
                  </a:lnTo>
                  <a:lnTo>
                    <a:pt x="244915" y="491195"/>
                  </a:lnTo>
                  <a:lnTo>
                    <a:pt x="255891" y="436794"/>
                  </a:lnTo>
                  <a:lnTo>
                    <a:pt x="258459" y="390338"/>
                  </a:lnTo>
                  <a:lnTo>
                    <a:pt x="258076" y="339222"/>
                  </a:lnTo>
                  <a:lnTo>
                    <a:pt x="252828" y="286035"/>
                  </a:lnTo>
                  <a:lnTo>
                    <a:pt x="241355" y="235989"/>
                  </a:lnTo>
                  <a:lnTo>
                    <a:pt x="221828" y="173114"/>
                  </a:lnTo>
                  <a:lnTo>
                    <a:pt x="206393" y="121475"/>
                  </a:lnTo>
                  <a:lnTo>
                    <a:pt x="192172" y="71644"/>
                  </a:lnTo>
                  <a:lnTo>
                    <a:pt x="187529" y="56712"/>
                  </a:lnTo>
                  <a:lnTo>
                    <a:pt x="185958" y="57421"/>
                  </a:lnTo>
                  <a:lnTo>
                    <a:pt x="189502" y="104801"/>
                  </a:lnTo>
                  <a:lnTo>
                    <a:pt x="192753" y="159465"/>
                  </a:lnTo>
                  <a:lnTo>
                    <a:pt x="202687" y="214256"/>
                  </a:lnTo>
                  <a:lnTo>
                    <a:pt x="216803" y="269085"/>
                  </a:lnTo>
                  <a:lnTo>
                    <a:pt x="238082" y="322402"/>
                  </a:lnTo>
                  <a:lnTo>
                    <a:pt x="263756" y="382135"/>
                  </a:lnTo>
                  <a:lnTo>
                    <a:pt x="304995" y="445224"/>
                  </a:lnTo>
                  <a:lnTo>
                    <a:pt x="336493" y="483773"/>
                  </a:lnTo>
                  <a:lnTo>
                    <a:pt x="363853" y="496532"/>
                  </a:lnTo>
                  <a:lnTo>
                    <a:pt x="379681" y="499935"/>
                  </a:lnTo>
                  <a:lnTo>
                    <a:pt x="391756" y="497633"/>
                  </a:lnTo>
                  <a:lnTo>
                    <a:pt x="401330" y="491527"/>
                  </a:lnTo>
                  <a:lnTo>
                    <a:pt x="416029" y="471033"/>
                  </a:lnTo>
                  <a:lnTo>
                    <a:pt x="427641" y="441611"/>
                  </a:lnTo>
                  <a:lnTo>
                    <a:pt x="429755" y="396034"/>
                  </a:lnTo>
                  <a:lnTo>
                    <a:pt x="427139" y="341754"/>
                  </a:lnTo>
                  <a:lnTo>
                    <a:pt x="425977" y="287160"/>
                  </a:lnTo>
                  <a:lnTo>
                    <a:pt x="421398" y="240552"/>
                  </a:lnTo>
                  <a:lnTo>
                    <a:pt x="410254" y="184114"/>
                  </a:lnTo>
                  <a:lnTo>
                    <a:pt x="397304" y="130321"/>
                  </a:lnTo>
                  <a:lnTo>
                    <a:pt x="383818" y="70202"/>
                  </a:lnTo>
                  <a:lnTo>
                    <a:pt x="370174" y="17857"/>
                  </a:lnTo>
                  <a:lnTo>
                    <a:pt x="365613" y="2572"/>
                  </a:lnTo>
                  <a:lnTo>
                    <a:pt x="362572" y="0"/>
                  </a:lnTo>
                  <a:lnTo>
                    <a:pt x="359194" y="17454"/>
                  </a:lnTo>
                  <a:lnTo>
                    <a:pt x="367971" y="70357"/>
                  </a:lnTo>
                  <a:lnTo>
                    <a:pt x="380036" y="120314"/>
                  </a:lnTo>
                  <a:lnTo>
                    <a:pt x="393259" y="173710"/>
                  </a:lnTo>
                  <a:lnTo>
                    <a:pt x="408350" y="226602"/>
                  </a:lnTo>
                  <a:lnTo>
                    <a:pt x="435911" y="286192"/>
                  </a:lnTo>
                  <a:lnTo>
                    <a:pt x="471035" y="349253"/>
                  </a:lnTo>
                  <a:lnTo>
                    <a:pt x="501474" y="387797"/>
                  </a:lnTo>
                  <a:lnTo>
                    <a:pt x="512561" y="393928"/>
                  </a:lnTo>
                  <a:lnTo>
                    <a:pt x="537069" y="396678"/>
                  </a:lnTo>
                  <a:lnTo>
                    <a:pt x="546956" y="392232"/>
                  </a:lnTo>
                  <a:lnTo>
                    <a:pt x="562004" y="375103"/>
                  </a:lnTo>
                  <a:lnTo>
                    <a:pt x="569707" y="348193"/>
                  </a:lnTo>
                  <a:lnTo>
                    <a:pt x="574044" y="298783"/>
                  </a:lnTo>
                  <a:lnTo>
                    <a:pt x="571267" y="249611"/>
                  </a:lnTo>
                  <a:lnTo>
                    <a:pt x="567730" y="232496"/>
                  </a:lnTo>
                  <a:lnTo>
                    <a:pt x="575828" y="262641"/>
                  </a:lnTo>
                  <a:lnTo>
                    <a:pt x="605090" y="319379"/>
                  </a:lnTo>
                  <a:lnTo>
                    <a:pt x="625420" y="350342"/>
                  </a:lnTo>
                  <a:lnTo>
                    <a:pt x="654768" y="374259"/>
                  </a:lnTo>
                  <a:lnTo>
                    <a:pt x="684062" y="382858"/>
                  </a:lnTo>
                  <a:lnTo>
                    <a:pt x="698273" y="383018"/>
                  </a:lnTo>
                  <a:lnTo>
                    <a:pt x="707746" y="377031"/>
                  </a:lnTo>
                  <a:lnTo>
                    <a:pt x="714062" y="366946"/>
                  </a:lnTo>
                  <a:lnTo>
                    <a:pt x="722951" y="323637"/>
                  </a:lnTo>
                  <a:lnTo>
                    <a:pt x="721522" y="272210"/>
                  </a:lnTo>
                  <a:lnTo>
                    <a:pt x="718675" y="254408"/>
                  </a:lnTo>
                  <a:lnTo>
                    <a:pt x="715254" y="248634"/>
                  </a:lnTo>
                  <a:lnTo>
                    <a:pt x="711450" y="250878"/>
                  </a:lnTo>
                  <a:lnTo>
                    <a:pt x="707390" y="258469"/>
                  </a:lnTo>
                  <a:lnTo>
                    <a:pt x="716234" y="320103"/>
                  </a:lnTo>
                  <a:lnTo>
                    <a:pt x="730873" y="376790"/>
                  </a:lnTo>
                  <a:lnTo>
                    <a:pt x="744859" y="429810"/>
                  </a:lnTo>
                  <a:lnTo>
                    <a:pt x="774180" y="492898"/>
                  </a:lnTo>
                  <a:lnTo>
                    <a:pt x="800348" y="543095"/>
                  </a:lnTo>
                  <a:lnTo>
                    <a:pt x="821305" y="576927"/>
                  </a:lnTo>
                  <a:lnTo>
                    <a:pt x="816478" y="564848"/>
                  </a:lnTo>
                  <a:lnTo>
                    <a:pt x="780121" y="508091"/>
                  </a:lnTo>
                  <a:lnTo>
                    <a:pt x="757758" y="452295"/>
                  </a:lnTo>
                  <a:lnTo>
                    <a:pt x="737421" y="397169"/>
                  </a:lnTo>
                  <a:lnTo>
                    <a:pt x="716161" y="346303"/>
                  </a:lnTo>
                  <a:lnTo>
                    <a:pt x="700213" y="298223"/>
                  </a:lnTo>
                  <a:lnTo>
                    <a:pt x="685839" y="249445"/>
                  </a:lnTo>
                  <a:lnTo>
                    <a:pt x="675994" y="197922"/>
                  </a:lnTo>
                  <a:lnTo>
                    <a:pt x="677140" y="142537"/>
                  </a:lnTo>
                  <a:lnTo>
                    <a:pt x="679946" y="126826"/>
                  </a:lnTo>
                  <a:lnTo>
                    <a:pt x="686388" y="120922"/>
                  </a:lnTo>
                  <a:lnTo>
                    <a:pt x="695253" y="121557"/>
                  </a:lnTo>
                  <a:lnTo>
                    <a:pt x="725503" y="140224"/>
                  </a:lnTo>
                  <a:lnTo>
                    <a:pt x="770300" y="188386"/>
                  </a:lnTo>
                  <a:lnTo>
                    <a:pt x="809693" y="238907"/>
                  </a:lnTo>
                  <a:lnTo>
                    <a:pt x="820458" y="274458"/>
                  </a:lnTo>
                  <a:lnTo>
                    <a:pt x="817953" y="328734"/>
                  </a:lnTo>
                  <a:lnTo>
                    <a:pt x="808387" y="363640"/>
                  </a:lnTo>
                  <a:lnTo>
                    <a:pt x="788901" y="394389"/>
                  </a:lnTo>
                  <a:lnTo>
                    <a:pt x="777306" y="402893"/>
                  </a:lnTo>
                  <a:lnTo>
                    <a:pt x="765006" y="407039"/>
                  </a:lnTo>
                  <a:lnTo>
                    <a:pt x="742197" y="407584"/>
                  </a:lnTo>
                  <a:lnTo>
                    <a:pt x="712982" y="3970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076203" y="1590499"/>
              <a:ext cx="612708" cy="820572"/>
            </a:xfrm>
            <a:custGeom>
              <a:avLst/>
              <a:gdLst/>
              <a:ahLst/>
              <a:cxnLst/>
              <a:rect l="0" t="0" r="0" b="0"/>
              <a:pathLst>
                <a:path w="612708" h="820572">
                  <a:moveTo>
                    <a:pt x="7900" y="0"/>
                  </a:moveTo>
                  <a:lnTo>
                    <a:pt x="0" y="54732"/>
                  </a:lnTo>
                  <a:lnTo>
                    <a:pt x="4882" y="116935"/>
                  </a:lnTo>
                  <a:lnTo>
                    <a:pt x="6558" y="161153"/>
                  </a:lnTo>
                  <a:lnTo>
                    <a:pt x="22060" y="221594"/>
                  </a:lnTo>
                  <a:lnTo>
                    <a:pt x="45950" y="278097"/>
                  </a:lnTo>
                  <a:lnTo>
                    <a:pt x="72326" y="333433"/>
                  </a:lnTo>
                  <a:lnTo>
                    <a:pt x="110059" y="386356"/>
                  </a:lnTo>
                  <a:lnTo>
                    <a:pt x="146843" y="422724"/>
                  </a:lnTo>
                  <a:lnTo>
                    <a:pt x="173248" y="438234"/>
                  </a:lnTo>
                  <a:lnTo>
                    <a:pt x="185164" y="438409"/>
                  </a:lnTo>
                  <a:lnTo>
                    <a:pt x="196156" y="433955"/>
                  </a:lnTo>
                  <a:lnTo>
                    <a:pt x="206530" y="426416"/>
                  </a:lnTo>
                  <a:lnTo>
                    <a:pt x="211923" y="413772"/>
                  </a:lnTo>
                  <a:lnTo>
                    <a:pt x="212234" y="359583"/>
                  </a:lnTo>
                  <a:lnTo>
                    <a:pt x="202677" y="298331"/>
                  </a:lnTo>
                  <a:lnTo>
                    <a:pt x="193244" y="260546"/>
                  </a:lnTo>
                  <a:lnTo>
                    <a:pt x="210022" y="317568"/>
                  </a:lnTo>
                  <a:lnTo>
                    <a:pt x="235606" y="374702"/>
                  </a:lnTo>
                  <a:lnTo>
                    <a:pt x="270880" y="418256"/>
                  </a:lnTo>
                  <a:lnTo>
                    <a:pt x="283768" y="429660"/>
                  </a:lnTo>
                  <a:lnTo>
                    <a:pt x="296931" y="432693"/>
                  </a:lnTo>
                  <a:lnTo>
                    <a:pt x="310277" y="430145"/>
                  </a:lnTo>
                  <a:lnTo>
                    <a:pt x="323745" y="423875"/>
                  </a:lnTo>
                  <a:lnTo>
                    <a:pt x="342771" y="400659"/>
                  </a:lnTo>
                  <a:lnTo>
                    <a:pt x="354782" y="366981"/>
                  </a:lnTo>
                  <a:lnTo>
                    <a:pt x="360120" y="321543"/>
                  </a:lnTo>
                  <a:lnTo>
                    <a:pt x="355847" y="266408"/>
                  </a:lnTo>
                  <a:lnTo>
                    <a:pt x="344932" y="213847"/>
                  </a:lnTo>
                  <a:lnTo>
                    <a:pt x="324770" y="166958"/>
                  </a:lnTo>
                  <a:lnTo>
                    <a:pt x="319696" y="166150"/>
                  </a:lnTo>
                  <a:lnTo>
                    <a:pt x="316312" y="174753"/>
                  </a:lnTo>
                  <a:lnTo>
                    <a:pt x="314077" y="205639"/>
                  </a:lnTo>
                  <a:lnTo>
                    <a:pt x="321383" y="257288"/>
                  </a:lnTo>
                  <a:lnTo>
                    <a:pt x="336244" y="311186"/>
                  </a:lnTo>
                  <a:lnTo>
                    <a:pt x="366715" y="367274"/>
                  </a:lnTo>
                  <a:lnTo>
                    <a:pt x="397242" y="429935"/>
                  </a:lnTo>
                  <a:lnTo>
                    <a:pt x="434555" y="487773"/>
                  </a:lnTo>
                  <a:lnTo>
                    <a:pt x="473034" y="541981"/>
                  </a:lnTo>
                  <a:lnTo>
                    <a:pt x="514105" y="602016"/>
                  </a:lnTo>
                  <a:lnTo>
                    <a:pt x="551558" y="657886"/>
                  </a:lnTo>
                  <a:lnTo>
                    <a:pt x="597452" y="719871"/>
                  </a:lnTo>
                  <a:lnTo>
                    <a:pt x="606603" y="735857"/>
                  </a:lnTo>
                  <a:lnTo>
                    <a:pt x="612707" y="769869"/>
                  </a:lnTo>
                  <a:lnTo>
                    <a:pt x="612202" y="787470"/>
                  </a:lnTo>
                  <a:lnTo>
                    <a:pt x="605772" y="800728"/>
                  </a:lnTo>
                  <a:lnTo>
                    <a:pt x="582377" y="819521"/>
                  </a:lnTo>
                  <a:lnTo>
                    <a:pt x="566083" y="820571"/>
                  </a:lnTo>
                  <a:lnTo>
                    <a:pt x="509804" y="801737"/>
                  </a:lnTo>
                  <a:lnTo>
                    <a:pt x="448298" y="763241"/>
                  </a:lnTo>
                  <a:lnTo>
                    <a:pt x="392137" y="712077"/>
                  </a:lnTo>
                  <a:lnTo>
                    <a:pt x="350776" y="664302"/>
                  </a:lnTo>
                  <a:lnTo>
                    <a:pt x="316223" y="604511"/>
                  </a:lnTo>
                  <a:lnTo>
                    <a:pt x="293581" y="560997"/>
                  </a:lnTo>
                  <a:lnTo>
                    <a:pt x="287216" y="527619"/>
                  </a:lnTo>
                  <a:lnTo>
                    <a:pt x="292512" y="496534"/>
                  </a:lnTo>
                  <a:lnTo>
                    <a:pt x="298190" y="481846"/>
                  </a:lnTo>
                  <a:lnTo>
                    <a:pt x="316687" y="461463"/>
                  </a:lnTo>
                  <a:lnTo>
                    <a:pt x="328018" y="453895"/>
                  </a:lnTo>
                  <a:lnTo>
                    <a:pt x="356858" y="449549"/>
                  </a:lnTo>
                  <a:lnTo>
                    <a:pt x="373080" y="450523"/>
                  </a:lnTo>
                  <a:lnTo>
                    <a:pt x="395167" y="459730"/>
                  </a:lnTo>
                  <a:lnTo>
                    <a:pt x="419236" y="4798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796167" y="1837301"/>
              <a:ext cx="13713" cy="13712"/>
            </a:xfrm>
            <a:custGeom>
              <a:avLst/>
              <a:gdLst/>
              <a:ahLst/>
              <a:cxnLst/>
              <a:rect l="0" t="0" r="0" b="0"/>
              <a:pathLst>
                <a:path w="13713" h="13712">
                  <a:moveTo>
                    <a:pt x="13712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645344" y="2042969"/>
              <a:ext cx="150824" cy="41135"/>
            </a:xfrm>
            <a:custGeom>
              <a:avLst/>
              <a:gdLst/>
              <a:ahLst/>
              <a:cxnLst/>
              <a:rect l="0" t="0" r="0" b="0"/>
              <a:pathLst>
                <a:path w="150824" h="41135">
                  <a:moveTo>
                    <a:pt x="0" y="41134"/>
                  </a:moveTo>
                  <a:lnTo>
                    <a:pt x="57252" y="14771"/>
                  </a:lnTo>
                  <a:lnTo>
                    <a:pt x="116541" y="2918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599755" y="1521943"/>
              <a:ext cx="706144" cy="652487"/>
            </a:xfrm>
            <a:custGeom>
              <a:avLst/>
              <a:gdLst/>
              <a:ahLst/>
              <a:cxnLst/>
              <a:rect l="0" t="0" r="0" b="0"/>
              <a:pathLst>
                <a:path w="706144" h="652487">
                  <a:moveTo>
                    <a:pt x="19084" y="0"/>
                  </a:moveTo>
                  <a:lnTo>
                    <a:pt x="0" y="57253"/>
                  </a:lnTo>
                  <a:lnTo>
                    <a:pt x="1411" y="103971"/>
                  </a:lnTo>
                  <a:lnTo>
                    <a:pt x="4199" y="156408"/>
                  </a:lnTo>
                  <a:lnTo>
                    <a:pt x="12304" y="210539"/>
                  </a:lnTo>
                  <a:lnTo>
                    <a:pt x="24354" y="265173"/>
                  </a:lnTo>
                  <a:lnTo>
                    <a:pt x="44852" y="319955"/>
                  </a:lnTo>
                  <a:lnTo>
                    <a:pt x="79076" y="380590"/>
                  </a:lnTo>
                  <a:lnTo>
                    <a:pt x="124280" y="440428"/>
                  </a:lnTo>
                  <a:lnTo>
                    <a:pt x="146582" y="458798"/>
                  </a:lnTo>
                  <a:lnTo>
                    <a:pt x="158927" y="465829"/>
                  </a:lnTo>
                  <a:lnTo>
                    <a:pt x="184833" y="469580"/>
                  </a:lnTo>
                  <a:lnTo>
                    <a:pt x="198139" y="468447"/>
                  </a:lnTo>
                  <a:lnTo>
                    <a:pt x="208534" y="463121"/>
                  </a:lnTo>
                  <a:lnTo>
                    <a:pt x="224146" y="445016"/>
                  </a:lnTo>
                  <a:lnTo>
                    <a:pt x="234221" y="394570"/>
                  </a:lnTo>
                  <a:lnTo>
                    <a:pt x="228453" y="361228"/>
                  </a:lnTo>
                  <a:lnTo>
                    <a:pt x="199923" y="302582"/>
                  </a:lnTo>
                  <a:lnTo>
                    <a:pt x="181171" y="253512"/>
                  </a:lnTo>
                  <a:lnTo>
                    <a:pt x="183039" y="218299"/>
                  </a:lnTo>
                  <a:lnTo>
                    <a:pt x="187803" y="200378"/>
                  </a:lnTo>
                  <a:lnTo>
                    <a:pt x="195549" y="186906"/>
                  </a:lnTo>
                  <a:lnTo>
                    <a:pt x="216343" y="167876"/>
                  </a:lnTo>
                  <a:lnTo>
                    <a:pt x="244883" y="162465"/>
                  </a:lnTo>
                  <a:lnTo>
                    <a:pt x="261025" y="163155"/>
                  </a:lnTo>
                  <a:lnTo>
                    <a:pt x="273309" y="168185"/>
                  </a:lnTo>
                  <a:lnTo>
                    <a:pt x="291022" y="185962"/>
                  </a:lnTo>
                  <a:lnTo>
                    <a:pt x="299909" y="213160"/>
                  </a:lnTo>
                  <a:lnTo>
                    <a:pt x="304913" y="262733"/>
                  </a:lnTo>
                  <a:lnTo>
                    <a:pt x="310458" y="316016"/>
                  </a:lnTo>
                  <a:lnTo>
                    <a:pt x="319212" y="349167"/>
                  </a:lnTo>
                  <a:lnTo>
                    <a:pt x="333259" y="374057"/>
                  </a:lnTo>
                  <a:lnTo>
                    <a:pt x="342794" y="380389"/>
                  </a:lnTo>
                  <a:lnTo>
                    <a:pt x="365577" y="383363"/>
                  </a:lnTo>
                  <a:lnTo>
                    <a:pt x="404098" y="369193"/>
                  </a:lnTo>
                  <a:lnTo>
                    <a:pt x="444458" y="338419"/>
                  </a:lnTo>
                  <a:lnTo>
                    <a:pt x="478083" y="285797"/>
                  </a:lnTo>
                  <a:lnTo>
                    <a:pt x="492786" y="229241"/>
                  </a:lnTo>
                  <a:lnTo>
                    <a:pt x="504421" y="173889"/>
                  </a:lnTo>
                  <a:lnTo>
                    <a:pt x="503155" y="123726"/>
                  </a:lnTo>
                  <a:lnTo>
                    <a:pt x="518410" y="186771"/>
                  </a:lnTo>
                  <a:lnTo>
                    <a:pt x="531311" y="238833"/>
                  </a:lnTo>
                  <a:lnTo>
                    <a:pt x="544782" y="292853"/>
                  </a:lnTo>
                  <a:lnTo>
                    <a:pt x="565700" y="347454"/>
                  </a:lnTo>
                  <a:lnTo>
                    <a:pt x="591196" y="402226"/>
                  </a:lnTo>
                  <a:lnTo>
                    <a:pt x="618047" y="457050"/>
                  </a:lnTo>
                  <a:lnTo>
                    <a:pt x="645301" y="504609"/>
                  </a:lnTo>
                  <a:lnTo>
                    <a:pt x="679952" y="562204"/>
                  </a:lnTo>
                  <a:lnTo>
                    <a:pt x="704607" y="612955"/>
                  </a:lnTo>
                  <a:lnTo>
                    <a:pt x="706143" y="626493"/>
                  </a:lnTo>
                  <a:lnTo>
                    <a:pt x="699725" y="649660"/>
                  </a:lnTo>
                  <a:lnTo>
                    <a:pt x="692224" y="652486"/>
                  </a:lnTo>
                  <a:lnTo>
                    <a:pt x="682653" y="649799"/>
                  </a:lnTo>
                  <a:lnTo>
                    <a:pt x="671702" y="643438"/>
                  </a:lnTo>
                  <a:lnTo>
                    <a:pt x="632233" y="581544"/>
                  </a:lnTo>
                  <a:lnTo>
                    <a:pt x="605831" y="530324"/>
                  </a:lnTo>
                  <a:lnTo>
                    <a:pt x="593187" y="478947"/>
                  </a:lnTo>
                  <a:lnTo>
                    <a:pt x="590614" y="424627"/>
                  </a:lnTo>
                  <a:lnTo>
                    <a:pt x="596073" y="374586"/>
                  </a:lnTo>
                  <a:lnTo>
                    <a:pt x="608655" y="337111"/>
                  </a:lnTo>
                  <a:lnTo>
                    <a:pt x="628466" y="309284"/>
                  </a:lnTo>
                  <a:lnTo>
                    <a:pt x="650982" y="289806"/>
                  </a:lnTo>
                  <a:lnTo>
                    <a:pt x="690933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482645" y="1590499"/>
              <a:ext cx="95979" cy="123402"/>
            </a:xfrm>
            <a:custGeom>
              <a:avLst/>
              <a:gdLst/>
              <a:ahLst/>
              <a:cxnLst/>
              <a:rect l="0" t="0" r="0" b="0"/>
              <a:pathLst>
                <a:path w="95979" h="123402">
                  <a:moveTo>
                    <a:pt x="95978" y="123401"/>
                  </a:moveTo>
                  <a:lnTo>
                    <a:pt x="49205" y="64187"/>
                  </a:lnTo>
                  <a:lnTo>
                    <a:pt x="17563" y="27462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386667" y="1390212"/>
              <a:ext cx="795250" cy="545271"/>
            </a:xfrm>
            <a:custGeom>
              <a:avLst/>
              <a:gdLst/>
              <a:ahLst/>
              <a:cxnLst/>
              <a:rect l="0" t="0" r="0" b="0"/>
              <a:pathLst>
                <a:path w="795250" h="545271">
                  <a:moveTo>
                    <a:pt x="0" y="364822"/>
                  </a:moveTo>
                  <a:lnTo>
                    <a:pt x="1523" y="425930"/>
                  </a:lnTo>
                  <a:lnTo>
                    <a:pt x="12470" y="473828"/>
                  </a:lnTo>
                  <a:lnTo>
                    <a:pt x="26363" y="508232"/>
                  </a:lnTo>
                  <a:lnTo>
                    <a:pt x="50819" y="531647"/>
                  </a:lnTo>
                  <a:lnTo>
                    <a:pt x="65872" y="540024"/>
                  </a:lnTo>
                  <a:lnTo>
                    <a:pt x="94785" y="545270"/>
                  </a:lnTo>
                  <a:lnTo>
                    <a:pt x="108894" y="544536"/>
                  </a:lnTo>
                  <a:lnTo>
                    <a:pt x="121347" y="537952"/>
                  </a:lnTo>
                  <a:lnTo>
                    <a:pt x="143309" y="514387"/>
                  </a:lnTo>
                  <a:lnTo>
                    <a:pt x="165524" y="459581"/>
                  </a:lnTo>
                  <a:lnTo>
                    <a:pt x="172591" y="413031"/>
                  </a:lnTo>
                  <a:lnTo>
                    <a:pt x="175732" y="361873"/>
                  </a:lnTo>
                  <a:lnTo>
                    <a:pt x="177128" y="308666"/>
                  </a:lnTo>
                  <a:lnTo>
                    <a:pt x="173686" y="254550"/>
                  </a:lnTo>
                  <a:lnTo>
                    <a:pt x="167078" y="200028"/>
                  </a:lnTo>
                  <a:lnTo>
                    <a:pt x="159063" y="145328"/>
                  </a:lnTo>
                  <a:lnTo>
                    <a:pt x="154485" y="94609"/>
                  </a:lnTo>
                  <a:lnTo>
                    <a:pt x="152451" y="48200"/>
                  </a:lnTo>
                  <a:lnTo>
                    <a:pt x="151305" y="0"/>
                  </a:lnTo>
                  <a:lnTo>
                    <a:pt x="150886" y="47051"/>
                  </a:lnTo>
                  <a:lnTo>
                    <a:pt x="158121" y="104440"/>
                  </a:lnTo>
                  <a:lnTo>
                    <a:pt x="161683" y="147532"/>
                  </a:lnTo>
                  <a:lnTo>
                    <a:pt x="164791" y="192075"/>
                  </a:lnTo>
                  <a:lnTo>
                    <a:pt x="171250" y="237263"/>
                  </a:lnTo>
                  <a:lnTo>
                    <a:pt x="179199" y="282738"/>
                  </a:lnTo>
                  <a:lnTo>
                    <a:pt x="192239" y="343040"/>
                  </a:lnTo>
                  <a:lnTo>
                    <a:pt x="209814" y="389853"/>
                  </a:lnTo>
                  <a:lnTo>
                    <a:pt x="238381" y="436732"/>
                  </a:lnTo>
                  <a:lnTo>
                    <a:pt x="264388" y="466861"/>
                  </a:lnTo>
                  <a:lnTo>
                    <a:pt x="296259" y="485330"/>
                  </a:lnTo>
                  <a:lnTo>
                    <a:pt x="348462" y="497014"/>
                  </a:lnTo>
                  <a:lnTo>
                    <a:pt x="380345" y="487559"/>
                  </a:lnTo>
                  <a:lnTo>
                    <a:pt x="408227" y="468123"/>
                  </a:lnTo>
                  <a:lnTo>
                    <a:pt x="439530" y="431485"/>
                  </a:lnTo>
                  <a:lnTo>
                    <a:pt x="453320" y="405114"/>
                  </a:lnTo>
                  <a:lnTo>
                    <a:pt x="462370" y="350015"/>
                  </a:lnTo>
                  <a:lnTo>
                    <a:pt x="457773" y="300004"/>
                  </a:lnTo>
                  <a:lnTo>
                    <a:pt x="446762" y="248961"/>
                  </a:lnTo>
                  <a:lnTo>
                    <a:pt x="426572" y="209800"/>
                  </a:lnTo>
                  <a:lnTo>
                    <a:pt x="418446" y="206629"/>
                  </a:lnTo>
                  <a:lnTo>
                    <a:pt x="409982" y="209086"/>
                  </a:lnTo>
                  <a:lnTo>
                    <a:pt x="401292" y="215294"/>
                  </a:lnTo>
                  <a:lnTo>
                    <a:pt x="387575" y="246567"/>
                  </a:lnTo>
                  <a:lnTo>
                    <a:pt x="379447" y="286365"/>
                  </a:lnTo>
                  <a:lnTo>
                    <a:pt x="383436" y="339036"/>
                  </a:lnTo>
                  <a:lnTo>
                    <a:pt x="390303" y="385354"/>
                  </a:lnTo>
                  <a:lnTo>
                    <a:pt x="406558" y="424222"/>
                  </a:lnTo>
                  <a:lnTo>
                    <a:pt x="429018" y="453684"/>
                  </a:lnTo>
                  <a:lnTo>
                    <a:pt x="454234" y="471856"/>
                  </a:lnTo>
                  <a:lnTo>
                    <a:pt x="467357" y="474265"/>
                  </a:lnTo>
                  <a:lnTo>
                    <a:pt x="494126" y="468816"/>
                  </a:lnTo>
                  <a:lnTo>
                    <a:pt x="517195" y="452175"/>
                  </a:lnTo>
                  <a:lnTo>
                    <a:pt x="547313" y="413048"/>
                  </a:lnTo>
                  <a:lnTo>
                    <a:pt x="571471" y="358798"/>
                  </a:lnTo>
                  <a:lnTo>
                    <a:pt x="581532" y="314917"/>
                  </a:lnTo>
                  <a:lnTo>
                    <a:pt x="586004" y="264945"/>
                  </a:lnTo>
                  <a:lnTo>
                    <a:pt x="579866" y="224454"/>
                  </a:lnTo>
                  <a:lnTo>
                    <a:pt x="573964" y="207258"/>
                  </a:lnTo>
                  <a:lnTo>
                    <a:pt x="570029" y="203411"/>
                  </a:lnTo>
                  <a:lnTo>
                    <a:pt x="567406" y="208464"/>
                  </a:lnTo>
                  <a:lnTo>
                    <a:pt x="566014" y="235914"/>
                  </a:lnTo>
                  <a:lnTo>
                    <a:pt x="570474" y="278584"/>
                  </a:lnTo>
                  <a:lnTo>
                    <a:pt x="581597" y="323954"/>
                  </a:lnTo>
                  <a:lnTo>
                    <a:pt x="600927" y="384198"/>
                  </a:lnTo>
                  <a:lnTo>
                    <a:pt x="606286" y="400591"/>
                  </a:lnTo>
                  <a:lnTo>
                    <a:pt x="608335" y="403903"/>
                  </a:lnTo>
                  <a:lnTo>
                    <a:pt x="604740" y="350423"/>
                  </a:lnTo>
                  <a:lnTo>
                    <a:pt x="599659" y="290476"/>
                  </a:lnTo>
                  <a:lnTo>
                    <a:pt x="595583" y="255606"/>
                  </a:lnTo>
                  <a:lnTo>
                    <a:pt x="600331" y="194672"/>
                  </a:lnTo>
                  <a:lnTo>
                    <a:pt x="601976" y="156150"/>
                  </a:lnTo>
                  <a:lnTo>
                    <a:pt x="606985" y="141917"/>
                  </a:lnTo>
                  <a:lnTo>
                    <a:pt x="624739" y="122039"/>
                  </a:lnTo>
                  <a:lnTo>
                    <a:pt x="632825" y="123747"/>
                  </a:lnTo>
                  <a:lnTo>
                    <a:pt x="639739" y="132502"/>
                  </a:lnTo>
                  <a:lnTo>
                    <a:pt x="661782" y="186728"/>
                  </a:lnTo>
                  <a:lnTo>
                    <a:pt x="676145" y="235034"/>
                  </a:lnTo>
                  <a:lnTo>
                    <a:pt x="690049" y="287941"/>
                  </a:lnTo>
                  <a:lnTo>
                    <a:pt x="699235" y="336238"/>
                  </a:lnTo>
                  <a:lnTo>
                    <a:pt x="709919" y="388681"/>
                  </a:lnTo>
                  <a:lnTo>
                    <a:pt x="733065" y="449419"/>
                  </a:lnTo>
                  <a:lnTo>
                    <a:pt x="750346" y="476562"/>
                  </a:lnTo>
                  <a:lnTo>
                    <a:pt x="759220" y="483496"/>
                  </a:lnTo>
                  <a:lnTo>
                    <a:pt x="768183" y="486595"/>
                  </a:lnTo>
                  <a:lnTo>
                    <a:pt x="795249" y="4882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204243" y="1576788"/>
              <a:ext cx="146281" cy="231502"/>
            </a:xfrm>
            <a:custGeom>
              <a:avLst/>
              <a:gdLst/>
              <a:ahLst/>
              <a:cxnLst/>
              <a:rect l="0" t="0" r="0" b="0"/>
              <a:pathLst>
                <a:path w="146281" h="231502">
                  <a:moveTo>
                    <a:pt x="32518" y="0"/>
                  </a:moveTo>
                  <a:lnTo>
                    <a:pt x="17961" y="14558"/>
                  </a:lnTo>
                  <a:lnTo>
                    <a:pt x="1629" y="60005"/>
                  </a:lnTo>
                  <a:lnTo>
                    <a:pt x="0" y="104366"/>
                  </a:lnTo>
                  <a:lnTo>
                    <a:pt x="5878" y="151504"/>
                  </a:lnTo>
                  <a:lnTo>
                    <a:pt x="18647" y="192767"/>
                  </a:lnTo>
                  <a:lnTo>
                    <a:pt x="38541" y="219232"/>
                  </a:lnTo>
                  <a:lnTo>
                    <a:pt x="50245" y="228422"/>
                  </a:lnTo>
                  <a:lnTo>
                    <a:pt x="62617" y="231501"/>
                  </a:lnTo>
                  <a:lnTo>
                    <a:pt x="88553" y="226798"/>
                  </a:lnTo>
                  <a:lnTo>
                    <a:pt x="121570" y="207020"/>
                  </a:lnTo>
                  <a:lnTo>
                    <a:pt x="137098" y="182401"/>
                  </a:lnTo>
                  <a:lnTo>
                    <a:pt x="143372" y="167305"/>
                  </a:lnTo>
                  <a:lnTo>
                    <a:pt x="146280" y="134281"/>
                  </a:lnTo>
                  <a:lnTo>
                    <a:pt x="140971" y="102338"/>
                  </a:lnTo>
                  <a:lnTo>
                    <a:pt x="114786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365112" y="1476283"/>
              <a:ext cx="269275" cy="323103"/>
            </a:xfrm>
            <a:custGeom>
              <a:avLst/>
              <a:gdLst/>
              <a:ahLst/>
              <a:cxnLst/>
              <a:rect l="0" t="0" r="0" b="0"/>
              <a:pathLst>
                <a:path w="269275" h="323103">
                  <a:moveTo>
                    <a:pt x="8761" y="141639"/>
                  </a:moveTo>
                  <a:lnTo>
                    <a:pt x="19708" y="193324"/>
                  </a:lnTo>
                  <a:lnTo>
                    <a:pt x="36540" y="254767"/>
                  </a:lnTo>
                  <a:lnTo>
                    <a:pt x="54536" y="317855"/>
                  </a:lnTo>
                  <a:lnTo>
                    <a:pt x="54512" y="323102"/>
                  </a:lnTo>
                  <a:lnTo>
                    <a:pt x="51450" y="322030"/>
                  </a:lnTo>
                  <a:lnTo>
                    <a:pt x="46361" y="316744"/>
                  </a:lnTo>
                  <a:lnTo>
                    <a:pt x="17825" y="253529"/>
                  </a:lnTo>
                  <a:lnTo>
                    <a:pt x="6188" y="211681"/>
                  </a:lnTo>
                  <a:lnTo>
                    <a:pt x="0" y="167690"/>
                  </a:lnTo>
                  <a:lnTo>
                    <a:pt x="580" y="108224"/>
                  </a:lnTo>
                  <a:lnTo>
                    <a:pt x="3307" y="91940"/>
                  </a:lnTo>
                  <a:lnTo>
                    <a:pt x="9695" y="84131"/>
                  </a:lnTo>
                  <a:lnTo>
                    <a:pt x="18525" y="81972"/>
                  </a:lnTo>
                  <a:lnTo>
                    <a:pt x="28981" y="83579"/>
                  </a:lnTo>
                  <a:lnTo>
                    <a:pt x="48725" y="101616"/>
                  </a:lnTo>
                  <a:lnTo>
                    <a:pt x="78948" y="155569"/>
                  </a:lnTo>
                  <a:lnTo>
                    <a:pt x="115205" y="217145"/>
                  </a:lnTo>
                  <a:lnTo>
                    <a:pt x="136091" y="277415"/>
                  </a:lnTo>
                  <a:lnTo>
                    <a:pt x="137829" y="279384"/>
                  </a:lnTo>
                  <a:lnTo>
                    <a:pt x="133732" y="227811"/>
                  </a:lnTo>
                  <a:lnTo>
                    <a:pt x="132860" y="186032"/>
                  </a:lnTo>
                  <a:lnTo>
                    <a:pt x="132472" y="136993"/>
                  </a:lnTo>
                  <a:lnTo>
                    <a:pt x="136362" y="88792"/>
                  </a:lnTo>
                  <a:lnTo>
                    <a:pt x="147118" y="26955"/>
                  </a:lnTo>
                  <a:lnTo>
                    <a:pt x="151273" y="10338"/>
                  </a:lnTo>
                  <a:lnTo>
                    <a:pt x="157091" y="2307"/>
                  </a:lnTo>
                  <a:lnTo>
                    <a:pt x="164016" y="0"/>
                  </a:lnTo>
                  <a:lnTo>
                    <a:pt x="171680" y="1509"/>
                  </a:lnTo>
                  <a:lnTo>
                    <a:pt x="184258" y="27561"/>
                  </a:lnTo>
                  <a:lnTo>
                    <a:pt x="194926" y="69609"/>
                  </a:lnTo>
                  <a:lnTo>
                    <a:pt x="204745" y="118766"/>
                  </a:lnTo>
                  <a:lnTo>
                    <a:pt x="218839" y="175995"/>
                  </a:lnTo>
                  <a:lnTo>
                    <a:pt x="246672" y="234755"/>
                  </a:lnTo>
                  <a:lnTo>
                    <a:pt x="269274" y="2787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702942" y="1440119"/>
              <a:ext cx="383915" cy="258896"/>
            </a:xfrm>
            <a:custGeom>
              <a:avLst/>
              <a:gdLst/>
              <a:ahLst/>
              <a:cxnLst/>
              <a:rect l="0" t="0" r="0" b="0"/>
              <a:pathLst>
                <a:path w="383915" h="258896">
                  <a:moveTo>
                    <a:pt x="0" y="68113"/>
                  </a:moveTo>
                  <a:lnTo>
                    <a:pt x="1524" y="113422"/>
                  </a:lnTo>
                  <a:lnTo>
                    <a:pt x="12470" y="171084"/>
                  </a:lnTo>
                  <a:lnTo>
                    <a:pt x="26363" y="208841"/>
                  </a:lnTo>
                  <a:lnTo>
                    <a:pt x="46757" y="233747"/>
                  </a:lnTo>
                  <a:lnTo>
                    <a:pt x="58594" y="242521"/>
                  </a:lnTo>
                  <a:lnTo>
                    <a:pt x="71055" y="245324"/>
                  </a:lnTo>
                  <a:lnTo>
                    <a:pt x="97089" y="240313"/>
                  </a:lnTo>
                  <a:lnTo>
                    <a:pt x="105860" y="230140"/>
                  </a:lnTo>
                  <a:lnTo>
                    <a:pt x="115605" y="198525"/>
                  </a:lnTo>
                  <a:lnTo>
                    <a:pt x="113812" y="152458"/>
                  </a:lnTo>
                  <a:lnTo>
                    <a:pt x="110911" y="95305"/>
                  </a:lnTo>
                  <a:lnTo>
                    <a:pt x="102773" y="44685"/>
                  </a:lnTo>
                  <a:lnTo>
                    <a:pt x="100508" y="40307"/>
                  </a:lnTo>
                  <a:lnTo>
                    <a:pt x="98998" y="43482"/>
                  </a:lnTo>
                  <a:lnTo>
                    <a:pt x="98844" y="61736"/>
                  </a:lnTo>
                  <a:lnTo>
                    <a:pt x="115239" y="123924"/>
                  </a:lnTo>
                  <a:lnTo>
                    <a:pt x="132735" y="177994"/>
                  </a:lnTo>
                  <a:lnTo>
                    <a:pt x="150862" y="236748"/>
                  </a:lnTo>
                  <a:lnTo>
                    <a:pt x="156934" y="257322"/>
                  </a:lnTo>
                  <a:lnTo>
                    <a:pt x="152482" y="208463"/>
                  </a:lnTo>
                  <a:lnTo>
                    <a:pt x="151315" y="147277"/>
                  </a:lnTo>
                  <a:lnTo>
                    <a:pt x="151042" y="103297"/>
                  </a:lnTo>
                  <a:lnTo>
                    <a:pt x="150921" y="58359"/>
                  </a:lnTo>
                  <a:lnTo>
                    <a:pt x="165410" y="4792"/>
                  </a:lnTo>
                  <a:lnTo>
                    <a:pt x="172735" y="0"/>
                  </a:lnTo>
                  <a:lnTo>
                    <a:pt x="180666" y="2900"/>
                  </a:lnTo>
                  <a:lnTo>
                    <a:pt x="196080" y="20848"/>
                  </a:lnTo>
                  <a:lnTo>
                    <a:pt x="223289" y="82823"/>
                  </a:lnTo>
                  <a:lnTo>
                    <a:pt x="242101" y="146289"/>
                  </a:lnTo>
                  <a:lnTo>
                    <a:pt x="257427" y="188778"/>
                  </a:lnTo>
                  <a:lnTo>
                    <a:pt x="297873" y="248105"/>
                  </a:lnTo>
                  <a:lnTo>
                    <a:pt x="309795" y="255140"/>
                  </a:lnTo>
                  <a:lnTo>
                    <a:pt x="339292" y="258895"/>
                  </a:lnTo>
                  <a:lnTo>
                    <a:pt x="351119" y="254716"/>
                  </a:lnTo>
                  <a:lnTo>
                    <a:pt x="383914" y="218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005239" y="1179270"/>
              <a:ext cx="588932" cy="525134"/>
            </a:xfrm>
            <a:custGeom>
              <a:avLst/>
              <a:gdLst/>
              <a:ahLst/>
              <a:cxnLst/>
              <a:rect l="0" t="0" r="0" b="0"/>
              <a:pathLst>
                <a:path w="588932" h="525134">
                  <a:moveTo>
                    <a:pt x="54194" y="219273"/>
                  </a:moveTo>
                  <a:lnTo>
                    <a:pt x="39637" y="233830"/>
                  </a:lnTo>
                  <a:lnTo>
                    <a:pt x="16026" y="279277"/>
                  </a:lnTo>
                  <a:lnTo>
                    <a:pt x="4290" y="333707"/>
                  </a:lnTo>
                  <a:lnTo>
                    <a:pt x="814" y="388429"/>
                  </a:lnTo>
                  <a:lnTo>
                    <a:pt x="0" y="433089"/>
                  </a:lnTo>
                  <a:lnTo>
                    <a:pt x="2686" y="478836"/>
                  </a:lnTo>
                  <a:lnTo>
                    <a:pt x="14036" y="514403"/>
                  </a:lnTo>
                  <a:lnTo>
                    <a:pt x="22851" y="522669"/>
                  </a:lnTo>
                  <a:lnTo>
                    <a:pt x="33299" y="525133"/>
                  </a:lnTo>
                  <a:lnTo>
                    <a:pt x="44835" y="523728"/>
                  </a:lnTo>
                  <a:lnTo>
                    <a:pt x="52525" y="515174"/>
                  </a:lnTo>
                  <a:lnTo>
                    <a:pt x="61070" y="485357"/>
                  </a:lnTo>
                  <a:lnTo>
                    <a:pt x="65880" y="425745"/>
                  </a:lnTo>
                  <a:lnTo>
                    <a:pt x="60027" y="367118"/>
                  </a:lnTo>
                  <a:lnTo>
                    <a:pt x="48644" y="311152"/>
                  </a:lnTo>
                  <a:lnTo>
                    <a:pt x="45924" y="306425"/>
                  </a:lnTo>
                  <a:lnTo>
                    <a:pt x="44110" y="310890"/>
                  </a:lnTo>
                  <a:lnTo>
                    <a:pt x="42901" y="321485"/>
                  </a:lnTo>
                  <a:lnTo>
                    <a:pt x="55757" y="372789"/>
                  </a:lnTo>
                  <a:lnTo>
                    <a:pt x="78863" y="428955"/>
                  </a:lnTo>
                  <a:lnTo>
                    <a:pt x="105007" y="469633"/>
                  </a:lnTo>
                  <a:lnTo>
                    <a:pt x="115492" y="476064"/>
                  </a:lnTo>
                  <a:lnTo>
                    <a:pt x="139330" y="479147"/>
                  </a:lnTo>
                  <a:lnTo>
                    <a:pt x="150561" y="473266"/>
                  </a:lnTo>
                  <a:lnTo>
                    <a:pt x="171166" y="450481"/>
                  </a:lnTo>
                  <a:lnTo>
                    <a:pt x="192617" y="388835"/>
                  </a:lnTo>
                  <a:lnTo>
                    <a:pt x="199506" y="338814"/>
                  </a:lnTo>
                  <a:lnTo>
                    <a:pt x="201044" y="286113"/>
                  </a:lnTo>
                  <a:lnTo>
                    <a:pt x="196650" y="232221"/>
                  </a:lnTo>
                  <a:lnTo>
                    <a:pt x="193681" y="181863"/>
                  </a:lnTo>
                  <a:lnTo>
                    <a:pt x="187947" y="118811"/>
                  </a:lnTo>
                  <a:lnTo>
                    <a:pt x="176600" y="67121"/>
                  </a:lnTo>
                  <a:lnTo>
                    <a:pt x="163589" y="17274"/>
                  </a:lnTo>
                  <a:lnTo>
                    <a:pt x="159117" y="2339"/>
                  </a:lnTo>
                  <a:lnTo>
                    <a:pt x="156135" y="0"/>
                  </a:lnTo>
                  <a:lnTo>
                    <a:pt x="152823" y="17715"/>
                  </a:lnTo>
                  <a:lnTo>
                    <a:pt x="160119" y="80208"/>
                  </a:lnTo>
                  <a:lnTo>
                    <a:pt x="164292" y="134734"/>
                  </a:lnTo>
                  <a:lnTo>
                    <a:pt x="174500" y="196932"/>
                  </a:lnTo>
                  <a:lnTo>
                    <a:pt x="187173" y="254633"/>
                  </a:lnTo>
                  <a:lnTo>
                    <a:pt x="202100" y="308801"/>
                  </a:lnTo>
                  <a:lnTo>
                    <a:pt x="229607" y="368822"/>
                  </a:lnTo>
                  <a:lnTo>
                    <a:pt x="243369" y="396952"/>
                  </a:lnTo>
                  <a:lnTo>
                    <a:pt x="276812" y="435437"/>
                  </a:lnTo>
                  <a:lnTo>
                    <a:pt x="302435" y="451442"/>
                  </a:lnTo>
                  <a:lnTo>
                    <a:pt x="315667" y="453272"/>
                  </a:lnTo>
                  <a:lnTo>
                    <a:pt x="342556" y="447181"/>
                  </a:lnTo>
                  <a:lnTo>
                    <a:pt x="351555" y="438244"/>
                  </a:lnTo>
                  <a:lnTo>
                    <a:pt x="365743" y="395028"/>
                  </a:lnTo>
                  <a:lnTo>
                    <a:pt x="375871" y="336180"/>
                  </a:lnTo>
                  <a:lnTo>
                    <a:pt x="370578" y="280996"/>
                  </a:lnTo>
                  <a:lnTo>
                    <a:pt x="363406" y="249752"/>
                  </a:lnTo>
                  <a:lnTo>
                    <a:pt x="360885" y="248733"/>
                  </a:lnTo>
                  <a:lnTo>
                    <a:pt x="358082" y="271976"/>
                  </a:lnTo>
                  <a:lnTo>
                    <a:pt x="363784" y="314617"/>
                  </a:lnTo>
                  <a:lnTo>
                    <a:pt x="382400" y="363475"/>
                  </a:lnTo>
                  <a:lnTo>
                    <a:pt x="417512" y="422109"/>
                  </a:lnTo>
                  <a:lnTo>
                    <a:pt x="441142" y="444503"/>
                  </a:lnTo>
                  <a:lnTo>
                    <a:pt x="452318" y="448646"/>
                  </a:lnTo>
                  <a:lnTo>
                    <a:pt x="462816" y="448362"/>
                  </a:lnTo>
                  <a:lnTo>
                    <a:pt x="472862" y="445125"/>
                  </a:lnTo>
                  <a:lnTo>
                    <a:pt x="481082" y="438397"/>
                  </a:lnTo>
                  <a:lnTo>
                    <a:pt x="494279" y="418733"/>
                  </a:lnTo>
                  <a:lnTo>
                    <a:pt x="497097" y="386634"/>
                  </a:lnTo>
                  <a:lnTo>
                    <a:pt x="486055" y="325737"/>
                  </a:lnTo>
                  <a:lnTo>
                    <a:pt x="471606" y="281825"/>
                  </a:lnTo>
                  <a:lnTo>
                    <a:pt x="455027" y="236917"/>
                  </a:lnTo>
                  <a:lnTo>
                    <a:pt x="429377" y="207817"/>
                  </a:lnTo>
                  <a:lnTo>
                    <a:pt x="414006" y="197925"/>
                  </a:lnTo>
                  <a:lnTo>
                    <a:pt x="400711" y="194376"/>
                  </a:lnTo>
                  <a:lnTo>
                    <a:pt x="388802" y="195058"/>
                  </a:lnTo>
                  <a:lnTo>
                    <a:pt x="377815" y="198559"/>
                  </a:lnTo>
                  <a:lnTo>
                    <a:pt x="368967" y="205464"/>
                  </a:lnTo>
                  <a:lnTo>
                    <a:pt x="355073" y="225323"/>
                  </a:lnTo>
                  <a:lnTo>
                    <a:pt x="338686" y="284035"/>
                  </a:lnTo>
                  <a:lnTo>
                    <a:pt x="337044" y="329307"/>
                  </a:lnTo>
                  <a:lnTo>
                    <a:pt x="342916" y="371773"/>
                  </a:lnTo>
                  <a:lnTo>
                    <a:pt x="355683" y="405881"/>
                  </a:lnTo>
                  <a:lnTo>
                    <a:pt x="366400" y="416804"/>
                  </a:lnTo>
                  <a:lnTo>
                    <a:pt x="394558" y="428942"/>
                  </a:lnTo>
                  <a:lnTo>
                    <a:pt x="423323" y="430274"/>
                  </a:lnTo>
                  <a:lnTo>
                    <a:pt x="437392" y="428496"/>
                  </a:lnTo>
                  <a:lnTo>
                    <a:pt x="448295" y="422740"/>
                  </a:lnTo>
                  <a:lnTo>
                    <a:pt x="464472" y="404158"/>
                  </a:lnTo>
                  <a:lnTo>
                    <a:pt x="487271" y="345565"/>
                  </a:lnTo>
                  <a:lnTo>
                    <a:pt x="497029" y="316536"/>
                  </a:lnTo>
                  <a:lnTo>
                    <a:pt x="500241" y="313061"/>
                  </a:lnTo>
                  <a:lnTo>
                    <a:pt x="502382" y="316838"/>
                  </a:lnTo>
                  <a:lnTo>
                    <a:pt x="513097" y="359406"/>
                  </a:lnTo>
                  <a:lnTo>
                    <a:pt x="545184" y="414486"/>
                  </a:lnTo>
                  <a:lnTo>
                    <a:pt x="575158" y="471073"/>
                  </a:lnTo>
                  <a:lnTo>
                    <a:pt x="569606" y="463726"/>
                  </a:lnTo>
                  <a:lnTo>
                    <a:pt x="539535" y="400989"/>
                  </a:lnTo>
                  <a:lnTo>
                    <a:pt x="512341" y="347764"/>
                  </a:lnTo>
                  <a:lnTo>
                    <a:pt x="490572" y="294923"/>
                  </a:lnTo>
                  <a:lnTo>
                    <a:pt x="476660" y="252895"/>
                  </a:lnTo>
                  <a:lnTo>
                    <a:pt x="470352" y="189455"/>
                  </a:lnTo>
                  <a:lnTo>
                    <a:pt x="474275" y="155746"/>
                  </a:lnTo>
                  <a:lnTo>
                    <a:pt x="485159" y="129592"/>
                  </a:lnTo>
                  <a:lnTo>
                    <a:pt x="492328" y="118352"/>
                  </a:lnTo>
                  <a:lnTo>
                    <a:pt x="544571" y="78419"/>
                  </a:lnTo>
                  <a:lnTo>
                    <a:pt x="588931" y="410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182834" y="1329987"/>
              <a:ext cx="150824" cy="82268"/>
            </a:xfrm>
            <a:custGeom>
              <a:avLst/>
              <a:gdLst/>
              <a:ahLst/>
              <a:cxnLst/>
              <a:rect l="0" t="0" r="0" b="0"/>
              <a:pathLst>
                <a:path w="150824" h="82268">
                  <a:moveTo>
                    <a:pt x="0" y="82267"/>
                  </a:moveTo>
                  <a:lnTo>
                    <a:pt x="34363" y="52474"/>
                  </a:lnTo>
                  <a:lnTo>
                    <a:pt x="94190" y="24697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606964" y="1275142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112744" y="2262348"/>
              <a:ext cx="301346" cy="630717"/>
            </a:xfrm>
            <a:custGeom>
              <a:avLst/>
              <a:gdLst/>
              <a:ahLst/>
              <a:cxnLst/>
              <a:rect l="0" t="0" r="0" b="0"/>
              <a:pathLst>
                <a:path w="301346" h="630717">
                  <a:moveTo>
                    <a:pt x="54543" y="0"/>
                  </a:moveTo>
                  <a:lnTo>
                    <a:pt x="35566" y="52870"/>
                  </a:lnTo>
                  <a:lnTo>
                    <a:pt x="19975" y="109105"/>
                  </a:lnTo>
                  <a:lnTo>
                    <a:pt x="11293" y="160299"/>
                  </a:lnTo>
                  <a:lnTo>
                    <a:pt x="3134" y="212538"/>
                  </a:lnTo>
                  <a:lnTo>
                    <a:pt x="717" y="272197"/>
                  </a:lnTo>
                  <a:lnTo>
                    <a:pt x="0" y="328468"/>
                  </a:lnTo>
                  <a:lnTo>
                    <a:pt x="3851" y="379673"/>
                  </a:lnTo>
                  <a:lnTo>
                    <a:pt x="18703" y="427854"/>
                  </a:lnTo>
                  <a:lnTo>
                    <a:pt x="46463" y="484786"/>
                  </a:lnTo>
                  <a:lnTo>
                    <a:pt x="70757" y="521677"/>
                  </a:lnTo>
                  <a:lnTo>
                    <a:pt x="123594" y="561837"/>
                  </a:lnTo>
                  <a:lnTo>
                    <a:pt x="185321" y="598659"/>
                  </a:lnTo>
                  <a:lnTo>
                    <a:pt x="245249" y="622803"/>
                  </a:lnTo>
                  <a:lnTo>
                    <a:pt x="301345" y="6307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431259" y="2426883"/>
              <a:ext cx="78227" cy="352563"/>
            </a:xfrm>
            <a:custGeom>
              <a:avLst/>
              <a:gdLst/>
              <a:ahLst/>
              <a:cxnLst/>
              <a:rect l="0" t="0" r="0" b="0"/>
              <a:pathLst>
                <a:path w="78227" h="352563">
                  <a:moveTo>
                    <a:pt x="10253" y="205668"/>
                  </a:moveTo>
                  <a:lnTo>
                    <a:pt x="14315" y="265327"/>
                  </a:lnTo>
                  <a:lnTo>
                    <a:pt x="22722" y="296169"/>
                  </a:lnTo>
                  <a:lnTo>
                    <a:pt x="36616" y="320032"/>
                  </a:lnTo>
                  <a:lnTo>
                    <a:pt x="68846" y="350597"/>
                  </a:lnTo>
                  <a:lnTo>
                    <a:pt x="75214" y="352562"/>
                  </a:lnTo>
                  <a:lnTo>
                    <a:pt x="77936" y="349301"/>
                  </a:lnTo>
                  <a:lnTo>
                    <a:pt x="78226" y="342557"/>
                  </a:lnTo>
                  <a:lnTo>
                    <a:pt x="56801" y="295847"/>
                  </a:lnTo>
                  <a:lnTo>
                    <a:pt x="33524" y="240851"/>
                  </a:lnTo>
                  <a:lnTo>
                    <a:pt x="16301" y="191209"/>
                  </a:lnTo>
                  <a:lnTo>
                    <a:pt x="3073" y="131135"/>
                  </a:lnTo>
                  <a:lnTo>
                    <a:pt x="0" y="75587"/>
                  </a:lnTo>
                  <a:lnTo>
                    <a:pt x="7776" y="23225"/>
                  </a:lnTo>
                  <a:lnTo>
                    <a:pt x="1025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592335" y="2248637"/>
              <a:ext cx="786425" cy="534738"/>
            </a:xfrm>
            <a:custGeom>
              <a:avLst/>
              <a:gdLst/>
              <a:ahLst/>
              <a:cxnLst/>
              <a:rect l="0" t="0" r="0" b="0"/>
              <a:pathLst>
                <a:path w="786425" h="534738">
                  <a:moveTo>
                    <a:pt x="0" y="534737"/>
                  </a:moveTo>
                  <a:lnTo>
                    <a:pt x="21836" y="520179"/>
                  </a:lnTo>
                  <a:lnTo>
                    <a:pt x="49973" y="482011"/>
                  </a:lnTo>
                  <a:lnTo>
                    <a:pt x="75832" y="422419"/>
                  </a:lnTo>
                  <a:lnTo>
                    <a:pt x="89332" y="362145"/>
                  </a:lnTo>
                  <a:lnTo>
                    <a:pt x="93024" y="318378"/>
                  </a:lnTo>
                  <a:lnTo>
                    <a:pt x="87824" y="258192"/>
                  </a:lnTo>
                  <a:lnTo>
                    <a:pt x="82925" y="248301"/>
                  </a:lnTo>
                  <a:lnTo>
                    <a:pt x="76612" y="244754"/>
                  </a:lnTo>
                  <a:lnTo>
                    <a:pt x="69356" y="245437"/>
                  </a:lnTo>
                  <a:lnTo>
                    <a:pt x="62995" y="253509"/>
                  </a:lnTo>
                  <a:lnTo>
                    <a:pt x="51866" y="282791"/>
                  </a:lnTo>
                  <a:lnTo>
                    <a:pt x="49966" y="325259"/>
                  </a:lnTo>
                  <a:lnTo>
                    <a:pt x="54200" y="371556"/>
                  </a:lnTo>
                  <a:lnTo>
                    <a:pt x="61159" y="412446"/>
                  </a:lnTo>
                  <a:lnTo>
                    <a:pt x="68195" y="427310"/>
                  </a:lnTo>
                  <a:lnTo>
                    <a:pt x="88201" y="447889"/>
                  </a:lnTo>
                  <a:lnTo>
                    <a:pt x="99934" y="452463"/>
                  </a:lnTo>
                  <a:lnTo>
                    <a:pt x="125159" y="453482"/>
                  </a:lnTo>
                  <a:lnTo>
                    <a:pt x="165055" y="438212"/>
                  </a:lnTo>
                  <a:lnTo>
                    <a:pt x="184063" y="414648"/>
                  </a:lnTo>
                  <a:lnTo>
                    <a:pt x="208679" y="357145"/>
                  </a:lnTo>
                  <a:lnTo>
                    <a:pt x="216208" y="300994"/>
                  </a:lnTo>
                  <a:lnTo>
                    <a:pt x="218440" y="243392"/>
                  </a:lnTo>
                  <a:lnTo>
                    <a:pt x="226379" y="195009"/>
                  </a:lnTo>
                  <a:lnTo>
                    <a:pt x="233187" y="186374"/>
                  </a:lnTo>
                  <a:lnTo>
                    <a:pt x="242295" y="182141"/>
                  </a:lnTo>
                  <a:lnTo>
                    <a:pt x="252938" y="180843"/>
                  </a:lnTo>
                  <a:lnTo>
                    <a:pt x="272889" y="187525"/>
                  </a:lnTo>
                  <a:lnTo>
                    <a:pt x="282475" y="193573"/>
                  </a:lnTo>
                  <a:lnTo>
                    <a:pt x="287342" y="193034"/>
                  </a:lnTo>
                  <a:lnTo>
                    <a:pt x="289063" y="188105"/>
                  </a:lnTo>
                  <a:lnTo>
                    <a:pt x="288687" y="180248"/>
                  </a:lnTo>
                  <a:lnTo>
                    <a:pt x="283866" y="176534"/>
                  </a:lnTo>
                  <a:lnTo>
                    <a:pt x="266322" y="176469"/>
                  </a:lnTo>
                  <a:lnTo>
                    <a:pt x="247352" y="189644"/>
                  </a:lnTo>
                  <a:lnTo>
                    <a:pt x="230288" y="210734"/>
                  </a:lnTo>
                  <a:lnTo>
                    <a:pt x="212116" y="251350"/>
                  </a:lnTo>
                  <a:lnTo>
                    <a:pt x="200130" y="310273"/>
                  </a:lnTo>
                  <a:lnTo>
                    <a:pt x="206397" y="372928"/>
                  </a:lnTo>
                  <a:lnTo>
                    <a:pt x="219195" y="406453"/>
                  </a:lnTo>
                  <a:lnTo>
                    <a:pt x="229921" y="417222"/>
                  </a:lnTo>
                  <a:lnTo>
                    <a:pt x="258089" y="429187"/>
                  </a:lnTo>
                  <a:lnTo>
                    <a:pt x="286858" y="430442"/>
                  </a:lnTo>
                  <a:lnTo>
                    <a:pt x="313355" y="424398"/>
                  </a:lnTo>
                  <a:lnTo>
                    <a:pt x="335288" y="411555"/>
                  </a:lnTo>
                  <a:lnTo>
                    <a:pt x="351130" y="387566"/>
                  </a:lnTo>
                  <a:lnTo>
                    <a:pt x="368614" y="339800"/>
                  </a:lnTo>
                  <a:lnTo>
                    <a:pt x="373714" y="322511"/>
                  </a:lnTo>
                  <a:lnTo>
                    <a:pt x="378637" y="315556"/>
                  </a:lnTo>
                  <a:lnTo>
                    <a:pt x="383442" y="315490"/>
                  </a:lnTo>
                  <a:lnTo>
                    <a:pt x="409381" y="340944"/>
                  </a:lnTo>
                  <a:lnTo>
                    <a:pt x="420697" y="344603"/>
                  </a:lnTo>
                  <a:lnTo>
                    <a:pt x="449520" y="344606"/>
                  </a:lnTo>
                  <a:lnTo>
                    <a:pt x="474519" y="331404"/>
                  </a:lnTo>
                  <a:lnTo>
                    <a:pt x="495786" y="308778"/>
                  </a:lnTo>
                  <a:lnTo>
                    <a:pt x="523365" y="260256"/>
                  </a:lnTo>
                  <a:lnTo>
                    <a:pt x="540339" y="199837"/>
                  </a:lnTo>
                  <a:lnTo>
                    <a:pt x="546045" y="156374"/>
                  </a:lnTo>
                  <a:lnTo>
                    <a:pt x="555410" y="207603"/>
                  </a:lnTo>
                  <a:lnTo>
                    <a:pt x="571772" y="260895"/>
                  </a:lnTo>
                  <a:lnTo>
                    <a:pt x="589675" y="315433"/>
                  </a:lnTo>
                  <a:lnTo>
                    <a:pt x="611445" y="360576"/>
                  </a:lnTo>
                  <a:lnTo>
                    <a:pt x="652469" y="423146"/>
                  </a:lnTo>
                  <a:lnTo>
                    <a:pt x="675423" y="443499"/>
                  </a:lnTo>
                  <a:lnTo>
                    <a:pt x="693242" y="453053"/>
                  </a:lnTo>
                  <a:lnTo>
                    <a:pt x="693728" y="451335"/>
                  </a:lnTo>
                  <a:lnTo>
                    <a:pt x="664743" y="396629"/>
                  </a:lnTo>
                  <a:lnTo>
                    <a:pt x="640628" y="347225"/>
                  </a:lnTo>
                  <a:lnTo>
                    <a:pt x="618059" y="284751"/>
                  </a:lnTo>
                  <a:lnTo>
                    <a:pt x="603605" y="224022"/>
                  </a:lnTo>
                  <a:lnTo>
                    <a:pt x="594291" y="177262"/>
                  </a:lnTo>
                  <a:lnTo>
                    <a:pt x="580482" y="116677"/>
                  </a:lnTo>
                  <a:lnTo>
                    <a:pt x="571318" y="78771"/>
                  </a:lnTo>
                  <a:lnTo>
                    <a:pt x="575882" y="67749"/>
                  </a:lnTo>
                  <a:lnTo>
                    <a:pt x="586543" y="61924"/>
                  </a:lnTo>
                  <a:lnTo>
                    <a:pt x="601267" y="59564"/>
                  </a:lnTo>
                  <a:lnTo>
                    <a:pt x="615653" y="64085"/>
                  </a:lnTo>
                  <a:lnTo>
                    <a:pt x="678103" y="117038"/>
                  </a:lnTo>
                  <a:lnTo>
                    <a:pt x="715459" y="175409"/>
                  </a:lnTo>
                  <a:lnTo>
                    <a:pt x="728302" y="204407"/>
                  </a:lnTo>
                  <a:lnTo>
                    <a:pt x="730963" y="236593"/>
                  </a:lnTo>
                  <a:lnTo>
                    <a:pt x="725544" y="269687"/>
                  </a:lnTo>
                  <a:lnTo>
                    <a:pt x="712979" y="299630"/>
                  </a:lnTo>
                  <a:lnTo>
                    <a:pt x="693176" y="320047"/>
                  </a:lnTo>
                  <a:lnTo>
                    <a:pt x="652269" y="340107"/>
                  </a:lnTo>
                  <a:lnTo>
                    <a:pt x="635943" y="345568"/>
                  </a:lnTo>
                  <a:lnTo>
                    <a:pt x="629630" y="344639"/>
                  </a:lnTo>
                  <a:lnTo>
                    <a:pt x="629992" y="339449"/>
                  </a:lnTo>
                  <a:lnTo>
                    <a:pt x="672989" y="276790"/>
                  </a:lnTo>
                  <a:lnTo>
                    <a:pt x="708637" y="223610"/>
                  </a:lnTo>
                  <a:lnTo>
                    <a:pt x="728623" y="172220"/>
                  </a:lnTo>
                  <a:lnTo>
                    <a:pt x="731105" y="140528"/>
                  </a:lnTo>
                  <a:lnTo>
                    <a:pt x="729635" y="125678"/>
                  </a:lnTo>
                  <a:lnTo>
                    <a:pt x="730178" y="123396"/>
                  </a:lnTo>
                  <a:lnTo>
                    <a:pt x="746036" y="186728"/>
                  </a:lnTo>
                  <a:lnTo>
                    <a:pt x="772889" y="245769"/>
                  </a:lnTo>
                  <a:lnTo>
                    <a:pt x="786424" y="276965"/>
                  </a:lnTo>
                  <a:lnTo>
                    <a:pt x="782139" y="253877"/>
                  </a:lnTo>
                  <a:lnTo>
                    <a:pt x="767043" y="200295"/>
                  </a:lnTo>
                  <a:lnTo>
                    <a:pt x="753884" y="149231"/>
                  </a:lnTo>
                  <a:lnTo>
                    <a:pt x="747919" y="112029"/>
                  </a:lnTo>
                  <a:lnTo>
                    <a:pt x="753126" y="52830"/>
                  </a:lnTo>
                  <a:lnTo>
                    <a:pt x="76782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483563" y="2207503"/>
              <a:ext cx="140964" cy="261503"/>
            </a:xfrm>
            <a:custGeom>
              <a:avLst/>
              <a:gdLst/>
              <a:ahLst/>
              <a:cxnLst/>
              <a:rect l="0" t="0" r="0" b="0"/>
              <a:pathLst>
                <a:path w="140964" h="261503">
                  <a:moveTo>
                    <a:pt x="0" y="123401"/>
                  </a:moveTo>
                  <a:lnTo>
                    <a:pt x="4062" y="178998"/>
                  </a:lnTo>
                  <a:lnTo>
                    <a:pt x="19084" y="233239"/>
                  </a:lnTo>
                  <a:lnTo>
                    <a:pt x="26434" y="243854"/>
                  </a:lnTo>
                  <a:lnTo>
                    <a:pt x="46788" y="259711"/>
                  </a:lnTo>
                  <a:lnTo>
                    <a:pt x="58614" y="261502"/>
                  </a:lnTo>
                  <a:lnTo>
                    <a:pt x="83943" y="255366"/>
                  </a:lnTo>
                  <a:lnTo>
                    <a:pt x="106372" y="234358"/>
                  </a:lnTo>
                  <a:lnTo>
                    <a:pt x="132067" y="188270"/>
                  </a:lnTo>
                  <a:lnTo>
                    <a:pt x="140963" y="153755"/>
                  </a:lnTo>
                  <a:lnTo>
                    <a:pt x="137407" y="100064"/>
                  </a:lnTo>
                  <a:lnTo>
                    <a:pt x="126704" y="48608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483563" y="1973907"/>
              <a:ext cx="822673" cy="462876"/>
            </a:xfrm>
            <a:custGeom>
              <a:avLst/>
              <a:gdLst/>
              <a:ahLst/>
              <a:cxnLst/>
              <a:rect l="0" t="0" r="0" b="0"/>
              <a:pathLst>
                <a:path w="822673" h="462876">
                  <a:moveTo>
                    <a:pt x="0" y="439265"/>
                  </a:moveTo>
                  <a:lnTo>
                    <a:pt x="14557" y="453822"/>
                  </a:lnTo>
                  <a:lnTo>
                    <a:pt x="37955" y="460969"/>
                  </a:lnTo>
                  <a:lnTo>
                    <a:pt x="52726" y="462875"/>
                  </a:lnTo>
                  <a:lnTo>
                    <a:pt x="77263" y="456868"/>
                  </a:lnTo>
                  <a:lnTo>
                    <a:pt x="88072" y="451000"/>
                  </a:lnTo>
                  <a:lnTo>
                    <a:pt x="117842" y="413627"/>
                  </a:lnTo>
                  <a:lnTo>
                    <a:pt x="131402" y="356680"/>
                  </a:lnTo>
                  <a:lnTo>
                    <a:pt x="142699" y="298842"/>
                  </a:lnTo>
                  <a:lnTo>
                    <a:pt x="161688" y="237174"/>
                  </a:lnTo>
                  <a:lnTo>
                    <a:pt x="176473" y="214366"/>
                  </a:lnTo>
                  <a:lnTo>
                    <a:pt x="187728" y="208588"/>
                  </a:lnTo>
                  <a:lnTo>
                    <a:pt x="216484" y="206231"/>
                  </a:lnTo>
                  <a:lnTo>
                    <a:pt x="259655" y="213470"/>
                  </a:lnTo>
                  <a:lnTo>
                    <a:pt x="262988" y="212561"/>
                  </a:lnTo>
                  <a:lnTo>
                    <a:pt x="250441" y="203427"/>
                  </a:lnTo>
                  <a:lnTo>
                    <a:pt x="228614" y="201398"/>
                  </a:lnTo>
                  <a:lnTo>
                    <a:pt x="205202" y="207098"/>
                  </a:lnTo>
                  <a:lnTo>
                    <a:pt x="184640" y="219788"/>
                  </a:lnTo>
                  <a:lnTo>
                    <a:pt x="169408" y="247772"/>
                  </a:lnTo>
                  <a:lnTo>
                    <a:pt x="156330" y="302290"/>
                  </a:lnTo>
                  <a:lnTo>
                    <a:pt x="156317" y="337253"/>
                  </a:lnTo>
                  <a:lnTo>
                    <a:pt x="166469" y="368027"/>
                  </a:lnTo>
                  <a:lnTo>
                    <a:pt x="185199" y="392876"/>
                  </a:lnTo>
                  <a:lnTo>
                    <a:pt x="196592" y="403769"/>
                  </a:lnTo>
                  <a:lnTo>
                    <a:pt x="229564" y="415871"/>
                  </a:lnTo>
                  <a:lnTo>
                    <a:pt x="266563" y="418203"/>
                  </a:lnTo>
                  <a:lnTo>
                    <a:pt x="313088" y="402386"/>
                  </a:lnTo>
                  <a:lnTo>
                    <a:pt x="354295" y="376878"/>
                  </a:lnTo>
                  <a:lnTo>
                    <a:pt x="384956" y="341052"/>
                  </a:lnTo>
                  <a:lnTo>
                    <a:pt x="409736" y="288000"/>
                  </a:lnTo>
                  <a:lnTo>
                    <a:pt x="414840" y="274436"/>
                  </a:lnTo>
                  <a:lnTo>
                    <a:pt x="414744" y="226230"/>
                  </a:lnTo>
                  <a:lnTo>
                    <a:pt x="404725" y="199346"/>
                  </a:lnTo>
                  <a:lnTo>
                    <a:pt x="397788" y="187910"/>
                  </a:lnTo>
                  <a:lnTo>
                    <a:pt x="390116" y="183334"/>
                  </a:lnTo>
                  <a:lnTo>
                    <a:pt x="381955" y="183330"/>
                  </a:lnTo>
                  <a:lnTo>
                    <a:pt x="373467" y="186374"/>
                  </a:lnTo>
                  <a:lnTo>
                    <a:pt x="359974" y="210070"/>
                  </a:lnTo>
                  <a:lnTo>
                    <a:pt x="338898" y="272791"/>
                  </a:lnTo>
                  <a:lnTo>
                    <a:pt x="324702" y="329847"/>
                  </a:lnTo>
                  <a:lnTo>
                    <a:pt x="327636" y="364736"/>
                  </a:lnTo>
                  <a:lnTo>
                    <a:pt x="332684" y="380438"/>
                  </a:lnTo>
                  <a:lnTo>
                    <a:pt x="340620" y="389382"/>
                  </a:lnTo>
                  <a:lnTo>
                    <a:pt x="350481" y="393822"/>
                  </a:lnTo>
                  <a:lnTo>
                    <a:pt x="361625" y="395258"/>
                  </a:lnTo>
                  <a:lnTo>
                    <a:pt x="382133" y="388729"/>
                  </a:lnTo>
                  <a:lnTo>
                    <a:pt x="391867" y="382722"/>
                  </a:lnTo>
                  <a:lnTo>
                    <a:pt x="398357" y="372624"/>
                  </a:lnTo>
                  <a:lnTo>
                    <a:pt x="405567" y="345153"/>
                  </a:lnTo>
                  <a:lnTo>
                    <a:pt x="409014" y="339960"/>
                  </a:lnTo>
                  <a:lnTo>
                    <a:pt x="412835" y="341069"/>
                  </a:lnTo>
                  <a:lnTo>
                    <a:pt x="437192" y="368409"/>
                  </a:lnTo>
                  <a:lnTo>
                    <a:pt x="461930" y="377304"/>
                  </a:lnTo>
                  <a:lnTo>
                    <a:pt x="477058" y="379676"/>
                  </a:lnTo>
                  <a:lnTo>
                    <a:pt x="490190" y="376687"/>
                  </a:lnTo>
                  <a:lnTo>
                    <a:pt x="512907" y="361178"/>
                  </a:lnTo>
                  <a:lnTo>
                    <a:pt x="542895" y="312458"/>
                  </a:lnTo>
                  <a:lnTo>
                    <a:pt x="564746" y="263226"/>
                  </a:lnTo>
                  <a:lnTo>
                    <a:pt x="571051" y="208521"/>
                  </a:lnTo>
                  <a:lnTo>
                    <a:pt x="567127" y="166591"/>
                  </a:lnTo>
                  <a:lnTo>
                    <a:pt x="564367" y="122565"/>
                  </a:lnTo>
                  <a:lnTo>
                    <a:pt x="558751" y="63078"/>
                  </a:lnTo>
                  <a:lnTo>
                    <a:pt x="543204" y="2032"/>
                  </a:lnTo>
                  <a:lnTo>
                    <a:pt x="538858" y="0"/>
                  </a:lnTo>
                  <a:lnTo>
                    <a:pt x="534437" y="6263"/>
                  </a:lnTo>
                  <a:lnTo>
                    <a:pt x="526986" y="32010"/>
                  </a:lnTo>
                  <a:lnTo>
                    <a:pt x="522791" y="85337"/>
                  </a:lnTo>
                  <a:lnTo>
                    <a:pt x="521810" y="137742"/>
                  </a:lnTo>
                  <a:lnTo>
                    <a:pt x="529500" y="184393"/>
                  </a:lnTo>
                  <a:lnTo>
                    <a:pt x="546896" y="240854"/>
                  </a:lnTo>
                  <a:lnTo>
                    <a:pt x="558423" y="270338"/>
                  </a:lnTo>
                  <a:lnTo>
                    <a:pt x="606713" y="331103"/>
                  </a:lnTo>
                  <a:lnTo>
                    <a:pt x="652718" y="363882"/>
                  </a:lnTo>
                  <a:lnTo>
                    <a:pt x="704944" y="378335"/>
                  </a:lnTo>
                  <a:lnTo>
                    <a:pt x="759013" y="375338"/>
                  </a:lnTo>
                  <a:lnTo>
                    <a:pt x="787270" y="364641"/>
                  </a:lnTo>
                  <a:lnTo>
                    <a:pt x="822672" y="3432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962537" y="2303482"/>
              <a:ext cx="1" cy="13712"/>
            </a:xfrm>
            <a:custGeom>
              <a:avLst/>
              <a:gdLst/>
              <a:ahLst/>
              <a:cxnLst/>
              <a:rect l="0" t="0" r="0" b="0"/>
              <a:pathLst>
                <a:path w="1" h="13712">
                  <a:moveTo>
                    <a:pt x="0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100567" y="1864723"/>
              <a:ext cx="315358" cy="562161"/>
            </a:xfrm>
            <a:custGeom>
              <a:avLst/>
              <a:gdLst/>
              <a:ahLst/>
              <a:cxnLst/>
              <a:rect l="0" t="0" r="0" b="0"/>
              <a:pathLst>
                <a:path w="315358" h="562161">
                  <a:moveTo>
                    <a:pt x="0" y="0"/>
                  </a:moveTo>
                  <a:lnTo>
                    <a:pt x="60004" y="52726"/>
                  </a:lnTo>
                  <a:lnTo>
                    <a:pt x="114435" y="95351"/>
                  </a:lnTo>
                  <a:lnTo>
                    <a:pt x="169157" y="144205"/>
                  </a:lnTo>
                  <a:lnTo>
                    <a:pt x="229772" y="205885"/>
                  </a:lnTo>
                  <a:lnTo>
                    <a:pt x="261222" y="257361"/>
                  </a:lnTo>
                  <a:lnTo>
                    <a:pt x="280867" y="309684"/>
                  </a:lnTo>
                  <a:lnTo>
                    <a:pt x="301153" y="373145"/>
                  </a:lnTo>
                  <a:lnTo>
                    <a:pt x="311148" y="434044"/>
                  </a:lnTo>
                  <a:lnTo>
                    <a:pt x="313487" y="480844"/>
                  </a:lnTo>
                  <a:lnTo>
                    <a:pt x="314988" y="544292"/>
                  </a:lnTo>
                  <a:lnTo>
                    <a:pt x="315357" y="5621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553954" y="946073"/>
            <a:ext cx="1439678" cy="1192875"/>
            <a:chOff x="6553954" y="946073"/>
            <a:chExt cx="1439678" cy="1192875"/>
          </a:xfrm>
        </p:grpSpPr>
        <p:sp>
          <p:nvSpPr>
            <p:cNvPr id="25" name="Freeform 24"/>
            <p:cNvSpPr/>
            <p:nvPr/>
          </p:nvSpPr>
          <p:spPr>
            <a:xfrm>
              <a:off x="6776193" y="946073"/>
              <a:ext cx="93120" cy="493604"/>
            </a:xfrm>
            <a:custGeom>
              <a:avLst/>
              <a:gdLst/>
              <a:ahLst/>
              <a:cxnLst/>
              <a:rect l="0" t="0" r="0" b="0"/>
              <a:pathLst>
                <a:path w="93120" h="493604">
                  <a:moveTo>
                    <a:pt x="10852" y="0"/>
                  </a:moveTo>
                  <a:lnTo>
                    <a:pt x="0" y="59660"/>
                  </a:lnTo>
                  <a:lnTo>
                    <a:pt x="2051" y="115179"/>
                  </a:lnTo>
                  <a:lnTo>
                    <a:pt x="8463" y="157833"/>
                  </a:lnTo>
                  <a:lnTo>
                    <a:pt x="16392" y="202182"/>
                  </a:lnTo>
                  <a:lnTo>
                    <a:pt x="24994" y="247283"/>
                  </a:lnTo>
                  <a:lnTo>
                    <a:pt x="33895" y="291196"/>
                  </a:lnTo>
                  <a:lnTo>
                    <a:pt x="47472" y="350179"/>
                  </a:lnTo>
                  <a:lnTo>
                    <a:pt x="61143" y="404726"/>
                  </a:lnTo>
                  <a:lnTo>
                    <a:pt x="79411" y="460812"/>
                  </a:lnTo>
                  <a:lnTo>
                    <a:pt x="93119" y="4936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553954" y="1439676"/>
              <a:ext cx="630716" cy="27424"/>
            </a:xfrm>
            <a:custGeom>
              <a:avLst/>
              <a:gdLst/>
              <a:ahLst/>
              <a:cxnLst/>
              <a:rect l="0" t="0" r="0" b="0"/>
              <a:pathLst>
                <a:path w="630716" h="27424">
                  <a:moveTo>
                    <a:pt x="0" y="0"/>
                  </a:moveTo>
                  <a:lnTo>
                    <a:pt x="45309" y="0"/>
                  </a:lnTo>
                  <a:lnTo>
                    <a:pt x="107542" y="0"/>
                  </a:lnTo>
                  <a:lnTo>
                    <a:pt x="162565" y="0"/>
                  </a:lnTo>
                  <a:lnTo>
                    <a:pt x="224382" y="7279"/>
                  </a:lnTo>
                  <a:lnTo>
                    <a:pt x="278923" y="11805"/>
                  </a:lnTo>
                  <a:lnTo>
                    <a:pt x="323539" y="12864"/>
                  </a:lnTo>
                  <a:lnTo>
                    <a:pt x="370792" y="13335"/>
                  </a:lnTo>
                  <a:lnTo>
                    <a:pt x="412106" y="13544"/>
                  </a:lnTo>
                  <a:lnTo>
                    <a:pt x="458906" y="13637"/>
                  </a:lnTo>
                  <a:lnTo>
                    <a:pt x="508651" y="13678"/>
                  </a:lnTo>
                  <a:lnTo>
                    <a:pt x="556152" y="13697"/>
                  </a:lnTo>
                  <a:lnTo>
                    <a:pt x="590467" y="17768"/>
                  </a:lnTo>
                  <a:lnTo>
                    <a:pt x="630715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745911" y="1576788"/>
              <a:ext cx="237992" cy="364995"/>
            </a:xfrm>
            <a:custGeom>
              <a:avLst/>
              <a:gdLst/>
              <a:ahLst/>
              <a:cxnLst/>
              <a:rect l="0" t="0" r="0" b="0"/>
              <a:pathLst>
                <a:path w="237992" h="364995">
                  <a:moveTo>
                    <a:pt x="68556" y="0"/>
                  </a:moveTo>
                  <a:lnTo>
                    <a:pt x="97671" y="0"/>
                  </a:lnTo>
                  <a:lnTo>
                    <a:pt x="137614" y="14558"/>
                  </a:lnTo>
                  <a:lnTo>
                    <a:pt x="178393" y="38168"/>
                  </a:lnTo>
                  <a:lnTo>
                    <a:pt x="197609" y="63683"/>
                  </a:lnTo>
                  <a:lnTo>
                    <a:pt x="204866" y="79019"/>
                  </a:lnTo>
                  <a:lnTo>
                    <a:pt x="206657" y="93813"/>
                  </a:lnTo>
                  <a:lnTo>
                    <a:pt x="200522" y="122438"/>
                  </a:lnTo>
                  <a:lnTo>
                    <a:pt x="179514" y="146333"/>
                  </a:lnTo>
                  <a:lnTo>
                    <a:pt x="123651" y="186500"/>
                  </a:lnTo>
                  <a:lnTo>
                    <a:pt x="82342" y="207267"/>
                  </a:lnTo>
                  <a:lnTo>
                    <a:pt x="71653" y="206734"/>
                  </a:lnTo>
                  <a:lnTo>
                    <a:pt x="63004" y="201808"/>
                  </a:lnTo>
                  <a:lnTo>
                    <a:pt x="55713" y="193954"/>
                  </a:lnTo>
                  <a:lnTo>
                    <a:pt x="56947" y="185671"/>
                  </a:lnTo>
                  <a:lnTo>
                    <a:pt x="74569" y="168342"/>
                  </a:lnTo>
                  <a:lnTo>
                    <a:pt x="87799" y="164026"/>
                  </a:lnTo>
                  <a:lnTo>
                    <a:pt x="118750" y="163293"/>
                  </a:lnTo>
                  <a:lnTo>
                    <a:pt x="170435" y="178724"/>
                  </a:lnTo>
                  <a:lnTo>
                    <a:pt x="217065" y="209873"/>
                  </a:lnTo>
                  <a:lnTo>
                    <a:pt x="233585" y="239022"/>
                  </a:lnTo>
                  <a:lnTo>
                    <a:pt x="237991" y="255326"/>
                  </a:lnTo>
                  <a:lnTo>
                    <a:pt x="237881" y="269243"/>
                  </a:lnTo>
                  <a:lnTo>
                    <a:pt x="229634" y="292831"/>
                  </a:lnTo>
                  <a:lnTo>
                    <a:pt x="200580" y="323241"/>
                  </a:lnTo>
                  <a:lnTo>
                    <a:pt x="163027" y="351548"/>
                  </a:lnTo>
                  <a:lnTo>
                    <a:pt x="132380" y="361912"/>
                  </a:lnTo>
                  <a:lnTo>
                    <a:pt x="99970" y="364994"/>
                  </a:lnTo>
                  <a:lnTo>
                    <a:pt x="41922" y="354560"/>
                  </a:lnTo>
                  <a:lnTo>
                    <a:pt x="18632" y="346492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266937" y="1645344"/>
              <a:ext cx="13712" cy="13712"/>
            </a:xfrm>
            <a:custGeom>
              <a:avLst/>
              <a:gdLst/>
              <a:ahLst/>
              <a:cxnLst/>
              <a:rect l="0" t="0" r="0" b="0"/>
              <a:pathLst>
                <a:path w="13712" h="13712">
                  <a:moveTo>
                    <a:pt x="13711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596005" y="1110607"/>
              <a:ext cx="331614" cy="349313"/>
            </a:xfrm>
            <a:custGeom>
              <a:avLst/>
              <a:gdLst/>
              <a:ahLst/>
              <a:cxnLst/>
              <a:rect l="0" t="0" r="0" b="0"/>
              <a:pathLst>
                <a:path w="331614" h="349313">
                  <a:moveTo>
                    <a:pt x="0" y="0"/>
                  </a:moveTo>
                  <a:lnTo>
                    <a:pt x="43673" y="0"/>
                  </a:lnTo>
                  <a:lnTo>
                    <a:pt x="85427" y="4063"/>
                  </a:lnTo>
                  <a:lnTo>
                    <a:pt x="143635" y="14915"/>
                  </a:lnTo>
                  <a:lnTo>
                    <a:pt x="189828" y="31842"/>
                  </a:lnTo>
                  <a:lnTo>
                    <a:pt x="204248" y="39510"/>
                  </a:lnTo>
                  <a:lnTo>
                    <a:pt x="210816" y="50715"/>
                  </a:lnTo>
                  <a:lnTo>
                    <a:pt x="212147" y="64280"/>
                  </a:lnTo>
                  <a:lnTo>
                    <a:pt x="209988" y="79416"/>
                  </a:lnTo>
                  <a:lnTo>
                    <a:pt x="202454" y="92555"/>
                  </a:lnTo>
                  <a:lnTo>
                    <a:pt x="177833" y="115278"/>
                  </a:lnTo>
                  <a:lnTo>
                    <a:pt x="136990" y="137922"/>
                  </a:lnTo>
                  <a:lnTo>
                    <a:pt x="88664" y="147001"/>
                  </a:lnTo>
                  <a:lnTo>
                    <a:pt x="81961" y="145228"/>
                  </a:lnTo>
                  <a:lnTo>
                    <a:pt x="82064" y="140999"/>
                  </a:lnTo>
                  <a:lnTo>
                    <a:pt x="86702" y="135133"/>
                  </a:lnTo>
                  <a:lnTo>
                    <a:pt x="115067" y="119599"/>
                  </a:lnTo>
                  <a:lnTo>
                    <a:pt x="166975" y="119905"/>
                  </a:lnTo>
                  <a:lnTo>
                    <a:pt x="216040" y="129644"/>
                  </a:lnTo>
                  <a:lnTo>
                    <a:pt x="252245" y="149457"/>
                  </a:lnTo>
                  <a:lnTo>
                    <a:pt x="296827" y="181904"/>
                  </a:lnTo>
                  <a:lnTo>
                    <a:pt x="318802" y="211357"/>
                  </a:lnTo>
                  <a:lnTo>
                    <a:pt x="326795" y="227742"/>
                  </a:lnTo>
                  <a:lnTo>
                    <a:pt x="331613" y="262199"/>
                  </a:lnTo>
                  <a:lnTo>
                    <a:pt x="330765" y="279918"/>
                  </a:lnTo>
                  <a:lnTo>
                    <a:pt x="324106" y="294778"/>
                  </a:lnTo>
                  <a:lnTo>
                    <a:pt x="300456" y="319415"/>
                  </a:lnTo>
                  <a:lnTo>
                    <a:pt x="269633" y="332396"/>
                  </a:lnTo>
                  <a:lnTo>
                    <a:pt x="218020" y="343766"/>
                  </a:lnTo>
                  <a:lnTo>
                    <a:pt x="183736" y="349312"/>
                  </a:lnTo>
                  <a:lnTo>
                    <a:pt x="132612" y="344522"/>
                  </a:lnTo>
                  <a:lnTo>
                    <a:pt x="109691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486316" y="1549366"/>
              <a:ext cx="507316" cy="41134"/>
            </a:xfrm>
            <a:custGeom>
              <a:avLst/>
              <a:gdLst/>
              <a:ahLst/>
              <a:cxnLst/>
              <a:rect l="0" t="0" r="0" b="0"/>
              <a:pathLst>
                <a:path w="507316" h="41134">
                  <a:moveTo>
                    <a:pt x="0" y="0"/>
                  </a:moveTo>
                  <a:lnTo>
                    <a:pt x="43672" y="7279"/>
                  </a:lnTo>
                  <a:lnTo>
                    <a:pt x="89489" y="10852"/>
                  </a:lnTo>
                  <a:lnTo>
                    <a:pt x="137274" y="12440"/>
                  </a:lnTo>
                  <a:lnTo>
                    <a:pt x="178825" y="13146"/>
                  </a:lnTo>
                  <a:lnTo>
                    <a:pt x="225731" y="13460"/>
                  </a:lnTo>
                  <a:lnTo>
                    <a:pt x="274000" y="13599"/>
                  </a:lnTo>
                  <a:lnTo>
                    <a:pt x="336958" y="13678"/>
                  </a:lnTo>
                  <a:lnTo>
                    <a:pt x="400131" y="15225"/>
                  </a:lnTo>
                  <a:lnTo>
                    <a:pt x="449149" y="24654"/>
                  </a:lnTo>
                  <a:lnTo>
                    <a:pt x="507315" y="411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760540" y="1741323"/>
              <a:ext cx="27424" cy="397625"/>
            </a:xfrm>
            <a:custGeom>
              <a:avLst/>
              <a:gdLst/>
              <a:ahLst/>
              <a:cxnLst/>
              <a:rect l="0" t="0" r="0" b="0"/>
              <a:pathLst>
                <a:path w="27424" h="397625">
                  <a:moveTo>
                    <a:pt x="27423" y="0"/>
                  </a:moveTo>
                  <a:lnTo>
                    <a:pt x="17999" y="35886"/>
                  </a:lnTo>
                  <a:lnTo>
                    <a:pt x="13458" y="89006"/>
                  </a:lnTo>
                  <a:lnTo>
                    <a:pt x="4665" y="136569"/>
                  </a:lnTo>
                  <a:lnTo>
                    <a:pt x="1382" y="190103"/>
                  </a:lnTo>
                  <a:lnTo>
                    <a:pt x="410" y="253531"/>
                  </a:lnTo>
                  <a:lnTo>
                    <a:pt x="182" y="298035"/>
                  </a:lnTo>
                  <a:lnTo>
                    <a:pt x="55" y="358637"/>
                  </a:lnTo>
                  <a:lnTo>
                    <a:pt x="0" y="3976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99299" y="1243788"/>
            <a:ext cx="1357409" cy="865498"/>
            <a:chOff x="8199299" y="1243788"/>
            <a:chExt cx="1357409" cy="865498"/>
          </a:xfrm>
        </p:grpSpPr>
        <p:sp>
          <p:nvSpPr>
            <p:cNvPr id="33" name="Freeform 32"/>
            <p:cNvSpPr/>
            <p:nvPr/>
          </p:nvSpPr>
          <p:spPr>
            <a:xfrm>
              <a:off x="8199299" y="1576788"/>
              <a:ext cx="178246" cy="13712"/>
            </a:xfrm>
            <a:custGeom>
              <a:avLst/>
              <a:gdLst/>
              <a:ahLst/>
              <a:cxnLst/>
              <a:rect l="0" t="0" r="0" b="0"/>
              <a:pathLst>
                <a:path w="178246" h="13712">
                  <a:moveTo>
                    <a:pt x="0" y="13711"/>
                  </a:moveTo>
                  <a:lnTo>
                    <a:pt x="48807" y="2859"/>
                  </a:lnTo>
                  <a:lnTo>
                    <a:pt x="98251" y="847"/>
                  </a:lnTo>
                  <a:lnTo>
                    <a:pt x="143370" y="251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213010" y="1686478"/>
              <a:ext cx="178246" cy="1"/>
            </a:xfrm>
            <a:custGeom>
              <a:avLst/>
              <a:gdLst/>
              <a:ahLst/>
              <a:cxnLst/>
              <a:rect l="0" t="0" r="0" b="0"/>
              <a:pathLst>
                <a:path w="178246" h="1">
                  <a:moveTo>
                    <a:pt x="0" y="0"/>
                  </a:moveTo>
                  <a:lnTo>
                    <a:pt x="53208" y="0"/>
                  </a:lnTo>
                  <a:lnTo>
                    <a:pt x="105988" y="0"/>
                  </a:lnTo>
                  <a:lnTo>
                    <a:pt x="162166" y="0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8651768" y="1243788"/>
              <a:ext cx="258048" cy="352574"/>
            </a:xfrm>
            <a:custGeom>
              <a:avLst/>
              <a:gdLst/>
              <a:ahLst/>
              <a:cxnLst/>
              <a:rect l="0" t="0" r="0" b="0"/>
              <a:pathLst>
                <a:path w="258048" h="352574">
                  <a:moveTo>
                    <a:pt x="41134" y="17643"/>
                  </a:moveTo>
                  <a:lnTo>
                    <a:pt x="62970" y="3085"/>
                  </a:lnTo>
                  <a:lnTo>
                    <a:pt x="94003" y="0"/>
                  </a:lnTo>
                  <a:lnTo>
                    <a:pt x="130140" y="5231"/>
                  </a:lnTo>
                  <a:lnTo>
                    <a:pt x="174657" y="25306"/>
                  </a:lnTo>
                  <a:lnTo>
                    <a:pt x="197471" y="41869"/>
                  </a:lnTo>
                  <a:lnTo>
                    <a:pt x="203250" y="52075"/>
                  </a:lnTo>
                  <a:lnTo>
                    <a:pt x="205609" y="75603"/>
                  </a:lnTo>
                  <a:lnTo>
                    <a:pt x="197517" y="97232"/>
                  </a:lnTo>
                  <a:lnTo>
                    <a:pt x="167495" y="135944"/>
                  </a:lnTo>
                  <a:lnTo>
                    <a:pt x="119369" y="163739"/>
                  </a:lnTo>
                  <a:lnTo>
                    <a:pt x="64146" y="183993"/>
                  </a:lnTo>
                  <a:lnTo>
                    <a:pt x="54951" y="184911"/>
                  </a:lnTo>
                  <a:lnTo>
                    <a:pt x="51869" y="182476"/>
                  </a:lnTo>
                  <a:lnTo>
                    <a:pt x="52861" y="177806"/>
                  </a:lnTo>
                  <a:lnTo>
                    <a:pt x="74276" y="168554"/>
                  </a:lnTo>
                  <a:lnTo>
                    <a:pt x="107662" y="162411"/>
                  </a:lnTo>
                  <a:lnTo>
                    <a:pt x="160717" y="169042"/>
                  </a:lnTo>
                  <a:lnTo>
                    <a:pt x="213509" y="191150"/>
                  </a:lnTo>
                  <a:lnTo>
                    <a:pt x="244193" y="213587"/>
                  </a:lnTo>
                  <a:lnTo>
                    <a:pt x="252680" y="227493"/>
                  </a:lnTo>
                  <a:lnTo>
                    <a:pt x="258047" y="259193"/>
                  </a:lnTo>
                  <a:lnTo>
                    <a:pt x="251292" y="285470"/>
                  </a:lnTo>
                  <a:lnTo>
                    <a:pt x="245225" y="296743"/>
                  </a:lnTo>
                  <a:lnTo>
                    <a:pt x="222233" y="313331"/>
                  </a:lnTo>
                  <a:lnTo>
                    <a:pt x="175029" y="331235"/>
                  </a:lnTo>
                  <a:lnTo>
                    <a:pt x="122448" y="346188"/>
                  </a:lnTo>
                  <a:lnTo>
                    <a:pt x="86414" y="352573"/>
                  </a:lnTo>
                  <a:lnTo>
                    <a:pt x="25816" y="348321"/>
                  </a:lnTo>
                  <a:lnTo>
                    <a:pt x="0" y="346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8500945" y="1633706"/>
              <a:ext cx="411337" cy="25350"/>
            </a:xfrm>
            <a:custGeom>
              <a:avLst/>
              <a:gdLst/>
              <a:ahLst/>
              <a:cxnLst/>
              <a:rect l="0" t="0" r="0" b="0"/>
              <a:pathLst>
                <a:path w="411337" h="25350">
                  <a:moveTo>
                    <a:pt x="0" y="25349"/>
                  </a:moveTo>
                  <a:lnTo>
                    <a:pt x="48807" y="14497"/>
                  </a:lnTo>
                  <a:lnTo>
                    <a:pt x="102314" y="8423"/>
                  </a:lnTo>
                  <a:lnTo>
                    <a:pt x="144499" y="2592"/>
                  </a:lnTo>
                  <a:lnTo>
                    <a:pt x="188638" y="0"/>
                  </a:lnTo>
                  <a:lnTo>
                    <a:pt x="233646" y="2911"/>
                  </a:lnTo>
                  <a:lnTo>
                    <a:pt x="277518" y="7760"/>
                  </a:lnTo>
                  <a:lnTo>
                    <a:pt x="336477" y="12012"/>
                  </a:lnTo>
                  <a:lnTo>
                    <a:pt x="394744" y="22263"/>
                  </a:lnTo>
                  <a:lnTo>
                    <a:pt x="411336" y="253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8514656" y="1727611"/>
              <a:ext cx="343770" cy="381675"/>
            </a:xfrm>
            <a:custGeom>
              <a:avLst/>
              <a:gdLst/>
              <a:ahLst/>
              <a:cxnLst/>
              <a:rect l="0" t="0" r="0" b="0"/>
              <a:pathLst>
                <a:path w="343770" h="381675">
                  <a:moveTo>
                    <a:pt x="205668" y="0"/>
                  </a:moveTo>
                  <a:lnTo>
                    <a:pt x="234784" y="0"/>
                  </a:lnTo>
                  <a:lnTo>
                    <a:pt x="274725" y="14558"/>
                  </a:lnTo>
                  <a:lnTo>
                    <a:pt x="315507" y="38168"/>
                  </a:lnTo>
                  <a:lnTo>
                    <a:pt x="334722" y="59621"/>
                  </a:lnTo>
                  <a:lnTo>
                    <a:pt x="341979" y="71740"/>
                  </a:lnTo>
                  <a:lnTo>
                    <a:pt x="343769" y="82867"/>
                  </a:lnTo>
                  <a:lnTo>
                    <a:pt x="341917" y="93331"/>
                  </a:lnTo>
                  <a:lnTo>
                    <a:pt x="331732" y="113084"/>
                  </a:lnTo>
                  <a:lnTo>
                    <a:pt x="317049" y="132019"/>
                  </a:lnTo>
                  <a:lnTo>
                    <a:pt x="262427" y="167478"/>
                  </a:lnTo>
                  <a:lnTo>
                    <a:pt x="218423" y="184027"/>
                  </a:lnTo>
                  <a:lnTo>
                    <a:pt x="184930" y="188433"/>
                  </a:lnTo>
                  <a:lnTo>
                    <a:pt x="175085" y="185037"/>
                  </a:lnTo>
                  <a:lnTo>
                    <a:pt x="170045" y="178203"/>
                  </a:lnTo>
                  <a:lnTo>
                    <a:pt x="168208" y="169077"/>
                  </a:lnTo>
                  <a:lnTo>
                    <a:pt x="173077" y="162992"/>
                  </a:lnTo>
                  <a:lnTo>
                    <a:pt x="194738" y="156232"/>
                  </a:lnTo>
                  <a:lnTo>
                    <a:pt x="220615" y="161352"/>
                  </a:lnTo>
                  <a:lnTo>
                    <a:pt x="247351" y="175308"/>
                  </a:lnTo>
                  <a:lnTo>
                    <a:pt x="297692" y="221508"/>
                  </a:lnTo>
                  <a:lnTo>
                    <a:pt x="308151" y="234510"/>
                  </a:lnTo>
                  <a:lnTo>
                    <a:pt x="315710" y="265206"/>
                  </a:lnTo>
                  <a:lnTo>
                    <a:pt x="315593" y="281924"/>
                  </a:lnTo>
                  <a:lnTo>
                    <a:pt x="310944" y="296115"/>
                  </a:lnTo>
                  <a:lnTo>
                    <a:pt x="293591" y="320009"/>
                  </a:lnTo>
                  <a:lnTo>
                    <a:pt x="245210" y="358652"/>
                  </a:lnTo>
                  <a:lnTo>
                    <a:pt x="203673" y="375752"/>
                  </a:lnTo>
                  <a:lnTo>
                    <a:pt x="151925" y="381496"/>
                  </a:lnTo>
                  <a:lnTo>
                    <a:pt x="92073" y="381674"/>
                  </a:lnTo>
                  <a:lnTo>
                    <a:pt x="33421" y="372920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9076815" y="1717606"/>
              <a:ext cx="205669" cy="23718"/>
            </a:xfrm>
            <a:custGeom>
              <a:avLst/>
              <a:gdLst/>
              <a:ahLst/>
              <a:cxnLst/>
              <a:rect l="0" t="0" r="0" b="0"/>
              <a:pathLst>
                <a:path w="205669" h="23718">
                  <a:moveTo>
                    <a:pt x="0" y="23717"/>
                  </a:moveTo>
                  <a:lnTo>
                    <a:pt x="48808" y="8802"/>
                  </a:lnTo>
                  <a:lnTo>
                    <a:pt x="98252" y="0"/>
                  </a:lnTo>
                  <a:lnTo>
                    <a:pt x="147434" y="1455"/>
                  </a:lnTo>
                  <a:lnTo>
                    <a:pt x="205668" y="100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9035682" y="1837301"/>
              <a:ext cx="274224" cy="13712"/>
            </a:xfrm>
            <a:custGeom>
              <a:avLst/>
              <a:gdLst/>
              <a:ahLst/>
              <a:cxnLst/>
              <a:rect l="0" t="0" r="0" b="0"/>
              <a:pathLst>
                <a:path w="274224" h="13712">
                  <a:moveTo>
                    <a:pt x="0" y="13711"/>
                  </a:moveTo>
                  <a:lnTo>
                    <a:pt x="45309" y="4288"/>
                  </a:lnTo>
                  <a:lnTo>
                    <a:pt x="102970" y="1271"/>
                  </a:lnTo>
                  <a:lnTo>
                    <a:pt x="159327" y="377"/>
                  </a:lnTo>
                  <a:lnTo>
                    <a:pt x="213096" y="112"/>
                  </a:lnTo>
                  <a:lnTo>
                    <a:pt x="2742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9488151" y="1521943"/>
              <a:ext cx="68557" cy="493605"/>
            </a:xfrm>
            <a:custGeom>
              <a:avLst/>
              <a:gdLst/>
              <a:ahLst/>
              <a:cxnLst/>
              <a:rect l="0" t="0" r="0" b="0"/>
              <a:pathLst>
                <a:path w="68557" h="493605">
                  <a:moveTo>
                    <a:pt x="68556" y="0"/>
                  </a:moveTo>
                  <a:lnTo>
                    <a:pt x="57704" y="48808"/>
                  </a:lnTo>
                  <a:lnTo>
                    <a:pt x="51629" y="102315"/>
                  </a:lnTo>
                  <a:lnTo>
                    <a:pt x="44244" y="162350"/>
                  </a:lnTo>
                  <a:lnTo>
                    <a:pt x="37993" y="214670"/>
                  </a:lnTo>
                  <a:lnTo>
                    <a:pt x="30554" y="263180"/>
                  </a:lnTo>
                  <a:lnTo>
                    <a:pt x="28350" y="320211"/>
                  </a:lnTo>
                  <a:lnTo>
                    <a:pt x="23635" y="377227"/>
                  </a:lnTo>
                  <a:lnTo>
                    <a:pt x="12589" y="427129"/>
                  </a:lnTo>
                  <a:lnTo>
                    <a:pt x="3731" y="468321"/>
                  </a:lnTo>
                  <a:lnTo>
                    <a:pt x="0" y="4936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400378" y="3496356"/>
            <a:ext cx="1329987" cy="553088"/>
            <a:chOff x="3400378" y="3496356"/>
            <a:chExt cx="1329987" cy="553088"/>
          </a:xfrm>
        </p:grpSpPr>
        <p:sp>
          <p:nvSpPr>
            <p:cNvPr id="42" name="Freeform 41"/>
            <p:cNvSpPr/>
            <p:nvPr/>
          </p:nvSpPr>
          <p:spPr>
            <a:xfrm>
              <a:off x="3400378" y="3526814"/>
              <a:ext cx="349574" cy="522630"/>
            </a:xfrm>
            <a:custGeom>
              <a:avLst/>
              <a:gdLst/>
              <a:ahLst/>
              <a:cxnLst/>
              <a:rect l="0" t="0" r="0" b="0"/>
              <a:pathLst>
                <a:path w="349574" h="522630">
                  <a:moveTo>
                    <a:pt x="150823" y="38098"/>
                  </a:moveTo>
                  <a:lnTo>
                    <a:pt x="174239" y="17729"/>
                  </a:lnTo>
                  <a:lnTo>
                    <a:pt x="196270" y="7209"/>
                  </a:lnTo>
                  <a:lnTo>
                    <a:pt x="241647" y="0"/>
                  </a:lnTo>
                  <a:lnTo>
                    <a:pt x="293687" y="5143"/>
                  </a:lnTo>
                  <a:lnTo>
                    <a:pt x="321468" y="16342"/>
                  </a:lnTo>
                  <a:lnTo>
                    <a:pt x="333143" y="23594"/>
                  </a:lnTo>
                  <a:lnTo>
                    <a:pt x="340925" y="36046"/>
                  </a:lnTo>
                  <a:lnTo>
                    <a:pt x="349573" y="70195"/>
                  </a:lnTo>
                  <a:lnTo>
                    <a:pt x="345291" y="98576"/>
                  </a:lnTo>
                  <a:lnTo>
                    <a:pt x="325750" y="131683"/>
                  </a:lnTo>
                  <a:lnTo>
                    <a:pt x="296601" y="160790"/>
                  </a:lnTo>
                  <a:lnTo>
                    <a:pt x="240325" y="207110"/>
                  </a:lnTo>
                  <a:lnTo>
                    <a:pt x="209899" y="225443"/>
                  </a:lnTo>
                  <a:lnTo>
                    <a:pt x="180126" y="231560"/>
                  </a:lnTo>
                  <a:lnTo>
                    <a:pt x="165788" y="231058"/>
                  </a:lnTo>
                  <a:lnTo>
                    <a:pt x="162323" y="227677"/>
                  </a:lnTo>
                  <a:lnTo>
                    <a:pt x="166107" y="222376"/>
                  </a:lnTo>
                  <a:lnTo>
                    <a:pt x="174724" y="215795"/>
                  </a:lnTo>
                  <a:lnTo>
                    <a:pt x="200548" y="208482"/>
                  </a:lnTo>
                  <a:lnTo>
                    <a:pt x="215966" y="206533"/>
                  </a:lnTo>
                  <a:lnTo>
                    <a:pt x="245284" y="212491"/>
                  </a:lnTo>
                  <a:lnTo>
                    <a:pt x="273550" y="226819"/>
                  </a:lnTo>
                  <a:lnTo>
                    <a:pt x="312111" y="260581"/>
                  </a:lnTo>
                  <a:lnTo>
                    <a:pt x="328134" y="286279"/>
                  </a:lnTo>
                  <a:lnTo>
                    <a:pt x="329969" y="301054"/>
                  </a:lnTo>
                  <a:lnTo>
                    <a:pt x="323883" y="333721"/>
                  </a:lnTo>
                  <a:lnTo>
                    <a:pt x="296047" y="386372"/>
                  </a:lnTo>
                  <a:lnTo>
                    <a:pt x="236416" y="447148"/>
                  </a:lnTo>
                  <a:lnTo>
                    <a:pt x="214763" y="465176"/>
                  </a:lnTo>
                  <a:lnTo>
                    <a:pt x="163623" y="493226"/>
                  </a:lnTo>
                  <a:lnTo>
                    <a:pt x="133660" y="508508"/>
                  </a:lnTo>
                  <a:lnTo>
                    <a:pt x="75489" y="522629"/>
                  </a:lnTo>
                  <a:lnTo>
                    <a:pt x="16717" y="519358"/>
                  </a:lnTo>
                  <a:lnTo>
                    <a:pt x="0" y="5179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733010" y="3582639"/>
              <a:ext cx="259635" cy="392264"/>
            </a:xfrm>
            <a:custGeom>
              <a:avLst/>
              <a:gdLst/>
              <a:ahLst/>
              <a:cxnLst/>
              <a:rect l="0" t="0" r="0" b="0"/>
              <a:pathLst>
                <a:path w="259635" h="392264">
                  <a:moveTo>
                    <a:pt x="92415" y="64541"/>
                  </a:moveTo>
                  <a:lnTo>
                    <a:pt x="81469" y="111373"/>
                  </a:lnTo>
                  <a:lnTo>
                    <a:pt x="73331" y="155434"/>
                  </a:lnTo>
                  <a:lnTo>
                    <a:pt x="60184" y="209795"/>
                  </a:lnTo>
                  <a:lnTo>
                    <a:pt x="43617" y="272155"/>
                  </a:lnTo>
                  <a:lnTo>
                    <a:pt x="40885" y="329862"/>
                  </a:lnTo>
                  <a:lnTo>
                    <a:pt x="45645" y="362230"/>
                  </a:lnTo>
                  <a:lnTo>
                    <a:pt x="53618" y="374213"/>
                  </a:lnTo>
                  <a:lnTo>
                    <a:pt x="78726" y="391591"/>
                  </a:lnTo>
                  <a:lnTo>
                    <a:pt x="92430" y="392263"/>
                  </a:lnTo>
                  <a:lnTo>
                    <a:pt x="119844" y="380823"/>
                  </a:lnTo>
                  <a:lnTo>
                    <a:pt x="160973" y="341409"/>
                  </a:lnTo>
                  <a:lnTo>
                    <a:pt x="202105" y="283857"/>
                  </a:lnTo>
                  <a:lnTo>
                    <a:pt x="225465" y="240727"/>
                  </a:lnTo>
                  <a:lnTo>
                    <a:pt x="244480" y="196167"/>
                  </a:lnTo>
                  <a:lnTo>
                    <a:pt x="258009" y="150971"/>
                  </a:lnTo>
                  <a:lnTo>
                    <a:pt x="259634" y="89981"/>
                  </a:lnTo>
                  <a:lnTo>
                    <a:pt x="250466" y="40593"/>
                  </a:lnTo>
                  <a:lnTo>
                    <a:pt x="230822" y="4293"/>
                  </a:lnTo>
                  <a:lnTo>
                    <a:pt x="219726" y="0"/>
                  </a:lnTo>
                  <a:lnTo>
                    <a:pt x="191147" y="3355"/>
                  </a:lnTo>
                  <a:lnTo>
                    <a:pt x="133518" y="36932"/>
                  </a:lnTo>
                  <a:lnTo>
                    <a:pt x="78641" y="91926"/>
                  </a:lnTo>
                  <a:lnTo>
                    <a:pt x="38461" y="146800"/>
                  </a:lnTo>
                  <a:lnTo>
                    <a:pt x="8462" y="201651"/>
                  </a:lnTo>
                  <a:lnTo>
                    <a:pt x="0" y="264622"/>
                  </a:lnTo>
                  <a:lnTo>
                    <a:pt x="6145" y="310891"/>
                  </a:lnTo>
                  <a:lnTo>
                    <a:pt x="18611" y="359451"/>
                  </a:lnTo>
                  <a:lnTo>
                    <a:pt x="23859" y="3798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006437" y="3635987"/>
              <a:ext cx="193875" cy="338941"/>
            </a:xfrm>
            <a:custGeom>
              <a:avLst/>
              <a:gdLst/>
              <a:ahLst/>
              <a:cxnLst/>
              <a:rect l="0" t="0" r="0" b="0"/>
              <a:pathLst>
                <a:path w="193875" h="338941">
                  <a:moveTo>
                    <a:pt x="93212" y="11193"/>
                  </a:moveTo>
                  <a:lnTo>
                    <a:pt x="78655" y="25750"/>
                  </a:lnTo>
                  <a:lnTo>
                    <a:pt x="47962" y="87759"/>
                  </a:lnTo>
                  <a:lnTo>
                    <a:pt x="25649" y="147179"/>
                  </a:lnTo>
                  <a:lnTo>
                    <a:pt x="6571" y="202927"/>
                  </a:lnTo>
                  <a:lnTo>
                    <a:pt x="0" y="258775"/>
                  </a:lnTo>
                  <a:lnTo>
                    <a:pt x="5332" y="309007"/>
                  </a:lnTo>
                  <a:lnTo>
                    <a:pt x="13297" y="320949"/>
                  </a:lnTo>
                  <a:lnTo>
                    <a:pt x="38397" y="338280"/>
                  </a:lnTo>
                  <a:lnTo>
                    <a:pt x="52098" y="338940"/>
                  </a:lnTo>
                  <a:lnTo>
                    <a:pt x="79510" y="327486"/>
                  </a:lnTo>
                  <a:lnTo>
                    <a:pt x="98802" y="307161"/>
                  </a:lnTo>
                  <a:lnTo>
                    <a:pt x="138129" y="252959"/>
                  </a:lnTo>
                  <a:lnTo>
                    <a:pt x="164772" y="194029"/>
                  </a:lnTo>
                  <a:lnTo>
                    <a:pt x="186018" y="135954"/>
                  </a:lnTo>
                  <a:lnTo>
                    <a:pt x="193874" y="98635"/>
                  </a:lnTo>
                  <a:lnTo>
                    <a:pt x="189732" y="44888"/>
                  </a:lnTo>
                  <a:lnTo>
                    <a:pt x="182829" y="13981"/>
                  </a:lnTo>
                  <a:lnTo>
                    <a:pt x="174286" y="5434"/>
                  </a:lnTo>
                  <a:lnTo>
                    <a:pt x="162496" y="1260"/>
                  </a:lnTo>
                  <a:lnTo>
                    <a:pt x="148542" y="0"/>
                  </a:lnTo>
                  <a:lnTo>
                    <a:pt x="124913" y="6726"/>
                  </a:lnTo>
                  <a:lnTo>
                    <a:pt x="102731" y="22919"/>
                  </a:lnTo>
                  <a:lnTo>
                    <a:pt x="66071" y="67819"/>
                  </a:lnTo>
                  <a:lnTo>
                    <a:pt x="38281" y="127165"/>
                  </a:lnTo>
                  <a:lnTo>
                    <a:pt x="27347" y="186334"/>
                  </a:lnTo>
                  <a:lnTo>
                    <a:pt x="24656" y="2031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373873" y="3523779"/>
              <a:ext cx="13713" cy="13712"/>
            </a:xfrm>
            <a:custGeom>
              <a:avLst/>
              <a:gdLst/>
              <a:ahLst/>
              <a:cxnLst/>
              <a:rect l="0" t="0" r="0" b="0"/>
              <a:pathLst>
                <a:path w="13713" h="13712">
                  <a:moveTo>
                    <a:pt x="13712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387585" y="3893981"/>
              <a:ext cx="27423" cy="41135"/>
            </a:xfrm>
            <a:custGeom>
              <a:avLst/>
              <a:gdLst/>
              <a:ahLst/>
              <a:cxnLst/>
              <a:rect l="0" t="0" r="0" b="0"/>
              <a:pathLst>
                <a:path w="27423" h="41135">
                  <a:moveTo>
                    <a:pt x="27422" y="0"/>
                  </a:moveTo>
                  <a:lnTo>
                    <a:pt x="8576" y="20370"/>
                  </a:lnTo>
                  <a:lnTo>
                    <a:pt x="0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620675" y="3496356"/>
              <a:ext cx="109690" cy="397626"/>
            </a:xfrm>
            <a:custGeom>
              <a:avLst/>
              <a:gdLst/>
              <a:ahLst/>
              <a:cxnLst/>
              <a:rect l="0" t="0" r="0" b="0"/>
              <a:pathLst>
                <a:path w="109690" h="397626">
                  <a:moveTo>
                    <a:pt x="109689" y="0"/>
                  </a:moveTo>
                  <a:lnTo>
                    <a:pt x="98837" y="48808"/>
                  </a:lnTo>
                  <a:lnTo>
                    <a:pt x="89264" y="108498"/>
                  </a:lnTo>
                  <a:lnTo>
                    <a:pt x="77062" y="165028"/>
                  </a:lnTo>
                  <a:lnTo>
                    <a:pt x="56518" y="222742"/>
                  </a:lnTo>
                  <a:lnTo>
                    <a:pt x="38413" y="278437"/>
                  </a:lnTo>
                  <a:lnTo>
                    <a:pt x="18647" y="340904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414089" y="3331822"/>
            <a:ext cx="1329988" cy="850095"/>
            <a:chOff x="3414089" y="3331822"/>
            <a:chExt cx="1329988" cy="850095"/>
          </a:xfrm>
        </p:grpSpPr>
        <p:sp>
          <p:nvSpPr>
            <p:cNvPr id="49" name="Freeform 48"/>
            <p:cNvSpPr/>
            <p:nvPr/>
          </p:nvSpPr>
          <p:spPr>
            <a:xfrm>
              <a:off x="3564912" y="3331822"/>
              <a:ext cx="1110609" cy="589583"/>
            </a:xfrm>
            <a:custGeom>
              <a:avLst/>
              <a:gdLst/>
              <a:ahLst/>
              <a:cxnLst/>
              <a:rect l="0" t="0" r="0" b="0"/>
              <a:pathLst>
                <a:path w="1110609" h="589583">
                  <a:moveTo>
                    <a:pt x="0" y="0"/>
                  </a:moveTo>
                  <a:lnTo>
                    <a:pt x="59660" y="29830"/>
                  </a:lnTo>
                  <a:lnTo>
                    <a:pt x="121644" y="64461"/>
                  </a:lnTo>
                  <a:lnTo>
                    <a:pt x="179422" y="99119"/>
                  </a:lnTo>
                  <a:lnTo>
                    <a:pt x="228699" y="118576"/>
                  </a:lnTo>
                  <a:lnTo>
                    <a:pt x="291131" y="151675"/>
                  </a:lnTo>
                  <a:lnTo>
                    <a:pt x="343727" y="178498"/>
                  </a:lnTo>
                  <a:lnTo>
                    <a:pt x="401968" y="205743"/>
                  </a:lnTo>
                  <a:lnTo>
                    <a:pt x="463405" y="233112"/>
                  </a:lnTo>
                  <a:lnTo>
                    <a:pt x="524266" y="264582"/>
                  </a:lnTo>
                  <a:lnTo>
                    <a:pt x="586480" y="298789"/>
                  </a:lnTo>
                  <a:lnTo>
                    <a:pt x="647570" y="328222"/>
                  </a:lnTo>
                  <a:lnTo>
                    <a:pt x="709852" y="356240"/>
                  </a:lnTo>
                  <a:lnTo>
                    <a:pt x="762837" y="383839"/>
                  </a:lnTo>
                  <a:lnTo>
                    <a:pt x="811545" y="411314"/>
                  </a:lnTo>
                  <a:lnTo>
                    <a:pt x="864572" y="438752"/>
                  </a:lnTo>
                  <a:lnTo>
                    <a:pt x="914815" y="462116"/>
                  </a:lnTo>
                  <a:lnTo>
                    <a:pt x="954585" y="482750"/>
                  </a:lnTo>
                  <a:lnTo>
                    <a:pt x="1017274" y="525972"/>
                  </a:lnTo>
                  <a:lnTo>
                    <a:pt x="1076485" y="562234"/>
                  </a:lnTo>
                  <a:lnTo>
                    <a:pt x="1110608" y="5895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414089" y="3414089"/>
              <a:ext cx="1329988" cy="767828"/>
            </a:xfrm>
            <a:custGeom>
              <a:avLst/>
              <a:gdLst/>
              <a:ahLst/>
              <a:cxnLst/>
              <a:rect l="0" t="0" r="0" b="0"/>
              <a:pathLst>
                <a:path w="1329988" h="767828">
                  <a:moveTo>
                    <a:pt x="0" y="767827"/>
                  </a:moveTo>
                  <a:lnTo>
                    <a:pt x="46774" y="708613"/>
                  </a:lnTo>
                  <a:lnTo>
                    <a:pt x="102166" y="653585"/>
                  </a:lnTo>
                  <a:lnTo>
                    <a:pt x="156108" y="617008"/>
                  </a:lnTo>
                  <a:lnTo>
                    <a:pt x="217715" y="573163"/>
                  </a:lnTo>
                  <a:lnTo>
                    <a:pt x="267299" y="533935"/>
                  </a:lnTo>
                  <a:lnTo>
                    <a:pt x="320584" y="500645"/>
                  </a:lnTo>
                  <a:lnTo>
                    <a:pt x="374967" y="464205"/>
                  </a:lnTo>
                  <a:lnTo>
                    <a:pt x="436954" y="424462"/>
                  </a:lnTo>
                  <a:lnTo>
                    <a:pt x="496285" y="383740"/>
                  </a:lnTo>
                  <a:lnTo>
                    <a:pt x="559738" y="350008"/>
                  </a:lnTo>
                  <a:lnTo>
                    <a:pt x="604248" y="326187"/>
                  </a:lnTo>
                  <a:lnTo>
                    <a:pt x="647898" y="301890"/>
                  </a:lnTo>
                  <a:lnTo>
                    <a:pt x="708256" y="269557"/>
                  </a:lnTo>
                  <a:lnTo>
                    <a:pt x="751508" y="244727"/>
                  </a:lnTo>
                  <a:lnTo>
                    <a:pt x="796122" y="222520"/>
                  </a:lnTo>
                  <a:lnTo>
                    <a:pt x="839818" y="202493"/>
                  </a:lnTo>
                  <a:lnTo>
                    <a:pt x="900202" y="174089"/>
                  </a:lnTo>
                  <a:lnTo>
                    <a:pt x="943459" y="155578"/>
                  </a:lnTo>
                  <a:lnTo>
                    <a:pt x="1003360" y="135304"/>
                  </a:lnTo>
                  <a:lnTo>
                    <a:pt x="1059702" y="112370"/>
                  </a:lnTo>
                  <a:lnTo>
                    <a:pt x="1114991" y="86278"/>
                  </a:lnTo>
                  <a:lnTo>
                    <a:pt x="1162689" y="66528"/>
                  </a:lnTo>
                  <a:lnTo>
                    <a:pt x="1213046" y="43749"/>
                  </a:lnTo>
                  <a:lnTo>
                    <a:pt x="1266561" y="24981"/>
                  </a:lnTo>
                  <a:lnTo>
                    <a:pt x="132998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248637" y="4013490"/>
            <a:ext cx="3400379" cy="1074752"/>
            <a:chOff x="2248637" y="4013490"/>
            <a:chExt cx="3400379" cy="1074752"/>
          </a:xfrm>
        </p:grpSpPr>
        <p:sp>
          <p:nvSpPr>
            <p:cNvPr id="52" name="Freeform 51"/>
            <p:cNvSpPr/>
            <p:nvPr/>
          </p:nvSpPr>
          <p:spPr>
            <a:xfrm>
              <a:off x="2248637" y="4454129"/>
              <a:ext cx="324592" cy="634113"/>
            </a:xfrm>
            <a:custGeom>
              <a:avLst/>
              <a:gdLst/>
              <a:ahLst/>
              <a:cxnLst/>
              <a:rect l="0" t="0" r="0" b="0"/>
              <a:pathLst>
                <a:path w="324592" h="634113">
                  <a:moveTo>
                    <a:pt x="95978" y="111701"/>
                  </a:moveTo>
                  <a:lnTo>
                    <a:pt x="86556" y="160057"/>
                  </a:lnTo>
                  <a:lnTo>
                    <a:pt x="84173" y="209874"/>
                  </a:lnTo>
                  <a:lnTo>
                    <a:pt x="90111" y="268761"/>
                  </a:lnTo>
                  <a:lnTo>
                    <a:pt x="94240" y="322433"/>
                  </a:lnTo>
                  <a:lnTo>
                    <a:pt x="102742" y="376931"/>
                  </a:lnTo>
                  <a:lnTo>
                    <a:pt x="114910" y="431672"/>
                  </a:lnTo>
                  <a:lnTo>
                    <a:pt x="128164" y="493765"/>
                  </a:lnTo>
                  <a:lnTo>
                    <a:pt x="134461" y="553128"/>
                  </a:lnTo>
                  <a:lnTo>
                    <a:pt x="132298" y="562903"/>
                  </a:lnTo>
                  <a:lnTo>
                    <a:pt x="127808" y="566372"/>
                  </a:lnTo>
                  <a:lnTo>
                    <a:pt x="121769" y="565639"/>
                  </a:lnTo>
                  <a:lnTo>
                    <a:pt x="110996" y="544510"/>
                  </a:lnTo>
                  <a:lnTo>
                    <a:pt x="91666" y="483437"/>
                  </a:lnTo>
                  <a:lnTo>
                    <a:pt x="82382" y="442975"/>
                  </a:lnTo>
                  <a:lnTo>
                    <a:pt x="68590" y="380993"/>
                  </a:lnTo>
                  <a:lnTo>
                    <a:pt x="58917" y="329619"/>
                  </a:lnTo>
                  <a:lnTo>
                    <a:pt x="56655" y="289297"/>
                  </a:lnTo>
                  <a:lnTo>
                    <a:pt x="55649" y="235829"/>
                  </a:lnTo>
                  <a:lnTo>
                    <a:pt x="55202" y="180580"/>
                  </a:lnTo>
                  <a:lnTo>
                    <a:pt x="56527" y="130126"/>
                  </a:lnTo>
                  <a:lnTo>
                    <a:pt x="67362" y="74503"/>
                  </a:lnTo>
                  <a:lnTo>
                    <a:pt x="81229" y="38293"/>
                  </a:lnTo>
                  <a:lnTo>
                    <a:pt x="101611" y="14074"/>
                  </a:lnTo>
                  <a:lnTo>
                    <a:pt x="113444" y="5483"/>
                  </a:lnTo>
                  <a:lnTo>
                    <a:pt x="142843" y="0"/>
                  </a:lnTo>
                  <a:lnTo>
                    <a:pt x="159214" y="670"/>
                  </a:lnTo>
                  <a:lnTo>
                    <a:pt x="211370" y="23450"/>
                  </a:lnTo>
                  <a:lnTo>
                    <a:pt x="271966" y="81234"/>
                  </a:lnTo>
                  <a:lnTo>
                    <a:pt x="289979" y="104254"/>
                  </a:lnTo>
                  <a:lnTo>
                    <a:pt x="313956" y="164624"/>
                  </a:lnTo>
                  <a:lnTo>
                    <a:pt x="324591" y="211172"/>
                  </a:lnTo>
                  <a:lnTo>
                    <a:pt x="324032" y="250366"/>
                  </a:lnTo>
                  <a:lnTo>
                    <a:pt x="313627" y="303332"/>
                  </a:lnTo>
                  <a:lnTo>
                    <a:pt x="302909" y="350233"/>
                  </a:lnTo>
                  <a:lnTo>
                    <a:pt x="284247" y="410897"/>
                  </a:lnTo>
                  <a:lnTo>
                    <a:pt x="259420" y="467466"/>
                  </a:lnTo>
                  <a:lnTo>
                    <a:pt x="232767" y="518759"/>
                  </a:lnTo>
                  <a:lnTo>
                    <a:pt x="213141" y="547035"/>
                  </a:lnTo>
                  <a:lnTo>
                    <a:pt x="157280" y="599681"/>
                  </a:lnTo>
                  <a:lnTo>
                    <a:pt x="113973" y="627845"/>
                  </a:lnTo>
                  <a:lnTo>
                    <a:pt x="80108" y="634112"/>
                  </a:lnTo>
                  <a:lnTo>
                    <a:pt x="47791" y="630296"/>
                  </a:lnTo>
                  <a:lnTo>
                    <a:pt x="23272" y="618443"/>
                  </a:lnTo>
                  <a:lnTo>
                    <a:pt x="10343" y="607081"/>
                  </a:lnTo>
                  <a:lnTo>
                    <a:pt x="0" y="5915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553822" y="4614025"/>
              <a:ext cx="184910" cy="306573"/>
            </a:xfrm>
            <a:custGeom>
              <a:avLst/>
              <a:gdLst/>
              <a:ahLst/>
              <a:cxnLst/>
              <a:rect l="0" t="0" r="0" b="0"/>
              <a:pathLst>
                <a:path w="184910" h="306573">
                  <a:moveTo>
                    <a:pt x="78729" y="253452"/>
                  </a:moveTo>
                  <a:lnTo>
                    <a:pt x="71450" y="275288"/>
                  </a:lnTo>
                  <a:lnTo>
                    <a:pt x="72353" y="284767"/>
                  </a:lnTo>
                  <a:lnTo>
                    <a:pt x="81481" y="303425"/>
                  </a:lnTo>
                  <a:lnTo>
                    <a:pt x="89704" y="306572"/>
                  </a:lnTo>
                  <a:lnTo>
                    <a:pt x="111029" y="301944"/>
                  </a:lnTo>
                  <a:lnTo>
                    <a:pt x="131679" y="285668"/>
                  </a:lnTo>
                  <a:lnTo>
                    <a:pt x="149490" y="261676"/>
                  </a:lnTo>
                  <a:lnTo>
                    <a:pt x="168082" y="212385"/>
                  </a:lnTo>
                  <a:lnTo>
                    <a:pt x="181716" y="151738"/>
                  </a:lnTo>
                  <a:lnTo>
                    <a:pt x="184909" y="94497"/>
                  </a:lnTo>
                  <a:lnTo>
                    <a:pt x="175360" y="41988"/>
                  </a:lnTo>
                  <a:lnTo>
                    <a:pt x="161794" y="16770"/>
                  </a:lnTo>
                  <a:lnTo>
                    <a:pt x="150864" y="8826"/>
                  </a:lnTo>
                  <a:lnTo>
                    <a:pt x="122469" y="0"/>
                  </a:lnTo>
                  <a:lnTo>
                    <a:pt x="107889" y="3740"/>
                  </a:lnTo>
                  <a:lnTo>
                    <a:pt x="45103" y="55337"/>
                  </a:lnTo>
                  <a:lnTo>
                    <a:pt x="22892" y="91155"/>
                  </a:lnTo>
                  <a:lnTo>
                    <a:pt x="3262" y="147251"/>
                  </a:lnTo>
                  <a:lnTo>
                    <a:pt x="0" y="205396"/>
                  </a:lnTo>
                  <a:lnTo>
                    <a:pt x="4636" y="243266"/>
                  </a:lnTo>
                  <a:lnTo>
                    <a:pt x="19900" y="272284"/>
                  </a:lnTo>
                  <a:lnTo>
                    <a:pt x="30369" y="284288"/>
                  </a:lnTo>
                  <a:lnTo>
                    <a:pt x="43442" y="290767"/>
                  </a:lnTo>
                  <a:lnTo>
                    <a:pt x="100083" y="294282"/>
                  </a:lnTo>
                  <a:lnTo>
                    <a:pt x="133573" y="2945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868676" y="4510985"/>
              <a:ext cx="180678" cy="383915"/>
            </a:xfrm>
            <a:custGeom>
              <a:avLst/>
              <a:gdLst/>
              <a:ahLst/>
              <a:cxnLst/>
              <a:rect l="0" t="0" r="0" b="0"/>
              <a:pathLst>
                <a:path w="180678" h="383915">
                  <a:moveTo>
                    <a:pt x="147788" y="0"/>
                  </a:moveTo>
                  <a:lnTo>
                    <a:pt x="97627" y="12470"/>
                  </a:lnTo>
                  <a:lnTo>
                    <a:pt x="36609" y="51315"/>
                  </a:lnTo>
                  <a:lnTo>
                    <a:pt x="3802" y="78005"/>
                  </a:lnTo>
                  <a:lnTo>
                    <a:pt x="0" y="87043"/>
                  </a:lnTo>
                  <a:lnTo>
                    <a:pt x="512" y="96116"/>
                  </a:lnTo>
                  <a:lnTo>
                    <a:pt x="3900" y="105211"/>
                  </a:lnTo>
                  <a:lnTo>
                    <a:pt x="30505" y="132569"/>
                  </a:lnTo>
                  <a:lnTo>
                    <a:pt x="89864" y="169110"/>
                  </a:lnTo>
                  <a:lnTo>
                    <a:pt x="147180" y="205669"/>
                  </a:lnTo>
                  <a:lnTo>
                    <a:pt x="161094" y="214810"/>
                  </a:lnTo>
                  <a:lnTo>
                    <a:pt x="170370" y="226997"/>
                  </a:lnTo>
                  <a:lnTo>
                    <a:pt x="180677" y="256789"/>
                  </a:lnTo>
                  <a:lnTo>
                    <a:pt x="179200" y="300543"/>
                  </a:lnTo>
                  <a:lnTo>
                    <a:pt x="164796" y="328579"/>
                  </a:lnTo>
                  <a:lnTo>
                    <a:pt x="143160" y="353227"/>
                  </a:lnTo>
                  <a:lnTo>
                    <a:pt x="106807" y="374144"/>
                  </a:lnTo>
                  <a:lnTo>
                    <a:pt x="65521" y="3839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012691" y="4476181"/>
              <a:ext cx="881291" cy="445722"/>
            </a:xfrm>
            <a:custGeom>
              <a:avLst/>
              <a:gdLst/>
              <a:ahLst/>
              <a:cxnLst/>
              <a:rect l="0" t="0" r="0" b="0"/>
              <a:pathLst>
                <a:path w="881291" h="445722">
                  <a:moveTo>
                    <a:pt x="209441" y="89649"/>
                  </a:moveTo>
                  <a:lnTo>
                    <a:pt x="160634" y="119479"/>
                  </a:lnTo>
                  <a:lnTo>
                    <a:pt x="132904" y="137947"/>
                  </a:lnTo>
                  <a:lnTo>
                    <a:pt x="89861" y="193003"/>
                  </a:lnTo>
                  <a:lnTo>
                    <a:pt x="44808" y="255155"/>
                  </a:lnTo>
                  <a:lnTo>
                    <a:pt x="21518" y="299667"/>
                  </a:lnTo>
                  <a:lnTo>
                    <a:pt x="0" y="362024"/>
                  </a:lnTo>
                  <a:lnTo>
                    <a:pt x="285" y="411738"/>
                  </a:lnTo>
                  <a:lnTo>
                    <a:pt x="6018" y="424729"/>
                  </a:lnTo>
                  <a:lnTo>
                    <a:pt x="24576" y="443226"/>
                  </a:lnTo>
                  <a:lnTo>
                    <a:pt x="35923" y="445721"/>
                  </a:lnTo>
                  <a:lnTo>
                    <a:pt x="60719" y="440368"/>
                  </a:lnTo>
                  <a:lnTo>
                    <a:pt x="107653" y="412945"/>
                  </a:lnTo>
                  <a:lnTo>
                    <a:pt x="145596" y="375874"/>
                  </a:lnTo>
                  <a:lnTo>
                    <a:pt x="176136" y="321386"/>
                  </a:lnTo>
                  <a:lnTo>
                    <a:pt x="197203" y="271556"/>
                  </a:lnTo>
                  <a:lnTo>
                    <a:pt x="217970" y="213773"/>
                  </a:lnTo>
                  <a:lnTo>
                    <a:pt x="236743" y="158348"/>
                  </a:lnTo>
                  <a:lnTo>
                    <a:pt x="242904" y="139987"/>
                  </a:lnTo>
                  <a:lnTo>
                    <a:pt x="240564" y="147061"/>
                  </a:lnTo>
                  <a:lnTo>
                    <a:pt x="248541" y="199789"/>
                  </a:lnTo>
                  <a:lnTo>
                    <a:pt x="261991" y="249577"/>
                  </a:lnTo>
                  <a:lnTo>
                    <a:pt x="276469" y="279559"/>
                  </a:lnTo>
                  <a:lnTo>
                    <a:pt x="287643" y="287858"/>
                  </a:lnTo>
                  <a:lnTo>
                    <a:pt x="316309" y="293018"/>
                  </a:lnTo>
                  <a:lnTo>
                    <a:pt x="329437" y="289214"/>
                  </a:lnTo>
                  <a:lnTo>
                    <a:pt x="352149" y="272799"/>
                  </a:lnTo>
                  <a:lnTo>
                    <a:pt x="382067" y="223305"/>
                  </a:lnTo>
                  <a:lnTo>
                    <a:pt x="402949" y="160398"/>
                  </a:lnTo>
                  <a:lnTo>
                    <a:pt x="411506" y="100794"/>
                  </a:lnTo>
                  <a:lnTo>
                    <a:pt x="406763" y="51817"/>
                  </a:lnTo>
                  <a:lnTo>
                    <a:pt x="404975" y="50717"/>
                  </a:lnTo>
                  <a:lnTo>
                    <a:pt x="402458" y="92840"/>
                  </a:lnTo>
                  <a:lnTo>
                    <a:pt x="401869" y="138295"/>
                  </a:lnTo>
                  <a:lnTo>
                    <a:pt x="405670" y="188966"/>
                  </a:lnTo>
                  <a:lnTo>
                    <a:pt x="410914" y="240433"/>
                  </a:lnTo>
                  <a:lnTo>
                    <a:pt x="413245" y="288698"/>
                  </a:lnTo>
                  <a:lnTo>
                    <a:pt x="421117" y="350716"/>
                  </a:lnTo>
                  <a:lnTo>
                    <a:pt x="417591" y="350531"/>
                  </a:lnTo>
                  <a:lnTo>
                    <a:pt x="412193" y="345838"/>
                  </a:lnTo>
                  <a:lnTo>
                    <a:pt x="406196" y="320310"/>
                  </a:lnTo>
                  <a:lnTo>
                    <a:pt x="402820" y="263112"/>
                  </a:lnTo>
                  <a:lnTo>
                    <a:pt x="403554" y="220065"/>
                  </a:lnTo>
                  <a:lnTo>
                    <a:pt x="408958" y="175542"/>
                  </a:lnTo>
                  <a:lnTo>
                    <a:pt x="420565" y="114929"/>
                  </a:lnTo>
                  <a:lnTo>
                    <a:pt x="440932" y="72933"/>
                  </a:lnTo>
                  <a:lnTo>
                    <a:pt x="452130" y="66317"/>
                  </a:lnTo>
                  <a:lnTo>
                    <a:pt x="480822" y="63029"/>
                  </a:lnTo>
                  <a:lnTo>
                    <a:pt x="493957" y="67332"/>
                  </a:lnTo>
                  <a:lnTo>
                    <a:pt x="516678" y="84301"/>
                  </a:lnTo>
                  <a:lnTo>
                    <a:pt x="532869" y="115202"/>
                  </a:lnTo>
                  <a:lnTo>
                    <a:pt x="550550" y="175425"/>
                  </a:lnTo>
                  <a:lnTo>
                    <a:pt x="557572" y="217657"/>
                  </a:lnTo>
                  <a:lnTo>
                    <a:pt x="554484" y="275692"/>
                  </a:lnTo>
                  <a:lnTo>
                    <a:pt x="551368" y="320818"/>
                  </a:lnTo>
                  <a:lnTo>
                    <a:pt x="548606" y="321459"/>
                  </a:lnTo>
                  <a:lnTo>
                    <a:pt x="545240" y="317315"/>
                  </a:lnTo>
                  <a:lnTo>
                    <a:pt x="549262" y="254410"/>
                  </a:lnTo>
                  <a:lnTo>
                    <a:pt x="550906" y="207057"/>
                  </a:lnTo>
                  <a:lnTo>
                    <a:pt x="559110" y="150843"/>
                  </a:lnTo>
                  <a:lnTo>
                    <a:pt x="578468" y="90684"/>
                  </a:lnTo>
                  <a:lnTo>
                    <a:pt x="612307" y="33429"/>
                  </a:lnTo>
                  <a:lnTo>
                    <a:pt x="630216" y="6771"/>
                  </a:lnTo>
                  <a:lnTo>
                    <a:pt x="639258" y="880"/>
                  </a:lnTo>
                  <a:lnTo>
                    <a:pt x="648332" y="0"/>
                  </a:lnTo>
                  <a:lnTo>
                    <a:pt x="657429" y="2461"/>
                  </a:lnTo>
                  <a:lnTo>
                    <a:pt x="663494" y="10195"/>
                  </a:lnTo>
                  <a:lnTo>
                    <a:pt x="670232" y="35039"/>
                  </a:lnTo>
                  <a:lnTo>
                    <a:pt x="673227" y="78581"/>
                  </a:lnTo>
                  <a:lnTo>
                    <a:pt x="676081" y="130434"/>
                  </a:lnTo>
                  <a:lnTo>
                    <a:pt x="682428" y="178871"/>
                  </a:lnTo>
                  <a:lnTo>
                    <a:pt x="694566" y="241686"/>
                  </a:lnTo>
                  <a:lnTo>
                    <a:pt x="701963" y="256517"/>
                  </a:lnTo>
                  <a:lnTo>
                    <a:pt x="722369" y="277056"/>
                  </a:lnTo>
                  <a:lnTo>
                    <a:pt x="732685" y="277049"/>
                  </a:lnTo>
                  <a:lnTo>
                    <a:pt x="742610" y="270951"/>
                  </a:lnTo>
                  <a:lnTo>
                    <a:pt x="761763" y="246401"/>
                  </a:lnTo>
                  <a:lnTo>
                    <a:pt x="788152" y="189754"/>
                  </a:lnTo>
                  <a:lnTo>
                    <a:pt x="800793" y="146836"/>
                  </a:lnTo>
                  <a:lnTo>
                    <a:pt x="809196" y="87127"/>
                  </a:lnTo>
                  <a:lnTo>
                    <a:pt x="811686" y="30840"/>
                  </a:lnTo>
                  <a:lnTo>
                    <a:pt x="807465" y="21498"/>
                  </a:lnTo>
                  <a:lnTo>
                    <a:pt x="800081" y="18316"/>
                  </a:lnTo>
                  <a:lnTo>
                    <a:pt x="790587" y="19242"/>
                  </a:lnTo>
                  <a:lnTo>
                    <a:pt x="784258" y="27476"/>
                  </a:lnTo>
                  <a:lnTo>
                    <a:pt x="775351" y="76983"/>
                  </a:lnTo>
                  <a:lnTo>
                    <a:pt x="773267" y="123630"/>
                  </a:lnTo>
                  <a:lnTo>
                    <a:pt x="779373" y="186724"/>
                  </a:lnTo>
                  <a:lnTo>
                    <a:pt x="798110" y="236735"/>
                  </a:lnTo>
                  <a:lnTo>
                    <a:pt x="830238" y="273219"/>
                  </a:lnTo>
                  <a:lnTo>
                    <a:pt x="851491" y="285496"/>
                  </a:lnTo>
                  <a:lnTo>
                    <a:pt x="881290" y="2953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099649" y="4264184"/>
              <a:ext cx="362253" cy="460728"/>
            </a:xfrm>
            <a:custGeom>
              <a:avLst/>
              <a:gdLst/>
              <a:ahLst/>
              <a:cxnLst/>
              <a:rect l="0" t="0" r="0" b="0"/>
              <a:pathLst>
                <a:path w="362253" h="460728">
                  <a:moveTo>
                    <a:pt x="0" y="0"/>
                  </a:moveTo>
                  <a:lnTo>
                    <a:pt x="0" y="48356"/>
                  </a:lnTo>
                  <a:lnTo>
                    <a:pt x="0" y="98173"/>
                  </a:lnTo>
                  <a:lnTo>
                    <a:pt x="0" y="143673"/>
                  </a:lnTo>
                  <a:lnTo>
                    <a:pt x="4063" y="203549"/>
                  </a:lnTo>
                  <a:lnTo>
                    <a:pt x="10853" y="259885"/>
                  </a:lnTo>
                  <a:lnTo>
                    <a:pt x="12864" y="323296"/>
                  </a:lnTo>
                  <a:lnTo>
                    <a:pt x="14859" y="370684"/>
                  </a:lnTo>
                  <a:lnTo>
                    <a:pt x="26070" y="428575"/>
                  </a:lnTo>
                  <a:lnTo>
                    <a:pt x="40025" y="455053"/>
                  </a:lnTo>
                  <a:lnTo>
                    <a:pt x="48012" y="460286"/>
                  </a:lnTo>
                  <a:lnTo>
                    <a:pt x="56383" y="460727"/>
                  </a:lnTo>
                  <a:lnTo>
                    <a:pt x="65011" y="457975"/>
                  </a:lnTo>
                  <a:lnTo>
                    <a:pt x="82723" y="434603"/>
                  </a:lnTo>
                  <a:lnTo>
                    <a:pt x="111642" y="372090"/>
                  </a:lnTo>
                  <a:lnTo>
                    <a:pt x="122237" y="331431"/>
                  </a:lnTo>
                  <a:lnTo>
                    <a:pt x="132024" y="285938"/>
                  </a:lnTo>
                  <a:lnTo>
                    <a:pt x="146100" y="227590"/>
                  </a:lnTo>
                  <a:lnTo>
                    <a:pt x="159919" y="179154"/>
                  </a:lnTo>
                  <a:lnTo>
                    <a:pt x="169085" y="144625"/>
                  </a:lnTo>
                  <a:lnTo>
                    <a:pt x="172138" y="139074"/>
                  </a:lnTo>
                  <a:lnTo>
                    <a:pt x="174174" y="141467"/>
                  </a:lnTo>
                  <a:lnTo>
                    <a:pt x="177441" y="203650"/>
                  </a:lnTo>
                  <a:lnTo>
                    <a:pt x="177888" y="251998"/>
                  </a:lnTo>
                  <a:lnTo>
                    <a:pt x="181134" y="300909"/>
                  </a:lnTo>
                  <a:lnTo>
                    <a:pt x="200091" y="359658"/>
                  </a:lnTo>
                  <a:lnTo>
                    <a:pt x="216393" y="386336"/>
                  </a:lnTo>
                  <a:lnTo>
                    <a:pt x="228053" y="393146"/>
                  </a:lnTo>
                  <a:lnTo>
                    <a:pt x="257258" y="396650"/>
                  </a:lnTo>
                  <a:lnTo>
                    <a:pt x="286489" y="385004"/>
                  </a:lnTo>
                  <a:lnTo>
                    <a:pt x="300682" y="375499"/>
                  </a:lnTo>
                  <a:lnTo>
                    <a:pt x="320515" y="344627"/>
                  </a:lnTo>
                  <a:lnTo>
                    <a:pt x="340246" y="292544"/>
                  </a:lnTo>
                  <a:lnTo>
                    <a:pt x="355740" y="240042"/>
                  </a:lnTo>
                  <a:lnTo>
                    <a:pt x="362252" y="199617"/>
                  </a:lnTo>
                  <a:lnTo>
                    <a:pt x="355828" y="144121"/>
                  </a:lnTo>
                  <a:lnTo>
                    <a:pt x="342993" y="112805"/>
                  </a:lnTo>
                  <a:lnTo>
                    <a:pt x="330734" y="104149"/>
                  </a:lnTo>
                  <a:lnTo>
                    <a:pt x="296801" y="98594"/>
                  </a:lnTo>
                  <a:lnTo>
                    <a:pt x="268516" y="105266"/>
                  </a:lnTo>
                  <a:lnTo>
                    <a:pt x="225530" y="134376"/>
                  </a:lnTo>
                  <a:lnTo>
                    <a:pt x="189306" y="189339"/>
                  </a:lnTo>
                  <a:lnTo>
                    <a:pt x="181049" y="199352"/>
                  </a:lnTo>
                  <a:lnTo>
                    <a:pt x="162149" y="249839"/>
                  </a:lnTo>
                  <a:lnTo>
                    <a:pt x="159919" y="283191"/>
                  </a:lnTo>
                  <a:lnTo>
                    <a:pt x="164535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989960" y="4456140"/>
              <a:ext cx="219380" cy="82268"/>
            </a:xfrm>
            <a:custGeom>
              <a:avLst/>
              <a:gdLst/>
              <a:ahLst/>
              <a:cxnLst/>
              <a:rect l="0" t="0" r="0" b="0"/>
              <a:pathLst>
                <a:path w="219380" h="82268">
                  <a:moveTo>
                    <a:pt x="0" y="82267"/>
                  </a:moveTo>
                  <a:lnTo>
                    <a:pt x="57252" y="51378"/>
                  </a:lnTo>
                  <a:lnTo>
                    <a:pt x="103970" y="36890"/>
                  </a:lnTo>
                  <a:lnTo>
                    <a:pt x="156407" y="22949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594782" y="4013490"/>
              <a:ext cx="1054234" cy="578862"/>
            </a:xfrm>
            <a:custGeom>
              <a:avLst/>
              <a:gdLst/>
              <a:ahLst/>
              <a:cxnLst/>
              <a:rect l="0" t="0" r="0" b="0"/>
              <a:pathLst>
                <a:path w="1054234" h="578862">
                  <a:moveTo>
                    <a:pt x="39604" y="332961"/>
                  </a:moveTo>
                  <a:lnTo>
                    <a:pt x="41128" y="378270"/>
                  </a:lnTo>
                  <a:lnTo>
                    <a:pt x="49027" y="437455"/>
                  </a:lnTo>
                  <a:lnTo>
                    <a:pt x="55092" y="500188"/>
                  </a:lnTo>
                  <a:lnTo>
                    <a:pt x="67308" y="533732"/>
                  </a:lnTo>
                  <a:lnTo>
                    <a:pt x="86957" y="555749"/>
                  </a:lnTo>
                  <a:lnTo>
                    <a:pt x="98595" y="563754"/>
                  </a:lnTo>
                  <a:lnTo>
                    <a:pt x="110924" y="566043"/>
                  </a:lnTo>
                  <a:lnTo>
                    <a:pt x="136811" y="560462"/>
                  </a:lnTo>
                  <a:lnTo>
                    <a:pt x="159488" y="539700"/>
                  </a:lnTo>
                  <a:lnTo>
                    <a:pt x="169801" y="525631"/>
                  </a:lnTo>
                  <a:lnTo>
                    <a:pt x="181260" y="489687"/>
                  </a:lnTo>
                  <a:lnTo>
                    <a:pt x="187711" y="426626"/>
                  </a:lnTo>
                  <a:lnTo>
                    <a:pt x="185560" y="363761"/>
                  </a:lnTo>
                  <a:lnTo>
                    <a:pt x="171211" y="310601"/>
                  </a:lnTo>
                  <a:lnTo>
                    <a:pt x="163905" y="295202"/>
                  </a:lnTo>
                  <a:lnTo>
                    <a:pt x="151417" y="286460"/>
                  </a:lnTo>
                  <a:lnTo>
                    <a:pt x="117229" y="280809"/>
                  </a:lnTo>
                  <a:lnTo>
                    <a:pt x="100495" y="286005"/>
                  </a:lnTo>
                  <a:lnTo>
                    <a:pt x="69714" y="308029"/>
                  </a:lnTo>
                  <a:lnTo>
                    <a:pt x="41247" y="347410"/>
                  </a:lnTo>
                  <a:lnTo>
                    <a:pt x="15885" y="395303"/>
                  </a:lnTo>
                  <a:lnTo>
                    <a:pt x="6210" y="438365"/>
                  </a:lnTo>
                  <a:lnTo>
                    <a:pt x="1910" y="484927"/>
                  </a:lnTo>
                  <a:lnTo>
                    <a:pt x="0" y="525933"/>
                  </a:lnTo>
                  <a:lnTo>
                    <a:pt x="4060" y="542353"/>
                  </a:lnTo>
                  <a:lnTo>
                    <a:pt x="20760" y="568722"/>
                  </a:lnTo>
                  <a:lnTo>
                    <a:pt x="33135" y="575449"/>
                  </a:lnTo>
                  <a:lnTo>
                    <a:pt x="63136" y="578861"/>
                  </a:lnTo>
                  <a:lnTo>
                    <a:pt x="88657" y="571236"/>
                  </a:lnTo>
                  <a:lnTo>
                    <a:pt x="99729" y="564938"/>
                  </a:lnTo>
                  <a:lnTo>
                    <a:pt x="137147" y="519679"/>
                  </a:lnTo>
                  <a:lnTo>
                    <a:pt x="168844" y="456512"/>
                  </a:lnTo>
                  <a:lnTo>
                    <a:pt x="186402" y="406301"/>
                  </a:lnTo>
                  <a:lnTo>
                    <a:pt x="214798" y="343555"/>
                  </a:lnTo>
                  <a:lnTo>
                    <a:pt x="235529" y="280208"/>
                  </a:lnTo>
                  <a:lnTo>
                    <a:pt x="245004" y="239436"/>
                  </a:lnTo>
                  <a:lnTo>
                    <a:pt x="252771" y="193892"/>
                  </a:lnTo>
                  <a:lnTo>
                    <a:pt x="256222" y="153338"/>
                  </a:lnTo>
                  <a:lnTo>
                    <a:pt x="254096" y="146180"/>
                  </a:lnTo>
                  <a:lnTo>
                    <a:pt x="249631" y="147501"/>
                  </a:lnTo>
                  <a:lnTo>
                    <a:pt x="243608" y="154477"/>
                  </a:lnTo>
                  <a:lnTo>
                    <a:pt x="235131" y="215245"/>
                  </a:lnTo>
                  <a:lnTo>
                    <a:pt x="233148" y="258806"/>
                  </a:lnTo>
                  <a:lnTo>
                    <a:pt x="236094" y="317591"/>
                  </a:lnTo>
                  <a:lnTo>
                    <a:pt x="246615" y="369540"/>
                  </a:lnTo>
                  <a:lnTo>
                    <a:pt x="263819" y="428040"/>
                  </a:lnTo>
                  <a:lnTo>
                    <a:pt x="291901" y="469806"/>
                  </a:lnTo>
                  <a:lnTo>
                    <a:pt x="320333" y="489251"/>
                  </a:lnTo>
                  <a:lnTo>
                    <a:pt x="336446" y="496570"/>
                  </a:lnTo>
                  <a:lnTo>
                    <a:pt x="351759" y="496878"/>
                  </a:lnTo>
                  <a:lnTo>
                    <a:pt x="380960" y="485033"/>
                  </a:lnTo>
                  <a:lnTo>
                    <a:pt x="405111" y="460471"/>
                  </a:lnTo>
                  <a:lnTo>
                    <a:pt x="438164" y="402329"/>
                  </a:lnTo>
                  <a:lnTo>
                    <a:pt x="457839" y="345309"/>
                  </a:lnTo>
                  <a:lnTo>
                    <a:pt x="464156" y="291593"/>
                  </a:lnTo>
                  <a:lnTo>
                    <a:pt x="471033" y="244495"/>
                  </a:lnTo>
                  <a:lnTo>
                    <a:pt x="475105" y="193094"/>
                  </a:lnTo>
                  <a:lnTo>
                    <a:pt x="475391" y="144350"/>
                  </a:lnTo>
                  <a:lnTo>
                    <a:pt x="468511" y="89690"/>
                  </a:lnTo>
                  <a:lnTo>
                    <a:pt x="466367" y="53704"/>
                  </a:lnTo>
                  <a:lnTo>
                    <a:pt x="464272" y="47764"/>
                  </a:lnTo>
                  <a:lnTo>
                    <a:pt x="461351" y="49898"/>
                  </a:lnTo>
                  <a:lnTo>
                    <a:pt x="457881" y="57415"/>
                  </a:lnTo>
                  <a:lnTo>
                    <a:pt x="452311" y="119358"/>
                  </a:lnTo>
                  <a:lnTo>
                    <a:pt x="451550" y="176580"/>
                  </a:lnTo>
                  <a:lnTo>
                    <a:pt x="451211" y="226387"/>
                  </a:lnTo>
                  <a:lnTo>
                    <a:pt x="451020" y="288688"/>
                  </a:lnTo>
                  <a:lnTo>
                    <a:pt x="452499" y="330042"/>
                  </a:lnTo>
                  <a:lnTo>
                    <a:pt x="458235" y="378891"/>
                  </a:lnTo>
                  <a:lnTo>
                    <a:pt x="461800" y="431071"/>
                  </a:lnTo>
                  <a:lnTo>
                    <a:pt x="464908" y="471020"/>
                  </a:lnTo>
                  <a:lnTo>
                    <a:pt x="467869" y="475275"/>
                  </a:lnTo>
                  <a:lnTo>
                    <a:pt x="471367" y="473541"/>
                  </a:lnTo>
                  <a:lnTo>
                    <a:pt x="476290" y="427428"/>
                  </a:lnTo>
                  <a:lnTo>
                    <a:pt x="485027" y="377709"/>
                  </a:lnTo>
                  <a:lnTo>
                    <a:pt x="489986" y="326753"/>
                  </a:lnTo>
                  <a:lnTo>
                    <a:pt x="502608" y="264364"/>
                  </a:lnTo>
                  <a:lnTo>
                    <a:pt x="516862" y="211240"/>
                  </a:lnTo>
                  <a:lnTo>
                    <a:pt x="539706" y="152505"/>
                  </a:lnTo>
                  <a:lnTo>
                    <a:pt x="556916" y="125295"/>
                  </a:lnTo>
                  <a:lnTo>
                    <a:pt x="567295" y="118344"/>
                  </a:lnTo>
                  <a:lnTo>
                    <a:pt x="591014" y="114682"/>
                  </a:lnTo>
                  <a:lnTo>
                    <a:pt x="599168" y="123456"/>
                  </a:lnTo>
                  <a:lnTo>
                    <a:pt x="608227" y="157581"/>
                  </a:lnTo>
                  <a:lnTo>
                    <a:pt x="612253" y="207279"/>
                  </a:lnTo>
                  <a:lnTo>
                    <a:pt x="612519" y="260344"/>
                  </a:lnTo>
                  <a:lnTo>
                    <a:pt x="607559" y="304241"/>
                  </a:lnTo>
                  <a:lnTo>
                    <a:pt x="608402" y="348127"/>
                  </a:lnTo>
                  <a:lnTo>
                    <a:pt x="617441" y="411596"/>
                  </a:lnTo>
                  <a:lnTo>
                    <a:pt x="621356" y="431089"/>
                  </a:lnTo>
                  <a:lnTo>
                    <a:pt x="628536" y="445607"/>
                  </a:lnTo>
                  <a:lnTo>
                    <a:pt x="648702" y="465801"/>
                  </a:lnTo>
                  <a:lnTo>
                    <a:pt x="660478" y="470272"/>
                  </a:lnTo>
                  <a:lnTo>
                    <a:pt x="685751" y="471177"/>
                  </a:lnTo>
                  <a:lnTo>
                    <a:pt x="697365" y="464715"/>
                  </a:lnTo>
                  <a:lnTo>
                    <a:pt x="718395" y="441285"/>
                  </a:lnTo>
                  <a:lnTo>
                    <a:pt x="747365" y="386555"/>
                  </a:lnTo>
                  <a:lnTo>
                    <a:pt x="761946" y="344084"/>
                  </a:lnTo>
                  <a:lnTo>
                    <a:pt x="778719" y="285474"/>
                  </a:lnTo>
                  <a:lnTo>
                    <a:pt x="789275" y="226975"/>
                  </a:lnTo>
                  <a:lnTo>
                    <a:pt x="788341" y="163938"/>
                  </a:lnTo>
                  <a:lnTo>
                    <a:pt x="785563" y="147153"/>
                  </a:lnTo>
                  <a:lnTo>
                    <a:pt x="780665" y="140532"/>
                  </a:lnTo>
                  <a:lnTo>
                    <a:pt x="774352" y="140690"/>
                  </a:lnTo>
                  <a:lnTo>
                    <a:pt x="767097" y="145365"/>
                  </a:lnTo>
                  <a:lnTo>
                    <a:pt x="742328" y="188339"/>
                  </a:lnTo>
                  <a:lnTo>
                    <a:pt x="728730" y="232121"/>
                  </a:lnTo>
                  <a:lnTo>
                    <a:pt x="720655" y="277479"/>
                  </a:lnTo>
                  <a:lnTo>
                    <a:pt x="724675" y="328710"/>
                  </a:lnTo>
                  <a:lnTo>
                    <a:pt x="731548" y="358494"/>
                  </a:lnTo>
                  <a:lnTo>
                    <a:pt x="738561" y="369788"/>
                  </a:lnTo>
                  <a:lnTo>
                    <a:pt x="758541" y="386400"/>
                  </a:lnTo>
                  <a:lnTo>
                    <a:pt x="768744" y="386868"/>
                  </a:lnTo>
                  <a:lnTo>
                    <a:pt x="778593" y="382610"/>
                  </a:lnTo>
                  <a:lnTo>
                    <a:pt x="797661" y="364168"/>
                  </a:lnTo>
                  <a:lnTo>
                    <a:pt x="824003" y="318001"/>
                  </a:lnTo>
                  <a:lnTo>
                    <a:pt x="840610" y="258279"/>
                  </a:lnTo>
                  <a:lnTo>
                    <a:pt x="845029" y="220041"/>
                  </a:lnTo>
                  <a:lnTo>
                    <a:pt x="847731" y="215024"/>
                  </a:lnTo>
                  <a:lnTo>
                    <a:pt x="851056" y="219296"/>
                  </a:lnTo>
                  <a:lnTo>
                    <a:pt x="871745" y="279398"/>
                  </a:lnTo>
                  <a:lnTo>
                    <a:pt x="893826" y="333214"/>
                  </a:lnTo>
                  <a:lnTo>
                    <a:pt x="903721" y="351355"/>
                  </a:lnTo>
                  <a:lnTo>
                    <a:pt x="897962" y="344183"/>
                  </a:lnTo>
                  <a:lnTo>
                    <a:pt x="884868" y="299892"/>
                  </a:lnTo>
                  <a:lnTo>
                    <a:pt x="878619" y="238526"/>
                  </a:lnTo>
                  <a:lnTo>
                    <a:pt x="877157" y="194504"/>
                  </a:lnTo>
                  <a:lnTo>
                    <a:pt x="879554" y="151071"/>
                  </a:lnTo>
                  <a:lnTo>
                    <a:pt x="890776" y="111454"/>
                  </a:lnTo>
                  <a:lnTo>
                    <a:pt x="921503" y="62169"/>
                  </a:lnTo>
                  <a:lnTo>
                    <a:pt x="959553" y="25899"/>
                  </a:lnTo>
                  <a:lnTo>
                    <a:pt x="999773" y="3134"/>
                  </a:lnTo>
                  <a:lnTo>
                    <a:pt x="1022919" y="0"/>
                  </a:lnTo>
                  <a:lnTo>
                    <a:pt x="1054233" y="38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771498" y="4305317"/>
              <a:ext cx="178247" cy="62125"/>
            </a:xfrm>
            <a:custGeom>
              <a:avLst/>
              <a:gdLst/>
              <a:ahLst/>
              <a:cxnLst/>
              <a:rect l="0" t="0" r="0" b="0"/>
              <a:pathLst>
                <a:path w="178247" h="62125">
                  <a:moveTo>
                    <a:pt x="0" y="54845"/>
                  </a:moveTo>
                  <a:lnTo>
                    <a:pt x="21836" y="62124"/>
                  </a:lnTo>
                  <a:lnTo>
                    <a:pt x="44745" y="57572"/>
                  </a:lnTo>
                  <a:lnTo>
                    <a:pt x="96692" y="29823"/>
                  </a:lnTo>
                  <a:lnTo>
                    <a:pt x="156504" y="4981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481727" y="4894899"/>
            <a:ext cx="2078267" cy="1128058"/>
            <a:chOff x="2481727" y="4894899"/>
            <a:chExt cx="2078267" cy="1128058"/>
          </a:xfrm>
        </p:grpSpPr>
        <p:sp>
          <p:nvSpPr>
            <p:cNvPr id="61" name="Freeform 60"/>
            <p:cNvSpPr/>
            <p:nvPr/>
          </p:nvSpPr>
          <p:spPr>
            <a:xfrm>
              <a:off x="2481727" y="5414181"/>
              <a:ext cx="169989" cy="608776"/>
            </a:xfrm>
            <a:custGeom>
              <a:avLst/>
              <a:gdLst/>
              <a:ahLst/>
              <a:cxnLst/>
              <a:rect l="0" t="0" r="0" b="0"/>
              <a:pathLst>
                <a:path w="169989" h="608776">
                  <a:moveTo>
                    <a:pt x="54845" y="15455"/>
                  </a:moveTo>
                  <a:lnTo>
                    <a:pt x="39931" y="71052"/>
                  </a:lnTo>
                  <a:lnTo>
                    <a:pt x="31129" y="115719"/>
                  </a:lnTo>
                  <a:lnTo>
                    <a:pt x="32583" y="167548"/>
                  </a:lnTo>
                  <a:lnTo>
                    <a:pt x="38601" y="225561"/>
                  </a:lnTo>
                  <a:lnTo>
                    <a:pt x="44446" y="286931"/>
                  </a:lnTo>
                  <a:lnTo>
                    <a:pt x="55827" y="347772"/>
                  </a:lnTo>
                  <a:lnTo>
                    <a:pt x="64785" y="409980"/>
                  </a:lnTo>
                  <a:lnTo>
                    <a:pt x="71501" y="467006"/>
                  </a:lnTo>
                  <a:lnTo>
                    <a:pt x="83140" y="518435"/>
                  </a:lnTo>
                  <a:lnTo>
                    <a:pt x="96237" y="574806"/>
                  </a:lnTo>
                  <a:lnTo>
                    <a:pt x="102188" y="608359"/>
                  </a:lnTo>
                  <a:lnTo>
                    <a:pt x="101642" y="608775"/>
                  </a:lnTo>
                  <a:lnTo>
                    <a:pt x="85778" y="559261"/>
                  </a:lnTo>
                  <a:lnTo>
                    <a:pt x="68347" y="497590"/>
                  </a:lnTo>
                  <a:lnTo>
                    <a:pt x="50234" y="440945"/>
                  </a:lnTo>
                  <a:lnTo>
                    <a:pt x="36551" y="392221"/>
                  </a:lnTo>
                  <a:lnTo>
                    <a:pt x="30128" y="339190"/>
                  </a:lnTo>
                  <a:lnTo>
                    <a:pt x="18534" y="276099"/>
                  </a:lnTo>
                  <a:lnTo>
                    <a:pt x="15141" y="221331"/>
                  </a:lnTo>
                  <a:lnTo>
                    <a:pt x="14347" y="173988"/>
                  </a:lnTo>
                  <a:lnTo>
                    <a:pt x="21179" y="117781"/>
                  </a:lnTo>
                  <a:lnTo>
                    <a:pt x="40130" y="64901"/>
                  </a:lnTo>
                  <a:lnTo>
                    <a:pt x="65043" y="25196"/>
                  </a:lnTo>
                  <a:lnTo>
                    <a:pt x="86800" y="8104"/>
                  </a:lnTo>
                  <a:lnTo>
                    <a:pt x="99000" y="1414"/>
                  </a:lnTo>
                  <a:lnTo>
                    <a:pt x="110181" y="0"/>
                  </a:lnTo>
                  <a:lnTo>
                    <a:pt x="130729" y="6555"/>
                  </a:lnTo>
                  <a:lnTo>
                    <a:pt x="145955" y="23687"/>
                  </a:lnTo>
                  <a:lnTo>
                    <a:pt x="163092" y="67153"/>
                  </a:lnTo>
                  <a:lnTo>
                    <a:pt x="169988" y="103941"/>
                  </a:lnTo>
                  <a:lnTo>
                    <a:pt x="163781" y="154917"/>
                  </a:lnTo>
                  <a:lnTo>
                    <a:pt x="150996" y="200839"/>
                  </a:lnTo>
                  <a:lnTo>
                    <a:pt x="133947" y="263525"/>
                  </a:lnTo>
                  <a:lnTo>
                    <a:pt x="111968" y="313415"/>
                  </a:lnTo>
                  <a:lnTo>
                    <a:pt x="86668" y="369694"/>
                  </a:lnTo>
                  <a:lnTo>
                    <a:pt x="61058" y="401917"/>
                  </a:lnTo>
                  <a:lnTo>
                    <a:pt x="20356" y="431977"/>
                  </a:lnTo>
                  <a:lnTo>
                    <a:pt x="0" y="4405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689248" y="5365648"/>
              <a:ext cx="340929" cy="386436"/>
            </a:xfrm>
            <a:custGeom>
              <a:avLst/>
              <a:gdLst/>
              <a:ahLst/>
              <a:cxnLst/>
              <a:rect l="0" t="0" r="0" b="0"/>
              <a:pathLst>
                <a:path w="340929" h="386436">
                  <a:moveTo>
                    <a:pt x="135259" y="50276"/>
                  </a:moveTo>
                  <a:lnTo>
                    <a:pt x="113423" y="42998"/>
                  </a:lnTo>
                  <a:lnTo>
                    <a:pt x="103944" y="43900"/>
                  </a:lnTo>
                  <a:lnTo>
                    <a:pt x="85286" y="53029"/>
                  </a:lnTo>
                  <a:lnTo>
                    <a:pt x="57652" y="89856"/>
                  </a:lnTo>
                  <a:lnTo>
                    <a:pt x="37445" y="139362"/>
                  </a:lnTo>
                  <a:lnTo>
                    <a:pt x="16969" y="201262"/>
                  </a:lnTo>
                  <a:lnTo>
                    <a:pt x="4401" y="252776"/>
                  </a:lnTo>
                  <a:lnTo>
                    <a:pt x="0" y="306634"/>
                  </a:lnTo>
                  <a:lnTo>
                    <a:pt x="1744" y="358140"/>
                  </a:lnTo>
                  <a:lnTo>
                    <a:pt x="12949" y="383124"/>
                  </a:lnTo>
                  <a:lnTo>
                    <a:pt x="20203" y="386435"/>
                  </a:lnTo>
                  <a:lnTo>
                    <a:pt x="28086" y="384072"/>
                  </a:lnTo>
                  <a:lnTo>
                    <a:pt x="36388" y="377926"/>
                  </a:lnTo>
                  <a:lnTo>
                    <a:pt x="49675" y="354847"/>
                  </a:lnTo>
                  <a:lnTo>
                    <a:pt x="70619" y="297656"/>
                  </a:lnTo>
                  <a:lnTo>
                    <a:pt x="84791" y="241558"/>
                  </a:lnTo>
                  <a:lnTo>
                    <a:pt x="94040" y="194706"/>
                  </a:lnTo>
                  <a:lnTo>
                    <a:pt x="101705" y="146460"/>
                  </a:lnTo>
                  <a:lnTo>
                    <a:pt x="106020" y="98749"/>
                  </a:lnTo>
                  <a:lnTo>
                    <a:pt x="111541" y="143924"/>
                  </a:lnTo>
                  <a:lnTo>
                    <a:pt x="122646" y="200409"/>
                  </a:lnTo>
                  <a:lnTo>
                    <a:pt x="135585" y="251677"/>
                  </a:lnTo>
                  <a:lnTo>
                    <a:pt x="140047" y="266811"/>
                  </a:lnTo>
                  <a:lnTo>
                    <a:pt x="146068" y="272330"/>
                  </a:lnTo>
                  <a:lnTo>
                    <a:pt x="153130" y="271439"/>
                  </a:lnTo>
                  <a:lnTo>
                    <a:pt x="160884" y="266274"/>
                  </a:lnTo>
                  <a:lnTo>
                    <a:pt x="166054" y="256737"/>
                  </a:lnTo>
                  <a:lnTo>
                    <a:pt x="174351" y="197645"/>
                  </a:lnTo>
                  <a:lnTo>
                    <a:pt x="175031" y="180515"/>
                  </a:lnTo>
                  <a:lnTo>
                    <a:pt x="177009" y="173665"/>
                  </a:lnTo>
                  <a:lnTo>
                    <a:pt x="179851" y="173669"/>
                  </a:lnTo>
                  <a:lnTo>
                    <a:pt x="183269" y="178243"/>
                  </a:lnTo>
                  <a:lnTo>
                    <a:pt x="199700" y="238791"/>
                  </a:lnTo>
                  <a:lnTo>
                    <a:pt x="211568" y="292842"/>
                  </a:lnTo>
                  <a:lnTo>
                    <a:pt x="214238" y="336787"/>
                  </a:lnTo>
                  <a:lnTo>
                    <a:pt x="212287" y="337262"/>
                  </a:lnTo>
                  <a:lnTo>
                    <a:pt x="209463" y="333008"/>
                  </a:lnTo>
                  <a:lnTo>
                    <a:pt x="195508" y="269925"/>
                  </a:lnTo>
                  <a:lnTo>
                    <a:pt x="192506" y="222548"/>
                  </a:lnTo>
                  <a:lnTo>
                    <a:pt x="198095" y="166321"/>
                  </a:lnTo>
                  <a:lnTo>
                    <a:pt x="205335" y="123181"/>
                  </a:lnTo>
                  <a:lnTo>
                    <a:pt x="216679" y="78108"/>
                  </a:lnTo>
                  <a:lnTo>
                    <a:pt x="257139" y="15994"/>
                  </a:lnTo>
                  <a:lnTo>
                    <a:pt x="266787" y="4570"/>
                  </a:lnTo>
                  <a:lnTo>
                    <a:pt x="276266" y="0"/>
                  </a:lnTo>
                  <a:lnTo>
                    <a:pt x="285632" y="1"/>
                  </a:lnTo>
                  <a:lnTo>
                    <a:pt x="294923" y="3048"/>
                  </a:lnTo>
                  <a:lnTo>
                    <a:pt x="313371" y="18622"/>
                  </a:lnTo>
                  <a:lnTo>
                    <a:pt x="322557" y="29173"/>
                  </a:lnTo>
                  <a:lnTo>
                    <a:pt x="332763" y="61210"/>
                  </a:lnTo>
                  <a:lnTo>
                    <a:pt x="340928" y="1188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139865" y="5127989"/>
              <a:ext cx="68557" cy="438760"/>
            </a:xfrm>
            <a:custGeom>
              <a:avLst/>
              <a:gdLst/>
              <a:ahLst/>
              <a:cxnLst/>
              <a:rect l="0" t="0" r="0" b="0"/>
              <a:pathLst>
                <a:path w="68557" h="438760">
                  <a:moveTo>
                    <a:pt x="0" y="0"/>
                  </a:moveTo>
                  <a:lnTo>
                    <a:pt x="0" y="45309"/>
                  </a:lnTo>
                  <a:lnTo>
                    <a:pt x="0" y="106018"/>
                  </a:lnTo>
                  <a:lnTo>
                    <a:pt x="0" y="155286"/>
                  </a:lnTo>
                  <a:lnTo>
                    <a:pt x="7279" y="212576"/>
                  </a:lnTo>
                  <a:lnTo>
                    <a:pt x="11805" y="265776"/>
                  </a:lnTo>
                  <a:lnTo>
                    <a:pt x="20425" y="312855"/>
                  </a:lnTo>
                  <a:lnTo>
                    <a:pt x="25349" y="370308"/>
                  </a:lnTo>
                  <a:lnTo>
                    <a:pt x="41366" y="421016"/>
                  </a:lnTo>
                  <a:lnTo>
                    <a:pt x="47382" y="429977"/>
                  </a:lnTo>
                  <a:lnTo>
                    <a:pt x="52916" y="434428"/>
                  </a:lnTo>
                  <a:lnTo>
                    <a:pt x="68556" y="4387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030176" y="5333657"/>
              <a:ext cx="205669" cy="150825"/>
            </a:xfrm>
            <a:custGeom>
              <a:avLst/>
              <a:gdLst/>
              <a:ahLst/>
              <a:cxnLst/>
              <a:rect l="0" t="0" r="0" b="0"/>
              <a:pathLst>
                <a:path w="205669" h="150825">
                  <a:moveTo>
                    <a:pt x="0" y="150824"/>
                  </a:moveTo>
                  <a:lnTo>
                    <a:pt x="55558" y="95266"/>
                  </a:lnTo>
                  <a:lnTo>
                    <a:pt x="90603" y="68345"/>
                  </a:lnTo>
                  <a:lnTo>
                    <a:pt x="149761" y="31952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343111" y="5165001"/>
              <a:ext cx="354005" cy="622590"/>
            </a:xfrm>
            <a:custGeom>
              <a:avLst/>
              <a:gdLst/>
              <a:ahLst/>
              <a:cxnLst/>
              <a:rect l="0" t="0" r="0" b="0"/>
              <a:pathLst>
                <a:path w="354005" h="622590">
                  <a:moveTo>
                    <a:pt x="43556" y="182368"/>
                  </a:moveTo>
                  <a:lnTo>
                    <a:pt x="34132" y="235576"/>
                  </a:lnTo>
                  <a:lnTo>
                    <a:pt x="32638" y="288356"/>
                  </a:lnTo>
                  <a:lnTo>
                    <a:pt x="37688" y="324436"/>
                  </a:lnTo>
                  <a:lnTo>
                    <a:pt x="44214" y="334972"/>
                  </a:lnTo>
                  <a:lnTo>
                    <a:pt x="53136" y="340472"/>
                  </a:lnTo>
                  <a:lnTo>
                    <a:pt x="63654" y="342616"/>
                  </a:lnTo>
                  <a:lnTo>
                    <a:pt x="73713" y="339474"/>
                  </a:lnTo>
                  <a:lnTo>
                    <a:pt x="93014" y="323795"/>
                  </a:lnTo>
                  <a:lnTo>
                    <a:pt x="113732" y="289273"/>
                  </a:lnTo>
                  <a:lnTo>
                    <a:pt x="122241" y="242820"/>
                  </a:lnTo>
                  <a:lnTo>
                    <a:pt x="116106" y="212282"/>
                  </a:lnTo>
                  <a:lnTo>
                    <a:pt x="87340" y="155437"/>
                  </a:lnTo>
                  <a:lnTo>
                    <a:pt x="32450" y="101369"/>
                  </a:lnTo>
                  <a:lnTo>
                    <a:pt x="14245" y="80859"/>
                  </a:lnTo>
                  <a:lnTo>
                    <a:pt x="1075" y="56509"/>
                  </a:lnTo>
                  <a:lnTo>
                    <a:pt x="0" y="45140"/>
                  </a:lnTo>
                  <a:lnTo>
                    <a:pt x="6932" y="24384"/>
                  </a:lnTo>
                  <a:lnTo>
                    <a:pt x="24232" y="9065"/>
                  </a:lnTo>
                  <a:lnTo>
                    <a:pt x="35243" y="2847"/>
                  </a:lnTo>
                  <a:lnTo>
                    <a:pt x="63729" y="0"/>
                  </a:lnTo>
                  <a:lnTo>
                    <a:pt x="79857" y="1374"/>
                  </a:lnTo>
                  <a:lnTo>
                    <a:pt x="109964" y="19151"/>
                  </a:lnTo>
                  <a:lnTo>
                    <a:pt x="137056" y="50412"/>
                  </a:lnTo>
                  <a:lnTo>
                    <a:pt x="159254" y="94774"/>
                  </a:lnTo>
                  <a:lnTo>
                    <a:pt x="181601" y="156583"/>
                  </a:lnTo>
                  <a:lnTo>
                    <a:pt x="188700" y="198838"/>
                  </a:lnTo>
                  <a:lnTo>
                    <a:pt x="191855" y="243009"/>
                  </a:lnTo>
                  <a:lnTo>
                    <a:pt x="193257" y="288032"/>
                  </a:lnTo>
                  <a:lnTo>
                    <a:pt x="193880" y="333433"/>
                  </a:lnTo>
                  <a:lnTo>
                    <a:pt x="192634" y="379002"/>
                  </a:lnTo>
                  <a:lnTo>
                    <a:pt x="187002" y="424647"/>
                  </a:lnTo>
                  <a:lnTo>
                    <a:pt x="182544" y="485890"/>
                  </a:lnTo>
                  <a:lnTo>
                    <a:pt x="188503" y="535352"/>
                  </a:lnTo>
                  <a:lnTo>
                    <a:pt x="199917" y="586232"/>
                  </a:lnTo>
                  <a:lnTo>
                    <a:pt x="207211" y="599387"/>
                  </a:lnTo>
                  <a:lnTo>
                    <a:pt x="227505" y="618066"/>
                  </a:lnTo>
                  <a:lnTo>
                    <a:pt x="239315" y="622133"/>
                  </a:lnTo>
                  <a:lnTo>
                    <a:pt x="264625" y="622589"/>
                  </a:lnTo>
                  <a:lnTo>
                    <a:pt x="287046" y="613651"/>
                  </a:lnTo>
                  <a:lnTo>
                    <a:pt x="297290" y="607002"/>
                  </a:lnTo>
                  <a:lnTo>
                    <a:pt x="312736" y="583364"/>
                  </a:lnTo>
                  <a:lnTo>
                    <a:pt x="334059" y="531732"/>
                  </a:lnTo>
                  <a:lnTo>
                    <a:pt x="347867" y="489988"/>
                  </a:lnTo>
                  <a:lnTo>
                    <a:pt x="354004" y="446043"/>
                  </a:lnTo>
                  <a:lnTo>
                    <a:pt x="352669" y="401121"/>
                  </a:lnTo>
                  <a:lnTo>
                    <a:pt x="345474" y="357288"/>
                  </a:lnTo>
                  <a:lnTo>
                    <a:pt x="332120" y="317494"/>
                  </a:lnTo>
                  <a:lnTo>
                    <a:pt x="311966" y="287620"/>
                  </a:lnTo>
                  <a:lnTo>
                    <a:pt x="300193" y="275388"/>
                  </a:lnTo>
                  <a:lnTo>
                    <a:pt x="286250" y="268756"/>
                  </a:lnTo>
                  <a:lnTo>
                    <a:pt x="254508" y="265451"/>
                  </a:lnTo>
                  <a:lnTo>
                    <a:pt x="202377" y="272155"/>
                  </a:lnTo>
                  <a:lnTo>
                    <a:pt x="139534" y="292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660891" y="5149085"/>
              <a:ext cx="205669" cy="336449"/>
            </a:xfrm>
            <a:custGeom>
              <a:avLst/>
              <a:gdLst/>
              <a:ahLst/>
              <a:cxnLst/>
              <a:rect l="0" t="0" r="0" b="0"/>
              <a:pathLst>
                <a:path w="205669" h="336449">
                  <a:moveTo>
                    <a:pt x="0" y="143439"/>
                  </a:moveTo>
                  <a:lnTo>
                    <a:pt x="1523" y="188748"/>
                  </a:lnTo>
                  <a:lnTo>
                    <a:pt x="10947" y="246410"/>
                  </a:lnTo>
                  <a:lnTo>
                    <a:pt x="23387" y="301243"/>
                  </a:lnTo>
                  <a:lnTo>
                    <a:pt x="33675" y="336448"/>
                  </a:lnTo>
                  <a:lnTo>
                    <a:pt x="28547" y="276533"/>
                  </a:lnTo>
                  <a:lnTo>
                    <a:pt x="27756" y="214020"/>
                  </a:lnTo>
                  <a:lnTo>
                    <a:pt x="34800" y="161813"/>
                  </a:lnTo>
                  <a:lnTo>
                    <a:pt x="53876" y="100179"/>
                  </a:lnTo>
                  <a:lnTo>
                    <a:pt x="84519" y="44122"/>
                  </a:lnTo>
                  <a:lnTo>
                    <a:pt x="104088" y="17539"/>
                  </a:lnTo>
                  <a:lnTo>
                    <a:pt x="131067" y="3693"/>
                  </a:lnTo>
                  <a:lnTo>
                    <a:pt x="146793" y="0"/>
                  </a:lnTo>
                  <a:lnTo>
                    <a:pt x="160324" y="3633"/>
                  </a:lnTo>
                  <a:lnTo>
                    <a:pt x="205668" y="474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873046" y="4979687"/>
              <a:ext cx="686948" cy="447269"/>
            </a:xfrm>
            <a:custGeom>
              <a:avLst/>
              <a:gdLst/>
              <a:ahLst/>
              <a:cxnLst/>
              <a:rect l="0" t="0" r="0" b="0"/>
              <a:pathLst>
                <a:path w="686948" h="447269">
                  <a:moveTo>
                    <a:pt x="144336" y="216858"/>
                  </a:moveTo>
                  <a:lnTo>
                    <a:pt x="120920" y="196489"/>
                  </a:lnTo>
                  <a:lnTo>
                    <a:pt x="98889" y="185969"/>
                  </a:lnTo>
                  <a:lnTo>
                    <a:pt x="88139" y="188648"/>
                  </a:lnTo>
                  <a:lnTo>
                    <a:pt x="68070" y="207875"/>
                  </a:lnTo>
                  <a:lnTo>
                    <a:pt x="39641" y="260239"/>
                  </a:lnTo>
                  <a:lnTo>
                    <a:pt x="21124" y="302156"/>
                  </a:lnTo>
                  <a:lnTo>
                    <a:pt x="1694" y="364517"/>
                  </a:lnTo>
                  <a:lnTo>
                    <a:pt x="0" y="417526"/>
                  </a:lnTo>
                  <a:lnTo>
                    <a:pt x="2408" y="432904"/>
                  </a:lnTo>
                  <a:lnTo>
                    <a:pt x="10107" y="441632"/>
                  </a:lnTo>
                  <a:lnTo>
                    <a:pt x="21334" y="445928"/>
                  </a:lnTo>
                  <a:lnTo>
                    <a:pt x="34912" y="447268"/>
                  </a:lnTo>
                  <a:lnTo>
                    <a:pt x="45488" y="443591"/>
                  </a:lnTo>
                  <a:lnTo>
                    <a:pt x="61301" y="427318"/>
                  </a:lnTo>
                  <a:lnTo>
                    <a:pt x="88788" y="366507"/>
                  </a:lnTo>
                  <a:lnTo>
                    <a:pt x="98931" y="322137"/>
                  </a:lnTo>
                  <a:lnTo>
                    <a:pt x="109637" y="259829"/>
                  </a:lnTo>
                  <a:lnTo>
                    <a:pt x="110539" y="257693"/>
                  </a:lnTo>
                  <a:lnTo>
                    <a:pt x="107577" y="289558"/>
                  </a:lnTo>
                  <a:lnTo>
                    <a:pt x="111748" y="321280"/>
                  </a:lnTo>
                  <a:lnTo>
                    <a:pt x="122743" y="347567"/>
                  </a:lnTo>
                  <a:lnTo>
                    <a:pt x="129941" y="358842"/>
                  </a:lnTo>
                  <a:lnTo>
                    <a:pt x="150126" y="375433"/>
                  </a:lnTo>
                  <a:lnTo>
                    <a:pt x="161907" y="381990"/>
                  </a:lnTo>
                  <a:lnTo>
                    <a:pt x="172808" y="383314"/>
                  </a:lnTo>
                  <a:lnTo>
                    <a:pt x="193046" y="376661"/>
                  </a:lnTo>
                  <a:lnTo>
                    <a:pt x="221570" y="348506"/>
                  </a:lnTo>
                  <a:lnTo>
                    <a:pt x="249318" y="296660"/>
                  </a:lnTo>
                  <a:lnTo>
                    <a:pt x="263614" y="250802"/>
                  </a:lnTo>
                  <a:lnTo>
                    <a:pt x="275045" y="199951"/>
                  </a:lnTo>
                  <a:lnTo>
                    <a:pt x="285204" y="146882"/>
                  </a:lnTo>
                  <a:lnTo>
                    <a:pt x="290735" y="96889"/>
                  </a:lnTo>
                  <a:lnTo>
                    <a:pt x="293193" y="50802"/>
                  </a:lnTo>
                  <a:lnTo>
                    <a:pt x="294285" y="10006"/>
                  </a:lnTo>
                  <a:lnTo>
                    <a:pt x="291530" y="1260"/>
                  </a:lnTo>
                  <a:lnTo>
                    <a:pt x="286646" y="0"/>
                  </a:lnTo>
                  <a:lnTo>
                    <a:pt x="280343" y="3730"/>
                  </a:lnTo>
                  <a:lnTo>
                    <a:pt x="273340" y="32250"/>
                  </a:lnTo>
                  <a:lnTo>
                    <a:pt x="269397" y="95635"/>
                  </a:lnTo>
                  <a:lnTo>
                    <a:pt x="272291" y="158596"/>
                  </a:lnTo>
                  <a:lnTo>
                    <a:pt x="278902" y="200105"/>
                  </a:lnTo>
                  <a:lnTo>
                    <a:pt x="286918" y="249023"/>
                  </a:lnTo>
                  <a:lnTo>
                    <a:pt x="299996" y="306117"/>
                  </a:lnTo>
                  <a:lnTo>
                    <a:pt x="320799" y="359258"/>
                  </a:lnTo>
                  <a:lnTo>
                    <a:pt x="341594" y="383235"/>
                  </a:lnTo>
                  <a:lnTo>
                    <a:pt x="353538" y="391761"/>
                  </a:lnTo>
                  <a:lnTo>
                    <a:pt x="364548" y="394399"/>
                  </a:lnTo>
                  <a:lnTo>
                    <a:pt x="374935" y="393111"/>
                  </a:lnTo>
                  <a:lnTo>
                    <a:pt x="384906" y="389205"/>
                  </a:lnTo>
                  <a:lnTo>
                    <a:pt x="404110" y="368614"/>
                  </a:lnTo>
                  <a:lnTo>
                    <a:pt x="421279" y="337627"/>
                  </a:lnTo>
                  <a:lnTo>
                    <a:pt x="437986" y="275832"/>
                  </a:lnTo>
                  <a:lnTo>
                    <a:pt x="442429" y="226311"/>
                  </a:lnTo>
                  <a:lnTo>
                    <a:pt x="448465" y="177894"/>
                  </a:lnTo>
                  <a:lnTo>
                    <a:pt x="452304" y="115937"/>
                  </a:lnTo>
                  <a:lnTo>
                    <a:pt x="448793" y="94308"/>
                  </a:lnTo>
                  <a:lnTo>
                    <a:pt x="447856" y="97071"/>
                  </a:lnTo>
                  <a:lnTo>
                    <a:pt x="446353" y="152571"/>
                  </a:lnTo>
                  <a:lnTo>
                    <a:pt x="446092" y="214907"/>
                  </a:lnTo>
                  <a:lnTo>
                    <a:pt x="453294" y="274341"/>
                  </a:lnTo>
                  <a:lnTo>
                    <a:pt x="459998" y="288696"/>
                  </a:lnTo>
                  <a:lnTo>
                    <a:pt x="479634" y="308710"/>
                  </a:lnTo>
                  <a:lnTo>
                    <a:pt x="491269" y="311609"/>
                  </a:lnTo>
                  <a:lnTo>
                    <a:pt x="516384" y="306705"/>
                  </a:lnTo>
                  <a:lnTo>
                    <a:pt x="526433" y="298085"/>
                  </a:lnTo>
                  <a:lnTo>
                    <a:pt x="541661" y="272256"/>
                  </a:lnTo>
                  <a:lnTo>
                    <a:pt x="551521" y="223454"/>
                  </a:lnTo>
                  <a:lnTo>
                    <a:pt x="554852" y="164558"/>
                  </a:lnTo>
                  <a:lnTo>
                    <a:pt x="562843" y="214071"/>
                  </a:lnTo>
                  <a:lnTo>
                    <a:pt x="580561" y="269629"/>
                  </a:lnTo>
                  <a:lnTo>
                    <a:pt x="595172" y="291602"/>
                  </a:lnTo>
                  <a:lnTo>
                    <a:pt x="606381" y="297157"/>
                  </a:lnTo>
                  <a:lnTo>
                    <a:pt x="635085" y="299266"/>
                  </a:lnTo>
                  <a:lnTo>
                    <a:pt x="648224" y="294649"/>
                  </a:lnTo>
                  <a:lnTo>
                    <a:pt x="670948" y="277331"/>
                  </a:lnTo>
                  <a:lnTo>
                    <a:pt x="683079" y="250336"/>
                  </a:lnTo>
                  <a:lnTo>
                    <a:pt x="686947" y="219550"/>
                  </a:lnTo>
                  <a:lnTo>
                    <a:pt x="683588" y="190632"/>
                  </a:lnTo>
                  <a:lnTo>
                    <a:pt x="672954" y="166608"/>
                  </a:lnTo>
                  <a:lnTo>
                    <a:pt x="641301" y="126358"/>
                  </a:lnTo>
                  <a:lnTo>
                    <a:pt x="629516" y="121485"/>
                  </a:lnTo>
                  <a:lnTo>
                    <a:pt x="600172" y="120133"/>
                  </a:lnTo>
                  <a:lnTo>
                    <a:pt x="586862" y="126476"/>
                  </a:lnTo>
                  <a:lnTo>
                    <a:pt x="563948" y="149774"/>
                  </a:lnTo>
                  <a:lnTo>
                    <a:pt x="558143" y="162994"/>
                  </a:lnTo>
                  <a:lnTo>
                    <a:pt x="555672" y="2168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332740" y="4894899"/>
              <a:ext cx="41134" cy="27423"/>
            </a:xfrm>
            <a:custGeom>
              <a:avLst/>
              <a:gdLst/>
              <a:ahLst/>
              <a:cxnLst/>
              <a:rect l="0" t="0" r="0" b="0"/>
              <a:pathLst>
                <a:path w="41134" h="27423">
                  <a:moveTo>
                    <a:pt x="41133" y="0"/>
                  </a:moveTo>
                  <a:lnTo>
                    <a:pt x="0" y="27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085938" y="5086856"/>
              <a:ext cx="178247" cy="41134"/>
            </a:xfrm>
            <a:custGeom>
              <a:avLst/>
              <a:gdLst/>
              <a:ahLst/>
              <a:cxnLst/>
              <a:rect l="0" t="0" r="0" b="0"/>
              <a:pathLst>
                <a:path w="178247" h="41134">
                  <a:moveTo>
                    <a:pt x="0" y="41133"/>
                  </a:moveTo>
                  <a:lnTo>
                    <a:pt x="23417" y="20764"/>
                  </a:lnTo>
                  <a:lnTo>
                    <a:pt x="45447" y="10244"/>
                  </a:lnTo>
                  <a:lnTo>
                    <a:pt x="107777" y="2023"/>
                  </a:lnTo>
                  <a:lnTo>
                    <a:pt x="162521" y="399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6046640" y="3476372"/>
            <a:ext cx="1590500" cy="411337"/>
            <a:chOff x="6046640" y="3476372"/>
            <a:chExt cx="1590500" cy="411337"/>
          </a:xfrm>
        </p:grpSpPr>
        <p:sp>
          <p:nvSpPr>
            <p:cNvPr id="71" name="Freeform 70"/>
            <p:cNvSpPr/>
            <p:nvPr/>
          </p:nvSpPr>
          <p:spPr>
            <a:xfrm>
              <a:off x="6074062" y="3495801"/>
              <a:ext cx="178714" cy="199952"/>
            </a:xfrm>
            <a:custGeom>
              <a:avLst/>
              <a:gdLst/>
              <a:ahLst/>
              <a:cxnLst/>
              <a:rect l="0" t="0" r="0" b="0"/>
              <a:pathLst>
                <a:path w="178714" h="199952">
                  <a:moveTo>
                    <a:pt x="0" y="35416"/>
                  </a:moveTo>
                  <a:lnTo>
                    <a:pt x="7279" y="13580"/>
                  </a:lnTo>
                  <a:lnTo>
                    <a:pt x="17040" y="7147"/>
                  </a:lnTo>
                  <a:lnTo>
                    <a:pt x="48199" y="0"/>
                  </a:lnTo>
                  <a:lnTo>
                    <a:pt x="83376" y="4949"/>
                  </a:lnTo>
                  <a:lnTo>
                    <a:pt x="133378" y="24865"/>
                  </a:lnTo>
                  <a:lnTo>
                    <a:pt x="159828" y="42914"/>
                  </a:lnTo>
                  <a:lnTo>
                    <a:pt x="176662" y="66171"/>
                  </a:lnTo>
                  <a:lnTo>
                    <a:pt x="178713" y="80295"/>
                  </a:lnTo>
                  <a:lnTo>
                    <a:pt x="172868" y="112238"/>
                  </a:lnTo>
                  <a:lnTo>
                    <a:pt x="145167" y="157204"/>
                  </a:lnTo>
                  <a:lnTo>
                    <a:pt x="120887" y="177397"/>
                  </a:lnTo>
                  <a:lnTo>
                    <a:pt x="82267" y="19995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046640" y="3644718"/>
              <a:ext cx="222150" cy="242991"/>
            </a:xfrm>
            <a:custGeom>
              <a:avLst/>
              <a:gdLst/>
              <a:ahLst/>
              <a:cxnLst/>
              <a:rect l="0" t="0" r="0" b="0"/>
              <a:pathLst>
                <a:path w="222150" h="242991">
                  <a:moveTo>
                    <a:pt x="68556" y="23611"/>
                  </a:moveTo>
                  <a:lnTo>
                    <a:pt x="90392" y="9053"/>
                  </a:lnTo>
                  <a:lnTo>
                    <a:pt x="140366" y="0"/>
                  </a:lnTo>
                  <a:lnTo>
                    <a:pt x="173598" y="10071"/>
                  </a:lnTo>
                  <a:lnTo>
                    <a:pt x="200555" y="29781"/>
                  </a:lnTo>
                  <a:lnTo>
                    <a:pt x="217614" y="53776"/>
                  </a:lnTo>
                  <a:lnTo>
                    <a:pt x="222149" y="87800"/>
                  </a:lnTo>
                  <a:lnTo>
                    <a:pt x="217563" y="123742"/>
                  </a:lnTo>
                  <a:lnTo>
                    <a:pt x="197851" y="161107"/>
                  </a:lnTo>
                  <a:lnTo>
                    <a:pt x="169666" y="191475"/>
                  </a:lnTo>
                  <a:lnTo>
                    <a:pt x="124075" y="218247"/>
                  </a:lnTo>
                  <a:lnTo>
                    <a:pt x="71972" y="234982"/>
                  </a:lnTo>
                  <a:lnTo>
                    <a:pt x="16023" y="241408"/>
                  </a:lnTo>
                  <a:lnTo>
                    <a:pt x="0" y="2429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266019" y="3576290"/>
              <a:ext cx="232393" cy="256466"/>
            </a:xfrm>
            <a:custGeom>
              <a:avLst/>
              <a:gdLst/>
              <a:ahLst/>
              <a:cxnLst/>
              <a:rect l="0" t="0" r="0" b="0"/>
              <a:pathLst>
                <a:path w="232393" h="256466">
                  <a:moveTo>
                    <a:pt x="82267" y="78328"/>
                  </a:moveTo>
                  <a:lnTo>
                    <a:pt x="71321" y="123637"/>
                  </a:lnTo>
                  <a:lnTo>
                    <a:pt x="61927" y="179775"/>
                  </a:lnTo>
                  <a:lnTo>
                    <a:pt x="64594" y="211777"/>
                  </a:lnTo>
                  <a:lnTo>
                    <a:pt x="78983" y="237172"/>
                  </a:lnTo>
                  <a:lnTo>
                    <a:pt x="89218" y="248209"/>
                  </a:lnTo>
                  <a:lnTo>
                    <a:pt x="102136" y="254044"/>
                  </a:lnTo>
                  <a:lnTo>
                    <a:pt x="132739" y="256465"/>
                  </a:lnTo>
                  <a:lnTo>
                    <a:pt x="184229" y="241984"/>
                  </a:lnTo>
                  <a:lnTo>
                    <a:pt x="211882" y="218604"/>
                  </a:lnTo>
                  <a:lnTo>
                    <a:pt x="223522" y="203838"/>
                  </a:lnTo>
                  <a:lnTo>
                    <a:pt x="232392" y="167119"/>
                  </a:lnTo>
                  <a:lnTo>
                    <a:pt x="228821" y="107683"/>
                  </a:lnTo>
                  <a:lnTo>
                    <a:pt x="214052" y="55541"/>
                  </a:lnTo>
                  <a:lnTo>
                    <a:pt x="197207" y="27067"/>
                  </a:lnTo>
                  <a:lnTo>
                    <a:pt x="174484" y="4255"/>
                  </a:lnTo>
                  <a:lnTo>
                    <a:pt x="162027" y="0"/>
                  </a:lnTo>
                  <a:lnTo>
                    <a:pt x="135998" y="3398"/>
                  </a:lnTo>
                  <a:lnTo>
                    <a:pt x="95648" y="29720"/>
                  </a:lnTo>
                  <a:lnTo>
                    <a:pt x="54747" y="81022"/>
                  </a:lnTo>
                  <a:lnTo>
                    <a:pt x="20961" y="144466"/>
                  </a:lnTo>
                  <a:lnTo>
                    <a:pt x="0" y="1880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6518759" y="3572351"/>
              <a:ext cx="229870" cy="292544"/>
            </a:xfrm>
            <a:custGeom>
              <a:avLst/>
              <a:gdLst/>
              <a:ahLst/>
              <a:cxnLst/>
              <a:rect l="0" t="0" r="0" b="0"/>
              <a:pathLst>
                <a:path w="229870" h="292544">
                  <a:moveTo>
                    <a:pt x="117462" y="0"/>
                  </a:moveTo>
                  <a:lnTo>
                    <a:pt x="79294" y="49973"/>
                  </a:lnTo>
                  <a:lnTo>
                    <a:pt x="45723" y="99443"/>
                  </a:lnTo>
                  <a:lnTo>
                    <a:pt x="14108" y="162345"/>
                  </a:lnTo>
                  <a:lnTo>
                    <a:pt x="0" y="221946"/>
                  </a:lnTo>
                  <a:lnTo>
                    <a:pt x="4827" y="255560"/>
                  </a:lnTo>
                  <a:lnTo>
                    <a:pt x="10379" y="270922"/>
                  </a:lnTo>
                  <a:lnTo>
                    <a:pt x="20174" y="281163"/>
                  </a:lnTo>
                  <a:lnTo>
                    <a:pt x="47309" y="292543"/>
                  </a:lnTo>
                  <a:lnTo>
                    <a:pt x="96846" y="291670"/>
                  </a:lnTo>
                  <a:lnTo>
                    <a:pt x="124042" y="281470"/>
                  </a:lnTo>
                  <a:lnTo>
                    <a:pt x="173607" y="242816"/>
                  </a:lnTo>
                  <a:lnTo>
                    <a:pt x="206547" y="197208"/>
                  </a:lnTo>
                  <a:lnTo>
                    <a:pt x="228326" y="145100"/>
                  </a:lnTo>
                  <a:lnTo>
                    <a:pt x="229869" y="91066"/>
                  </a:lnTo>
                  <a:lnTo>
                    <a:pt x="213399" y="43741"/>
                  </a:lnTo>
                  <a:lnTo>
                    <a:pt x="193617" y="22995"/>
                  </a:lnTo>
                  <a:lnTo>
                    <a:pt x="181943" y="15330"/>
                  </a:lnTo>
                  <a:lnTo>
                    <a:pt x="136398" y="4542"/>
                  </a:lnTo>
                  <a:lnTo>
                    <a:pt x="106074" y="10144"/>
                  </a:lnTo>
                  <a:lnTo>
                    <a:pt x="48907" y="27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855601" y="372317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7061269" y="3476372"/>
              <a:ext cx="247598" cy="411337"/>
            </a:xfrm>
            <a:custGeom>
              <a:avLst/>
              <a:gdLst/>
              <a:ahLst/>
              <a:cxnLst/>
              <a:rect l="0" t="0" r="0" b="0"/>
              <a:pathLst>
                <a:path w="247598" h="411337">
                  <a:moveTo>
                    <a:pt x="0" y="0"/>
                  </a:moveTo>
                  <a:lnTo>
                    <a:pt x="56932" y="18978"/>
                  </a:lnTo>
                  <a:lnTo>
                    <a:pt x="98430" y="35857"/>
                  </a:lnTo>
                  <a:lnTo>
                    <a:pt x="147486" y="69532"/>
                  </a:lnTo>
                  <a:lnTo>
                    <a:pt x="176763" y="89811"/>
                  </a:lnTo>
                  <a:lnTo>
                    <a:pt x="183351" y="101007"/>
                  </a:lnTo>
                  <a:lnTo>
                    <a:pt x="184696" y="113042"/>
                  </a:lnTo>
                  <a:lnTo>
                    <a:pt x="182546" y="125636"/>
                  </a:lnTo>
                  <a:lnTo>
                    <a:pt x="157683" y="165197"/>
                  </a:lnTo>
                  <a:lnTo>
                    <a:pt x="134066" y="184126"/>
                  </a:lnTo>
                  <a:lnTo>
                    <a:pt x="74386" y="208692"/>
                  </a:lnTo>
                  <a:lnTo>
                    <a:pt x="69396" y="210731"/>
                  </a:lnTo>
                  <a:lnTo>
                    <a:pt x="127667" y="213915"/>
                  </a:lnTo>
                  <a:lnTo>
                    <a:pt x="190091" y="230770"/>
                  </a:lnTo>
                  <a:lnTo>
                    <a:pt x="218550" y="245262"/>
                  </a:lnTo>
                  <a:lnTo>
                    <a:pt x="238307" y="269985"/>
                  </a:lnTo>
                  <a:lnTo>
                    <a:pt x="245709" y="285110"/>
                  </a:lnTo>
                  <a:lnTo>
                    <a:pt x="247597" y="298239"/>
                  </a:lnTo>
                  <a:lnTo>
                    <a:pt x="241569" y="320953"/>
                  </a:lnTo>
                  <a:lnTo>
                    <a:pt x="220608" y="341204"/>
                  </a:lnTo>
                  <a:lnTo>
                    <a:pt x="157498" y="379032"/>
                  </a:lnTo>
                  <a:lnTo>
                    <a:pt x="95773" y="403375"/>
                  </a:lnTo>
                  <a:lnTo>
                    <a:pt x="38667" y="409764"/>
                  </a:lnTo>
                  <a:lnTo>
                    <a:pt x="13711" y="4113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445182" y="3599773"/>
              <a:ext cx="191958" cy="13712"/>
            </a:xfrm>
            <a:custGeom>
              <a:avLst/>
              <a:gdLst/>
              <a:ahLst/>
              <a:cxnLst/>
              <a:rect l="0" t="0" r="0" b="0"/>
              <a:pathLst>
                <a:path w="191958" h="13712">
                  <a:moveTo>
                    <a:pt x="0" y="0"/>
                  </a:moveTo>
                  <a:lnTo>
                    <a:pt x="59660" y="0"/>
                  </a:lnTo>
                  <a:lnTo>
                    <a:pt x="111116" y="0"/>
                  </a:lnTo>
                  <a:lnTo>
                    <a:pt x="156832" y="4063"/>
                  </a:lnTo>
                  <a:lnTo>
                    <a:pt x="191957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431471" y="3695752"/>
              <a:ext cx="191958" cy="13712"/>
            </a:xfrm>
            <a:custGeom>
              <a:avLst/>
              <a:gdLst/>
              <a:ahLst/>
              <a:cxnLst/>
              <a:rect l="0" t="0" r="0" b="0"/>
              <a:pathLst>
                <a:path w="191958" h="13712">
                  <a:moveTo>
                    <a:pt x="0" y="13711"/>
                  </a:moveTo>
                  <a:lnTo>
                    <a:pt x="53209" y="12187"/>
                  </a:lnTo>
                  <a:lnTo>
                    <a:pt x="105989" y="4288"/>
                  </a:lnTo>
                  <a:lnTo>
                    <a:pt x="166230" y="847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7731802" y="3455382"/>
            <a:ext cx="696212" cy="404905"/>
            <a:chOff x="7731802" y="3455382"/>
            <a:chExt cx="696212" cy="404905"/>
          </a:xfrm>
        </p:grpSpPr>
        <p:sp>
          <p:nvSpPr>
            <p:cNvPr id="80" name="Freeform 79"/>
            <p:cNvSpPr/>
            <p:nvPr/>
          </p:nvSpPr>
          <p:spPr>
            <a:xfrm>
              <a:off x="7731802" y="3455382"/>
              <a:ext cx="267794" cy="404905"/>
            </a:xfrm>
            <a:custGeom>
              <a:avLst/>
              <a:gdLst/>
              <a:ahLst/>
              <a:cxnLst/>
              <a:rect l="0" t="0" r="0" b="0"/>
              <a:pathLst>
                <a:path w="267794" h="404905">
                  <a:moveTo>
                    <a:pt x="206984" y="7279"/>
                  </a:moveTo>
                  <a:lnTo>
                    <a:pt x="185147" y="0"/>
                  </a:lnTo>
                  <a:lnTo>
                    <a:pt x="142453" y="2753"/>
                  </a:lnTo>
                  <a:lnTo>
                    <a:pt x="98487" y="20495"/>
                  </a:lnTo>
                  <a:lnTo>
                    <a:pt x="39747" y="77576"/>
                  </a:lnTo>
                  <a:lnTo>
                    <a:pt x="8640" y="117484"/>
                  </a:lnTo>
                  <a:lnTo>
                    <a:pt x="1628" y="131024"/>
                  </a:lnTo>
                  <a:lnTo>
                    <a:pt x="0" y="143097"/>
                  </a:lnTo>
                  <a:lnTo>
                    <a:pt x="6317" y="164636"/>
                  </a:lnTo>
                  <a:lnTo>
                    <a:pt x="23343" y="180303"/>
                  </a:lnTo>
                  <a:lnTo>
                    <a:pt x="34283" y="186614"/>
                  </a:lnTo>
                  <a:lnTo>
                    <a:pt x="58625" y="189563"/>
                  </a:lnTo>
                  <a:lnTo>
                    <a:pt x="118771" y="179044"/>
                  </a:lnTo>
                  <a:lnTo>
                    <a:pt x="178386" y="151349"/>
                  </a:lnTo>
                  <a:lnTo>
                    <a:pt x="240684" y="107540"/>
                  </a:lnTo>
                  <a:lnTo>
                    <a:pt x="252432" y="81294"/>
                  </a:lnTo>
                  <a:lnTo>
                    <a:pt x="255564" y="65763"/>
                  </a:lnTo>
                  <a:lnTo>
                    <a:pt x="259175" y="61503"/>
                  </a:lnTo>
                  <a:lnTo>
                    <a:pt x="263107" y="64757"/>
                  </a:lnTo>
                  <a:lnTo>
                    <a:pt x="267252" y="73020"/>
                  </a:lnTo>
                  <a:lnTo>
                    <a:pt x="267793" y="98452"/>
                  </a:lnTo>
                  <a:lnTo>
                    <a:pt x="259533" y="151092"/>
                  </a:lnTo>
                  <a:lnTo>
                    <a:pt x="253190" y="193073"/>
                  </a:lnTo>
                  <a:lnTo>
                    <a:pt x="250372" y="237123"/>
                  </a:lnTo>
                  <a:lnTo>
                    <a:pt x="241507" y="297468"/>
                  </a:lnTo>
                  <a:lnTo>
                    <a:pt x="226385" y="359984"/>
                  </a:lnTo>
                  <a:lnTo>
                    <a:pt x="220695" y="40490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8052093" y="3544928"/>
              <a:ext cx="179820" cy="260514"/>
            </a:xfrm>
            <a:custGeom>
              <a:avLst/>
              <a:gdLst/>
              <a:ahLst/>
              <a:cxnLst/>
              <a:rect l="0" t="0" r="0" b="0"/>
              <a:pathLst>
                <a:path w="179820" h="260514">
                  <a:moveTo>
                    <a:pt x="64938" y="0"/>
                  </a:moveTo>
                  <a:lnTo>
                    <a:pt x="52468" y="45309"/>
                  </a:lnTo>
                  <a:lnTo>
                    <a:pt x="33652" y="104495"/>
                  </a:lnTo>
                  <a:lnTo>
                    <a:pt x="28181" y="148007"/>
                  </a:lnTo>
                  <a:lnTo>
                    <a:pt x="25102" y="208050"/>
                  </a:lnTo>
                  <a:lnTo>
                    <a:pt x="32507" y="237704"/>
                  </a:lnTo>
                  <a:lnTo>
                    <a:pt x="38746" y="249877"/>
                  </a:lnTo>
                  <a:lnTo>
                    <a:pt x="49001" y="256469"/>
                  </a:lnTo>
                  <a:lnTo>
                    <a:pt x="76644" y="259732"/>
                  </a:lnTo>
                  <a:lnTo>
                    <a:pt x="101118" y="252041"/>
                  </a:lnTo>
                  <a:lnTo>
                    <a:pt x="141656" y="222276"/>
                  </a:lnTo>
                  <a:lnTo>
                    <a:pt x="162489" y="181474"/>
                  </a:lnTo>
                  <a:lnTo>
                    <a:pt x="178310" y="130790"/>
                  </a:lnTo>
                  <a:lnTo>
                    <a:pt x="179819" y="99263"/>
                  </a:lnTo>
                  <a:lnTo>
                    <a:pt x="168375" y="41783"/>
                  </a:lnTo>
                  <a:lnTo>
                    <a:pt x="161318" y="30902"/>
                  </a:lnTo>
                  <a:lnTo>
                    <a:pt x="141291" y="14750"/>
                  </a:lnTo>
                  <a:lnTo>
                    <a:pt x="113092" y="10618"/>
                  </a:lnTo>
                  <a:lnTo>
                    <a:pt x="97040" y="11649"/>
                  </a:lnTo>
                  <a:lnTo>
                    <a:pt x="83293" y="18430"/>
                  </a:lnTo>
                  <a:lnTo>
                    <a:pt x="29588" y="75309"/>
                  </a:lnTo>
                  <a:lnTo>
                    <a:pt x="8591" y="126248"/>
                  </a:lnTo>
                  <a:lnTo>
                    <a:pt x="0" y="182306"/>
                  </a:lnTo>
                  <a:lnTo>
                    <a:pt x="6116" y="215090"/>
                  </a:lnTo>
                  <a:lnTo>
                    <a:pt x="23805" y="260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8230980" y="3558630"/>
              <a:ext cx="197034" cy="233116"/>
            </a:xfrm>
            <a:custGeom>
              <a:avLst/>
              <a:gdLst/>
              <a:ahLst/>
              <a:cxnLst/>
              <a:rect l="0" t="0" r="0" b="0"/>
              <a:pathLst>
                <a:path w="197034" h="233116">
                  <a:moveTo>
                    <a:pt x="64297" y="27432"/>
                  </a:moveTo>
                  <a:lnTo>
                    <a:pt x="49739" y="49268"/>
                  </a:lnTo>
                  <a:lnTo>
                    <a:pt x="40686" y="91963"/>
                  </a:lnTo>
                  <a:lnTo>
                    <a:pt x="38004" y="143208"/>
                  </a:lnTo>
                  <a:lnTo>
                    <a:pt x="45502" y="174866"/>
                  </a:lnTo>
                  <a:lnTo>
                    <a:pt x="60514" y="202648"/>
                  </a:lnTo>
                  <a:lnTo>
                    <a:pt x="82420" y="225152"/>
                  </a:lnTo>
                  <a:lnTo>
                    <a:pt x="94661" y="230848"/>
                  </a:lnTo>
                  <a:lnTo>
                    <a:pt x="120449" y="233115"/>
                  </a:lnTo>
                  <a:lnTo>
                    <a:pt x="160663" y="218547"/>
                  </a:lnTo>
                  <a:lnTo>
                    <a:pt x="179745" y="199209"/>
                  </a:lnTo>
                  <a:lnTo>
                    <a:pt x="191780" y="173857"/>
                  </a:lnTo>
                  <a:lnTo>
                    <a:pt x="197033" y="125323"/>
                  </a:lnTo>
                  <a:lnTo>
                    <a:pt x="188094" y="73872"/>
                  </a:lnTo>
                  <a:lnTo>
                    <a:pt x="174670" y="43502"/>
                  </a:lnTo>
                  <a:lnTo>
                    <a:pt x="150422" y="18831"/>
                  </a:lnTo>
                  <a:lnTo>
                    <a:pt x="135425" y="7987"/>
                  </a:lnTo>
                  <a:lnTo>
                    <a:pt x="98449" y="0"/>
                  </a:lnTo>
                  <a:lnTo>
                    <a:pt x="61194" y="3052"/>
                  </a:lnTo>
                  <a:lnTo>
                    <a:pt x="34480" y="14565"/>
                  </a:lnTo>
                  <a:lnTo>
                    <a:pt x="16513" y="37964"/>
                  </a:lnTo>
                  <a:lnTo>
                    <a:pt x="4973" y="68676"/>
                  </a:lnTo>
                  <a:lnTo>
                    <a:pt x="0" y="115657"/>
                  </a:lnTo>
                  <a:lnTo>
                    <a:pt x="9452" y="1508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6118924" y="4250535"/>
            <a:ext cx="1600483" cy="924641"/>
            <a:chOff x="6118924" y="4250535"/>
            <a:chExt cx="1600483" cy="924641"/>
          </a:xfrm>
        </p:grpSpPr>
        <p:sp>
          <p:nvSpPr>
            <p:cNvPr id="84" name="Freeform 83"/>
            <p:cNvSpPr/>
            <p:nvPr/>
          </p:nvSpPr>
          <p:spPr>
            <a:xfrm>
              <a:off x="6282684" y="4432410"/>
              <a:ext cx="306420" cy="552195"/>
            </a:xfrm>
            <a:custGeom>
              <a:avLst/>
              <a:gdLst/>
              <a:ahLst/>
              <a:cxnLst/>
              <a:rect l="0" t="0" r="0" b="0"/>
              <a:pathLst>
                <a:path w="306420" h="552195">
                  <a:moveTo>
                    <a:pt x="298693" y="72302"/>
                  </a:moveTo>
                  <a:lnTo>
                    <a:pt x="239072" y="9955"/>
                  </a:lnTo>
                  <a:lnTo>
                    <a:pt x="226953" y="3315"/>
                  </a:lnTo>
                  <a:lnTo>
                    <a:pt x="197237" y="0"/>
                  </a:lnTo>
                  <a:lnTo>
                    <a:pt x="180781" y="1249"/>
                  </a:lnTo>
                  <a:lnTo>
                    <a:pt x="150309" y="14824"/>
                  </a:lnTo>
                  <a:lnTo>
                    <a:pt x="90581" y="64338"/>
                  </a:lnTo>
                  <a:lnTo>
                    <a:pt x="52311" y="114571"/>
                  </a:lnTo>
                  <a:lnTo>
                    <a:pt x="22690" y="168505"/>
                  </a:lnTo>
                  <a:lnTo>
                    <a:pt x="3692" y="226217"/>
                  </a:lnTo>
                  <a:lnTo>
                    <a:pt x="0" y="265125"/>
                  </a:lnTo>
                  <a:lnTo>
                    <a:pt x="6484" y="299684"/>
                  </a:lnTo>
                  <a:lnTo>
                    <a:pt x="12479" y="315298"/>
                  </a:lnTo>
                  <a:lnTo>
                    <a:pt x="22569" y="324184"/>
                  </a:lnTo>
                  <a:lnTo>
                    <a:pt x="35390" y="328585"/>
                  </a:lnTo>
                  <a:lnTo>
                    <a:pt x="50031" y="329995"/>
                  </a:lnTo>
                  <a:lnTo>
                    <a:pt x="82550" y="319374"/>
                  </a:lnTo>
                  <a:lnTo>
                    <a:pt x="138521" y="282594"/>
                  </a:lnTo>
                  <a:lnTo>
                    <a:pt x="188374" y="225992"/>
                  </a:lnTo>
                  <a:lnTo>
                    <a:pt x="236148" y="165329"/>
                  </a:lnTo>
                  <a:lnTo>
                    <a:pt x="271528" y="115778"/>
                  </a:lnTo>
                  <a:lnTo>
                    <a:pt x="292206" y="80453"/>
                  </a:lnTo>
                  <a:lnTo>
                    <a:pt x="298938" y="76212"/>
                  </a:lnTo>
                  <a:lnTo>
                    <a:pt x="303427" y="81003"/>
                  </a:lnTo>
                  <a:lnTo>
                    <a:pt x="306419" y="91814"/>
                  </a:lnTo>
                  <a:lnTo>
                    <a:pt x="303352" y="150702"/>
                  </a:lnTo>
                  <a:lnTo>
                    <a:pt x="285516" y="211485"/>
                  </a:lnTo>
                  <a:lnTo>
                    <a:pt x="268213" y="268089"/>
                  </a:lnTo>
                  <a:lnTo>
                    <a:pt x="253437" y="323455"/>
                  </a:lnTo>
                  <a:lnTo>
                    <a:pt x="232132" y="378454"/>
                  </a:lnTo>
                  <a:lnTo>
                    <a:pt x="213800" y="426066"/>
                  </a:lnTo>
                  <a:lnTo>
                    <a:pt x="198720" y="476398"/>
                  </a:lnTo>
                  <a:lnTo>
                    <a:pt x="193322" y="507843"/>
                  </a:lnTo>
                  <a:lnTo>
                    <a:pt x="189003" y="55219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595088" y="4521846"/>
              <a:ext cx="186750" cy="377478"/>
            </a:xfrm>
            <a:custGeom>
              <a:avLst/>
              <a:gdLst/>
              <a:ahLst/>
              <a:cxnLst/>
              <a:rect l="0" t="0" r="0" b="0"/>
              <a:pathLst>
                <a:path w="186750" h="377478">
                  <a:moveTo>
                    <a:pt x="82267" y="24000"/>
                  </a:moveTo>
                  <a:lnTo>
                    <a:pt x="67710" y="38557"/>
                  </a:lnTo>
                  <a:lnTo>
                    <a:pt x="51378" y="91283"/>
                  </a:lnTo>
                  <a:lnTo>
                    <a:pt x="36890" y="150240"/>
                  </a:lnTo>
                  <a:lnTo>
                    <a:pt x="22949" y="199024"/>
                  </a:lnTo>
                  <a:lnTo>
                    <a:pt x="9169" y="249703"/>
                  </a:lnTo>
                  <a:lnTo>
                    <a:pt x="2717" y="310593"/>
                  </a:lnTo>
                  <a:lnTo>
                    <a:pt x="8084" y="362320"/>
                  </a:lnTo>
                  <a:lnTo>
                    <a:pt x="17577" y="371424"/>
                  </a:lnTo>
                  <a:lnTo>
                    <a:pt x="31523" y="375970"/>
                  </a:lnTo>
                  <a:lnTo>
                    <a:pt x="48437" y="377477"/>
                  </a:lnTo>
                  <a:lnTo>
                    <a:pt x="62761" y="372388"/>
                  </a:lnTo>
                  <a:lnTo>
                    <a:pt x="86801" y="350483"/>
                  </a:lnTo>
                  <a:lnTo>
                    <a:pt x="117638" y="297713"/>
                  </a:lnTo>
                  <a:lnTo>
                    <a:pt x="151490" y="235153"/>
                  </a:lnTo>
                  <a:lnTo>
                    <a:pt x="167878" y="192496"/>
                  </a:lnTo>
                  <a:lnTo>
                    <a:pt x="180240" y="143068"/>
                  </a:lnTo>
                  <a:lnTo>
                    <a:pt x="186749" y="94692"/>
                  </a:lnTo>
                  <a:lnTo>
                    <a:pt x="186352" y="32758"/>
                  </a:lnTo>
                  <a:lnTo>
                    <a:pt x="183649" y="16127"/>
                  </a:lnTo>
                  <a:lnTo>
                    <a:pt x="177278" y="6564"/>
                  </a:lnTo>
                  <a:lnTo>
                    <a:pt x="168460" y="1712"/>
                  </a:lnTo>
                  <a:lnTo>
                    <a:pt x="158011" y="0"/>
                  </a:lnTo>
                  <a:lnTo>
                    <a:pt x="146474" y="4953"/>
                  </a:lnTo>
                  <a:lnTo>
                    <a:pt x="121467" y="26707"/>
                  </a:lnTo>
                  <a:lnTo>
                    <a:pt x="79120" y="88802"/>
                  </a:lnTo>
                  <a:lnTo>
                    <a:pt x="41415" y="150722"/>
                  </a:lnTo>
                  <a:lnTo>
                    <a:pt x="24500" y="190010"/>
                  </a:lnTo>
                  <a:lnTo>
                    <a:pt x="11905" y="243020"/>
                  </a:lnTo>
                  <a:lnTo>
                    <a:pt x="0" y="298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773334" y="4531883"/>
              <a:ext cx="188361" cy="355817"/>
            </a:xfrm>
            <a:custGeom>
              <a:avLst/>
              <a:gdLst/>
              <a:ahLst/>
              <a:cxnLst/>
              <a:rect l="0" t="0" r="0" b="0"/>
              <a:pathLst>
                <a:path w="188361" h="355817">
                  <a:moveTo>
                    <a:pt x="82267" y="41386"/>
                  </a:moveTo>
                  <a:lnTo>
                    <a:pt x="67352" y="94255"/>
                  </a:lnTo>
                  <a:lnTo>
                    <a:pt x="54488" y="150490"/>
                  </a:lnTo>
                  <a:lnTo>
                    <a:pt x="45090" y="213872"/>
                  </a:lnTo>
                  <a:lnTo>
                    <a:pt x="42892" y="261252"/>
                  </a:lnTo>
                  <a:lnTo>
                    <a:pt x="44701" y="319140"/>
                  </a:lnTo>
                  <a:lnTo>
                    <a:pt x="55923" y="345616"/>
                  </a:lnTo>
                  <a:lnTo>
                    <a:pt x="66228" y="352372"/>
                  </a:lnTo>
                  <a:lnTo>
                    <a:pt x="93927" y="355816"/>
                  </a:lnTo>
                  <a:lnTo>
                    <a:pt x="106799" y="350031"/>
                  </a:lnTo>
                  <a:lnTo>
                    <a:pt x="129225" y="327353"/>
                  </a:lnTo>
                  <a:lnTo>
                    <a:pt x="158980" y="280325"/>
                  </a:lnTo>
                  <a:lnTo>
                    <a:pt x="173746" y="237465"/>
                  </a:lnTo>
                  <a:lnTo>
                    <a:pt x="183863" y="189471"/>
                  </a:lnTo>
                  <a:lnTo>
                    <a:pt x="188360" y="142749"/>
                  </a:lnTo>
                  <a:lnTo>
                    <a:pt x="183611" y="80899"/>
                  </a:lnTo>
                  <a:lnTo>
                    <a:pt x="172556" y="31257"/>
                  </a:lnTo>
                  <a:lnTo>
                    <a:pt x="165312" y="19398"/>
                  </a:lnTo>
                  <a:lnTo>
                    <a:pt x="145075" y="2159"/>
                  </a:lnTo>
                  <a:lnTo>
                    <a:pt x="134802" y="0"/>
                  </a:lnTo>
                  <a:lnTo>
                    <a:pt x="124909" y="1607"/>
                  </a:lnTo>
                  <a:lnTo>
                    <a:pt x="105789" y="11518"/>
                  </a:lnTo>
                  <a:lnTo>
                    <a:pt x="64625" y="50833"/>
                  </a:lnTo>
                  <a:lnTo>
                    <a:pt x="30320" y="99030"/>
                  </a:lnTo>
                  <a:lnTo>
                    <a:pt x="13476" y="134038"/>
                  </a:lnTo>
                  <a:lnTo>
                    <a:pt x="2662" y="189915"/>
                  </a:lnTo>
                  <a:lnTo>
                    <a:pt x="0" y="2059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6979001" y="4504712"/>
              <a:ext cx="27424" cy="1"/>
            </a:xfrm>
            <a:custGeom>
              <a:avLst/>
              <a:gdLst/>
              <a:ahLst/>
              <a:cxnLst/>
              <a:rect l="0" t="0" r="0" b="0"/>
              <a:pathLst>
                <a:path w="27424" h="1">
                  <a:moveTo>
                    <a:pt x="27423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102402" y="4778936"/>
              <a:ext cx="1" cy="13713"/>
            </a:xfrm>
            <a:custGeom>
              <a:avLst/>
              <a:gdLst/>
              <a:ahLst/>
              <a:cxnLst/>
              <a:rect l="0" t="0" r="0" b="0"/>
              <a:pathLst>
                <a:path w="1" h="13713">
                  <a:moveTo>
                    <a:pt x="0" y="0"/>
                  </a:moveTo>
                  <a:lnTo>
                    <a:pt x="0" y="137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308070" y="4504712"/>
              <a:ext cx="68557" cy="329070"/>
            </a:xfrm>
            <a:custGeom>
              <a:avLst/>
              <a:gdLst/>
              <a:ahLst/>
              <a:cxnLst/>
              <a:rect l="0" t="0" r="0" b="0"/>
              <a:pathLst>
                <a:path w="68557" h="329070">
                  <a:moveTo>
                    <a:pt x="68556" y="0"/>
                  </a:moveTo>
                  <a:lnTo>
                    <a:pt x="48187" y="45309"/>
                  </a:lnTo>
                  <a:lnTo>
                    <a:pt x="32728" y="106018"/>
                  </a:lnTo>
                  <a:lnTo>
                    <a:pt x="23179" y="155285"/>
                  </a:lnTo>
                  <a:lnTo>
                    <a:pt x="13857" y="199526"/>
                  </a:lnTo>
                  <a:lnTo>
                    <a:pt x="4106" y="258693"/>
                  </a:lnTo>
                  <a:lnTo>
                    <a:pt x="1217" y="302631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6118924" y="4250535"/>
              <a:ext cx="1600483" cy="924641"/>
            </a:xfrm>
            <a:custGeom>
              <a:avLst/>
              <a:gdLst/>
              <a:ahLst/>
              <a:cxnLst/>
              <a:rect l="0" t="0" r="0" b="0"/>
              <a:pathLst>
                <a:path w="1600483" h="924641">
                  <a:moveTo>
                    <a:pt x="1600482" y="34798"/>
                  </a:moveTo>
                  <a:lnTo>
                    <a:pt x="1540822" y="38861"/>
                  </a:lnTo>
                  <a:lnTo>
                    <a:pt x="1481242" y="45650"/>
                  </a:lnTo>
                  <a:lnTo>
                    <a:pt x="1417883" y="51725"/>
                  </a:lnTo>
                  <a:lnTo>
                    <a:pt x="1357977" y="59110"/>
                  </a:lnTo>
                  <a:lnTo>
                    <a:pt x="1311410" y="60838"/>
                  </a:lnTo>
                  <a:lnTo>
                    <a:pt x="1270401" y="61606"/>
                  </a:lnTo>
                  <a:lnTo>
                    <a:pt x="1219674" y="61947"/>
                  </a:lnTo>
                  <a:lnTo>
                    <a:pt x="1166151" y="62099"/>
                  </a:lnTo>
                  <a:lnTo>
                    <a:pt x="1122050" y="62166"/>
                  </a:lnTo>
                  <a:lnTo>
                    <a:pt x="1062962" y="62204"/>
                  </a:lnTo>
                  <a:lnTo>
                    <a:pt x="999581" y="69494"/>
                  </a:lnTo>
                  <a:lnTo>
                    <a:pt x="939837" y="74025"/>
                  </a:lnTo>
                  <a:lnTo>
                    <a:pt x="898065" y="75084"/>
                  </a:lnTo>
                  <a:lnTo>
                    <a:pt x="835786" y="71618"/>
                  </a:lnTo>
                  <a:lnTo>
                    <a:pt x="778737" y="65005"/>
                  </a:lnTo>
                  <a:lnTo>
                    <a:pt x="719178" y="63045"/>
                  </a:lnTo>
                  <a:lnTo>
                    <a:pt x="675578" y="62587"/>
                  </a:lnTo>
                  <a:lnTo>
                    <a:pt x="630810" y="62383"/>
                  </a:lnTo>
                  <a:lnTo>
                    <a:pt x="570058" y="62268"/>
                  </a:lnTo>
                  <a:lnTo>
                    <a:pt x="513464" y="62234"/>
                  </a:lnTo>
                  <a:lnTo>
                    <a:pt x="450822" y="54946"/>
                  </a:lnTo>
                  <a:lnTo>
                    <a:pt x="391297" y="50416"/>
                  </a:lnTo>
                  <a:lnTo>
                    <a:pt x="335065" y="41795"/>
                  </a:lnTo>
                  <a:lnTo>
                    <a:pt x="285990" y="33845"/>
                  </a:lnTo>
                  <a:lnTo>
                    <a:pt x="234725" y="25234"/>
                  </a:lnTo>
                  <a:lnTo>
                    <a:pt x="177122" y="13344"/>
                  </a:lnTo>
                  <a:lnTo>
                    <a:pt x="116213" y="7621"/>
                  </a:lnTo>
                  <a:lnTo>
                    <a:pt x="67865" y="0"/>
                  </a:lnTo>
                  <a:lnTo>
                    <a:pt x="38756" y="3082"/>
                  </a:lnTo>
                  <a:lnTo>
                    <a:pt x="27641" y="10607"/>
                  </a:lnTo>
                  <a:lnTo>
                    <a:pt x="11229" y="35219"/>
                  </a:lnTo>
                  <a:lnTo>
                    <a:pt x="6982" y="70533"/>
                  </a:lnTo>
                  <a:lnTo>
                    <a:pt x="13156" y="125114"/>
                  </a:lnTo>
                  <a:lnTo>
                    <a:pt x="24634" y="186483"/>
                  </a:lnTo>
                  <a:lnTo>
                    <a:pt x="31729" y="237802"/>
                  </a:lnTo>
                  <a:lnTo>
                    <a:pt x="35723" y="300954"/>
                  </a:lnTo>
                  <a:lnTo>
                    <a:pt x="36907" y="359784"/>
                  </a:lnTo>
                  <a:lnTo>
                    <a:pt x="37258" y="423257"/>
                  </a:lnTo>
                  <a:lnTo>
                    <a:pt x="37361" y="481336"/>
                  </a:lnTo>
                  <a:lnTo>
                    <a:pt x="35869" y="537139"/>
                  </a:lnTo>
                  <a:lnTo>
                    <a:pt x="27979" y="592267"/>
                  </a:lnTo>
                  <a:lnTo>
                    <a:pt x="24964" y="647196"/>
                  </a:lnTo>
                  <a:lnTo>
                    <a:pt x="22547" y="702066"/>
                  </a:lnTo>
                  <a:lnTo>
                    <a:pt x="12859" y="759965"/>
                  </a:lnTo>
                  <a:lnTo>
                    <a:pt x="4660" y="808041"/>
                  </a:lnTo>
                  <a:lnTo>
                    <a:pt x="0" y="851752"/>
                  </a:lnTo>
                  <a:lnTo>
                    <a:pt x="976" y="888445"/>
                  </a:lnTo>
                  <a:lnTo>
                    <a:pt x="11566" y="914909"/>
                  </a:lnTo>
                  <a:lnTo>
                    <a:pt x="20179" y="921662"/>
                  </a:lnTo>
                  <a:lnTo>
                    <a:pt x="30491" y="924640"/>
                  </a:lnTo>
                  <a:lnTo>
                    <a:pt x="70904" y="921553"/>
                  </a:lnTo>
                  <a:lnTo>
                    <a:pt x="131876" y="906861"/>
                  </a:lnTo>
                  <a:lnTo>
                    <a:pt x="189455" y="890812"/>
                  </a:lnTo>
                  <a:lnTo>
                    <a:pt x="240220" y="885123"/>
                  </a:lnTo>
                  <a:lnTo>
                    <a:pt x="293857" y="875989"/>
                  </a:lnTo>
                  <a:lnTo>
                    <a:pt x="349867" y="872606"/>
                  </a:lnTo>
                  <a:lnTo>
                    <a:pt x="412505" y="871604"/>
                  </a:lnTo>
                  <a:lnTo>
                    <a:pt x="471860" y="871306"/>
                  </a:lnTo>
                  <a:lnTo>
                    <a:pt x="514877" y="871237"/>
                  </a:lnTo>
                  <a:lnTo>
                    <a:pt x="559386" y="871206"/>
                  </a:lnTo>
                  <a:lnTo>
                    <a:pt x="604559" y="871192"/>
                  </a:lnTo>
                  <a:lnTo>
                    <a:pt x="650027" y="871186"/>
                  </a:lnTo>
                  <a:lnTo>
                    <a:pt x="699689" y="871183"/>
                  </a:lnTo>
                  <a:lnTo>
                    <a:pt x="750707" y="871182"/>
                  </a:lnTo>
                  <a:lnTo>
                    <a:pt x="798773" y="871182"/>
                  </a:lnTo>
                  <a:lnTo>
                    <a:pt x="845527" y="871182"/>
                  </a:lnTo>
                  <a:lnTo>
                    <a:pt x="890174" y="871181"/>
                  </a:lnTo>
                  <a:lnTo>
                    <a:pt x="951093" y="871181"/>
                  </a:lnTo>
                  <a:lnTo>
                    <a:pt x="994476" y="871181"/>
                  </a:lnTo>
                  <a:lnTo>
                    <a:pt x="1047273" y="871181"/>
                  </a:lnTo>
                  <a:lnTo>
                    <a:pt x="1103240" y="869658"/>
                  </a:lnTo>
                  <a:lnTo>
                    <a:pt x="1153505" y="863903"/>
                  </a:lnTo>
                  <a:lnTo>
                    <a:pt x="1197174" y="848141"/>
                  </a:lnTo>
                  <a:lnTo>
                    <a:pt x="1233848" y="824378"/>
                  </a:lnTo>
                  <a:lnTo>
                    <a:pt x="1260304" y="793504"/>
                  </a:lnTo>
                  <a:lnTo>
                    <a:pt x="1285049" y="741861"/>
                  </a:lnTo>
                  <a:lnTo>
                    <a:pt x="1305535" y="679240"/>
                  </a:lnTo>
                  <a:lnTo>
                    <a:pt x="1311993" y="627601"/>
                  </a:lnTo>
                  <a:lnTo>
                    <a:pt x="1322878" y="573705"/>
                  </a:lnTo>
                  <a:lnTo>
                    <a:pt x="1334228" y="517619"/>
                  </a:lnTo>
                  <a:lnTo>
                    <a:pt x="1339792" y="454958"/>
                  </a:lnTo>
                  <a:lnTo>
                    <a:pt x="1348888" y="397120"/>
                  </a:lnTo>
                  <a:lnTo>
                    <a:pt x="1353784" y="339865"/>
                  </a:lnTo>
                  <a:lnTo>
                    <a:pt x="1364206" y="278381"/>
                  </a:lnTo>
                  <a:lnTo>
                    <a:pt x="1376943" y="228340"/>
                  </a:lnTo>
                  <a:lnTo>
                    <a:pt x="1390366" y="174073"/>
                  </a:lnTo>
                  <a:lnTo>
                    <a:pt x="1402468" y="111951"/>
                  </a:lnTo>
                  <a:lnTo>
                    <a:pt x="1407329" y="51843"/>
                  </a:lnTo>
                  <a:lnTo>
                    <a:pt x="1408526" y="347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1608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0700" y="1473200"/>
            <a:ext cx="9497695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The sides of a triangle are in the extended ratio of 4:3:6. If the length of the longest side is 12 inches, what is the length of the shortest side?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99460" y="2440296"/>
            <a:ext cx="1380714" cy="601858"/>
            <a:chOff x="2399460" y="2440296"/>
            <a:chExt cx="1380714" cy="601858"/>
          </a:xfrm>
        </p:grpSpPr>
        <p:sp>
          <p:nvSpPr>
            <p:cNvPr id="3" name="Freeform 2"/>
            <p:cNvSpPr/>
            <p:nvPr/>
          </p:nvSpPr>
          <p:spPr>
            <a:xfrm>
              <a:off x="2399460" y="2440296"/>
              <a:ext cx="325842" cy="601858"/>
            </a:xfrm>
            <a:custGeom>
              <a:avLst/>
              <a:gdLst/>
              <a:ahLst/>
              <a:cxnLst/>
              <a:rect l="0" t="0" r="0" b="0"/>
              <a:pathLst>
                <a:path w="325842" h="601858">
                  <a:moveTo>
                    <a:pt x="82267" y="192255"/>
                  </a:moveTo>
                  <a:lnTo>
                    <a:pt x="83791" y="237564"/>
                  </a:lnTo>
                  <a:lnTo>
                    <a:pt x="93214" y="298272"/>
                  </a:lnTo>
                  <a:lnTo>
                    <a:pt x="101352" y="347540"/>
                  </a:lnTo>
                  <a:lnTo>
                    <a:pt x="110047" y="395843"/>
                  </a:lnTo>
                  <a:lnTo>
                    <a:pt x="123507" y="457738"/>
                  </a:lnTo>
                  <a:lnTo>
                    <a:pt x="133081" y="513148"/>
                  </a:lnTo>
                  <a:lnTo>
                    <a:pt x="139980" y="573746"/>
                  </a:lnTo>
                  <a:lnTo>
                    <a:pt x="143595" y="592835"/>
                  </a:lnTo>
                  <a:lnTo>
                    <a:pt x="141434" y="600990"/>
                  </a:lnTo>
                  <a:lnTo>
                    <a:pt x="135423" y="601857"/>
                  </a:lnTo>
                  <a:lnTo>
                    <a:pt x="126845" y="597865"/>
                  </a:lnTo>
                  <a:lnTo>
                    <a:pt x="113252" y="577178"/>
                  </a:lnTo>
                  <a:lnTo>
                    <a:pt x="84833" y="514244"/>
                  </a:lnTo>
                  <a:lnTo>
                    <a:pt x="71728" y="470950"/>
                  </a:lnTo>
                  <a:lnTo>
                    <a:pt x="62348" y="422762"/>
                  </a:lnTo>
                  <a:lnTo>
                    <a:pt x="58180" y="375954"/>
                  </a:lnTo>
                  <a:lnTo>
                    <a:pt x="56327" y="325697"/>
                  </a:lnTo>
                  <a:lnTo>
                    <a:pt x="55504" y="274414"/>
                  </a:lnTo>
                  <a:lnTo>
                    <a:pt x="55138" y="226231"/>
                  </a:lnTo>
                  <a:lnTo>
                    <a:pt x="59038" y="179425"/>
                  </a:lnTo>
                  <a:lnTo>
                    <a:pt x="67373" y="133231"/>
                  </a:lnTo>
                  <a:lnTo>
                    <a:pt x="81234" y="87310"/>
                  </a:lnTo>
                  <a:lnTo>
                    <a:pt x="101613" y="53697"/>
                  </a:lnTo>
                  <a:lnTo>
                    <a:pt x="144658" y="7291"/>
                  </a:lnTo>
                  <a:lnTo>
                    <a:pt x="155854" y="1913"/>
                  </a:lnTo>
                  <a:lnTo>
                    <a:pt x="180482" y="0"/>
                  </a:lnTo>
                  <a:lnTo>
                    <a:pt x="227321" y="14767"/>
                  </a:lnTo>
                  <a:lnTo>
                    <a:pt x="272515" y="52998"/>
                  </a:lnTo>
                  <a:lnTo>
                    <a:pt x="300294" y="95641"/>
                  </a:lnTo>
                  <a:lnTo>
                    <a:pt x="318173" y="144500"/>
                  </a:lnTo>
                  <a:lnTo>
                    <a:pt x="325841" y="197572"/>
                  </a:lnTo>
                  <a:lnTo>
                    <a:pt x="319509" y="225595"/>
                  </a:lnTo>
                  <a:lnTo>
                    <a:pt x="294752" y="262564"/>
                  </a:lnTo>
                  <a:lnTo>
                    <a:pt x="238161" y="316002"/>
                  </a:lnTo>
                  <a:lnTo>
                    <a:pt x="178902" y="349613"/>
                  </a:lnTo>
                  <a:lnTo>
                    <a:pt x="127658" y="371590"/>
                  </a:lnTo>
                  <a:lnTo>
                    <a:pt x="68971" y="387751"/>
                  </a:lnTo>
                  <a:lnTo>
                    <a:pt x="37764" y="397464"/>
                  </a:lnTo>
                  <a:lnTo>
                    <a:pt x="0" y="4116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810796" y="2743511"/>
              <a:ext cx="178247" cy="12442"/>
            </a:xfrm>
            <a:custGeom>
              <a:avLst/>
              <a:gdLst/>
              <a:ahLst/>
              <a:cxnLst/>
              <a:rect l="0" t="0" r="0" b="0"/>
              <a:pathLst>
                <a:path w="178247" h="12442">
                  <a:moveTo>
                    <a:pt x="0" y="12441"/>
                  </a:moveTo>
                  <a:lnTo>
                    <a:pt x="35886" y="3018"/>
                  </a:lnTo>
                  <a:lnTo>
                    <a:pt x="90531" y="0"/>
                  </a:lnTo>
                  <a:lnTo>
                    <a:pt x="141423" y="629"/>
                  </a:lnTo>
                  <a:lnTo>
                    <a:pt x="178246" y="124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797085" y="2810796"/>
              <a:ext cx="150824" cy="27424"/>
            </a:xfrm>
            <a:custGeom>
              <a:avLst/>
              <a:gdLst/>
              <a:ahLst/>
              <a:cxnLst/>
              <a:rect l="0" t="0" r="0" b="0"/>
              <a:pathLst>
                <a:path w="150824" h="27424">
                  <a:moveTo>
                    <a:pt x="0" y="27423"/>
                  </a:moveTo>
                  <a:lnTo>
                    <a:pt x="52870" y="12508"/>
                  </a:lnTo>
                  <a:lnTo>
                    <a:pt x="105042" y="3706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3153576" y="2540861"/>
              <a:ext cx="264271" cy="416964"/>
            </a:xfrm>
            <a:custGeom>
              <a:avLst/>
              <a:gdLst/>
              <a:ahLst/>
              <a:cxnLst/>
              <a:rect l="0" t="0" r="0" b="0"/>
              <a:pathLst>
                <a:path w="264271" h="416964">
                  <a:moveTo>
                    <a:pt x="219379" y="9422"/>
                  </a:moveTo>
                  <a:lnTo>
                    <a:pt x="174070" y="0"/>
                  </a:lnTo>
                  <a:lnTo>
                    <a:pt x="117932" y="29"/>
                  </a:lnTo>
                  <a:lnTo>
                    <a:pt x="72522" y="17980"/>
                  </a:lnTo>
                  <a:lnTo>
                    <a:pt x="39092" y="44120"/>
                  </a:lnTo>
                  <a:lnTo>
                    <a:pt x="19406" y="67501"/>
                  </a:lnTo>
                  <a:lnTo>
                    <a:pt x="8625" y="97189"/>
                  </a:lnTo>
                  <a:lnTo>
                    <a:pt x="2556" y="148164"/>
                  </a:lnTo>
                  <a:lnTo>
                    <a:pt x="758" y="201862"/>
                  </a:lnTo>
                  <a:lnTo>
                    <a:pt x="1860" y="227493"/>
                  </a:lnTo>
                  <a:lnTo>
                    <a:pt x="4287" y="227929"/>
                  </a:lnTo>
                  <a:lnTo>
                    <a:pt x="35886" y="186989"/>
                  </a:lnTo>
                  <a:lnTo>
                    <a:pt x="58607" y="173147"/>
                  </a:lnTo>
                  <a:lnTo>
                    <a:pt x="104372" y="164068"/>
                  </a:lnTo>
                  <a:lnTo>
                    <a:pt x="149248" y="168657"/>
                  </a:lnTo>
                  <a:lnTo>
                    <a:pt x="198769" y="186944"/>
                  </a:lnTo>
                  <a:lnTo>
                    <a:pt x="237479" y="218939"/>
                  </a:lnTo>
                  <a:lnTo>
                    <a:pt x="260967" y="257364"/>
                  </a:lnTo>
                  <a:lnTo>
                    <a:pt x="264270" y="288216"/>
                  </a:lnTo>
                  <a:lnTo>
                    <a:pt x="259136" y="320717"/>
                  </a:lnTo>
                  <a:lnTo>
                    <a:pt x="246698" y="350397"/>
                  </a:lnTo>
                  <a:lnTo>
                    <a:pt x="222888" y="374760"/>
                  </a:lnTo>
                  <a:lnTo>
                    <a:pt x="165228" y="407948"/>
                  </a:lnTo>
                  <a:lnTo>
                    <a:pt x="116328" y="416963"/>
                  </a:lnTo>
                  <a:lnTo>
                    <a:pt x="56156" y="409062"/>
                  </a:lnTo>
                  <a:lnTo>
                    <a:pt x="0" y="393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510800" y="2605128"/>
              <a:ext cx="269374" cy="369390"/>
            </a:xfrm>
            <a:custGeom>
              <a:avLst/>
              <a:gdLst/>
              <a:ahLst/>
              <a:cxnLst/>
              <a:rect l="0" t="0" r="0" b="0"/>
              <a:pathLst>
                <a:path w="269374" h="369390">
                  <a:moveTo>
                    <a:pt x="26690" y="41134"/>
                  </a:moveTo>
                  <a:lnTo>
                    <a:pt x="25166" y="86443"/>
                  </a:lnTo>
                  <a:lnTo>
                    <a:pt x="15744" y="145628"/>
                  </a:lnTo>
                  <a:lnTo>
                    <a:pt x="7606" y="189140"/>
                  </a:lnTo>
                  <a:lnTo>
                    <a:pt x="2974" y="233870"/>
                  </a:lnTo>
                  <a:lnTo>
                    <a:pt x="915" y="277618"/>
                  </a:lnTo>
                  <a:lnTo>
                    <a:pt x="0" y="317374"/>
                  </a:lnTo>
                  <a:lnTo>
                    <a:pt x="4326" y="333460"/>
                  </a:lnTo>
                  <a:lnTo>
                    <a:pt x="21321" y="359459"/>
                  </a:lnTo>
                  <a:lnTo>
                    <a:pt x="35298" y="366087"/>
                  </a:lnTo>
                  <a:lnTo>
                    <a:pt x="71142" y="369389"/>
                  </a:lnTo>
                  <a:lnTo>
                    <a:pt x="126868" y="355404"/>
                  </a:lnTo>
                  <a:lnTo>
                    <a:pt x="178399" y="323381"/>
                  </a:lnTo>
                  <a:lnTo>
                    <a:pt x="234581" y="264090"/>
                  </a:lnTo>
                  <a:lnTo>
                    <a:pt x="259593" y="213160"/>
                  </a:lnTo>
                  <a:lnTo>
                    <a:pt x="269373" y="152197"/>
                  </a:lnTo>
                  <a:lnTo>
                    <a:pt x="264992" y="93170"/>
                  </a:lnTo>
                  <a:lnTo>
                    <a:pt x="241964" y="32623"/>
                  </a:lnTo>
                  <a:lnTo>
                    <a:pt x="23235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486183" y="2591417"/>
              <a:ext cx="78730" cy="260514"/>
            </a:xfrm>
            <a:custGeom>
              <a:avLst/>
              <a:gdLst/>
              <a:ahLst/>
              <a:cxnLst/>
              <a:rect l="0" t="0" r="0" b="0"/>
              <a:pathLst>
                <a:path w="78730" h="260514">
                  <a:moveTo>
                    <a:pt x="78729" y="0"/>
                  </a:moveTo>
                  <a:lnTo>
                    <a:pt x="56893" y="14557"/>
                  </a:lnTo>
                  <a:lnTo>
                    <a:pt x="28756" y="52726"/>
                  </a:lnTo>
                  <a:lnTo>
                    <a:pt x="8401" y="102629"/>
                  </a:lnTo>
                  <a:lnTo>
                    <a:pt x="0" y="156010"/>
                  </a:lnTo>
                  <a:lnTo>
                    <a:pt x="6584" y="216172"/>
                  </a:lnTo>
                  <a:lnTo>
                    <a:pt x="10173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763520" y="2509150"/>
            <a:ext cx="3836243" cy="534738"/>
            <a:chOff x="4763520" y="2509150"/>
            <a:chExt cx="3836243" cy="534738"/>
          </a:xfrm>
        </p:grpSpPr>
        <p:sp>
          <p:nvSpPr>
            <p:cNvPr id="10" name="Freeform 9"/>
            <p:cNvSpPr/>
            <p:nvPr/>
          </p:nvSpPr>
          <p:spPr>
            <a:xfrm>
              <a:off x="4763520" y="2522861"/>
              <a:ext cx="364470" cy="286709"/>
            </a:xfrm>
            <a:custGeom>
              <a:avLst/>
              <a:gdLst/>
              <a:ahLst/>
              <a:cxnLst/>
              <a:rect l="0" t="0" r="0" b="0"/>
              <a:pathLst>
                <a:path w="364470" h="286709">
                  <a:moveTo>
                    <a:pt x="186224" y="0"/>
                  </a:moveTo>
                  <a:lnTo>
                    <a:pt x="172230" y="45309"/>
                  </a:lnTo>
                  <a:lnTo>
                    <a:pt x="140944" y="104495"/>
                  </a:lnTo>
                  <a:lnTo>
                    <a:pt x="115825" y="148006"/>
                  </a:lnTo>
                  <a:lnTo>
                    <a:pt x="75988" y="208050"/>
                  </a:lnTo>
                  <a:lnTo>
                    <a:pt x="31004" y="268939"/>
                  </a:lnTo>
                  <a:lnTo>
                    <a:pt x="6024" y="286094"/>
                  </a:lnTo>
                  <a:lnTo>
                    <a:pt x="582" y="286708"/>
                  </a:lnTo>
                  <a:lnTo>
                    <a:pt x="0" y="282547"/>
                  </a:lnTo>
                  <a:lnTo>
                    <a:pt x="2659" y="275202"/>
                  </a:lnTo>
                  <a:lnTo>
                    <a:pt x="28239" y="250308"/>
                  </a:lnTo>
                  <a:lnTo>
                    <a:pt x="79351" y="225545"/>
                  </a:lnTo>
                  <a:lnTo>
                    <a:pt x="130521" y="212235"/>
                  </a:lnTo>
                  <a:lnTo>
                    <a:pt x="190201" y="209137"/>
                  </a:lnTo>
                  <a:lnTo>
                    <a:pt x="241231" y="217191"/>
                  </a:lnTo>
                  <a:lnTo>
                    <a:pt x="300193" y="227703"/>
                  </a:lnTo>
                  <a:lnTo>
                    <a:pt x="317049" y="229499"/>
                  </a:lnTo>
                  <a:lnTo>
                    <a:pt x="364469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045722" y="2509150"/>
              <a:ext cx="137113" cy="466182"/>
            </a:xfrm>
            <a:custGeom>
              <a:avLst/>
              <a:gdLst/>
              <a:ahLst/>
              <a:cxnLst/>
              <a:rect l="0" t="0" r="0" b="0"/>
              <a:pathLst>
                <a:path w="137113" h="466182">
                  <a:moveTo>
                    <a:pt x="137112" y="0"/>
                  </a:moveTo>
                  <a:lnTo>
                    <a:pt x="118028" y="57252"/>
                  </a:lnTo>
                  <a:lnTo>
                    <a:pt x="104882" y="118528"/>
                  </a:lnTo>
                  <a:lnTo>
                    <a:pt x="91338" y="172739"/>
                  </a:lnTo>
                  <a:lnTo>
                    <a:pt x="73112" y="232003"/>
                  </a:lnTo>
                  <a:lnTo>
                    <a:pt x="54842" y="287720"/>
                  </a:lnTo>
                  <a:lnTo>
                    <a:pt x="41133" y="337130"/>
                  </a:lnTo>
                  <a:lnTo>
                    <a:pt x="23360" y="395951"/>
                  </a:lnTo>
                  <a:lnTo>
                    <a:pt x="6922" y="439786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223968" y="2742240"/>
              <a:ext cx="205669" cy="260514"/>
            </a:xfrm>
            <a:custGeom>
              <a:avLst/>
              <a:gdLst/>
              <a:ahLst/>
              <a:cxnLst/>
              <a:rect l="0" t="0" r="0" b="0"/>
              <a:pathLst>
                <a:path w="205669" h="260514">
                  <a:moveTo>
                    <a:pt x="0" y="0"/>
                  </a:moveTo>
                  <a:lnTo>
                    <a:pt x="29830" y="48808"/>
                  </a:lnTo>
                  <a:lnTo>
                    <a:pt x="71740" y="108497"/>
                  </a:lnTo>
                  <a:lnTo>
                    <a:pt x="110633" y="157749"/>
                  </a:lnTo>
                  <a:lnTo>
                    <a:pt x="163197" y="216516"/>
                  </a:lnTo>
                  <a:lnTo>
                    <a:pt x="205668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210256" y="2755952"/>
              <a:ext cx="164536" cy="287936"/>
            </a:xfrm>
            <a:custGeom>
              <a:avLst/>
              <a:gdLst/>
              <a:ahLst/>
              <a:cxnLst/>
              <a:rect l="0" t="0" r="0" b="0"/>
              <a:pathLst>
                <a:path w="164536" h="287936">
                  <a:moveTo>
                    <a:pt x="164535" y="0"/>
                  </a:moveTo>
                  <a:lnTo>
                    <a:pt x="144166" y="23416"/>
                  </a:lnTo>
                  <a:lnTo>
                    <a:pt x="119830" y="74535"/>
                  </a:lnTo>
                  <a:lnTo>
                    <a:pt x="94921" y="125172"/>
                  </a:lnTo>
                  <a:lnTo>
                    <a:pt x="68243" y="174708"/>
                  </a:lnTo>
                  <a:lnTo>
                    <a:pt x="31931" y="232391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690148" y="2591417"/>
              <a:ext cx="13713" cy="315359"/>
            </a:xfrm>
            <a:custGeom>
              <a:avLst/>
              <a:gdLst/>
              <a:ahLst/>
              <a:cxnLst/>
              <a:rect l="0" t="0" r="0" b="0"/>
              <a:pathLst>
                <a:path w="13713" h="315359">
                  <a:moveTo>
                    <a:pt x="13712" y="0"/>
                  </a:moveTo>
                  <a:lnTo>
                    <a:pt x="13712" y="59660"/>
                  </a:lnTo>
                  <a:lnTo>
                    <a:pt x="9649" y="115179"/>
                  </a:lnTo>
                  <a:lnTo>
                    <a:pt x="2859" y="175810"/>
                  </a:lnTo>
                  <a:lnTo>
                    <a:pt x="848" y="232369"/>
                  </a:lnTo>
                  <a:lnTo>
                    <a:pt x="252" y="279596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525614" y="2755952"/>
              <a:ext cx="370203" cy="1"/>
            </a:xfrm>
            <a:custGeom>
              <a:avLst/>
              <a:gdLst/>
              <a:ahLst/>
              <a:cxnLst/>
              <a:rect l="0" t="0" r="0" b="0"/>
              <a:pathLst>
                <a:path w="370203" h="1">
                  <a:moveTo>
                    <a:pt x="0" y="0"/>
                  </a:moveTo>
                  <a:lnTo>
                    <a:pt x="59660" y="0"/>
                  </a:lnTo>
                  <a:lnTo>
                    <a:pt x="119241" y="0"/>
                  </a:lnTo>
                  <a:lnTo>
                    <a:pt x="167256" y="0"/>
                  </a:lnTo>
                  <a:lnTo>
                    <a:pt x="213987" y="0"/>
                  </a:lnTo>
                  <a:lnTo>
                    <a:pt x="260148" y="0"/>
                  </a:lnTo>
                  <a:lnTo>
                    <a:pt x="320836" y="0"/>
                  </a:lnTo>
                  <a:lnTo>
                    <a:pt x="37020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019217" y="2529293"/>
              <a:ext cx="233222" cy="423824"/>
            </a:xfrm>
            <a:custGeom>
              <a:avLst/>
              <a:gdLst/>
              <a:ahLst/>
              <a:cxnLst/>
              <a:rect l="0" t="0" r="0" b="0"/>
              <a:pathLst>
                <a:path w="233222" h="423824">
                  <a:moveTo>
                    <a:pt x="82268" y="7279"/>
                  </a:moveTo>
                  <a:lnTo>
                    <a:pt x="104104" y="0"/>
                  </a:lnTo>
                  <a:lnTo>
                    <a:pt x="127012" y="4552"/>
                  </a:lnTo>
                  <a:lnTo>
                    <a:pt x="161542" y="24245"/>
                  </a:lnTo>
                  <a:lnTo>
                    <a:pt x="171680" y="32301"/>
                  </a:lnTo>
                  <a:lnTo>
                    <a:pt x="187008" y="57502"/>
                  </a:lnTo>
                  <a:lnTo>
                    <a:pt x="195852" y="87492"/>
                  </a:lnTo>
                  <a:lnTo>
                    <a:pt x="194704" y="116056"/>
                  </a:lnTo>
                  <a:lnTo>
                    <a:pt x="180990" y="143985"/>
                  </a:lnTo>
                  <a:lnTo>
                    <a:pt x="142225" y="191877"/>
                  </a:lnTo>
                  <a:lnTo>
                    <a:pt x="95521" y="218208"/>
                  </a:lnTo>
                  <a:lnTo>
                    <a:pt x="98721" y="221025"/>
                  </a:lnTo>
                  <a:lnTo>
                    <a:pt x="147641" y="240103"/>
                  </a:lnTo>
                  <a:lnTo>
                    <a:pt x="203516" y="273213"/>
                  </a:lnTo>
                  <a:lnTo>
                    <a:pt x="225532" y="291022"/>
                  </a:lnTo>
                  <a:lnTo>
                    <a:pt x="231099" y="301560"/>
                  </a:lnTo>
                  <a:lnTo>
                    <a:pt x="233221" y="325457"/>
                  </a:lnTo>
                  <a:lnTo>
                    <a:pt x="225024" y="347250"/>
                  </a:lnTo>
                  <a:lnTo>
                    <a:pt x="194934" y="386068"/>
                  </a:lnTo>
                  <a:lnTo>
                    <a:pt x="154076" y="406602"/>
                  </a:lnTo>
                  <a:lnTo>
                    <a:pt x="103374" y="422334"/>
                  </a:lnTo>
                  <a:lnTo>
                    <a:pt x="71843" y="423823"/>
                  </a:lnTo>
                  <a:lnTo>
                    <a:pt x="32460" y="416096"/>
                  </a:lnTo>
                  <a:lnTo>
                    <a:pt x="0" y="4049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307153" y="2742240"/>
              <a:ext cx="205668" cy="246803"/>
            </a:xfrm>
            <a:custGeom>
              <a:avLst/>
              <a:gdLst/>
              <a:ahLst/>
              <a:cxnLst/>
              <a:rect l="0" t="0" r="0" b="0"/>
              <a:pathLst>
                <a:path w="205668" h="246803">
                  <a:moveTo>
                    <a:pt x="0" y="0"/>
                  </a:moveTo>
                  <a:lnTo>
                    <a:pt x="46774" y="57721"/>
                  </a:lnTo>
                  <a:lnTo>
                    <a:pt x="91548" y="116501"/>
                  </a:lnTo>
                  <a:lnTo>
                    <a:pt x="129522" y="173779"/>
                  </a:lnTo>
                  <a:lnTo>
                    <a:pt x="192211" y="233821"/>
                  </a:lnTo>
                  <a:lnTo>
                    <a:pt x="205667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252308" y="2742240"/>
              <a:ext cx="233091" cy="287937"/>
            </a:xfrm>
            <a:custGeom>
              <a:avLst/>
              <a:gdLst/>
              <a:ahLst/>
              <a:cxnLst/>
              <a:rect l="0" t="0" r="0" b="0"/>
              <a:pathLst>
                <a:path w="233091" h="287937">
                  <a:moveTo>
                    <a:pt x="233090" y="0"/>
                  </a:moveTo>
                  <a:lnTo>
                    <a:pt x="175838" y="45447"/>
                  </a:lnTo>
                  <a:lnTo>
                    <a:pt x="133872" y="106254"/>
                  </a:lnTo>
                  <a:lnTo>
                    <a:pt x="96241" y="159793"/>
                  </a:lnTo>
                  <a:lnTo>
                    <a:pt x="59467" y="214719"/>
                  </a:lnTo>
                  <a:lnTo>
                    <a:pt x="17780" y="268344"/>
                  </a:lnTo>
                  <a:lnTo>
                    <a:pt x="0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691066" y="2605128"/>
              <a:ext cx="20991" cy="274225"/>
            </a:xfrm>
            <a:custGeom>
              <a:avLst/>
              <a:gdLst/>
              <a:ahLst/>
              <a:cxnLst/>
              <a:rect l="0" t="0" r="0" b="0"/>
              <a:pathLst>
                <a:path w="20991" h="274225">
                  <a:moveTo>
                    <a:pt x="13712" y="0"/>
                  </a:moveTo>
                  <a:lnTo>
                    <a:pt x="20990" y="21836"/>
                  </a:lnTo>
                  <a:lnTo>
                    <a:pt x="16729" y="81108"/>
                  </a:lnTo>
                  <a:lnTo>
                    <a:pt x="13082" y="133553"/>
                  </a:lnTo>
                  <a:lnTo>
                    <a:pt x="4553" y="187686"/>
                  </a:lnTo>
                  <a:lnTo>
                    <a:pt x="899" y="248384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567666" y="2769663"/>
              <a:ext cx="274224" cy="27423"/>
            </a:xfrm>
            <a:custGeom>
              <a:avLst/>
              <a:gdLst/>
              <a:ahLst/>
              <a:cxnLst/>
              <a:rect l="0" t="0" r="0" b="0"/>
              <a:pathLst>
                <a:path w="274224" h="27423">
                  <a:moveTo>
                    <a:pt x="0" y="0"/>
                  </a:moveTo>
                  <a:lnTo>
                    <a:pt x="45309" y="9423"/>
                  </a:lnTo>
                  <a:lnTo>
                    <a:pt x="102970" y="12440"/>
                  </a:lnTo>
                  <a:lnTo>
                    <a:pt x="159326" y="13335"/>
                  </a:lnTo>
                  <a:lnTo>
                    <a:pt x="213096" y="15123"/>
                  </a:lnTo>
                  <a:lnTo>
                    <a:pt x="274223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974429" y="2563995"/>
              <a:ext cx="159641" cy="452470"/>
            </a:xfrm>
            <a:custGeom>
              <a:avLst/>
              <a:gdLst/>
              <a:ahLst/>
              <a:cxnLst/>
              <a:rect l="0" t="0" r="0" b="0"/>
              <a:pathLst>
                <a:path w="159641" h="452470">
                  <a:moveTo>
                    <a:pt x="31995" y="0"/>
                  </a:moveTo>
                  <a:lnTo>
                    <a:pt x="46553" y="14557"/>
                  </a:lnTo>
                  <a:lnTo>
                    <a:pt x="47794" y="24939"/>
                  </a:lnTo>
                  <a:lnTo>
                    <a:pt x="36507" y="70190"/>
                  </a:lnTo>
                  <a:lnTo>
                    <a:pt x="22837" y="128116"/>
                  </a:lnTo>
                  <a:lnTo>
                    <a:pt x="9138" y="180150"/>
                  </a:lnTo>
                  <a:lnTo>
                    <a:pt x="0" y="226320"/>
                  </a:lnTo>
                  <a:lnTo>
                    <a:pt x="848" y="289145"/>
                  </a:lnTo>
                  <a:lnTo>
                    <a:pt x="10748" y="339076"/>
                  </a:lnTo>
                  <a:lnTo>
                    <a:pt x="30609" y="375537"/>
                  </a:lnTo>
                  <a:lnTo>
                    <a:pt x="41735" y="382900"/>
                  </a:lnTo>
                  <a:lnTo>
                    <a:pt x="70348" y="391080"/>
                  </a:lnTo>
                  <a:lnTo>
                    <a:pt x="83463" y="388691"/>
                  </a:lnTo>
                  <a:lnTo>
                    <a:pt x="106159" y="373849"/>
                  </a:lnTo>
                  <a:lnTo>
                    <a:pt x="144033" y="327080"/>
                  </a:lnTo>
                  <a:lnTo>
                    <a:pt x="156947" y="300763"/>
                  </a:lnTo>
                  <a:lnTo>
                    <a:pt x="159640" y="269768"/>
                  </a:lnTo>
                  <a:lnTo>
                    <a:pt x="158226" y="252972"/>
                  </a:lnTo>
                  <a:lnTo>
                    <a:pt x="151188" y="243298"/>
                  </a:lnTo>
                  <a:lnTo>
                    <a:pt x="140403" y="238372"/>
                  </a:lnTo>
                  <a:lnTo>
                    <a:pt x="127119" y="236611"/>
                  </a:lnTo>
                  <a:lnTo>
                    <a:pt x="100171" y="242780"/>
                  </a:lnTo>
                  <a:lnTo>
                    <a:pt x="74483" y="257202"/>
                  </a:lnTo>
                  <a:lnTo>
                    <a:pt x="42892" y="292540"/>
                  </a:lnTo>
                  <a:lnTo>
                    <a:pt x="23635" y="324006"/>
                  </a:lnTo>
                  <a:lnTo>
                    <a:pt x="17107" y="358303"/>
                  </a:lnTo>
                  <a:lnTo>
                    <a:pt x="20808" y="392336"/>
                  </a:lnTo>
                  <a:lnTo>
                    <a:pt x="45706" y="452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212092" y="2769663"/>
              <a:ext cx="205669" cy="191957"/>
            </a:xfrm>
            <a:custGeom>
              <a:avLst/>
              <a:gdLst/>
              <a:ahLst/>
              <a:cxnLst/>
              <a:rect l="0" t="0" r="0" b="0"/>
              <a:pathLst>
                <a:path w="205669" h="191957">
                  <a:moveTo>
                    <a:pt x="0" y="0"/>
                  </a:moveTo>
                  <a:lnTo>
                    <a:pt x="29830" y="55597"/>
                  </a:lnTo>
                  <a:lnTo>
                    <a:pt x="64462" y="102559"/>
                  </a:lnTo>
                  <a:lnTo>
                    <a:pt x="124667" y="150486"/>
                  </a:lnTo>
                  <a:lnTo>
                    <a:pt x="187553" y="184013"/>
                  </a:lnTo>
                  <a:lnTo>
                    <a:pt x="205668" y="191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225803" y="2742240"/>
              <a:ext cx="164535" cy="260514"/>
            </a:xfrm>
            <a:custGeom>
              <a:avLst/>
              <a:gdLst/>
              <a:ahLst/>
              <a:cxnLst/>
              <a:rect l="0" t="0" r="0" b="0"/>
              <a:pathLst>
                <a:path w="164535" h="260514">
                  <a:moveTo>
                    <a:pt x="164534" y="0"/>
                  </a:moveTo>
                  <a:lnTo>
                    <a:pt x="123853" y="48808"/>
                  </a:lnTo>
                  <a:lnTo>
                    <a:pt x="96112" y="98253"/>
                  </a:lnTo>
                  <a:lnTo>
                    <a:pt x="68595" y="151497"/>
                  </a:lnTo>
                  <a:lnTo>
                    <a:pt x="41146" y="201805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527450" y="2742240"/>
              <a:ext cx="191957" cy="13713"/>
            </a:xfrm>
            <a:custGeom>
              <a:avLst/>
              <a:gdLst/>
              <a:ahLst/>
              <a:cxnLst/>
              <a:rect l="0" t="0" r="0" b="0"/>
              <a:pathLst>
                <a:path w="191957" h="13713">
                  <a:moveTo>
                    <a:pt x="0" y="13712"/>
                  </a:moveTo>
                  <a:lnTo>
                    <a:pt x="53208" y="4289"/>
                  </a:lnTo>
                  <a:lnTo>
                    <a:pt x="107512" y="1271"/>
                  </a:lnTo>
                  <a:lnTo>
                    <a:pt x="163550" y="377"/>
                  </a:lnTo>
                  <a:lnTo>
                    <a:pt x="1919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596005" y="2865641"/>
              <a:ext cx="164536" cy="13712"/>
            </a:xfrm>
            <a:custGeom>
              <a:avLst/>
              <a:gdLst/>
              <a:ahLst/>
              <a:cxnLst/>
              <a:rect l="0" t="0" r="0" b="0"/>
              <a:pathLst>
                <a:path w="164536" h="13712">
                  <a:moveTo>
                    <a:pt x="0" y="0"/>
                  </a:moveTo>
                  <a:lnTo>
                    <a:pt x="53209" y="0"/>
                  </a:lnTo>
                  <a:lnTo>
                    <a:pt x="104466" y="1524"/>
                  </a:lnTo>
                  <a:lnTo>
                    <a:pt x="164535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8059041" y="2591417"/>
              <a:ext cx="226554" cy="364794"/>
            </a:xfrm>
            <a:custGeom>
              <a:avLst/>
              <a:gdLst/>
              <a:ahLst/>
              <a:cxnLst/>
              <a:rect l="0" t="0" r="0" b="0"/>
              <a:pathLst>
                <a:path w="226554" h="364794">
                  <a:moveTo>
                    <a:pt x="140258" y="0"/>
                  </a:moveTo>
                  <a:lnTo>
                    <a:pt x="111142" y="0"/>
                  </a:lnTo>
                  <a:lnTo>
                    <a:pt x="88723" y="8125"/>
                  </a:lnTo>
                  <a:lnTo>
                    <a:pt x="42225" y="38168"/>
                  </a:lnTo>
                  <a:lnTo>
                    <a:pt x="24069" y="59621"/>
                  </a:lnTo>
                  <a:lnTo>
                    <a:pt x="0" y="110633"/>
                  </a:lnTo>
                  <a:lnTo>
                    <a:pt x="1048" y="117936"/>
                  </a:lnTo>
                  <a:lnTo>
                    <a:pt x="6318" y="121281"/>
                  </a:lnTo>
                  <a:lnTo>
                    <a:pt x="14401" y="121988"/>
                  </a:lnTo>
                  <a:lnTo>
                    <a:pt x="60213" y="105799"/>
                  </a:lnTo>
                  <a:lnTo>
                    <a:pt x="86401" y="106945"/>
                  </a:lnTo>
                  <a:lnTo>
                    <a:pt x="140453" y="131040"/>
                  </a:lnTo>
                  <a:lnTo>
                    <a:pt x="167767" y="147617"/>
                  </a:lnTo>
                  <a:lnTo>
                    <a:pt x="201561" y="188637"/>
                  </a:lnTo>
                  <a:lnTo>
                    <a:pt x="223591" y="232107"/>
                  </a:lnTo>
                  <a:lnTo>
                    <a:pt x="226553" y="264138"/>
                  </a:lnTo>
                  <a:lnTo>
                    <a:pt x="221268" y="295640"/>
                  </a:lnTo>
                  <a:lnTo>
                    <a:pt x="201163" y="330506"/>
                  </a:lnTo>
                  <a:lnTo>
                    <a:pt x="184592" y="350528"/>
                  </a:lnTo>
                  <a:lnTo>
                    <a:pt x="154884" y="361458"/>
                  </a:lnTo>
                  <a:lnTo>
                    <a:pt x="119336" y="364793"/>
                  </a:lnTo>
                  <a:lnTo>
                    <a:pt x="63337" y="354520"/>
                  </a:lnTo>
                  <a:lnTo>
                    <a:pt x="30568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347289" y="2673684"/>
              <a:ext cx="252474" cy="276807"/>
            </a:xfrm>
            <a:custGeom>
              <a:avLst/>
              <a:gdLst/>
              <a:ahLst/>
              <a:cxnLst/>
              <a:rect l="0" t="0" r="0" b="0"/>
              <a:pathLst>
                <a:path w="252474" h="276807">
                  <a:moveTo>
                    <a:pt x="43966" y="0"/>
                  </a:moveTo>
                  <a:lnTo>
                    <a:pt x="29051" y="59660"/>
                  </a:lnTo>
                  <a:lnTo>
                    <a:pt x="12124" y="111117"/>
                  </a:lnTo>
                  <a:lnTo>
                    <a:pt x="4456" y="128923"/>
                  </a:lnTo>
                  <a:lnTo>
                    <a:pt x="0" y="169020"/>
                  </a:lnTo>
                  <a:lnTo>
                    <a:pt x="944" y="190377"/>
                  </a:lnTo>
                  <a:lnTo>
                    <a:pt x="14181" y="226295"/>
                  </a:lnTo>
                  <a:lnTo>
                    <a:pt x="24109" y="242271"/>
                  </a:lnTo>
                  <a:lnTo>
                    <a:pt x="51391" y="264085"/>
                  </a:lnTo>
                  <a:lnTo>
                    <a:pt x="67198" y="272035"/>
                  </a:lnTo>
                  <a:lnTo>
                    <a:pt x="101011" y="276806"/>
                  </a:lnTo>
                  <a:lnTo>
                    <a:pt x="136352" y="272325"/>
                  </a:lnTo>
                  <a:lnTo>
                    <a:pt x="188985" y="251148"/>
                  </a:lnTo>
                  <a:lnTo>
                    <a:pt x="219631" y="228928"/>
                  </a:lnTo>
                  <a:lnTo>
                    <a:pt x="240363" y="199756"/>
                  </a:lnTo>
                  <a:lnTo>
                    <a:pt x="248024" y="183445"/>
                  </a:lnTo>
                  <a:lnTo>
                    <a:pt x="252473" y="149072"/>
                  </a:lnTo>
                  <a:lnTo>
                    <a:pt x="251526" y="131374"/>
                  </a:lnTo>
                  <a:lnTo>
                    <a:pt x="238287" y="103585"/>
                  </a:lnTo>
                  <a:lnTo>
                    <a:pt x="192548" y="60918"/>
                  </a:lnTo>
                  <a:lnTo>
                    <a:pt x="138434" y="39717"/>
                  </a:lnTo>
                  <a:lnTo>
                    <a:pt x="81436" y="31065"/>
                  </a:lnTo>
                  <a:lnTo>
                    <a:pt x="52494" y="29042"/>
                  </a:lnTo>
                  <a:lnTo>
                    <a:pt x="16544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567054" y="3337633"/>
            <a:ext cx="1725471" cy="652328"/>
            <a:chOff x="3567054" y="3337633"/>
            <a:chExt cx="1725471" cy="652328"/>
          </a:xfrm>
        </p:grpSpPr>
        <p:sp>
          <p:nvSpPr>
            <p:cNvPr id="29" name="Freeform 28"/>
            <p:cNvSpPr/>
            <p:nvPr/>
          </p:nvSpPr>
          <p:spPr>
            <a:xfrm>
              <a:off x="3567054" y="3345533"/>
              <a:ext cx="289888" cy="644428"/>
            </a:xfrm>
            <a:custGeom>
              <a:avLst/>
              <a:gdLst/>
              <a:ahLst/>
              <a:cxnLst/>
              <a:rect l="0" t="0" r="0" b="0"/>
              <a:pathLst>
                <a:path w="289888" h="644428">
                  <a:moveTo>
                    <a:pt x="66415" y="0"/>
                  </a:moveTo>
                  <a:lnTo>
                    <a:pt x="55468" y="51685"/>
                  </a:lnTo>
                  <a:lnTo>
                    <a:pt x="43028" y="99613"/>
                  </a:lnTo>
                  <a:lnTo>
                    <a:pt x="34184" y="144821"/>
                  </a:lnTo>
                  <a:lnTo>
                    <a:pt x="20640" y="207106"/>
                  </a:lnTo>
                  <a:lnTo>
                    <a:pt x="15601" y="257597"/>
                  </a:lnTo>
                  <a:lnTo>
                    <a:pt x="11838" y="309492"/>
                  </a:lnTo>
                  <a:lnTo>
                    <a:pt x="2677" y="368972"/>
                  </a:lnTo>
                  <a:lnTo>
                    <a:pt x="0" y="416883"/>
                  </a:lnTo>
                  <a:lnTo>
                    <a:pt x="2873" y="460522"/>
                  </a:lnTo>
                  <a:lnTo>
                    <a:pt x="17118" y="515286"/>
                  </a:lnTo>
                  <a:lnTo>
                    <a:pt x="24409" y="530911"/>
                  </a:lnTo>
                  <a:lnTo>
                    <a:pt x="48761" y="552334"/>
                  </a:lnTo>
                  <a:lnTo>
                    <a:pt x="63786" y="560179"/>
                  </a:lnTo>
                  <a:lnTo>
                    <a:pt x="96731" y="564835"/>
                  </a:lnTo>
                  <a:lnTo>
                    <a:pt x="145477" y="558890"/>
                  </a:lnTo>
                  <a:lnTo>
                    <a:pt x="173156" y="550042"/>
                  </a:lnTo>
                  <a:lnTo>
                    <a:pt x="219815" y="515472"/>
                  </a:lnTo>
                  <a:lnTo>
                    <a:pt x="265313" y="465084"/>
                  </a:lnTo>
                  <a:lnTo>
                    <a:pt x="287004" y="417444"/>
                  </a:lnTo>
                  <a:lnTo>
                    <a:pt x="289887" y="382566"/>
                  </a:lnTo>
                  <a:lnTo>
                    <a:pt x="284566" y="349798"/>
                  </a:lnTo>
                  <a:lnTo>
                    <a:pt x="272045" y="325079"/>
                  </a:lnTo>
                  <a:lnTo>
                    <a:pt x="261393" y="317268"/>
                  </a:lnTo>
                  <a:lnTo>
                    <a:pt x="233307" y="308589"/>
                  </a:lnTo>
                  <a:lnTo>
                    <a:pt x="220333" y="310845"/>
                  </a:lnTo>
                  <a:lnTo>
                    <a:pt x="197793" y="325540"/>
                  </a:lnTo>
                  <a:lnTo>
                    <a:pt x="160694" y="374066"/>
                  </a:lnTo>
                  <a:lnTo>
                    <a:pt x="135313" y="436687"/>
                  </a:lnTo>
                  <a:lnTo>
                    <a:pt x="123443" y="481003"/>
                  </a:lnTo>
                  <a:lnTo>
                    <a:pt x="114613" y="524566"/>
                  </a:lnTo>
                  <a:lnTo>
                    <a:pt x="111165" y="581828"/>
                  </a:lnTo>
                  <a:lnTo>
                    <a:pt x="121259" y="6444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962537" y="3564912"/>
              <a:ext cx="205669" cy="315359"/>
            </a:xfrm>
            <a:custGeom>
              <a:avLst/>
              <a:gdLst/>
              <a:ahLst/>
              <a:cxnLst/>
              <a:rect l="0" t="0" r="0" b="0"/>
              <a:pathLst>
                <a:path w="205669" h="315359">
                  <a:moveTo>
                    <a:pt x="0" y="0"/>
                  </a:moveTo>
                  <a:lnTo>
                    <a:pt x="26363" y="57253"/>
                  </a:lnTo>
                  <a:lnTo>
                    <a:pt x="61632" y="110166"/>
                  </a:lnTo>
                  <a:lnTo>
                    <a:pt x="106968" y="164629"/>
                  </a:lnTo>
                  <a:lnTo>
                    <a:pt x="145716" y="219398"/>
                  </a:lnTo>
                  <a:lnTo>
                    <a:pt x="181186" y="272705"/>
                  </a:lnTo>
                  <a:lnTo>
                    <a:pt x="205668" y="3153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962537" y="3523779"/>
              <a:ext cx="178247" cy="425048"/>
            </a:xfrm>
            <a:custGeom>
              <a:avLst/>
              <a:gdLst/>
              <a:ahLst/>
              <a:cxnLst/>
              <a:rect l="0" t="0" r="0" b="0"/>
              <a:pathLst>
                <a:path w="178247" h="425048">
                  <a:moveTo>
                    <a:pt x="178246" y="0"/>
                  </a:moveTo>
                  <a:lnTo>
                    <a:pt x="159269" y="52869"/>
                  </a:lnTo>
                  <a:lnTo>
                    <a:pt x="143913" y="93577"/>
                  </a:lnTo>
                  <a:lnTo>
                    <a:pt x="126931" y="142138"/>
                  </a:lnTo>
                  <a:lnTo>
                    <a:pt x="109227" y="190128"/>
                  </a:lnTo>
                  <a:lnTo>
                    <a:pt x="82130" y="251846"/>
                  </a:lnTo>
                  <a:lnTo>
                    <a:pt x="52956" y="313645"/>
                  </a:lnTo>
                  <a:lnTo>
                    <a:pt x="30999" y="369864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346451" y="3606046"/>
              <a:ext cx="233091" cy="13712"/>
            </a:xfrm>
            <a:custGeom>
              <a:avLst/>
              <a:gdLst/>
              <a:ahLst/>
              <a:cxnLst/>
              <a:rect l="0" t="0" r="0" b="0"/>
              <a:pathLst>
                <a:path w="233091" h="13712">
                  <a:moveTo>
                    <a:pt x="0" y="0"/>
                  </a:moveTo>
                  <a:lnTo>
                    <a:pt x="54732" y="0"/>
                  </a:lnTo>
                  <a:lnTo>
                    <a:pt x="113888" y="1523"/>
                  </a:lnTo>
                  <a:lnTo>
                    <a:pt x="163239" y="9423"/>
                  </a:lnTo>
                  <a:lnTo>
                    <a:pt x="217487" y="12864"/>
                  </a:lnTo>
                  <a:lnTo>
                    <a:pt x="233090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332740" y="3688313"/>
              <a:ext cx="274225" cy="54846"/>
            </a:xfrm>
            <a:custGeom>
              <a:avLst/>
              <a:gdLst/>
              <a:ahLst/>
              <a:cxnLst/>
              <a:rect l="0" t="0" r="0" b="0"/>
              <a:pathLst>
                <a:path w="274225" h="54846">
                  <a:moveTo>
                    <a:pt x="0" y="54845"/>
                  </a:moveTo>
                  <a:lnTo>
                    <a:pt x="57252" y="35761"/>
                  </a:lnTo>
                  <a:lnTo>
                    <a:pt x="103970" y="22614"/>
                  </a:lnTo>
                  <a:lnTo>
                    <a:pt x="163686" y="9071"/>
                  </a:lnTo>
                  <a:lnTo>
                    <a:pt x="207322" y="4031"/>
                  </a:lnTo>
                  <a:lnTo>
                    <a:pt x="254401" y="1195"/>
                  </a:lnTo>
                  <a:lnTo>
                    <a:pt x="27422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785209" y="3414089"/>
              <a:ext cx="82269" cy="411337"/>
            </a:xfrm>
            <a:custGeom>
              <a:avLst/>
              <a:gdLst/>
              <a:ahLst/>
              <a:cxnLst/>
              <a:rect l="0" t="0" r="0" b="0"/>
              <a:pathLst>
                <a:path w="82269" h="411337">
                  <a:moveTo>
                    <a:pt x="82268" y="0"/>
                  </a:moveTo>
                  <a:lnTo>
                    <a:pt x="72845" y="35886"/>
                  </a:lnTo>
                  <a:lnTo>
                    <a:pt x="68304" y="89007"/>
                  </a:lnTo>
                  <a:lnTo>
                    <a:pt x="57986" y="138093"/>
                  </a:lnTo>
                  <a:lnTo>
                    <a:pt x="45281" y="201050"/>
                  </a:lnTo>
                  <a:lnTo>
                    <a:pt x="36375" y="250843"/>
                  </a:lnTo>
                  <a:lnTo>
                    <a:pt x="27339" y="299380"/>
                  </a:lnTo>
                  <a:lnTo>
                    <a:pt x="13687" y="361406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006943" y="3337633"/>
              <a:ext cx="285582" cy="460371"/>
            </a:xfrm>
            <a:custGeom>
              <a:avLst/>
              <a:gdLst/>
              <a:ahLst/>
              <a:cxnLst/>
              <a:rect l="0" t="0" r="0" b="0"/>
              <a:pathLst>
                <a:path w="285582" h="460371">
                  <a:moveTo>
                    <a:pt x="93624" y="7900"/>
                  </a:moveTo>
                  <a:lnTo>
                    <a:pt x="135886" y="0"/>
                  </a:lnTo>
                  <a:lnTo>
                    <a:pt x="162681" y="3374"/>
                  </a:lnTo>
                  <a:lnTo>
                    <a:pt x="210741" y="28395"/>
                  </a:lnTo>
                  <a:lnTo>
                    <a:pt x="249018" y="64755"/>
                  </a:lnTo>
                  <a:lnTo>
                    <a:pt x="272378" y="119032"/>
                  </a:lnTo>
                  <a:lnTo>
                    <a:pt x="271588" y="161395"/>
                  </a:lnTo>
                  <a:lnTo>
                    <a:pt x="259556" y="205615"/>
                  </a:lnTo>
                  <a:lnTo>
                    <a:pt x="238974" y="250659"/>
                  </a:lnTo>
                  <a:lnTo>
                    <a:pt x="208971" y="304286"/>
                  </a:lnTo>
                  <a:lnTo>
                    <a:pt x="162323" y="362495"/>
                  </a:lnTo>
                  <a:lnTo>
                    <a:pt x="140915" y="381830"/>
                  </a:lnTo>
                  <a:lnTo>
                    <a:pt x="94602" y="406799"/>
                  </a:lnTo>
                  <a:lnTo>
                    <a:pt x="60035" y="413708"/>
                  </a:lnTo>
                  <a:lnTo>
                    <a:pt x="28421" y="408654"/>
                  </a:lnTo>
                  <a:lnTo>
                    <a:pt x="13592" y="403041"/>
                  </a:lnTo>
                  <a:lnTo>
                    <a:pt x="5229" y="391681"/>
                  </a:lnTo>
                  <a:lnTo>
                    <a:pt x="0" y="358746"/>
                  </a:lnTo>
                  <a:lnTo>
                    <a:pt x="6817" y="326843"/>
                  </a:lnTo>
                  <a:lnTo>
                    <a:pt x="27786" y="287249"/>
                  </a:lnTo>
                  <a:lnTo>
                    <a:pt x="36021" y="276400"/>
                  </a:lnTo>
                  <a:lnTo>
                    <a:pt x="61421" y="260283"/>
                  </a:lnTo>
                  <a:lnTo>
                    <a:pt x="109981" y="242644"/>
                  </a:lnTo>
                  <a:lnTo>
                    <a:pt x="143551" y="235631"/>
                  </a:lnTo>
                  <a:lnTo>
                    <a:pt x="173705" y="237593"/>
                  </a:lnTo>
                  <a:lnTo>
                    <a:pt x="202342" y="251668"/>
                  </a:lnTo>
                  <a:lnTo>
                    <a:pt x="227257" y="273159"/>
                  </a:lnTo>
                  <a:lnTo>
                    <a:pt x="259729" y="328258"/>
                  </a:lnTo>
                  <a:lnTo>
                    <a:pt x="274091" y="362043"/>
                  </a:lnTo>
                  <a:lnTo>
                    <a:pt x="283311" y="425261"/>
                  </a:lnTo>
                  <a:lnTo>
                    <a:pt x="285581" y="4603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441512" y="3894936"/>
            <a:ext cx="1741323" cy="1383878"/>
            <a:chOff x="3441512" y="3894936"/>
            <a:chExt cx="1741323" cy="1383878"/>
          </a:xfrm>
        </p:grpSpPr>
        <p:sp>
          <p:nvSpPr>
            <p:cNvPr id="37" name="Freeform 36"/>
            <p:cNvSpPr/>
            <p:nvPr/>
          </p:nvSpPr>
          <p:spPr>
            <a:xfrm>
              <a:off x="3441512" y="4044812"/>
              <a:ext cx="699272" cy="41127"/>
            </a:xfrm>
            <a:custGeom>
              <a:avLst/>
              <a:gdLst/>
              <a:ahLst/>
              <a:cxnLst/>
              <a:rect l="0" t="0" r="0" b="0"/>
              <a:pathLst>
                <a:path w="699272" h="41127">
                  <a:moveTo>
                    <a:pt x="0" y="41126"/>
                  </a:moveTo>
                  <a:lnTo>
                    <a:pt x="56932" y="26211"/>
                  </a:lnTo>
                  <a:lnTo>
                    <a:pt x="119956" y="17409"/>
                  </a:lnTo>
                  <a:lnTo>
                    <a:pt x="177225" y="10739"/>
                  </a:lnTo>
                  <a:lnTo>
                    <a:pt x="232788" y="3177"/>
                  </a:lnTo>
                  <a:lnTo>
                    <a:pt x="291908" y="936"/>
                  </a:lnTo>
                  <a:lnTo>
                    <a:pt x="353606" y="272"/>
                  </a:lnTo>
                  <a:lnTo>
                    <a:pt x="414543" y="75"/>
                  </a:lnTo>
                  <a:lnTo>
                    <a:pt x="476779" y="17"/>
                  </a:lnTo>
                  <a:lnTo>
                    <a:pt x="533814" y="0"/>
                  </a:lnTo>
                  <a:lnTo>
                    <a:pt x="589308" y="4057"/>
                  </a:lnTo>
                  <a:lnTo>
                    <a:pt x="644345" y="14908"/>
                  </a:lnTo>
                  <a:lnTo>
                    <a:pt x="699271" y="274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724935" y="4113361"/>
              <a:ext cx="187623" cy="452470"/>
            </a:xfrm>
            <a:custGeom>
              <a:avLst/>
              <a:gdLst/>
              <a:ahLst/>
              <a:cxnLst/>
              <a:rect l="0" t="0" r="0" b="0"/>
              <a:pathLst>
                <a:path w="187623" h="452470">
                  <a:moveTo>
                    <a:pt x="100490" y="0"/>
                  </a:moveTo>
                  <a:lnTo>
                    <a:pt x="78597" y="24939"/>
                  </a:lnTo>
                  <a:lnTo>
                    <a:pt x="48994" y="81325"/>
                  </a:lnTo>
                  <a:lnTo>
                    <a:pt x="28025" y="136925"/>
                  </a:lnTo>
                  <a:lnTo>
                    <a:pt x="9213" y="196490"/>
                  </a:lnTo>
                  <a:lnTo>
                    <a:pt x="0" y="241198"/>
                  </a:lnTo>
                  <a:lnTo>
                    <a:pt x="805" y="303202"/>
                  </a:lnTo>
                  <a:lnTo>
                    <a:pt x="10990" y="333315"/>
                  </a:lnTo>
                  <a:lnTo>
                    <a:pt x="17971" y="345610"/>
                  </a:lnTo>
                  <a:lnTo>
                    <a:pt x="41978" y="363335"/>
                  </a:lnTo>
                  <a:lnTo>
                    <a:pt x="56912" y="370194"/>
                  </a:lnTo>
                  <a:lnTo>
                    <a:pt x="71438" y="371720"/>
                  </a:lnTo>
                  <a:lnTo>
                    <a:pt x="99766" y="365290"/>
                  </a:lnTo>
                  <a:lnTo>
                    <a:pt x="141409" y="329983"/>
                  </a:lnTo>
                  <a:lnTo>
                    <a:pt x="168136" y="288206"/>
                  </a:lnTo>
                  <a:lnTo>
                    <a:pt x="185704" y="239603"/>
                  </a:lnTo>
                  <a:lnTo>
                    <a:pt x="187622" y="208562"/>
                  </a:lnTo>
                  <a:lnTo>
                    <a:pt x="186001" y="193886"/>
                  </a:lnTo>
                  <a:lnTo>
                    <a:pt x="180349" y="185625"/>
                  </a:lnTo>
                  <a:lnTo>
                    <a:pt x="172011" y="181642"/>
                  </a:lnTo>
                  <a:lnTo>
                    <a:pt x="161882" y="180509"/>
                  </a:lnTo>
                  <a:lnTo>
                    <a:pt x="152082" y="187372"/>
                  </a:lnTo>
                  <a:lnTo>
                    <a:pt x="125256" y="230377"/>
                  </a:lnTo>
                  <a:lnTo>
                    <a:pt x="101771" y="291461"/>
                  </a:lnTo>
                  <a:lnTo>
                    <a:pt x="82462" y="354479"/>
                  </a:lnTo>
                  <a:lnTo>
                    <a:pt x="75851" y="411586"/>
                  </a:lnTo>
                  <a:lnTo>
                    <a:pt x="73068" y="4524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552119" y="3894936"/>
              <a:ext cx="630716" cy="95025"/>
            </a:xfrm>
            <a:custGeom>
              <a:avLst/>
              <a:gdLst/>
              <a:ahLst/>
              <a:cxnLst/>
              <a:rect l="0" t="0" r="0" b="0"/>
              <a:pathLst>
                <a:path w="630716" h="95025">
                  <a:moveTo>
                    <a:pt x="0" y="95024"/>
                  </a:moveTo>
                  <a:lnTo>
                    <a:pt x="45309" y="82554"/>
                  </a:lnTo>
                  <a:lnTo>
                    <a:pt x="102971" y="62214"/>
                  </a:lnTo>
                  <a:lnTo>
                    <a:pt x="159328" y="45861"/>
                  </a:lnTo>
                  <a:lnTo>
                    <a:pt x="214620" y="31368"/>
                  </a:lnTo>
                  <a:lnTo>
                    <a:pt x="269598" y="18948"/>
                  </a:lnTo>
                  <a:lnTo>
                    <a:pt x="324482" y="13068"/>
                  </a:lnTo>
                  <a:lnTo>
                    <a:pt x="383908" y="3877"/>
                  </a:lnTo>
                  <a:lnTo>
                    <a:pt x="437741" y="1193"/>
                  </a:lnTo>
                  <a:lnTo>
                    <a:pt x="493151" y="0"/>
                  </a:lnTo>
                  <a:lnTo>
                    <a:pt x="545200" y="993"/>
                  </a:lnTo>
                  <a:lnTo>
                    <a:pt x="602669" y="8594"/>
                  </a:lnTo>
                  <a:lnTo>
                    <a:pt x="630715" y="127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835925" y="3989960"/>
              <a:ext cx="227695" cy="397626"/>
            </a:xfrm>
            <a:custGeom>
              <a:avLst/>
              <a:gdLst/>
              <a:ahLst/>
              <a:cxnLst/>
              <a:rect l="0" t="0" r="0" b="0"/>
              <a:pathLst>
                <a:path w="227695" h="397626">
                  <a:moveTo>
                    <a:pt x="72685" y="0"/>
                  </a:moveTo>
                  <a:lnTo>
                    <a:pt x="58127" y="14557"/>
                  </a:lnTo>
                  <a:lnTo>
                    <a:pt x="34517" y="60004"/>
                  </a:lnTo>
                  <a:lnTo>
                    <a:pt x="15503" y="121713"/>
                  </a:lnTo>
                  <a:lnTo>
                    <a:pt x="5122" y="165815"/>
                  </a:lnTo>
                  <a:lnTo>
                    <a:pt x="0" y="207761"/>
                  </a:lnTo>
                  <a:lnTo>
                    <a:pt x="7880" y="241638"/>
                  </a:lnTo>
                  <a:lnTo>
                    <a:pt x="25601" y="263804"/>
                  </a:lnTo>
                  <a:lnTo>
                    <a:pt x="36725" y="271847"/>
                  </a:lnTo>
                  <a:lnTo>
                    <a:pt x="65336" y="276722"/>
                  </a:lnTo>
                  <a:lnTo>
                    <a:pt x="98365" y="272287"/>
                  </a:lnTo>
                  <a:lnTo>
                    <a:pt x="148173" y="252660"/>
                  </a:lnTo>
                  <a:lnTo>
                    <a:pt x="203732" y="209806"/>
                  </a:lnTo>
                  <a:lnTo>
                    <a:pt x="224927" y="175409"/>
                  </a:lnTo>
                  <a:lnTo>
                    <a:pt x="227694" y="145500"/>
                  </a:lnTo>
                  <a:lnTo>
                    <a:pt x="226299" y="128992"/>
                  </a:lnTo>
                  <a:lnTo>
                    <a:pt x="220798" y="119511"/>
                  </a:lnTo>
                  <a:lnTo>
                    <a:pt x="212561" y="114714"/>
                  </a:lnTo>
                  <a:lnTo>
                    <a:pt x="202499" y="113039"/>
                  </a:lnTo>
                  <a:lnTo>
                    <a:pt x="179131" y="123366"/>
                  </a:lnTo>
                  <a:lnTo>
                    <a:pt x="124338" y="170623"/>
                  </a:lnTo>
                  <a:lnTo>
                    <a:pt x="90731" y="220581"/>
                  </a:lnTo>
                  <a:lnTo>
                    <a:pt x="68971" y="274461"/>
                  </a:lnTo>
                  <a:lnTo>
                    <a:pt x="54657" y="329985"/>
                  </a:lnTo>
                  <a:lnTo>
                    <a:pt x="49438" y="360453"/>
                  </a:lnTo>
                  <a:lnTo>
                    <a:pt x="45263" y="3976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715736" y="4798921"/>
              <a:ext cx="150824" cy="397625"/>
            </a:xfrm>
            <a:custGeom>
              <a:avLst/>
              <a:gdLst/>
              <a:ahLst/>
              <a:cxnLst/>
              <a:rect l="0" t="0" r="0" b="0"/>
              <a:pathLst>
                <a:path w="150824" h="397625">
                  <a:moveTo>
                    <a:pt x="0" y="0"/>
                  </a:moveTo>
                  <a:lnTo>
                    <a:pt x="14915" y="55597"/>
                  </a:lnTo>
                  <a:lnTo>
                    <a:pt x="35904" y="104326"/>
                  </a:lnTo>
                  <a:lnTo>
                    <a:pt x="62943" y="158882"/>
                  </a:lnTo>
                  <a:lnTo>
                    <a:pt x="93007" y="218262"/>
                  </a:lnTo>
                  <a:lnTo>
                    <a:pt x="118864" y="277050"/>
                  </a:lnTo>
                  <a:lnTo>
                    <a:pt x="139999" y="334138"/>
                  </a:lnTo>
                  <a:lnTo>
                    <a:pt x="150823" y="3976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688313" y="4730364"/>
              <a:ext cx="274225" cy="548450"/>
            </a:xfrm>
            <a:custGeom>
              <a:avLst/>
              <a:gdLst/>
              <a:ahLst/>
              <a:cxnLst/>
              <a:rect l="0" t="0" r="0" b="0"/>
              <a:pathLst>
                <a:path w="274225" h="548450">
                  <a:moveTo>
                    <a:pt x="274224" y="0"/>
                  </a:moveTo>
                  <a:lnTo>
                    <a:pt x="228974" y="62262"/>
                  </a:lnTo>
                  <a:lnTo>
                    <a:pt x="210204" y="108671"/>
                  </a:lnTo>
                  <a:lnTo>
                    <a:pt x="186022" y="161017"/>
                  </a:lnTo>
                  <a:lnTo>
                    <a:pt x="159560" y="215121"/>
                  </a:lnTo>
                  <a:lnTo>
                    <a:pt x="132422" y="269747"/>
                  </a:lnTo>
                  <a:lnTo>
                    <a:pt x="105084" y="324526"/>
                  </a:lnTo>
                  <a:lnTo>
                    <a:pt x="77687" y="379352"/>
                  </a:lnTo>
                  <a:lnTo>
                    <a:pt x="51795" y="432667"/>
                  </a:lnTo>
                  <a:lnTo>
                    <a:pt x="32274" y="479611"/>
                  </a:lnTo>
                  <a:lnTo>
                    <a:pt x="7278" y="533045"/>
                  </a:lnTo>
                  <a:lnTo>
                    <a:pt x="0" y="54844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989960" y="4840054"/>
              <a:ext cx="178246" cy="13712"/>
            </a:xfrm>
            <a:custGeom>
              <a:avLst/>
              <a:gdLst/>
              <a:ahLst/>
              <a:cxnLst/>
              <a:rect l="0" t="0" r="0" b="0"/>
              <a:pathLst>
                <a:path w="178246" h="13712">
                  <a:moveTo>
                    <a:pt x="0" y="13711"/>
                  </a:moveTo>
                  <a:lnTo>
                    <a:pt x="59659" y="2859"/>
                  </a:lnTo>
                  <a:lnTo>
                    <a:pt x="115179" y="847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989960" y="4936032"/>
              <a:ext cx="219380" cy="54846"/>
            </a:xfrm>
            <a:custGeom>
              <a:avLst/>
              <a:gdLst/>
              <a:ahLst/>
              <a:cxnLst/>
              <a:rect l="0" t="0" r="0" b="0"/>
              <a:pathLst>
                <a:path w="219380" h="54846">
                  <a:moveTo>
                    <a:pt x="0" y="54845"/>
                  </a:moveTo>
                  <a:lnTo>
                    <a:pt x="57252" y="23956"/>
                  </a:lnTo>
                  <a:lnTo>
                    <a:pt x="103970" y="9468"/>
                  </a:lnTo>
                  <a:lnTo>
                    <a:pt x="156407" y="2806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320858" y="4640819"/>
              <a:ext cx="217550" cy="351563"/>
            </a:xfrm>
            <a:custGeom>
              <a:avLst/>
              <a:gdLst/>
              <a:ahLst/>
              <a:cxnLst/>
              <a:rect l="0" t="0" r="0" b="0"/>
              <a:pathLst>
                <a:path w="217550" h="351563">
                  <a:moveTo>
                    <a:pt x="66727" y="7278"/>
                  </a:moveTo>
                  <a:lnTo>
                    <a:pt x="88563" y="0"/>
                  </a:lnTo>
                  <a:lnTo>
                    <a:pt x="111471" y="489"/>
                  </a:lnTo>
                  <a:lnTo>
                    <a:pt x="123979" y="2752"/>
                  </a:lnTo>
                  <a:lnTo>
                    <a:pt x="146001" y="17454"/>
                  </a:lnTo>
                  <a:lnTo>
                    <a:pt x="184965" y="64133"/>
                  </a:lnTo>
                  <a:lnTo>
                    <a:pt x="195450" y="98564"/>
                  </a:lnTo>
                  <a:lnTo>
                    <a:pt x="197290" y="160774"/>
                  </a:lnTo>
                  <a:lnTo>
                    <a:pt x="190264" y="200423"/>
                  </a:lnTo>
                  <a:lnTo>
                    <a:pt x="156864" y="262891"/>
                  </a:lnTo>
                  <a:lnTo>
                    <a:pt x="131163" y="299129"/>
                  </a:lnTo>
                  <a:lnTo>
                    <a:pt x="83957" y="335137"/>
                  </a:lnTo>
                  <a:lnTo>
                    <a:pt x="54579" y="350028"/>
                  </a:lnTo>
                  <a:lnTo>
                    <a:pt x="40347" y="351562"/>
                  </a:lnTo>
                  <a:lnTo>
                    <a:pt x="12345" y="345141"/>
                  </a:lnTo>
                  <a:lnTo>
                    <a:pt x="4573" y="337639"/>
                  </a:lnTo>
                  <a:lnTo>
                    <a:pt x="915" y="328067"/>
                  </a:lnTo>
                  <a:lnTo>
                    <a:pt x="0" y="317116"/>
                  </a:lnTo>
                  <a:lnTo>
                    <a:pt x="7109" y="292760"/>
                  </a:lnTo>
                  <a:lnTo>
                    <a:pt x="21948" y="268224"/>
                  </a:lnTo>
                  <a:lnTo>
                    <a:pt x="55998" y="238804"/>
                  </a:lnTo>
                  <a:lnTo>
                    <a:pt x="81763" y="225455"/>
                  </a:lnTo>
                  <a:lnTo>
                    <a:pt x="108449" y="222568"/>
                  </a:lnTo>
                  <a:lnTo>
                    <a:pt x="121964" y="223931"/>
                  </a:lnTo>
                  <a:lnTo>
                    <a:pt x="145105" y="237634"/>
                  </a:lnTo>
                  <a:lnTo>
                    <a:pt x="192662" y="295136"/>
                  </a:lnTo>
                  <a:lnTo>
                    <a:pt x="217549" y="3363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416842" y="3455223"/>
            <a:ext cx="548449" cy="383914"/>
            <a:chOff x="6416842" y="3455223"/>
            <a:chExt cx="548449" cy="383914"/>
          </a:xfrm>
        </p:grpSpPr>
        <p:sp>
          <p:nvSpPr>
            <p:cNvPr id="47" name="Freeform 46"/>
            <p:cNvSpPr/>
            <p:nvPr/>
          </p:nvSpPr>
          <p:spPr>
            <a:xfrm>
              <a:off x="6416842" y="3455223"/>
              <a:ext cx="264522" cy="370203"/>
            </a:xfrm>
            <a:custGeom>
              <a:avLst/>
              <a:gdLst/>
              <a:ahLst/>
              <a:cxnLst/>
              <a:rect l="0" t="0" r="0" b="0"/>
              <a:pathLst>
                <a:path w="264522" h="370203">
                  <a:moveTo>
                    <a:pt x="95978" y="0"/>
                  </a:moveTo>
                  <a:lnTo>
                    <a:pt x="125094" y="0"/>
                  </a:lnTo>
                  <a:lnTo>
                    <a:pt x="178580" y="20369"/>
                  </a:lnTo>
                  <a:lnTo>
                    <a:pt x="205817" y="30889"/>
                  </a:lnTo>
                  <a:lnTo>
                    <a:pt x="225032" y="48768"/>
                  </a:lnTo>
                  <a:lnTo>
                    <a:pt x="232288" y="59935"/>
                  </a:lnTo>
                  <a:lnTo>
                    <a:pt x="234079" y="70425"/>
                  </a:lnTo>
                  <a:lnTo>
                    <a:pt x="232226" y="80467"/>
                  </a:lnTo>
                  <a:lnTo>
                    <a:pt x="222042" y="99748"/>
                  </a:lnTo>
                  <a:lnTo>
                    <a:pt x="207359" y="118474"/>
                  </a:lnTo>
                  <a:lnTo>
                    <a:pt x="152738" y="155323"/>
                  </a:lnTo>
                  <a:lnTo>
                    <a:pt x="119398" y="176701"/>
                  </a:lnTo>
                  <a:lnTo>
                    <a:pt x="126193" y="171973"/>
                  </a:lnTo>
                  <a:lnTo>
                    <a:pt x="162992" y="166738"/>
                  </a:lnTo>
                  <a:lnTo>
                    <a:pt x="205211" y="172466"/>
                  </a:lnTo>
                  <a:lnTo>
                    <a:pt x="239387" y="191090"/>
                  </a:lnTo>
                  <a:lnTo>
                    <a:pt x="255186" y="211377"/>
                  </a:lnTo>
                  <a:lnTo>
                    <a:pt x="261532" y="223185"/>
                  </a:lnTo>
                  <a:lnTo>
                    <a:pt x="264521" y="252555"/>
                  </a:lnTo>
                  <a:lnTo>
                    <a:pt x="259247" y="282875"/>
                  </a:lnTo>
                  <a:lnTo>
                    <a:pt x="246747" y="306507"/>
                  </a:lnTo>
                  <a:lnTo>
                    <a:pt x="215300" y="336941"/>
                  </a:lnTo>
                  <a:lnTo>
                    <a:pt x="169758" y="357977"/>
                  </a:lnTo>
                  <a:lnTo>
                    <a:pt x="117670" y="366580"/>
                  </a:lnTo>
                  <a:lnTo>
                    <a:pt x="73626" y="368592"/>
                  </a:lnTo>
                  <a:lnTo>
                    <a:pt x="21815" y="369725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745911" y="3551201"/>
              <a:ext cx="219380" cy="233091"/>
            </a:xfrm>
            <a:custGeom>
              <a:avLst/>
              <a:gdLst/>
              <a:ahLst/>
              <a:cxnLst/>
              <a:rect l="0" t="0" r="0" b="0"/>
              <a:pathLst>
                <a:path w="219380" h="233091">
                  <a:moveTo>
                    <a:pt x="0" y="0"/>
                  </a:moveTo>
                  <a:lnTo>
                    <a:pt x="57721" y="57721"/>
                  </a:lnTo>
                  <a:lnTo>
                    <a:pt x="106195" y="110258"/>
                  </a:lnTo>
                  <a:lnTo>
                    <a:pt x="145562" y="164647"/>
                  </a:lnTo>
                  <a:lnTo>
                    <a:pt x="198655" y="214127"/>
                  </a:lnTo>
                  <a:lnTo>
                    <a:pt x="219379" y="2330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718488" y="3510068"/>
              <a:ext cx="233092" cy="329069"/>
            </a:xfrm>
            <a:custGeom>
              <a:avLst/>
              <a:gdLst/>
              <a:ahLst/>
              <a:cxnLst/>
              <a:rect l="0" t="0" r="0" b="0"/>
              <a:pathLst>
                <a:path w="233092" h="329069">
                  <a:moveTo>
                    <a:pt x="233091" y="0"/>
                  </a:moveTo>
                  <a:lnTo>
                    <a:pt x="186317" y="49820"/>
                  </a:lnTo>
                  <a:lnTo>
                    <a:pt x="150612" y="112308"/>
                  </a:lnTo>
                  <a:lnTo>
                    <a:pt x="123339" y="161247"/>
                  </a:lnTo>
                  <a:lnTo>
                    <a:pt x="91898" y="208757"/>
                  </a:lnTo>
                  <a:lnTo>
                    <a:pt x="47607" y="264847"/>
                  </a:lnTo>
                  <a:lnTo>
                    <a:pt x="8376" y="317451"/>
                  </a:lnTo>
                  <a:lnTo>
                    <a:pt x="0" y="3290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731282" y="3770580"/>
            <a:ext cx="2643053" cy="747294"/>
            <a:chOff x="5731282" y="3770580"/>
            <a:chExt cx="2643053" cy="747294"/>
          </a:xfrm>
        </p:grpSpPr>
        <p:sp>
          <p:nvSpPr>
            <p:cNvPr id="51" name="Freeform 50"/>
            <p:cNvSpPr/>
            <p:nvPr/>
          </p:nvSpPr>
          <p:spPr>
            <a:xfrm>
              <a:off x="5731282" y="4154494"/>
              <a:ext cx="250805" cy="363380"/>
            </a:xfrm>
            <a:custGeom>
              <a:avLst/>
              <a:gdLst/>
              <a:ahLst/>
              <a:cxnLst/>
              <a:rect l="0" t="0" r="0" b="0"/>
              <a:pathLst>
                <a:path w="250805" h="363380">
                  <a:moveTo>
                    <a:pt x="137112" y="0"/>
                  </a:moveTo>
                  <a:lnTo>
                    <a:pt x="80916" y="46774"/>
                  </a:lnTo>
                  <a:lnTo>
                    <a:pt x="60846" y="64461"/>
                  </a:lnTo>
                  <a:lnTo>
                    <a:pt x="57322" y="73443"/>
                  </a:lnTo>
                  <a:lnTo>
                    <a:pt x="58020" y="82478"/>
                  </a:lnTo>
                  <a:lnTo>
                    <a:pt x="61532" y="91549"/>
                  </a:lnTo>
                  <a:lnTo>
                    <a:pt x="85747" y="105689"/>
                  </a:lnTo>
                  <a:lnTo>
                    <a:pt x="148802" y="134460"/>
                  </a:lnTo>
                  <a:lnTo>
                    <a:pt x="203746" y="171007"/>
                  </a:lnTo>
                  <a:lnTo>
                    <a:pt x="234214" y="207586"/>
                  </a:lnTo>
                  <a:lnTo>
                    <a:pt x="247809" y="233943"/>
                  </a:lnTo>
                  <a:lnTo>
                    <a:pt x="250804" y="260892"/>
                  </a:lnTo>
                  <a:lnTo>
                    <a:pt x="240314" y="315432"/>
                  </a:lnTo>
                  <a:lnTo>
                    <a:pt x="220051" y="338751"/>
                  </a:lnTo>
                  <a:lnTo>
                    <a:pt x="206116" y="349235"/>
                  </a:lnTo>
                  <a:lnTo>
                    <a:pt x="170319" y="360883"/>
                  </a:lnTo>
                  <a:lnTo>
                    <a:pt x="115467" y="363379"/>
                  </a:lnTo>
                  <a:lnTo>
                    <a:pt x="55986" y="350573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019217" y="4092371"/>
              <a:ext cx="219381" cy="363770"/>
            </a:xfrm>
            <a:custGeom>
              <a:avLst/>
              <a:gdLst/>
              <a:ahLst/>
              <a:cxnLst/>
              <a:rect l="0" t="0" r="0" b="0"/>
              <a:pathLst>
                <a:path w="219381" h="363770">
                  <a:moveTo>
                    <a:pt x="219380" y="7278"/>
                  </a:moveTo>
                  <a:lnTo>
                    <a:pt x="197543" y="0"/>
                  </a:lnTo>
                  <a:lnTo>
                    <a:pt x="154849" y="2752"/>
                  </a:lnTo>
                  <a:lnTo>
                    <a:pt x="98297" y="18854"/>
                  </a:lnTo>
                  <a:lnTo>
                    <a:pt x="46612" y="58475"/>
                  </a:lnTo>
                  <a:lnTo>
                    <a:pt x="43263" y="68832"/>
                  </a:lnTo>
                  <a:lnTo>
                    <a:pt x="47666" y="92527"/>
                  </a:lnTo>
                  <a:lnTo>
                    <a:pt x="63843" y="114230"/>
                  </a:lnTo>
                  <a:lnTo>
                    <a:pt x="123062" y="162311"/>
                  </a:lnTo>
                  <a:lnTo>
                    <a:pt x="173029" y="215607"/>
                  </a:lnTo>
                  <a:lnTo>
                    <a:pt x="193628" y="254868"/>
                  </a:lnTo>
                  <a:lnTo>
                    <a:pt x="196255" y="281853"/>
                  </a:lnTo>
                  <a:lnTo>
                    <a:pt x="190820" y="307557"/>
                  </a:lnTo>
                  <a:lnTo>
                    <a:pt x="178248" y="329137"/>
                  </a:lnTo>
                  <a:lnTo>
                    <a:pt x="154379" y="344823"/>
                  </a:lnTo>
                  <a:lnTo>
                    <a:pt x="123458" y="355349"/>
                  </a:lnTo>
                  <a:lnTo>
                    <a:pt x="71790" y="361274"/>
                  </a:lnTo>
                  <a:lnTo>
                    <a:pt x="15987" y="363276"/>
                  </a:lnTo>
                  <a:lnTo>
                    <a:pt x="0" y="3637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471687" y="4140783"/>
              <a:ext cx="178247" cy="54846"/>
            </a:xfrm>
            <a:custGeom>
              <a:avLst/>
              <a:gdLst/>
              <a:ahLst/>
              <a:cxnLst/>
              <a:rect l="0" t="0" r="0" b="0"/>
              <a:pathLst>
                <a:path w="178247" h="54846">
                  <a:moveTo>
                    <a:pt x="0" y="0"/>
                  </a:moveTo>
                  <a:lnTo>
                    <a:pt x="55598" y="14915"/>
                  </a:lnTo>
                  <a:lnTo>
                    <a:pt x="109838" y="32230"/>
                  </a:lnTo>
                  <a:lnTo>
                    <a:pt x="166078" y="50813"/>
                  </a:lnTo>
                  <a:lnTo>
                    <a:pt x="178246" y="548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403131" y="4305317"/>
              <a:ext cx="219380" cy="27424"/>
            </a:xfrm>
            <a:custGeom>
              <a:avLst/>
              <a:gdLst/>
              <a:ahLst/>
              <a:cxnLst/>
              <a:rect l="0" t="0" r="0" b="0"/>
              <a:pathLst>
                <a:path w="219380" h="27424">
                  <a:moveTo>
                    <a:pt x="0" y="27423"/>
                  </a:moveTo>
                  <a:lnTo>
                    <a:pt x="48807" y="12508"/>
                  </a:lnTo>
                  <a:lnTo>
                    <a:pt x="98252" y="3706"/>
                  </a:lnTo>
                  <a:lnTo>
                    <a:pt x="151497" y="1098"/>
                  </a:lnTo>
                  <a:lnTo>
                    <a:pt x="193680" y="326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800756" y="3982060"/>
              <a:ext cx="299838" cy="446659"/>
            </a:xfrm>
            <a:custGeom>
              <a:avLst/>
              <a:gdLst/>
              <a:ahLst/>
              <a:cxnLst/>
              <a:rect l="0" t="0" r="0" b="0"/>
              <a:pathLst>
                <a:path w="299838" h="446659">
                  <a:moveTo>
                    <a:pt x="109690" y="7900"/>
                  </a:moveTo>
                  <a:lnTo>
                    <a:pt x="153475" y="0"/>
                  </a:lnTo>
                  <a:lnTo>
                    <a:pt x="186026" y="3373"/>
                  </a:lnTo>
                  <a:lnTo>
                    <a:pt x="212680" y="14013"/>
                  </a:lnTo>
                  <a:lnTo>
                    <a:pt x="224054" y="21116"/>
                  </a:lnTo>
                  <a:lnTo>
                    <a:pt x="240754" y="45259"/>
                  </a:lnTo>
                  <a:lnTo>
                    <a:pt x="247340" y="60228"/>
                  </a:lnTo>
                  <a:lnTo>
                    <a:pt x="247161" y="76301"/>
                  </a:lnTo>
                  <a:lnTo>
                    <a:pt x="234773" y="110411"/>
                  </a:lnTo>
                  <a:lnTo>
                    <a:pt x="209383" y="149317"/>
                  </a:lnTo>
                  <a:lnTo>
                    <a:pt x="149507" y="199220"/>
                  </a:lnTo>
                  <a:lnTo>
                    <a:pt x="136234" y="208573"/>
                  </a:lnTo>
                  <a:lnTo>
                    <a:pt x="130433" y="208714"/>
                  </a:lnTo>
                  <a:lnTo>
                    <a:pt x="129612" y="202715"/>
                  </a:lnTo>
                  <a:lnTo>
                    <a:pt x="132112" y="192621"/>
                  </a:lnTo>
                  <a:lnTo>
                    <a:pt x="138349" y="184369"/>
                  </a:lnTo>
                  <a:lnTo>
                    <a:pt x="157467" y="171137"/>
                  </a:lnTo>
                  <a:lnTo>
                    <a:pt x="201204" y="162401"/>
                  </a:lnTo>
                  <a:lnTo>
                    <a:pt x="245479" y="167091"/>
                  </a:lnTo>
                  <a:lnTo>
                    <a:pt x="287543" y="185408"/>
                  </a:lnTo>
                  <a:lnTo>
                    <a:pt x="295291" y="196318"/>
                  </a:lnTo>
                  <a:lnTo>
                    <a:pt x="299837" y="224691"/>
                  </a:lnTo>
                  <a:lnTo>
                    <a:pt x="288655" y="257613"/>
                  </a:lnTo>
                  <a:lnTo>
                    <a:pt x="266927" y="291035"/>
                  </a:lnTo>
                  <a:lnTo>
                    <a:pt x="211449" y="345669"/>
                  </a:lnTo>
                  <a:lnTo>
                    <a:pt x="148411" y="393532"/>
                  </a:lnTo>
                  <a:lnTo>
                    <a:pt x="92047" y="418899"/>
                  </a:lnTo>
                  <a:lnTo>
                    <a:pt x="32401" y="439595"/>
                  </a:lnTo>
                  <a:lnTo>
                    <a:pt x="0" y="4466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7145024" y="3839136"/>
              <a:ext cx="121914" cy="575872"/>
            </a:xfrm>
            <a:custGeom>
              <a:avLst/>
              <a:gdLst/>
              <a:ahLst/>
              <a:cxnLst/>
              <a:rect l="0" t="0" r="0" b="0"/>
              <a:pathLst>
                <a:path w="121914" h="575872">
                  <a:moveTo>
                    <a:pt x="121913" y="0"/>
                  </a:moveTo>
                  <a:lnTo>
                    <a:pt x="90597" y="35886"/>
                  </a:lnTo>
                  <a:lnTo>
                    <a:pt x="64222" y="90531"/>
                  </a:lnTo>
                  <a:lnTo>
                    <a:pt x="44557" y="144470"/>
                  </a:lnTo>
                  <a:lnTo>
                    <a:pt x="21634" y="191598"/>
                  </a:lnTo>
                  <a:lnTo>
                    <a:pt x="6040" y="248050"/>
                  </a:lnTo>
                  <a:lnTo>
                    <a:pt x="1858" y="301186"/>
                  </a:lnTo>
                  <a:lnTo>
                    <a:pt x="0" y="356287"/>
                  </a:lnTo>
                  <a:lnTo>
                    <a:pt x="2220" y="409722"/>
                  </a:lnTo>
                  <a:lnTo>
                    <a:pt x="13364" y="458862"/>
                  </a:lnTo>
                  <a:lnTo>
                    <a:pt x="36768" y="514795"/>
                  </a:lnTo>
                  <a:lnTo>
                    <a:pt x="80779" y="5758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7278274" y="3962537"/>
              <a:ext cx="221754" cy="329538"/>
            </a:xfrm>
            <a:custGeom>
              <a:avLst/>
              <a:gdLst/>
              <a:ahLst/>
              <a:cxnLst/>
              <a:rect l="0" t="0" r="0" b="0"/>
              <a:pathLst>
                <a:path w="221754" h="329538">
                  <a:moveTo>
                    <a:pt x="57219" y="0"/>
                  </a:moveTo>
                  <a:lnTo>
                    <a:pt x="86334" y="0"/>
                  </a:lnTo>
                  <a:lnTo>
                    <a:pt x="97957" y="4570"/>
                  </a:lnTo>
                  <a:lnTo>
                    <a:pt x="118998" y="21836"/>
                  </a:lnTo>
                  <a:lnTo>
                    <a:pt x="157332" y="71685"/>
                  </a:lnTo>
                  <a:lnTo>
                    <a:pt x="175856" y="103971"/>
                  </a:lnTo>
                  <a:lnTo>
                    <a:pt x="182057" y="138633"/>
                  </a:lnTo>
                  <a:lnTo>
                    <a:pt x="176983" y="192408"/>
                  </a:lnTo>
                  <a:lnTo>
                    <a:pt x="168339" y="225674"/>
                  </a:lnTo>
                  <a:lnTo>
                    <a:pt x="144819" y="263055"/>
                  </a:lnTo>
                  <a:lnTo>
                    <a:pt x="83538" y="322125"/>
                  </a:lnTo>
                  <a:lnTo>
                    <a:pt x="52666" y="329537"/>
                  </a:lnTo>
                  <a:lnTo>
                    <a:pt x="35902" y="329381"/>
                  </a:lnTo>
                  <a:lnTo>
                    <a:pt x="23203" y="323183"/>
                  </a:lnTo>
                  <a:lnTo>
                    <a:pt x="5029" y="300046"/>
                  </a:lnTo>
                  <a:lnTo>
                    <a:pt x="0" y="273513"/>
                  </a:lnTo>
                  <a:lnTo>
                    <a:pt x="4365" y="244962"/>
                  </a:lnTo>
                  <a:lnTo>
                    <a:pt x="16462" y="211960"/>
                  </a:lnTo>
                  <a:lnTo>
                    <a:pt x="27000" y="199199"/>
                  </a:lnTo>
                  <a:lnTo>
                    <a:pt x="54961" y="180957"/>
                  </a:lnTo>
                  <a:lnTo>
                    <a:pt x="87700" y="175896"/>
                  </a:lnTo>
                  <a:lnTo>
                    <a:pt x="121040" y="180249"/>
                  </a:lnTo>
                  <a:lnTo>
                    <a:pt x="151093" y="192339"/>
                  </a:lnTo>
                  <a:lnTo>
                    <a:pt x="171559" y="211932"/>
                  </a:lnTo>
                  <a:lnTo>
                    <a:pt x="202278" y="272002"/>
                  </a:lnTo>
                  <a:lnTo>
                    <a:pt x="221753" y="3016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7513738" y="3770580"/>
              <a:ext cx="160791" cy="644428"/>
            </a:xfrm>
            <a:custGeom>
              <a:avLst/>
              <a:gdLst/>
              <a:ahLst/>
              <a:cxnLst/>
              <a:rect l="0" t="0" r="0" b="0"/>
              <a:pathLst>
                <a:path w="160791" h="644428">
                  <a:moveTo>
                    <a:pt x="0" y="0"/>
                  </a:moveTo>
                  <a:lnTo>
                    <a:pt x="54674" y="57721"/>
                  </a:lnTo>
                  <a:lnTo>
                    <a:pt x="92891" y="116501"/>
                  </a:lnTo>
                  <a:lnTo>
                    <a:pt x="126455" y="179143"/>
                  </a:lnTo>
                  <a:lnTo>
                    <a:pt x="153289" y="240546"/>
                  </a:lnTo>
                  <a:lnTo>
                    <a:pt x="159536" y="283632"/>
                  </a:lnTo>
                  <a:lnTo>
                    <a:pt x="160790" y="334774"/>
                  </a:lnTo>
                  <a:lnTo>
                    <a:pt x="156269" y="393051"/>
                  </a:lnTo>
                  <a:lnTo>
                    <a:pt x="149181" y="438250"/>
                  </a:lnTo>
                  <a:lnTo>
                    <a:pt x="132563" y="493453"/>
                  </a:lnTo>
                  <a:lnTo>
                    <a:pt x="112404" y="544341"/>
                  </a:lnTo>
                  <a:lnTo>
                    <a:pt x="84666" y="602482"/>
                  </a:lnTo>
                  <a:lnTo>
                    <a:pt x="68557" y="6444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787963" y="4018229"/>
              <a:ext cx="191957" cy="12865"/>
            </a:xfrm>
            <a:custGeom>
              <a:avLst/>
              <a:gdLst/>
              <a:ahLst/>
              <a:cxnLst/>
              <a:rect l="0" t="0" r="0" b="0"/>
              <a:pathLst>
                <a:path w="191957" h="12865">
                  <a:moveTo>
                    <a:pt x="0" y="12864"/>
                  </a:moveTo>
                  <a:lnTo>
                    <a:pt x="59660" y="2012"/>
                  </a:lnTo>
                  <a:lnTo>
                    <a:pt x="111116" y="0"/>
                  </a:lnTo>
                  <a:lnTo>
                    <a:pt x="156831" y="3467"/>
                  </a:lnTo>
                  <a:lnTo>
                    <a:pt x="191956" y="128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774251" y="4121699"/>
              <a:ext cx="164536" cy="19085"/>
            </a:xfrm>
            <a:custGeom>
              <a:avLst/>
              <a:gdLst/>
              <a:ahLst/>
              <a:cxnLst/>
              <a:rect l="0" t="0" r="0" b="0"/>
              <a:pathLst>
                <a:path w="164536" h="19085">
                  <a:moveTo>
                    <a:pt x="0" y="19084"/>
                  </a:moveTo>
                  <a:lnTo>
                    <a:pt x="57252" y="0"/>
                  </a:lnTo>
                  <a:lnTo>
                    <a:pt x="118064" y="2731"/>
                  </a:lnTo>
                  <a:lnTo>
                    <a:pt x="164535" y="53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8131915" y="3798003"/>
              <a:ext cx="242420" cy="452470"/>
            </a:xfrm>
            <a:custGeom>
              <a:avLst/>
              <a:gdLst/>
              <a:ahLst/>
              <a:cxnLst/>
              <a:rect l="0" t="0" r="0" b="0"/>
              <a:pathLst>
                <a:path w="242420" h="452470">
                  <a:moveTo>
                    <a:pt x="39961" y="0"/>
                  </a:moveTo>
                  <a:lnTo>
                    <a:pt x="25046" y="48807"/>
                  </a:lnTo>
                  <a:lnTo>
                    <a:pt x="7730" y="108497"/>
                  </a:lnTo>
                  <a:lnTo>
                    <a:pt x="1465" y="165027"/>
                  </a:lnTo>
                  <a:lnTo>
                    <a:pt x="0" y="207918"/>
                  </a:lnTo>
                  <a:lnTo>
                    <a:pt x="3237" y="270828"/>
                  </a:lnTo>
                  <a:lnTo>
                    <a:pt x="13845" y="324000"/>
                  </a:lnTo>
                  <a:lnTo>
                    <a:pt x="17980" y="339401"/>
                  </a:lnTo>
                  <a:lnTo>
                    <a:pt x="34762" y="364637"/>
                  </a:lnTo>
                  <a:lnTo>
                    <a:pt x="45636" y="375633"/>
                  </a:lnTo>
                  <a:lnTo>
                    <a:pt x="60503" y="381440"/>
                  </a:lnTo>
                  <a:lnTo>
                    <a:pt x="114772" y="382334"/>
                  </a:lnTo>
                  <a:lnTo>
                    <a:pt x="146337" y="376610"/>
                  </a:lnTo>
                  <a:lnTo>
                    <a:pt x="189802" y="350264"/>
                  </a:lnTo>
                  <a:lnTo>
                    <a:pt x="209645" y="326301"/>
                  </a:lnTo>
                  <a:lnTo>
                    <a:pt x="234797" y="273677"/>
                  </a:lnTo>
                  <a:lnTo>
                    <a:pt x="242419" y="225649"/>
                  </a:lnTo>
                  <a:lnTo>
                    <a:pt x="236077" y="198806"/>
                  </a:lnTo>
                  <a:lnTo>
                    <a:pt x="230120" y="187382"/>
                  </a:lnTo>
                  <a:lnTo>
                    <a:pt x="221578" y="181289"/>
                  </a:lnTo>
                  <a:lnTo>
                    <a:pt x="211313" y="178751"/>
                  </a:lnTo>
                  <a:lnTo>
                    <a:pt x="199900" y="178583"/>
                  </a:lnTo>
                  <a:lnTo>
                    <a:pt x="154722" y="192903"/>
                  </a:lnTo>
                  <a:lnTo>
                    <a:pt x="110020" y="223722"/>
                  </a:lnTo>
                  <a:lnTo>
                    <a:pt x="64915" y="275082"/>
                  </a:lnTo>
                  <a:lnTo>
                    <a:pt x="45466" y="302028"/>
                  </a:lnTo>
                  <a:lnTo>
                    <a:pt x="34790" y="333301"/>
                  </a:lnTo>
                  <a:lnTo>
                    <a:pt x="31569" y="365989"/>
                  </a:lnTo>
                  <a:lnTo>
                    <a:pt x="37853" y="420152"/>
                  </a:lnTo>
                  <a:lnTo>
                    <a:pt x="39961" y="4524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7871625" y="3907692"/>
            <a:ext cx="1397148" cy="517698"/>
            <a:chOff x="7871625" y="3907692"/>
            <a:chExt cx="1397148" cy="517698"/>
          </a:xfrm>
        </p:grpSpPr>
        <p:sp>
          <p:nvSpPr>
            <p:cNvPr id="63" name="Freeform 62"/>
            <p:cNvSpPr/>
            <p:nvPr/>
          </p:nvSpPr>
          <p:spPr>
            <a:xfrm>
              <a:off x="8542079" y="4003671"/>
              <a:ext cx="41134" cy="150824"/>
            </a:xfrm>
            <a:custGeom>
              <a:avLst/>
              <a:gdLst/>
              <a:ahLst/>
              <a:cxnLst/>
              <a:rect l="0" t="0" r="0" b="0"/>
              <a:pathLst>
                <a:path w="41134" h="150824">
                  <a:moveTo>
                    <a:pt x="0" y="0"/>
                  </a:moveTo>
                  <a:lnTo>
                    <a:pt x="14914" y="59660"/>
                  </a:lnTo>
                  <a:lnTo>
                    <a:pt x="32229" y="121643"/>
                  </a:lnTo>
                  <a:lnTo>
                    <a:pt x="41133" y="1508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8500945" y="390769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8638057" y="3935479"/>
              <a:ext cx="150824" cy="182787"/>
            </a:xfrm>
            <a:custGeom>
              <a:avLst/>
              <a:gdLst/>
              <a:ahLst/>
              <a:cxnLst/>
              <a:rect l="0" t="0" r="0" b="0"/>
              <a:pathLst>
                <a:path w="150824" h="182787">
                  <a:moveTo>
                    <a:pt x="0" y="109325"/>
                  </a:moveTo>
                  <a:lnTo>
                    <a:pt x="14915" y="164923"/>
                  </a:lnTo>
                  <a:lnTo>
                    <a:pt x="20340" y="182786"/>
                  </a:lnTo>
                  <a:lnTo>
                    <a:pt x="17673" y="175491"/>
                  </a:lnTo>
                  <a:lnTo>
                    <a:pt x="16017" y="124145"/>
                  </a:lnTo>
                  <a:lnTo>
                    <a:pt x="24718" y="64348"/>
                  </a:lnTo>
                  <a:lnTo>
                    <a:pt x="29267" y="32967"/>
                  </a:lnTo>
                  <a:lnTo>
                    <a:pt x="41446" y="8864"/>
                  </a:lnTo>
                  <a:lnTo>
                    <a:pt x="50482" y="2741"/>
                  </a:lnTo>
                  <a:lnTo>
                    <a:pt x="72711" y="0"/>
                  </a:lnTo>
                  <a:lnTo>
                    <a:pt x="83514" y="4449"/>
                  </a:lnTo>
                  <a:lnTo>
                    <a:pt x="103641" y="21580"/>
                  </a:lnTo>
                  <a:lnTo>
                    <a:pt x="124824" y="56920"/>
                  </a:lnTo>
                  <a:lnTo>
                    <a:pt x="133471" y="110895"/>
                  </a:lnTo>
                  <a:lnTo>
                    <a:pt x="139556" y="132875"/>
                  </a:lnTo>
                  <a:lnTo>
                    <a:pt x="150823" y="1504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8871148" y="404480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871625" y="4195628"/>
              <a:ext cx="1397148" cy="229762"/>
            </a:xfrm>
            <a:custGeom>
              <a:avLst/>
              <a:gdLst/>
              <a:ahLst/>
              <a:cxnLst/>
              <a:rect l="0" t="0" r="0" b="0"/>
              <a:pathLst>
                <a:path w="1397148" h="229762">
                  <a:moveTo>
                    <a:pt x="1164057" y="0"/>
                  </a:moveTo>
                  <a:lnTo>
                    <a:pt x="1104397" y="4062"/>
                  </a:lnTo>
                  <a:lnTo>
                    <a:pt x="1048878" y="14915"/>
                  </a:lnTo>
                  <a:lnTo>
                    <a:pt x="988247" y="27779"/>
                  </a:lnTo>
                  <a:lnTo>
                    <a:pt x="927625" y="41239"/>
                  </a:lnTo>
                  <a:lnTo>
                    <a:pt x="883777" y="50321"/>
                  </a:lnTo>
                  <a:lnTo>
                    <a:pt x="838898" y="59436"/>
                  </a:lnTo>
                  <a:lnTo>
                    <a:pt x="789499" y="68565"/>
                  </a:lnTo>
                  <a:lnTo>
                    <a:pt x="737074" y="77700"/>
                  </a:lnTo>
                  <a:lnTo>
                    <a:pt x="683304" y="86839"/>
                  </a:lnTo>
                  <a:lnTo>
                    <a:pt x="637062" y="91916"/>
                  </a:lnTo>
                  <a:lnTo>
                    <a:pt x="580832" y="98837"/>
                  </a:lnTo>
                  <a:lnTo>
                    <a:pt x="518974" y="110536"/>
                  </a:lnTo>
                  <a:lnTo>
                    <a:pt x="469064" y="119207"/>
                  </a:lnTo>
                  <a:lnTo>
                    <a:pt x="413748" y="132653"/>
                  </a:lnTo>
                  <a:lnTo>
                    <a:pt x="354870" y="146286"/>
                  </a:lnTo>
                  <a:lnTo>
                    <a:pt x="301166" y="155408"/>
                  </a:lnTo>
                  <a:lnTo>
                    <a:pt x="240091" y="169109"/>
                  </a:lnTo>
                  <a:lnTo>
                    <a:pt x="195817" y="178247"/>
                  </a:lnTo>
                  <a:lnTo>
                    <a:pt x="150240" y="187387"/>
                  </a:lnTo>
                  <a:lnTo>
                    <a:pt x="95839" y="201097"/>
                  </a:lnTo>
                  <a:lnTo>
                    <a:pt x="35878" y="214809"/>
                  </a:lnTo>
                  <a:lnTo>
                    <a:pt x="2983" y="223950"/>
                  </a:lnTo>
                  <a:lnTo>
                    <a:pt x="0" y="226996"/>
                  </a:lnTo>
                  <a:lnTo>
                    <a:pt x="5628" y="229028"/>
                  </a:lnTo>
                  <a:lnTo>
                    <a:pt x="32196" y="229761"/>
                  </a:lnTo>
                  <a:lnTo>
                    <a:pt x="93025" y="221609"/>
                  </a:lnTo>
                  <a:lnTo>
                    <a:pt x="147720" y="213768"/>
                  </a:lnTo>
                  <a:lnTo>
                    <a:pt x="195389" y="209268"/>
                  </a:lnTo>
                  <a:lnTo>
                    <a:pt x="256485" y="202672"/>
                  </a:lnTo>
                  <a:lnTo>
                    <a:pt x="317245" y="191069"/>
                  </a:lnTo>
                  <a:lnTo>
                    <a:pt x="361125" y="182421"/>
                  </a:lnTo>
                  <a:lnTo>
                    <a:pt x="406019" y="173499"/>
                  </a:lnTo>
                  <a:lnTo>
                    <a:pt x="451362" y="164456"/>
                  </a:lnTo>
                  <a:lnTo>
                    <a:pt x="496906" y="155359"/>
                  </a:lnTo>
                  <a:lnTo>
                    <a:pt x="542539" y="146237"/>
                  </a:lnTo>
                  <a:lnTo>
                    <a:pt x="588211" y="137105"/>
                  </a:lnTo>
                  <a:lnTo>
                    <a:pt x="633902" y="126445"/>
                  </a:lnTo>
                  <a:lnTo>
                    <a:pt x="679599" y="111550"/>
                  </a:lnTo>
                  <a:lnTo>
                    <a:pt x="729363" y="98836"/>
                  </a:lnTo>
                  <a:lnTo>
                    <a:pt x="780426" y="88107"/>
                  </a:lnTo>
                  <a:lnTo>
                    <a:pt x="828512" y="78261"/>
                  </a:lnTo>
                  <a:lnTo>
                    <a:pt x="875274" y="68806"/>
                  </a:lnTo>
                  <a:lnTo>
                    <a:pt x="921449" y="61050"/>
                  </a:lnTo>
                  <a:lnTo>
                    <a:pt x="967363" y="57602"/>
                  </a:lnTo>
                  <a:lnTo>
                    <a:pt x="1013159" y="52008"/>
                  </a:lnTo>
                  <a:lnTo>
                    <a:pt x="1057381" y="45966"/>
                  </a:lnTo>
                  <a:lnTo>
                    <a:pt x="1116537" y="41042"/>
                  </a:lnTo>
                  <a:lnTo>
                    <a:pt x="1175706" y="32134"/>
                  </a:lnTo>
                  <a:lnTo>
                    <a:pt x="1224079" y="29516"/>
                  </a:lnTo>
                  <a:lnTo>
                    <a:pt x="1271985" y="28353"/>
                  </a:lnTo>
                  <a:lnTo>
                    <a:pt x="1333655" y="31760"/>
                  </a:lnTo>
                  <a:lnTo>
                    <a:pt x="1397147" y="411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57227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-800100"/>
            <a:ext cx="4864100" cy="4102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5" name="Group 4"/>
          <p:cNvGrpSpPr/>
          <p:nvPr/>
        </p:nvGrpSpPr>
        <p:grpSpPr>
          <a:xfrm>
            <a:off x="5388502" y="795250"/>
            <a:ext cx="1014630" cy="959785"/>
            <a:chOff x="5388502" y="795250"/>
            <a:chExt cx="1014630" cy="959785"/>
          </a:xfrm>
        </p:grpSpPr>
        <p:sp>
          <p:nvSpPr>
            <p:cNvPr id="3" name="Freeform 2"/>
            <p:cNvSpPr/>
            <p:nvPr/>
          </p:nvSpPr>
          <p:spPr>
            <a:xfrm>
              <a:off x="5388502" y="891228"/>
              <a:ext cx="1014630" cy="808962"/>
            </a:xfrm>
            <a:custGeom>
              <a:avLst/>
              <a:gdLst/>
              <a:ahLst/>
              <a:cxnLst/>
              <a:rect l="0" t="0" r="0" b="0"/>
              <a:pathLst>
                <a:path w="1014630" h="808962">
                  <a:moveTo>
                    <a:pt x="0" y="0"/>
                  </a:moveTo>
                  <a:lnTo>
                    <a:pt x="61779" y="38168"/>
                  </a:lnTo>
                  <a:lnTo>
                    <a:pt x="124314" y="71626"/>
                  </a:lnTo>
                  <a:lnTo>
                    <a:pt x="178426" y="105726"/>
                  </a:lnTo>
                  <a:lnTo>
                    <a:pt x="231603" y="141802"/>
                  </a:lnTo>
                  <a:lnTo>
                    <a:pt x="289846" y="187402"/>
                  </a:lnTo>
                  <a:lnTo>
                    <a:pt x="343157" y="233376"/>
                  </a:lnTo>
                  <a:lnTo>
                    <a:pt x="397699" y="277440"/>
                  </a:lnTo>
                  <a:lnTo>
                    <a:pt x="452484" y="329704"/>
                  </a:lnTo>
                  <a:lnTo>
                    <a:pt x="508841" y="384039"/>
                  </a:lnTo>
                  <a:lnTo>
                    <a:pt x="557872" y="423561"/>
                  </a:lnTo>
                  <a:lnTo>
                    <a:pt x="620220" y="469047"/>
                  </a:lnTo>
                  <a:lnTo>
                    <a:pt x="683487" y="521592"/>
                  </a:lnTo>
                  <a:lnTo>
                    <a:pt x="733358" y="562327"/>
                  </a:lnTo>
                  <a:lnTo>
                    <a:pt x="793858" y="615514"/>
                  </a:lnTo>
                  <a:lnTo>
                    <a:pt x="849820" y="661003"/>
                  </a:lnTo>
                  <a:lnTo>
                    <a:pt x="904886" y="713549"/>
                  </a:lnTo>
                  <a:lnTo>
                    <a:pt x="958250" y="756993"/>
                  </a:lnTo>
                  <a:lnTo>
                    <a:pt x="1014629" y="8089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5443347" y="795250"/>
              <a:ext cx="795251" cy="959785"/>
            </a:xfrm>
            <a:custGeom>
              <a:avLst/>
              <a:gdLst/>
              <a:ahLst/>
              <a:cxnLst/>
              <a:rect l="0" t="0" r="0" b="0"/>
              <a:pathLst>
                <a:path w="795251" h="959785">
                  <a:moveTo>
                    <a:pt x="0" y="959784"/>
                  </a:moveTo>
                  <a:lnTo>
                    <a:pt x="3047" y="908099"/>
                  </a:lnTo>
                  <a:lnTo>
                    <a:pt x="21893" y="866265"/>
                  </a:lnTo>
                  <a:lnTo>
                    <a:pt x="64461" y="807178"/>
                  </a:lnTo>
                  <a:lnTo>
                    <a:pt x="109752" y="746960"/>
                  </a:lnTo>
                  <a:lnTo>
                    <a:pt x="153544" y="686855"/>
                  </a:lnTo>
                  <a:lnTo>
                    <a:pt x="196782" y="630971"/>
                  </a:lnTo>
                  <a:lnTo>
                    <a:pt x="243692" y="575921"/>
                  </a:lnTo>
                  <a:lnTo>
                    <a:pt x="290029" y="521035"/>
                  </a:lnTo>
                  <a:lnTo>
                    <a:pt x="333771" y="466182"/>
                  </a:lnTo>
                  <a:lnTo>
                    <a:pt x="384842" y="411336"/>
                  </a:lnTo>
                  <a:lnTo>
                    <a:pt x="438942" y="356491"/>
                  </a:lnTo>
                  <a:lnTo>
                    <a:pt x="492116" y="301646"/>
                  </a:lnTo>
                  <a:lnTo>
                    <a:pt x="537603" y="246801"/>
                  </a:lnTo>
                  <a:lnTo>
                    <a:pt x="590148" y="191957"/>
                  </a:lnTo>
                  <a:lnTo>
                    <a:pt x="647359" y="134253"/>
                  </a:lnTo>
                  <a:lnTo>
                    <a:pt x="705469" y="77602"/>
                  </a:lnTo>
                  <a:lnTo>
                    <a:pt x="761829" y="30563"/>
                  </a:lnTo>
                  <a:lnTo>
                    <a:pt x="79525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449687" y="2289771"/>
            <a:ext cx="3097288" cy="863806"/>
            <a:chOff x="4449687" y="2289771"/>
            <a:chExt cx="3097288" cy="863806"/>
          </a:xfrm>
        </p:grpSpPr>
        <p:sp>
          <p:nvSpPr>
            <p:cNvPr id="6" name="Freeform 5"/>
            <p:cNvSpPr/>
            <p:nvPr/>
          </p:nvSpPr>
          <p:spPr>
            <a:xfrm>
              <a:off x="4449687" y="2462768"/>
              <a:ext cx="439775" cy="632093"/>
            </a:xfrm>
            <a:custGeom>
              <a:avLst/>
              <a:gdLst/>
              <a:ahLst/>
              <a:cxnLst/>
              <a:rect l="0" t="0" r="0" b="0"/>
              <a:pathLst>
                <a:path w="439775" h="632093">
                  <a:moveTo>
                    <a:pt x="335522" y="101227"/>
                  </a:moveTo>
                  <a:lnTo>
                    <a:pt x="275902" y="45669"/>
                  </a:lnTo>
                  <a:lnTo>
                    <a:pt x="224889" y="16957"/>
                  </a:lnTo>
                  <a:lnTo>
                    <a:pt x="177141" y="1439"/>
                  </a:lnTo>
                  <a:lnTo>
                    <a:pt x="146300" y="0"/>
                  </a:lnTo>
                  <a:lnTo>
                    <a:pt x="131678" y="1750"/>
                  </a:lnTo>
                  <a:lnTo>
                    <a:pt x="107305" y="15881"/>
                  </a:lnTo>
                  <a:lnTo>
                    <a:pt x="58893" y="65782"/>
                  </a:lnTo>
                  <a:lnTo>
                    <a:pt x="35206" y="116061"/>
                  </a:lnTo>
                  <a:lnTo>
                    <a:pt x="15857" y="170004"/>
                  </a:lnTo>
                  <a:lnTo>
                    <a:pt x="9240" y="225540"/>
                  </a:lnTo>
                  <a:lnTo>
                    <a:pt x="0" y="275680"/>
                  </a:lnTo>
                  <a:lnTo>
                    <a:pt x="2171" y="319482"/>
                  </a:lnTo>
                  <a:lnTo>
                    <a:pt x="9693" y="327474"/>
                  </a:lnTo>
                  <a:lnTo>
                    <a:pt x="20801" y="331279"/>
                  </a:lnTo>
                  <a:lnTo>
                    <a:pt x="34300" y="332291"/>
                  </a:lnTo>
                  <a:lnTo>
                    <a:pt x="61487" y="325292"/>
                  </a:lnTo>
                  <a:lnTo>
                    <a:pt x="123459" y="295971"/>
                  </a:lnTo>
                  <a:lnTo>
                    <a:pt x="176372" y="284361"/>
                  </a:lnTo>
                  <a:lnTo>
                    <a:pt x="220608" y="281645"/>
                  </a:lnTo>
                  <a:lnTo>
                    <a:pt x="266168" y="281961"/>
                  </a:lnTo>
                  <a:lnTo>
                    <a:pt x="301651" y="287180"/>
                  </a:lnTo>
                  <a:lnTo>
                    <a:pt x="354602" y="313241"/>
                  </a:lnTo>
                  <a:lnTo>
                    <a:pt x="405195" y="353570"/>
                  </a:lnTo>
                  <a:lnTo>
                    <a:pt x="425395" y="377914"/>
                  </a:lnTo>
                  <a:lnTo>
                    <a:pt x="436404" y="408030"/>
                  </a:lnTo>
                  <a:lnTo>
                    <a:pt x="439774" y="441729"/>
                  </a:lnTo>
                  <a:lnTo>
                    <a:pt x="436193" y="477018"/>
                  </a:lnTo>
                  <a:lnTo>
                    <a:pt x="425461" y="504890"/>
                  </a:lnTo>
                  <a:lnTo>
                    <a:pt x="393745" y="547610"/>
                  </a:lnTo>
                  <a:lnTo>
                    <a:pt x="336246" y="585390"/>
                  </a:lnTo>
                  <a:lnTo>
                    <a:pt x="284108" y="611499"/>
                  </a:lnTo>
                  <a:lnTo>
                    <a:pt x="228542" y="628038"/>
                  </a:lnTo>
                  <a:lnTo>
                    <a:pt x="170606" y="632092"/>
                  </a:lnTo>
                  <a:lnTo>
                    <a:pt x="129854" y="6222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949744" y="2742240"/>
              <a:ext cx="287936" cy="260514"/>
            </a:xfrm>
            <a:custGeom>
              <a:avLst/>
              <a:gdLst/>
              <a:ahLst/>
              <a:cxnLst/>
              <a:rect l="0" t="0" r="0" b="0"/>
              <a:pathLst>
                <a:path w="287936" h="260514">
                  <a:moveTo>
                    <a:pt x="0" y="0"/>
                  </a:moveTo>
                  <a:lnTo>
                    <a:pt x="21836" y="7279"/>
                  </a:lnTo>
                  <a:lnTo>
                    <a:pt x="79275" y="53547"/>
                  </a:lnTo>
                  <a:lnTo>
                    <a:pt x="130624" y="101902"/>
                  </a:lnTo>
                  <a:lnTo>
                    <a:pt x="190223" y="156056"/>
                  </a:lnTo>
                  <a:lnTo>
                    <a:pt x="239180" y="210426"/>
                  </a:lnTo>
                  <a:lnTo>
                    <a:pt x="287935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977166" y="2659973"/>
              <a:ext cx="205669" cy="425048"/>
            </a:xfrm>
            <a:custGeom>
              <a:avLst/>
              <a:gdLst/>
              <a:ahLst/>
              <a:cxnLst/>
              <a:rect l="0" t="0" r="0" b="0"/>
              <a:pathLst>
                <a:path w="205669" h="425048">
                  <a:moveTo>
                    <a:pt x="205668" y="0"/>
                  </a:moveTo>
                  <a:lnTo>
                    <a:pt x="175838" y="52870"/>
                  </a:lnTo>
                  <a:lnTo>
                    <a:pt x="154172" y="105042"/>
                  </a:lnTo>
                  <a:lnTo>
                    <a:pt x="125924" y="163616"/>
                  </a:lnTo>
                  <a:lnTo>
                    <a:pt x="92664" y="219954"/>
                  </a:lnTo>
                  <a:lnTo>
                    <a:pt x="68421" y="270332"/>
                  </a:lnTo>
                  <a:lnTo>
                    <a:pt x="44310" y="328762"/>
                  </a:lnTo>
                  <a:lnTo>
                    <a:pt x="19812" y="391809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5333657" y="2732235"/>
              <a:ext cx="205669" cy="23718"/>
            </a:xfrm>
            <a:custGeom>
              <a:avLst/>
              <a:gdLst/>
              <a:ahLst/>
              <a:cxnLst/>
              <a:rect l="0" t="0" r="0" b="0"/>
              <a:pathLst>
                <a:path w="205669" h="23718">
                  <a:moveTo>
                    <a:pt x="0" y="23717"/>
                  </a:moveTo>
                  <a:lnTo>
                    <a:pt x="48807" y="8802"/>
                  </a:lnTo>
                  <a:lnTo>
                    <a:pt x="98252" y="0"/>
                  </a:lnTo>
                  <a:lnTo>
                    <a:pt x="147435" y="1455"/>
                  </a:lnTo>
                  <a:lnTo>
                    <a:pt x="205668" y="100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402213" y="2838219"/>
              <a:ext cx="109691" cy="1"/>
            </a:xfrm>
            <a:custGeom>
              <a:avLst/>
              <a:gdLst/>
              <a:ahLst/>
              <a:cxnLst/>
              <a:rect l="0" t="0" r="0" b="0"/>
              <a:pathLst>
                <a:path w="109691" h="1">
                  <a:moveTo>
                    <a:pt x="0" y="0"/>
                  </a:moveTo>
                  <a:lnTo>
                    <a:pt x="59660" y="0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868394" y="2437127"/>
              <a:ext cx="383044" cy="506360"/>
            </a:xfrm>
            <a:custGeom>
              <a:avLst/>
              <a:gdLst/>
              <a:ahLst/>
              <a:cxnLst/>
              <a:rect l="0" t="0" r="0" b="0"/>
              <a:pathLst>
                <a:path w="383044" h="506360">
                  <a:moveTo>
                    <a:pt x="54845" y="30889"/>
                  </a:moveTo>
                  <a:lnTo>
                    <a:pt x="69403" y="16332"/>
                  </a:lnTo>
                  <a:lnTo>
                    <a:pt x="107571" y="0"/>
                  </a:lnTo>
                  <a:lnTo>
                    <a:pt x="144295" y="2434"/>
                  </a:lnTo>
                  <a:lnTo>
                    <a:pt x="182962" y="15195"/>
                  </a:lnTo>
                  <a:lnTo>
                    <a:pt x="240963" y="56566"/>
                  </a:lnTo>
                  <a:lnTo>
                    <a:pt x="252050" y="66289"/>
                  </a:lnTo>
                  <a:lnTo>
                    <a:pt x="257918" y="77341"/>
                  </a:lnTo>
                  <a:lnTo>
                    <a:pt x="260375" y="101809"/>
                  </a:lnTo>
                  <a:lnTo>
                    <a:pt x="253194" y="141279"/>
                  </a:lnTo>
                  <a:lnTo>
                    <a:pt x="233392" y="164250"/>
                  </a:lnTo>
                  <a:lnTo>
                    <a:pt x="178306" y="203823"/>
                  </a:lnTo>
                  <a:lnTo>
                    <a:pt x="173715" y="205594"/>
                  </a:lnTo>
                  <a:lnTo>
                    <a:pt x="175225" y="202204"/>
                  </a:lnTo>
                  <a:lnTo>
                    <a:pt x="180803" y="195373"/>
                  </a:lnTo>
                  <a:lnTo>
                    <a:pt x="207312" y="187784"/>
                  </a:lnTo>
                  <a:lnTo>
                    <a:pt x="242962" y="187458"/>
                  </a:lnTo>
                  <a:lnTo>
                    <a:pt x="297292" y="204405"/>
                  </a:lnTo>
                  <a:lnTo>
                    <a:pt x="333736" y="220236"/>
                  </a:lnTo>
                  <a:lnTo>
                    <a:pt x="362120" y="245554"/>
                  </a:lnTo>
                  <a:lnTo>
                    <a:pt x="373955" y="260836"/>
                  </a:lnTo>
                  <a:lnTo>
                    <a:pt x="383043" y="290005"/>
                  </a:lnTo>
                  <a:lnTo>
                    <a:pt x="380480" y="318204"/>
                  </a:lnTo>
                  <a:lnTo>
                    <a:pt x="361907" y="358251"/>
                  </a:lnTo>
                  <a:lnTo>
                    <a:pt x="319438" y="409406"/>
                  </a:lnTo>
                  <a:lnTo>
                    <a:pt x="261375" y="446632"/>
                  </a:lnTo>
                  <a:lnTo>
                    <a:pt x="210663" y="472646"/>
                  </a:lnTo>
                  <a:lnTo>
                    <a:pt x="147747" y="495857"/>
                  </a:lnTo>
                  <a:lnTo>
                    <a:pt x="91005" y="506359"/>
                  </a:lnTo>
                  <a:lnTo>
                    <a:pt x="38137" y="505408"/>
                  </a:lnTo>
                  <a:lnTo>
                    <a:pt x="0" y="4970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293731" y="2330904"/>
              <a:ext cx="232802" cy="822673"/>
            </a:xfrm>
            <a:custGeom>
              <a:avLst/>
              <a:gdLst/>
              <a:ahLst/>
              <a:cxnLst/>
              <a:rect l="0" t="0" r="0" b="0"/>
              <a:pathLst>
                <a:path w="232802" h="822673">
                  <a:moveTo>
                    <a:pt x="81978" y="0"/>
                  </a:moveTo>
                  <a:lnTo>
                    <a:pt x="61609" y="34363"/>
                  </a:lnTo>
                  <a:lnTo>
                    <a:pt x="44627" y="81108"/>
                  </a:lnTo>
                  <a:lnTo>
                    <a:pt x="22498" y="135076"/>
                  </a:lnTo>
                  <a:lnTo>
                    <a:pt x="7139" y="197109"/>
                  </a:lnTo>
                  <a:lnTo>
                    <a:pt x="1911" y="256284"/>
                  </a:lnTo>
                  <a:lnTo>
                    <a:pt x="689" y="299259"/>
                  </a:lnTo>
                  <a:lnTo>
                    <a:pt x="0" y="359000"/>
                  </a:lnTo>
                  <a:lnTo>
                    <a:pt x="7075" y="415296"/>
                  </a:lnTo>
                  <a:lnTo>
                    <a:pt x="18820" y="470571"/>
                  </a:lnTo>
                  <a:lnTo>
                    <a:pt x="31949" y="525543"/>
                  </a:lnTo>
                  <a:lnTo>
                    <a:pt x="51557" y="587766"/>
                  </a:lnTo>
                  <a:lnTo>
                    <a:pt x="79128" y="644068"/>
                  </a:lnTo>
                  <a:lnTo>
                    <a:pt x="98907" y="681391"/>
                  </a:lnTo>
                  <a:lnTo>
                    <a:pt x="141816" y="740138"/>
                  </a:lnTo>
                  <a:lnTo>
                    <a:pt x="194431" y="797321"/>
                  </a:lnTo>
                  <a:lnTo>
                    <a:pt x="232801" y="8226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567666" y="2605128"/>
              <a:ext cx="274224" cy="425049"/>
            </a:xfrm>
            <a:custGeom>
              <a:avLst/>
              <a:gdLst/>
              <a:ahLst/>
              <a:cxnLst/>
              <a:rect l="0" t="0" r="0" b="0"/>
              <a:pathLst>
                <a:path w="274224" h="425049">
                  <a:moveTo>
                    <a:pt x="0" y="0"/>
                  </a:moveTo>
                  <a:lnTo>
                    <a:pt x="29830" y="59660"/>
                  </a:lnTo>
                  <a:lnTo>
                    <a:pt x="57182" y="121644"/>
                  </a:lnTo>
                  <a:lnTo>
                    <a:pt x="86678" y="177899"/>
                  </a:lnTo>
                  <a:lnTo>
                    <a:pt x="112817" y="228959"/>
                  </a:lnTo>
                  <a:lnTo>
                    <a:pt x="133975" y="263352"/>
                  </a:lnTo>
                  <a:lnTo>
                    <a:pt x="153956" y="298425"/>
                  </a:lnTo>
                  <a:lnTo>
                    <a:pt x="205943" y="356208"/>
                  </a:lnTo>
                  <a:lnTo>
                    <a:pt x="256474" y="407249"/>
                  </a:lnTo>
                  <a:lnTo>
                    <a:pt x="274223" y="4250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581377" y="2618839"/>
              <a:ext cx="150824" cy="397626"/>
            </a:xfrm>
            <a:custGeom>
              <a:avLst/>
              <a:gdLst/>
              <a:ahLst/>
              <a:cxnLst/>
              <a:rect l="0" t="0" r="0" b="0"/>
              <a:pathLst>
                <a:path w="150824" h="397626">
                  <a:moveTo>
                    <a:pt x="150823" y="0"/>
                  </a:moveTo>
                  <a:lnTo>
                    <a:pt x="130454" y="54732"/>
                  </a:lnTo>
                  <a:lnTo>
                    <a:pt x="113472" y="113889"/>
                  </a:lnTo>
                  <a:lnTo>
                    <a:pt x="85270" y="176367"/>
                  </a:lnTo>
                  <a:lnTo>
                    <a:pt x="65383" y="226948"/>
                  </a:lnTo>
                  <a:lnTo>
                    <a:pt x="44256" y="286115"/>
                  </a:lnTo>
                  <a:lnTo>
                    <a:pt x="24285" y="342241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951579" y="2605128"/>
              <a:ext cx="27423" cy="287937"/>
            </a:xfrm>
            <a:custGeom>
              <a:avLst/>
              <a:gdLst/>
              <a:ahLst/>
              <a:cxnLst/>
              <a:rect l="0" t="0" r="0" b="0"/>
              <a:pathLst>
                <a:path w="27423" h="287937">
                  <a:moveTo>
                    <a:pt x="0" y="0"/>
                  </a:moveTo>
                  <a:lnTo>
                    <a:pt x="14915" y="52870"/>
                  </a:lnTo>
                  <a:lnTo>
                    <a:pt x="23717" y="113167"/>
                  </a:lnTo>
                  <a:lnTo>
                    <a:pt x="26325" y="175214"/>
                  </a:lnTo>
                  <a:lnTo>
                    <a:pt x="27097" y="232192"/>
                  </a:lnTo>
                  <a:lnTo>
                    <a:pt x="27422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841889" y="2755952"/>
              <a:ext cx="219381" cy="41134"/>
            </a:xfrm>
            <a:custGeom>
              <a:avLst/>
              <a:gdLst/>
              <a:ahLst/>
              <a:cxnLst/>
              <a:rect l="0" t="0" r="0" b="0"/>
              <a:pathLst>
                <a:path w="219381" h="41134">
                  <a:moveTo>
                    <a:pt x="0" y="41133"/>
                  </a:moveTo>
                  <a:lnTo>
                    <a:pt x="43786" y="22287"/>
                  </a:lnTo>
                  <a:lnTo>
                    <a:pt x="93548" y="14728"/>
                  </a:lnTo>
                  <a:lnTo>
                    <a:pt x="146888" y="5041"/>
                  </a:lnTo>
                  <a:lnTo>
                    <a:pt x="203255" y="995"/>
                  </a:lnTo>
                  <a:lnTo>
                    <a:pt x="2193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115497" y="2536572"/>
              <a:ext cx="288553" cy="317698"/>
            </a:xfrm>
            <a:custGeom>
              <a:avLst/>
              <a:gdLst/>
              <a:ahLst/>
              <a:cxnLst/>
              <a:rect l="0" t="0" r="0" b="0"/>
              <a:pathLst>
                <a:path w="288553" h="317698">
                  <a:moveTo>
                    <a:pt x="110306" y="0"/>
                  </a:moveTo>
                  <a:lnTo>
                    <a:pt x="149522" y="32839"/>
                  </a:lnTo>
                  <a:lnTo>
                    <a:pt x="176677" y="83337"/>
                  </a:lnTo>
                  <a:lnTo>
                    <a:pt x="185509" y="111689"/>
                  </a:lnTo>
                  <a:lnTo>
                    <a:pt x="188956" y="161911"/>
                  </a:lnTo>
                  <a:lnTo>
                    <a:pt x="184364" y="197393"/>
                  </a:lnTo>
                  <a:lnTo>
                    <a:pt x="169120" y="229413"/>
                  </a:lnTo>
                  <a:lnTo>
                    <a:pt x="122092" y="287209"/>
                  </a:lnTo>
                  <a:lnTo>
                    <a:pt x="91676" y="306910"/>
                  </a:lnTo>
                  <a:lnTo>
                    <a:pt x="59369" y="317697"/>
                  </a:lnTo>
                  <a:lnTo>
                    <a:pt x="29775" y="317413"/>
                  </a:lnTo>
                  <a:lnTo>
                    <a:pt x="18533" y="312158"/>
                  </a:lnTo>
                  <a:lnTo>
                    <a:pt x="1978" y="294130"/>
                  </a:lnTo>
                  <a:lnTo>
                    <a:pt x="0" y="284448"/>
                  </a:lnTo>
                  <a:lnTo>
                    <a:pt x="1729" y="274946"/>
                  </a:lnTo>
                  <a:lnTo>
                    <a:pt x="5929" y="265565"/>
                  </a:lnTo>
                  <a:lnTo>
                    <a:pt x="26845" y="247016"/>
                  </a:lnTo>
                  <a:lnTo>
                    <a:pt x="40954" y="237804"/>
                  </a:lnTo>
                  <a:lnTo>
                    <a:pt x="72881" y="231631"/>
                  </a:lnTo>
                  <a:lnTo>
                    <a:pt x="125117" y="236721"/>
                  </a:lnTo>
                  <a:lnTo>
                    <a:pt x="179188" y="247877"/>
                  </a:lnTo>
                  <a:lnTo>
                    <a:pt x="212524" y="257944"/>
                  </a:lnTo>
                  <a:lnTo>
                    <a:pt x="258751" y="285171"/>
                  </a:lnTo>
                  <a:lnTo>
                    <a:pt x="288552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266937" y="2289771"/>
              <a:ext cx="280038" cy="781539"/>
            </a:xfrm>
            <a:custGeom>
              <a:avLst/>
              <a:gdLst/>
              <a:ahLst/>
              <a:cxnLst/>
              <a:rect l="0" t="0" r="0" b="0"/>
              <a:pathLst>
                <a:path w="280038" h="781539">
                  <a:moveTo>
                    <a:pt x="0" y="0"/>
                  </a:moveTo>
                  <a:lnTo>
                    <a:pt x="60737" y="48297"/>
                  </a:lnTo>
                  <a:lnTo>
                    <a:pt x="116898" y="110633"/>
                  </a:lnTo>
                  <a:lnTo>
                    <a:pt x="164434" y="166244"/>
                  </a:lnTo>
                  <a:lnTo>
                    <a:pt x="196667" y="216669"/>
                  </a:lnTo>
                  <a:lnTo>
                    <a:pt x="231439" y="270205"/>
                  </a:lnTo>
                  <a:lnTo>
                    <a:pt x="252744" y="324661"/>
                  </a:lnTo>
                  <a:lnTo>
                    <a:pt x="268706" y="379391"/>
                  </a:lnTo>
                  <a:lnTo>
                    <a:pt x="280037" y="434202"/>
                  </a:lnTo>
                  <a:lnTo>
                    <a:pt x="276623" y="489037"/>
                  </a:lnTo>
                  <a:lnTo>
                    <a:pt x="273411" y="543879"/>
                  </a:lnTo>
                  <a:lnTo>
                    <a:pt x="261965" y="598722"/>
                  </a:lnTo>
                  <a:lnTo>
                    <a:pt x="241477" y="653567"/>
                  </a:lnTo>
                  <a:lnTo>
                    <a:pt x="223556" y="708412"/>
                  </a:lnTo>
                  <a:lnTo>
                    <a:pt x="199101" y="765288"/>
                  </a:lnTo>
                  <a:lnTo>
                    <a:pt x="191957" y="7815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005506" y="2304477"/>
            <a:ext cx="1206587" cy="424053"/>
            <a:chOff x="6005506" y="2304477"/>
            <a:chExt cx="1206587" cy="424053"/>
          </a:xfrm>
        </p:grpSpPr>
        <p:sp>
          <p:nvSpPr>
            <p:cNvPr id="20" name="Freeform 19"/>
            <p:cNvSpPr/>
            <p:nvPr/>
          </p:nvSpPr>
          <p:spPr>
            <a:xfrm>
              <a:off x="6005506" y="2511930"/>
              <a:ext cx="589583" cy="216600"/>
            </a:xfrm>
            <a:custGeom>
              <a:avLst/>
              <a:gdLst/>
              <a:ahLst/>
              <a:cxnLst/>
              <a:rect l="0" t="0" r="0" b="0"/>
              <a:pathLst>
                <a:path w="589583" h="216600">
                  <a:moveTo>
                    <a:pt x="0" y="216599"/>
                  </a:moveTo>
                  <a:lnTo>
                    <a:pt x="0" y="187484"/>
                  </a:lnTo>
                  <a:lnTo>
                    <a:pt x="12188" y="161002"/>
                  </a:lnTo>
                  <a:lnTo>
                    <a:pt x="59215" y="104046"/>
                  </a:lnTo>
                  <a:lnTo>
                    <a:pt x="115766" y="49168"/>
                  </a:lnTo>
                  <a:lnTo>
                    <a:pt x="179046" y="20894"/>
                  </a:lnTo>
                  <a:lnTo>
                    <a:pt x="237819" y="3476"/>
                  </a:lnTo>
                  <a:lnTo>
                    <a:pt x="282419" y="0"/>
                  </a:lnTo>
                  <a:lnTo>
                    <a:pt x="328648" y="2518"/>
                  </a:lnTo>
                  <a:lnTo>
                    <a:pt x="373063" y="10239"/>
                  </a:lnTo>
                  <a:lnTo>
                    <a:pt x="432327" y="31716"/>
                  </a:lnTo>
                  <a:lnTo>
                    <a:pt x="485435" y="58900"/>
                  </a:lnTo>
                  <a:lnTo>
                    <a:pt x="542201" y="114242"/>
                  </a:lnTo>
                  <a:lnTo>
                    <a:pt x="574447" y="164243"/>
                  </a:lnTo>
                  <a:lnTo>
                    <a:pt x="589582" y="17546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019217" y="2304477"/>
              <a:ext cx="1192876" cy="369208"/>
            </a:xfrm>
            <a:custGeom>
              <a:avLst/>
              <a:gdLst/>
              <a:ahLst/>
              <a:cxnLst/>
              <a:rect l="0" t="0" r="0" b="0"/>
              <a:pathLst>
                <a:path w="1192876" h="369208">
                  <a:moveTo>
                    <a:pt x="0" y="341785"/>
                  </a:moveTo>
                  <a:lnTo>
                    <a:pt x="49974" y="284533"/>
                  </a:lnTo>
                  <a:lnTo>
                    <a:pt x="105093" y="223546"/>
                  </a:lnTo>
                  <a:lnTo>
                    <a:pt x="165735" y="177328"/>
                  </a:lnTo>
                  <a:lnTo>
                    <a:pt x="219617" y="140703"/>
                  </a:lnTo>
                  <a:lnTo>
                    <a:pt x="267862" y="105991"/>
                  </a:lnTo>
                  <a:lnTo>
                    <a:pt x="320752" y="74038"/>
                  </a:lnTo>
                  <a:lnTo>
                    <a:pt x="375018" y="52553"/>
                  </a:lnTo>
                  <a:lnTo>
                    <a:pt x="429691" y="29259"/>
                  </a:lnTo>
                  <a:lnTo>
                    <a:pt x="491763" y="10339"/>
                  </a:lnTo>
                  <a:lnTo>
                    <a:pt x="535951" y="4042"/>
                  </a:lnTo>
                  <a:lnTo>
                    <a:pt x="580981" y="1244"/>
                  </a:lnTo>
                  <a:lnTo>
                    <a:pt x="626384" y="0"/>
                  </a:lnTo>
                  <a:lnTo>
                    <a:pt x="671956" y="3510"/>
                  </a:lnTo>
                  <a:lnTo>
                    <a:pt x="717600" y="10148"/>
                  </a:lnTo>
                  <a:lnTo>
                    <a:pt x="763278" y="18176"/>
                  </a:lnTo>
                  <a:lnTo>
                    <a:pt x="824540" y="38540"/>
                  </a:lnTo>
                  <a:lnTo>
                    <a:pt x="881287" y="63871"/>
                  </a:lnTo>
                  <a:lnTo>
                    <a:pt x="936696" y="90674"/>
                  </a:lnTo>
                  <a:lnTo>
                    <a:pt x="997542" y="127028"/>
                  </a:lnTo>
                  <a:lnTo>
                    <a:pt x="1057425" y="179966"/>
                  </a:lnTo>
                  <a:lnTo>
                    <a:pt x="1117747" y="235312"/>
                  </a:lnTo>
                  <a:lnTo>
                    <a:pt x="1145774" y="262471"/>
                  </a:lnTo>
                  <a:lnTo>
                    <a:pt x="1176179" y="325497"/>
                  </a:lnTo>
                  <a:lnTo>
                    <a:pt x="1192875" y="36920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442429" y="3222132"/>
            <a:ext cx="2649948" cy="750077"/>
            <a:chOff x="4442429" y="3222132"/>
            <a:chExt cx="2649948" cy="750077"/>
          </a:xfrm>
        </p:grpSpPr>
        <p:sp>
          <p:nvSpPr>
            <p:cNvPr id="23" name="Freeform 22"/>
            <p:cNvSpPr/>
            <p:nvPr/>
          </p:nvSpPr>
          <p:spPr>
            <a:xfrm>
              <a:off x="4442429" y="3406219"/>
              <a:ext cx="373878" cy="565990"/>
            </a:xfrm>
            <a:custGeom>
              <a:avLst/>
              <a:gdLst/>
              <a:ahLst/>
              <a:cxnLst/>
              <a:rect l="0" t="0" r="0" b="0"/>
              <a:pathLst>
                <a:path w="373878" h="565990">
                  <a:moveTo>
                    <a:pt x="287935" y="90137"/>
                  </a:moveTo>
                  <a:lnTo>
                    <a:pt x="230215" y="33940"/>
                  </a:lnTo>
                  <a:lnTo>
                    <a:pt x="204390" y="13871"/>
                  </a:lnTo>
                  <a:lnTo>
                    <a:pt x="173616" y="2920"/>
                  </a:lnTo>
                  <a:lnTo>
                    <a:pt x="156877" y="0"/>
                  </a:lnTo>
                  <a:lnTo>
                    <a:pt x="126092" y="4880"/>
                  </a:lnTo>
                  <a:lnTo>
                    <a:pt x="111484" y="10447"/>
                  </a:lnTo>
                  <a:lnTo>
                    <a:pt x="87127" y="32883"/>
                  </a:lnTo>
                  <a:lnTo>
                    <a:pt x="67669" y="64691"/>
                  </a:lnTo>
                  <a:lnTo>
                    <a:pt x="48150" y="123900"/>
                  </a:lnTo>
                  <a:lnTo>
                    <a:pt x="34241" y="180716"/>
                  </a:lnTo>
                  <a:lnTo>
                    <a:pt x="30966" y="234621"/>
                  </a:lnTo>
                  <a:lnTo>
                    <a:pt x="35599" y="265565"/>
                  </a:lnTo>
                  <a:lnTo>
                    <a:pt x="40491" y="272598"/>
                  </a:lnTo>
                  <a:lnTo>
                    <a:pt x="46799" y="274240"/>
                  </a:lnTo>
                  <a:lnTo>
                    <a:pt x="54052" y="272288"/>
                  </a:lnTo>
                  <a:lnTo>
                    <a:pt x="87584" y="247261"/>
                  </a:lnTo>
                  <a:lnTo>
                    <a:pt x="147198" y="204023"/>
                  </a:lnTo>
                  <a:lnTo>
                    <a:pt x="198161" y="184143"/>
                  </a:lnTo>
                  <a:lnTo>
                    <a:pt x="251857" y="175883"/>
                  </a:lnTo>
                  <a:lnTo>
                    <a:pt x="288151" y="186138"/>
                  </a:lnTo>
                  <a:lnTo>
                    <a:pt x="321548" y="205931"/>
                  </a:lnTo>
                  <a:lnTo>
                    <a:pt x="346547" y="229962"/>
                  </a:lnTo>
                  <a:lnTo>
                    <a:pt x="370473" y="283744"/>
                  </a:lnTo>
                  <a:lnTo>
                    <a:pt x="373877" y="325992"/>
                  </a:lnTo>
                  <a:lnTo>
                    <a:pt x="367229" y="388540"/>
                  </a:lnTo>
                  <a:lnTo>
                    <a:pt x="351548" y="441605"/>
                  </a:lnTo>
                  <a:lnTo>
                    <a:pt x="323542" y="486274"/>
                  </a:lnTo>
                  <a:lnTo>
                    <a:pt x="297667" y="513000"/>
                  </a:lnTo>
                  <a:lnTo>
                    <a:pt x="248839" y="543652"/>
                  </a:lnTo>
                  <a:lnTo>
                    <a:pt x="194253" y="561537"/>
                  </a:lnTo>
                  <a:lnTo>
                    <a:pt x="132038" y="565989"/>
                  </a:lnTo>
                  <a:lnTo>
                    <a:pt x="75855" y="556814"/>
                  </a:lnTo>
                  <a:lnTo>
                    <a:pt x="23278" y="531251"/>
                  </a:lnTo>
                  <a:lnTo>
                    <a:pt x="0" y="5151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853765" y="3647180"/>
              <a:ext cx="246803" cy="274225"/>
            </a:xfrm>
            <a:custGeom>
              <a:avLst/>
              <a:gdLst/>
              <a:ahLst/>
              <a:cxnLst/>
              <a:rect l="0" t="0" r="0" b="0"/>
              <a:pathLst>
                <a:path w="246803" h="274225">
                  <a:moveTo>
                    <a:pt x="0" y="0"/>
                  </a:moveTo>
                  <a:lnTo>
                    <a:pt x="46774" y="59214"/>
                  </a:lnTo>
                  <a:lnTo>
                    <a:pt x="100643" y="114242"/>
                  </a:lnTo>
                  <a:lnTo>
                    <a:pt x="153544" y="174519"/>
                  </a:lnTo>
                  <a:lnTo>
                    <a:pt x="204682" y="230831"/>
                  </a:lnTo>
                  <a:lnTo>
                    <a:pt x="246802" y="274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840054" y="3564912"/>
              <a:ext cx="219380" cy="397626"/>
            </a:xfrm>
            <a:custGeom>
              <a:avLst/>
              <a:gdLst/>
              <a:ahLst/>
              <a:cxnLst/>
              <a:rect l="0" t="0" r="0" b="0"/>
              <a:pathLst>
                <a:path w="219380" h="397626">
                  <a:moveTo>
                    <a:pt x="219379" y="0"/>
                  </a:moveTo>
                  <a:lnTo>
                    <a:pt x="204822" y="14558"/>
                  </a:lnTo>
                  <a:lnTo>
                    <a:pt x="174129" y="76567"/>
                  </a:lnTo>
                  <a:lnTo>
                    <a:pt x="147753" y="135986"/>
                  </a:lnTo>
                  <a:lnTo>
                    <a:pt x="120932" y="191735"/>
                  </a:lnTo>
                  <a:lnTo>
                    <a:pt x="90018" y="246758"/>
                  </a:lnTo>
                  <a:lnTo>
                    <a:pt x="54570" y="305701"/>
                  </a:lnTo>
                  <a:lnTo>
                    <a:pt x="18228" y="368295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127989" y="3702024"/>
              <a:ext cx="191958" cy="1"/>
            </a:xfrm>
            <a:custGeom>
              <a:avLst/>
              <a:gdLst/>
              <a:ahLst/>
              <a:cxnLst/>
              <a:rect l="0" t="0" r="0" b="0"/>
              <a:pathLst>
                <a:path w="191958" h="1">
                  <a:moveTo>
                    <a:pt x="0" y="0"/>
                  </a:moveTo>
                  <a:lnTo>
                    <a:pt x="59660" y="0"/>
                  </a:lnTo>
                  <a:lnTo>
                    <a:pt x="111116" y="0"/>
                  </a:lnTo>
                  <a:lnTo>
                    <a:pt x="156832" y="0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155412" y="3798003"/>
              <a:ext cx="233091" cy="27423"/>
            </a:xfrm>
            <a:custGeom>
              <a:avLst/>
              <a:gdLst/>
              <a:ahLst/>
              <a:cxnLst/>
              <a:rect l="0" t="0" r="0" b="0"/>
              <a:pathLst>
                <a:path w="233091" h="27423">
                  <a:moveTo>
                    <a:pt x="0" y="27422"/>
                  </a:moveTo>
                  <a:lnTo>
                    <a:pt x="52870" y="12507"/>
                  </a:lnTo>
                  <a:lnTo>
                    <a:pt x="113167" y="3706"/>
                  </a:lnTo>
                  <a:lnTo>
                    <a:pt x="175213" y="1098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676437" y="3315215"/>
              <a:ext cx="319340" cy="523922"/>
            </a:xfrm>
            <a:custGeom>
              <a:avLst/>
              <a:gdLst/>
              <a:ahLst/>
              <a:cxnLst/>
              <a:rect l="0" t="0" r="0" b="0"/>
              <a:pathLst>
                <a:path w="319340" h="523922">
                  <a:moveTo>
                    <a:pt x="54845" y="71452"/>
                  </a:moveTo>
                  <a:lnTo>
                    <a:pt x="78262" y="40136"/>
                  </a:lnTo>
                  <a:lnTo>
                    <a:pt x="114089" y="13760"/>
                  </a:lnTo>
                  <a:lnTo>
                    <a:pt x="145669" y="1123"/>
                  </a:lnTo>
                  <a:lnTo>
                    <a:pt x="204987" y="0"/>
                  </a:lnTo>
                  <a:lnTo>
                    <a:pt x="263528" y="9317"/>
                  </a:lnTo>
                  <a:lnTo>
                    <a:pt x="312189" y="29004"/>
                  </a:lnTo>
                  <a:lnTo>
                    <a:pt x="319339" y="43153"/>
                  </a:lnTo>
                  <a:lnTo>
                    <a:pt x="319158" y="83250"/>
                  </a:lnTo>
                  <a:lnTo>
                    <a:pt x="308922" y="115290"/>
                  </a:lnTo>
                  <a:lnTo>
                    <a:pt x="277523" y="160686"/>
                  </a:lnTo>
                  <a:lnTo>
                    <a:pt x="222071" y="208277"/>
                  </a:lnTo>
                  <a:lnTo>
                    <a:pt x="161560" y="254230"/>
                  </a:lnTo>
                  <a:lnTo>
                    <a:pt x="129189" y="272532"/>
                  </a:lnTo>
                  <a:lnTo>
                    <a:pt x="122689" y="274061"/>
                  </a:lnTo>
                  <a:lnTo>
                    <a:pt x="122926" y="270510"/>
                  </a:lnTo>
                  <a:lnTo>
                    <a:pt x="127655" y="263573"/>
                  </a:lnTo>
                  <a:lnTo>
                    <a:pt x="163426" y="239251"/>
                  </a:lnTo>
                  <a:lnTo>
                    <a:pt x="199590" y="233882"/>
                  </a:lnTo>
                  <a:lnTo>
                    <a:pt x="254650" y="239425"/>
                  </a:lnTo>
                  <a:lnTo>
                    <a:pt x="270316" y="242849"/>
                  </a:lnTo>
                  <a:lnTo>
                    <a:pt x="282283" y="249702"/>
                  </a:lnTo>
                  <a:lnTo>
                    <a:pt x="299642" y="269505"/>
                  </a:lnTo>
                  <a:lnTo>
                    <a:pt x="304311" y="301665"/>
                  </a:lnTo>
                  <a:lnTo>
                    <a:pt x="303423" y="320906"/>
                  </a:lnTo>
                  <a:lnTo>
                    <a:pt x="290248" y="354472"/>
                  </a:lnTo>
                  <a:lnTo>
                    <a:pt x="242536" y="416349"/>
                  </a:lnTo>
                  <a:lnTo>
                    <a:pt x="213376" y="443974"/>
                  </a:lnTo>
                  <a:lnTo>
                    <a:pt x="159287" y="475854"/>
                  </a:lnTo>
                  <a:lnTo>
                    <a:pt x="108135" y="504093"/>
                  </a:lnTo>
                  <a:lnTo>
                    <a:pt x="54384" y="518046"/>
                  </a:lnTo>
                  <a:lnTo>
                    <a:pt x="0" y="52392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101485" y="3455223"/>
              <a:ext cx="178246" cy="219380"/>
            </a:xfrm>
            <a:custGeom>
              <a:avLst/>
              <a:gdLst/>
              <a:ahLst/>
              <a:cxnLst/>
              <a:rect l="0" t="0" r="0" b="0"/>
              <a:pathLst>
                <a:path w="178246" h="219380">
                  <a:moveTo>
                    <a:pt x="0" y="0"/>
                  </a:moveTo>
                  <a:lnTo>
                    <a:pt x="29829" y="55597"/>
                  </a:lnTo>
                  <a:lnTo>
                    <a:pt x="64460" y="109838"/>
                  </a:lnTo>
                  <a:lnTo>
                    <a:pt x="100642" y="163040"/>
                  </a:lnTo>
                  <a:lnTo>
                    <a:pt x="129522" y="193207"/>
                  </a:lnTo>
                  <a:lnTo>
                    <a:pt x="178245" y="2193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005506" y="3400378"/>
              <a:ext cx="274225" cy="411337"/>
            </a:xfrm>
            <a:custGeom>
              <a:avLst/>
              <a:gdLst/>
              <a:ahLst/>
              <a:cxnLst/>
              <a:rect l="0" t="0" r="0" b="0"/>
              <a:pathLst>
                <a:path w="274225" h="411337">
                  <a:moveTo>
                    <a:pt x="274224" y="0"/>
                  </a:moveTo>
                  <a:lnTo>
                    <a:pt x="227450" y="62261"/>
                  </a:lnTo>
                  <a:lnTo>
                    <a:pt x="191745" y="121706"/>
                  </a:lnTo>
                  <a:lnTo>
                    <a:pt x="162631" y="177911"/>
                  </a:lnTo>
                  <a:lnTo>
                    <a:pt x="122549" y="235905"/>
                  </a:lnTo>
                  <a:lnTo>
                    <a:pt x="86669" y="288491"/>
                  </a:lnTo>
                  <a:lnTo>
                    <a:pt x="45174" y="345712"/>
                  </a:lnTo>
                  <a:lnTo>
                    <a:pt x="24557" y="380720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512820" y="3372955"/>
              <a:ext cx="40800" cy="329070"/>
            </a:xfrm>
            <a:custGeom>
              <a:avLst/>
              <a:gdLst/>
              <a:ahLst/>
              <a:cxnLst/>
              <a:rect l="0" t="0" r="0" b="0"/>
              <a:pathLst>
                <a:path w="40800" h="329070">
                  <a:moveTo>
                    <a:pt x="13712" y="0"/>
                  </a:moveTo>
                  <a:lnTo>
                    <a:pt x="28270" y="21837"/>
                  </a:lnTo>
                  <a:lnTo>
                    <a:pt x="37323" y="64532"/>
                  </a:lnTo>
                  <a:lnTo>
                    <a:pt x="40005" y="115776"/>
                  </a:lnTo>
                  <a:lnTo>
                    <a:pt x="40799" y="176833"/>
                  </a:lnTo>
                  <a:lnTo>
                    <a:pt x="33756" y="235889"/>
                  </a:lnTo>
                  <a:lnTo>
                    <a:pt x="22021" y="291981"/>
                  </a:lnTo>
                  <a:lnTo>
                    <a:pt x="13342" y="312586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430554" y="3511338"/>
              <a:ext cx="246802" cy="12442"/>
            </a:xfrm>
            <a:custGeom>
              <a:avLst/>
              <a:gdLst/>
              <a:ahLst/>
              <a:cxnLst/>
              <a:rect l="0" t="0" r="0" b="0"/>
              <a:pathLst>
                <a:path w="246802" h="12442">
                  <a:moveTo>
                    <a:pt x="0" y="12441"/>
                  </a:moveTo>
                  <a:lnTo>
                    <a:pt x="35886" y="3018"/>
                  </a:lnTo>
                  <a:lnTo>
                    <a:pt x="90530" y="0"/>
                  </a:lnTo>
                  <a:lnTo>
                    <a:pt x="145993" y="629"/>
                  </a:lnTo>
                  <a:lnTo>
                    <a:pt x="197973" y="8264"/>
                  </a:lnTo>
                  <a:lnTo>
                    <a:pt x="246801" y="124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844592" y="3222132"/>
              <a:ext cx="247785" cy="466182"/>
            </a:xfrm>
            <a:custGeom>
              <a:avLst/>
              <a:gdLst/>
              <a:ahLst/>
              <a:cxnLst/>
              <a:rect l="0" t="0" r="0" b="0"/>
              <a:pathLst>
                <a:path w="247785" h="466182">
                  <a:moveTo>
                    <a:pt x="65854" y="0"/>
                  </a:moveTo>
                  <a:lnTo>
                    <a:pt x="54907" y="45309"/>
                  </a:lnTo>
                  <a:lnTo>
                    <a:pt x="42467" y="101448"/>
                  </a:lnTo>
                  <a:lnTo>
                    <a:pt x="24614" y="162907"/>
                  </a:lnTo>
                  <a:lnTo>
                    <a:pt x="10977" y="217374"/>
                  </a:lnTo>
                  <a:lnTo>
                    <a:pt x="3378" y="264192"/>
                  </a:lnTo>
                  <a:lnTo>
                    <a:pt x="0" y="310391"/>
                  </a:lnTo>
                  <a:lnTo>
                    <a:pt x="5377" y="371947"/>
                  </a:lnTo>
                  <a:lnTo>
                    <a:pt x="11824" y="386600"/>
                  </a:lnTo>
                  <a:lnTo>
                    <a:pt x="31176" y="406944"/>
                  </a:lnTo>
                  <a:lnTo>
                    <a:pt x="59074" y="417002"/>
                  </a:lnTo>
                  <a:lnTo>
                    <a:pt x="75045" y="419684"/>
                  </a:lnTo>
                  <a:lnTo>
                    <a:pt x="109041" y="414538"/>
                  </a:lnTo>
                  <a:lnTo>
                    <a:pt x="162441" y="390449"/>
                  </a:lnTo>
                  <a:lnTo>
                    <a:pt x="195619" y="365490"/>
                  </a:lnTo>
                  <a:lnTo>
                    <a:pt x="229904" y="318701"/>
                  </a:lnTo>
                  <a:lnTo>
                    <a:pt x="244392" y="289421"/>
                  </a:lnTo>
                  <a:lnTo>
                    <a:pt x="247784" y="261174"/>
                  </a:lnTo>
                  <a:lnTo>
                    <a:pt x="246556" y="247242"/>
                  </a:lnTo>
                  <a:lnTo>
                    <a:pt x="238120" y="239478"/>
                  </a:lnTo>
                  <a:lnTo>
                    <a:pt x="208433" y="234914"/>
                  </a:lnTo>
                  <a:lnTo>
                    <a:pt x="163452" y="240910"/>
                  </a:lnTo>
                  <a:lnTo>
                    <a:pt x="121178" y="259614"/>
                  </a:lnTo>
                  <a:lnTo>
                    <a:pt x="97552" y="283981"/>
                  </a:lnTo>
                  <a:lnTo>
                    <a:pt x="64836" y="341999"/>
                  </a:lnTo>
                  <a:lnTo>
                    <a:pt x="61846" y="369855"/>
                  </a:lnTo>
                  <a:lnTo>
                    <a:pt x="67119" y="395948"/>
                  </a:lnTo>
                  <a:lnTo>
                    <a:pt x="91269" y="437525"/>
                  </a:lnTo>
                  <a:lnTo>
                    <a:pt x="106987" y="4661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196545" y="3955259"/>
            <a:ext cx="904941" cy="446038"/>
            <a:chOff x="5196545" y="3955259"/>
            <a:chExt cx="904941" cy="446038"/>
          </a:xfrm>
        </p:grpSpPr>
        <p:sp>
          <p:nvSpPr>
            <p:cNvPr id="35" name="Freeform 34"/>
            <p:cNvSpPr/>
            <p:nvPr/>
          </p:nvSpPr>
          <p:spPr>
            <a:xfrm>
              <a:off x="5196545" y="4154494"/>
              <a:ext cx="260514" cy="13712"/>
            </a:xfrm>
            <a:custGeom>
              <a:avLst/>
              <a:gdLst/>
              <a:ahLst/>
              <a:cxnLst/>
              <a:rect l="0" t="0" r="0" b="0"/>
              <a:pathLst>
                <a:path w="260514" h="13712">
                  <a:moveTo>
                    <a:pt x="0" y="13711"/>
                  </a:moveTo>
                  <a:lnTo>
                    <a:pt x="59660" y="13711"/>
                  </a:lnTo>
                  <a:lnTo>
                    <a:pt x="115179" y="9649"/>
                  </a:lnTo>
                  <a:lnTo>
                    <a:pt x="159357" y="4288"/>
                  </a:lnTo>
                  <a:lnTo>
                    <a:pt x="209461" y="1906"/>
                  </a:lnTo>
                  <a:lnTo>
                    <a:pt x="2605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607881" y="3955259"/>
              <a:ext cx="178359" cy="391193"/>
            </a:xfrm>
            <a:custGeom>
              <a:avLst/>
              <a:gdLst/>
              <a:ahLst/>
              <a:cxnLst/>
              <a:rect l="0" t="0" r="0" b="0"/>
              <a:pathLst>
                <a:path w="178359" h="391193">
                  <a:moveTo>
                    <a:pt x="41134" y="7278"/>
                  </a:moveTo>
                  <a:lnTo>
                    <a:pt x="62970" y="0"/>
                  </a:lnTo>
                  <a:lnTo>
                    <a:pt x="85878" y="489"/>
                  </a:lnTo>
                  <a:lnTo>
                    <a:pt x="137826" y="13216"/>
                  </a:lnTo>
                  <a:lnTo>
                    <a:pt x="148252" y="20377"/>
                  </a:lnTo>
                  <a:lnTo>
                    <a:pt x="163900" y="40522"/>
                  </a:lnTo>
                  <a:lnTo>
                    <a:pt x="165635" y="52293"/>
                  </a:lnTo>
                  <a:lnTo>
                    <a:pt x="159438" y="77559"/>
                  </a:lnTo>
                  <a:lnTo>
                    <a:pt x="124261" y="124758"/>
                  </a:lnTo>
                  <a:lnTo>
                    <a:pt x="68726" y="171884"/>
                  </a:lnTo>
                  <a:lnTo>
                    <a:pt x="41209" y="186063"/>
                  </a:lnTo>
                  <a:lnTo>
                    <a:pt x="33567" y="185884"/>
                  </a:lnTo>
                  <a:lnTo>
                    <a:pt x="29995" y="181194"/>
                  </a:lnTo>
                  <a:lnTo>
                    <a:pt x="29138" y="173496"/>
                  </a:lnTo>
                  <a:lnTo>
                    <a:pt x="33136" y="166841"/>
                  </a:lnTo>
                  <a:lnTo>
                    <a:pt x="49767" y="155384"/>
                  </a:lnTo>
                  <a:lnTo>
                    <a:pt x="92104" y="147648"/>
                  </a:lnTo>
                  <a:lnTo>
                    <a:pt x="121679" y="153963"/>
                  </a:lnTo>
                  <a:lnTo>
                    <a:pt x="159962" y="174649"/>
                  </a:lnTo>
                  <a:lnTo>
                    <a:pt x="170627" y="182845"/>
                  </a:lnTo>
                  <a:lnTo>
                    <a:pt x="176214" y="195925"/>
                  </a:lnTo>
                  <a:lnTo>
                    <a:pt x="178358" y="230773"/>
                  </a:lnTo>
                  <a:lnTo>
                    <a:pt x="163722" y="278659"/>
                  </a:lnTo>
                  <a:lnTo>
                    <a:pt x="140088" y="314514"/>
                  </a:lnTo>
                  <a:lnTo>
                    <a:pt x="84435" y="353927"/>
                  </a:lnTo>
                  <a:lnTo>
                    <a:pt x="43300" y="378796"/>
                  </a:lnTo>
                  <a:lnTo>
                    <a:pt x="0" y="3911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923239" y="4044804"/>
              <a:ext cx="123402" cy="219381"/>
            </a:xfrm>
            <a:custGeom>
              <a:avLst/>
              <a:gdLst/>
              <a:ahLst/>
              <a:cxnLst/>
              <a:rect l="0" t="0" r="0" b="0"/>
              <a:pathLst>
                <a:path w="123402" h="219381">
                  <a:moveTo>
                    <a:pt x="0" y="0"/>
                  </a:moveTo>
                  <a:lnTo>
                    <a:pt x="18977" y="48808"/>
                  </a:lnTo>
                  <a:lnTo>
                    <a:pt x="51315" y="101219"/>
                  </a:lnTo>
                  <a:lnTo>
                    <a:pt x="87043" y="161282"/>
                  </a:lnTo>
                  <a:lnTo>
                    <a:pt x="123401" y="2193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854683" y="3962537"/>
              <a:ext cx="246803" cy="438760"/>
            </a:xfrm>
            <a:custGeom>
              <a:avLst/>
              <a:gdLst/>
              <a:ahLst/>
              <a:cxnLst/>
              <a:rect l="0" t="0" r="0" b="0"/>
              <a:pathLst>
                <a:path w="246803" h="438760">
                  <a:moveTo>
                    <a:pt x="246802" y="0"/>
                  </a:moveTo>
                  <a:lnTo>
                    <a:pt x="201551" y="60738"/>
                  </a:lnTo>
                  <a:lnTo>
                    <a:pt x="167058" y="124177"/>
                  </a:lnTo>
                  <a:lnTo>
                    <a:pt x="141076" y="172043"/>
                  </a:lnTo>
                  <a:lnTo>
                    <a:pt x="105000" y="233389"/>
                  </a:lnTo>
                  <a:lnTo>
                    <a:pt x="77661" y="283284"/>
                  </a:lnTo>
                  <a:lnTo>
                    <a:pt x="45189" y="341862"/>
                  </a:lnTo>
                  <a:lnTo>
                    <a:pt x="16374" y="397443"/>
                  </a:lnTo>
                  <a:lnTo>
                    <a:pt x="0" y="4387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811714" y="4127072"/>
            <a:ext cx="3647181" cy="2502878"/>
            <a:chOff x="3811714" y="4127072"/>
            <a:chExt cx="3647181" cy="2502878"/>
          </a:xfrm>
        </p:grpSpPr>
        <p:sp>
          <p:nvSpPr>
            <p:cNvPr id="40" name="Freeform 39"/>
            <p:cNvSpPr/>
            <p:nvPr/>
          </p:nvSpPr>
          <p:spPr>
            <a:xfrm>
              <a:off x="4044804" y="4294465"/>
              <a:ext cx="274226" cy="24565"/>
            </a:xfrm>
            <a:custGeom>
              <a:avLst/>
              <a:gdLst/>
              <a:ahLst/>
              <a:cxnLst/>
              <a:rect l="0" t="0" r="0" b="0"/>
              <a:pathLst>
                <a:path w="274226" h="24565">
                  <a:moveTo>
                    <a:pt x="0" y="10852"/>
                  </a:moveTo>
                  <a:lnTo>
                    <a:pt x="48808" y="0"/>
                  </a:lnTo>
                  <a:lnTo>
                    <a:pt x="102315" y="2050"/>
                  </a:lnTo>
                  <a:lnTo>
                    <a:pt x="144499" y="8464"/>
                  </a:lnTo>
                  <a:lnTo>
                    <a:pt x="188638" y="16393"/>
                  </a:lnTo>
                  <a:lnTo>
                    <a:pt x="225522" y="20932"/>
                  </a:lnTo>
                  <a:lnTo>
                    <a:pt x="274225" y="245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456140" y="4127072"/>
              <a:ext cx="113783" cy="274225"/>
            </a:xfrm>
            <a:custGeom>
              <a:avLst/>
              <a:gdLst/>
              <a:ahLst/>
              <a:cxnLst/>
              <a:rect l="0" t="0" r="0" b="0"/>
              <a:pathLst>
                <a:path w="113783" h="274225">
                  <a:moveTo>
                    <a:pt x="27423" y="0"/>
                  </a:moveTo>
                  <a:lnTo>
                    <a:pt x="56538" y="7278"/>
                  </a:lnTo>
                  <a:lnTo>
                    <a:pt x="78957" y="23040"/>
                  </a:lnTo>
                  <a:lnTo>
                    <a:pt x="97555" y="45280"/>
                  </a:lnTo>
                  <a:lnTo>
                    <a:pt x="110898" y="70399"/>
                  </a:lnTo>
                  <a:lnTo>
                    <a:pt x="113782" y="100859"/>
                  </a:lnTo>
                  <a:lnTo>
                    <a:pt x="108462" y="131664"/>
                  </a:lnTo>
                  <a:lnTo>
                    <a:pt x="76157" y="184392"/>
                  </a:lnTo>
                  <a:lnTo>
                    <a:pt x="25377" y="247046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401296" y="4336340"/>
              <a:ext cx="181745" cy="284336"/>
            </a:xfrm>
            <a:custGeom>
              <a:avLst/>
              <a:gdLst/>
              <a:ahLst/>
              <a:cxnLst/>
              <a:rect l="0" t="0" r="0" b="0"/>
              <a:pathLst>
                <a:path w="181745" h="284336">
                  <a:moveTo>
                    <a:pt x="0" y="51245"/>
                  </a:moveTo>
                  <a:lnTo>
                    <a:pt x="14557" y="29408"/>
                  </a:lnTo>
                  <a:lnTo>
                    <a:pt x="37954" y="14625"/>
                  </a:lnTo>
                  <a:lnTo>
                    <a:pt x="70190" y="4500"/>
                  </a:lnTo>
                  <a:lnTo>
                    <a:pt x="109908" y="0"/>
                  </a:lnTo>
                  <a:lnTo>
                    <a:pt x="126593" y="3370"/>
                  </a:lnTo>
                  <a:lnTo>
                    <a:pt x="153257" y="19303"/>
                  </a:lnTo>
                  <a:lnTo>
                    <a:pt x="171202" y="41618"/>
                  </a:lnTo>
                  <a:lnTo>
                    <a:pt x="178120" y="53968"/>
                  </a:lnTo>
                  <a:lnTo>
                    <a:pt x="181744" y="88002"/>
                  </a:lnTo>
                  <a:lnTo>
                    <a:pt x="175230" y="126996"/>
                  </a:lnTo>
                  <a:lnTo>
                    <a:pt x="145867" y="181686"/>
                  </a:lnTo>
                  <a:lnTo>
                    <a:pt x="99061" y="237821"/>
                  </a:lnTo>
                  <a:lnTo>
                    <a:pt x="41133" y="2843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689231" y="4264184"/>
              <a:ext cx="123402" cy="219380"/>
            </a:xfrm>
            <a:custGeom>
              <a:avLst/>
              <a:gdLst/>
              <a:ahLst/>
              <a:cxnLst/>
              <a:rect l="0" t="0" r="0" b="0"/>
              <a:pathLst>
                <a:path w="123402" h="219380">
                  <a:moveTo>
                    <a:pt x="0" y="0"/>
                  </a:moveTo>
                  <a:lnTo>
                    <a:pt x="29830" y="59659"/>
                  </a:lnTo>
                  <a:lnTo>
                    <a:pt x="59621" y="111116"/>
                  </a:lnTo>
                  <a:lnTo>
                    <a:pt x="89268" y="160894"/>
                  </a:lnTo>
                  <a:lnTo>
                    <a:pt x="123401" y="2193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634386" y="4168205"/>
              <a:ext cx="233092" cy="383915"/>
            </a:xfrm>
            <a:custGeom>
              <a:avLst/>
              <a:gdLst/>
              <a:ahLst/>
              <a:cxnLst/>
              <a:rect l="0" t="0" r="0" b="0"/>
              <a:pathLst>
                <a:path w="233092" h="383915">
                  <a:moveTo>
                    <a:pt x="233091" y="0"/>
                  </a:moveTo>
                  <a:lnTo>
                    <a:pt x="203261" y="55597"/>
                  </a:lnTo>
                  <a:lnTo>
                    <a:pt x="168629" y="109838"/>
                  </a:lnTo>
                  <a:lnTo>
                    <a:pt x="134263" y="158146"/>
                  </a:lnTo>
                  <a:lnTo>
                    <a:pt x="102413" y="211054"/>
                  </a:lnTo>
                  <a:lnTo>
                    <a:pt x="66400" y="272604"/>
                  </a:lnTo>
                  <a:lnTo>
                    <a:pt x="40176" y="316669"/>
                  </a:lnTo>
                  <a:lnTo>
                    <a:pt x="11904" y="363990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811714" y="4511566"/>
              <a:ext cx="3647181" cy="232510"/>
            </a:xfrm>
            <a:custGeom>
              <a:avLst/>
              <a:gdLst/>
              <a:ahLst/>
              <a:cxnLst/>
              <a:rect l="0" t="0" r="0" b="0"/>
              <a:pathLst>
                <a:path w="3647181" h="232510">
                  <a:moveTo>
                    <a:pt x="0" y="150242"/>
                  </a:moveTo>
                  <a:lnTo>
                    <a:pt x="7278" y="179357"/>
                  </a:lnTo>
                  <a:lnTo>
                    <a:pt x="27102" y="201777"/>
                  </a:lnTo>
                  <a:lnTo>
                    <a:pt x="40921" y="212021"/>
                  </a:lnTo>
                  <a:lnTo>
                    <a:pt x="80649" y="223404"/>
                  </a:lnTo>
                  <a:lnTo>
                    <a:pt x="130299" y="228463"/>
                  </a:lnTo>
                  <a:lnTo>
                    <a:pt x="187913" y="230711"/>
                  </a:lnTo>
                  <a:lnTo>
                    <a:pt x="236879" y="231710"/>
                  </a:lnTo>
                  <a:lnTo>
                    <a:pt x="298706" y="232273"/>
                  </a:lnTo>
                  <a:lnTo>
                    <a:pt x="359683" y="232439"/>
                  </a:lnTo>
                  <a:lnTo>
                    <a:pt x="403614" y="232479"/>
                  </a:lnTo>
                  <a:lnTo>
                    <a:pt x="448530" y="232496"/>
                  </a:lnTo>
                  <a:lnTo>
                    <a:pt x="493883" y="232503"/>
                  </a:lnTo>
                  <a:lnTo>
                    <a:pt x="539432" y="232507"/>
                  </a:lnTo>
                  <a:lnTo>
                    <a:pt x="585066" y="232508"/>
                  </a:lnTo>
                  <a:lnTo>
                    <a:pt x="630740" y="232509"/>
                  </a:lnTo>
                  <a:lnTo>
                    <a:pt x="677953" y="230986"/>
                  </a:lnTo>
                  <a:lnTo>
                    <a:pt x="729407" y="225231"/>
                  </a:lnTo>
                  <a:lnTo>
                    <a:pt x="782744" y="221657"/>
                  </a:lnTo>
                  <a:lnTo>
                    <a:pt x="836919" y="218546"/>
                  </a:lnTo>
                  <a:lnTo>
                    <a:pt x="891466" y="212084"/>
                  </a:lnTo>
                  <a:lnTo>
                    <a:pt x="946179" y="208197"/>
                  </a:lnTo>
                  <a:lnTo>
                    <a:pt x="1002488" y="204946"/>
                  </a:lnTo>
                  <a:lnTo>
                    <a:pt x="1063062" y="198423"/>
                  </a:lnTo>
                  <a:lnTo>
                    <a:pt x="1125532" y="190445"/>
                  </a:lnTo>
                  <a:lnTo>
                    <a:pt x="1188844" y="181822"/>
                  </a:lnTo>
                  <a:lnTo>
                    <a:pt x="1220656" y="177389"/>
                  </a:lnTo>
                  <a:lnTo>
                    <a:pt x="1252530" y="172910"/>
                  </a:lnTo>
                  <a:lnTo>
                    <a:pt x="1284442" y="169925"/>
                  </a:lnTo>
                  <a:lnTo>
                    <a:pt x="1316382" y="167934"/>
                  </a:lnTo>
                  <a:lnTo>
                    <a:pt x="1348339" y="166607"/>
                  </a:lnTo>
                  <a:lnTo>
                    <a:pt x="1380308" y="164199"/>
                  </a:lnTo>
                  <a:lnTo>
                    <a:pt x="1412285" y="161070"/>
                  </a:lnTo>
                  <a:lnTo>
                    <a:pt x="1444268" y="157461"/>
                  </a:lnTo>
                  <a:lnTo>
                    <a:pt x="1476253" y="153531"/>
                  </a:lnTo>
                  <a:lnTo>
                    <a:pt x="1508242" y="149388"/>
                  </a:lnTo>
                  <a:lnTo>
                    <a:pt x="1540231" y="145102"/>
                  </a:lnTo>
                  <a:lnTo>
                    <a:pt x="1573745" y="139199"/>
                  </a:lnTo>
                  <a:lnTo>
                    <a:pt x="1608276" y="132216"/>
                  </a:lnTo>
                  <a:lnTo>
                    <a:pt x="1643484" y="124513"/>
                  </a:lnTo>
                  <a:lnTo>
                    <a:pt x="1679144" y="117855"/>
                  </a:lnTo>
                  <a:lnTo>
                    <a:pt x="1715104" y="111893"/>
                  </a:lnTo>
                  <a:lnTo>
                    <a:pt x="1751266" y="106394"/>
                  </a:lnTo>
                  <a:lnTo>
                    <a:pt x="1787562" y="101205"/>
                  </a:lnTo>
                  <a:lnTo>
                    <a:pt x="1823947" y="96223"/>
                  </a:lnTo>
                  <a:lnTo>
                    <a:pt x="1860391" y="91377"/>
                  </a:lnTo>
                  <a:lnTo>
                    <a:pt x="1896875" y="86623"/>
                  </a:lnTo>
                  <a:lnTo>
                    <a:pt x="1933385" y="81931"/>
                  </a:lnTo>
                  <a:lnTo>
                    <a:pt x="1969913" y="77279"/>
                  </a:lnTo>
                  <a:lnTo>
                    <a:pt x="2007976" y="72654"/>
                  </a:lnTo>
                  <a:lnTo>
                    <a:pt x="2047063" y="68047"/>
                  </a:lnTo>
                  <a:lnTo>
                    <a:pt x="2086832" y="63453"/>
                  </a:lnTo>
                  <a:lnTo>
                    <a:pt x="2125533" y="58867"/>
                  </a:lnTo>
                  <a:lnTo>
                    <a:pt x="2163520" y="54286"/>
                  </a:lnTo>
                  <a:lnTo>
                    <a:pt x="2201033" y="49708"/>
                  </a:lnTo>
                  <a:lnTo>
                    <a:pt x="2238230" y="45133"/>
                  </a:lnTo>
                  <a:lnTo>
                    <a:pt x="2275215" y="40559"/>
                  </a:lnTo>
                  <a:lnTo>
                    <a:pt x="2312059" y="35987"/>
                  </a:lnTo>
                  <a:lnTo>
                    <a:pt x="2350334" y="32938"/>
                  </a:lnTo>
                  <a:lnTo>
                    <a:pt x="2389561" y="30906"/>
                  </a:lnTo>
                  <a:lnTo>
                    <a:pt x="2429424" y="29551"/>
                  </a:lnTo>
                  <a:lnTo>
                    <a:pt x="2468187" y="27124"/>
                  </a:lnTo>
                  <a:lnTo>
                    <a:pt x="2506217" y="23983"/>
                  </a:lnTo>
                  <a:lnTo>
                    <a:pt x="2543758" y="20366"/>
                  </a:lnTo>
                  <a:lnTo>
                    <a:pt x="2579449" y="17954"/>
                  </a:lnTo>
                  <a:lnTo>
                    <a:pt x="2613908" y="16346"/>
                  </a:lnTo>
                  <a:lnTo>
                    <a:pt x="2647545" y="15274"/>
                  </a:lnTo>
                  <a:lnTo>
                    <a:pt x="2682157" y="14560"/>
                  </a:lnTo>
                  <a:lnTo>
                    <a:pt x="2717419" y="14083"/>
                  </a:lnTo>
                  <a:lnTo>
                    <a:pt x="2753116" y="13766"/>
                  </a:lnTo>
                  <a:lnTo>
                    <a:pt x="2787577" y="12030"/>
                  </a:lnTo>
                  <a:lnTo>
                    <a:pt x="2821216" y="9350"/>
                  </a:lnTo>
                  <a:lnTo>
                    <a:pt x="2854306" y="6040"/>
                  </a:lnTo>
                  <a:lnTo>
                    <a:pt x="2887031" y="3833"/>
                  </a:lnTo>
                  <a:lnTo>
                    <a:pt x="2919511" y="2362"/>
                  </a:lnTo>
                  <a:lnTo>
                    <a:pt x="2982515" y="727"/>
                  </a:lnTo>
                  <a:lnTo>
                    <a:pt x="3040986" y="0"/>
                  </a:lnTo>
                  <a:lnTo>
                    <a:pt x="3097443" y="3740"/>
                  </a:lnTo>
                  <a:lnTo>
                    <a:pt x="3151480" y="8957"/>
                  </a:lnTo>
                  <a:lnTo>
                    <a:pt x="3200887" y="11276"/>
                  </a:lnTo>
                  <a:lnTo>
                    <a:pt x="3248237" y="12306"/>
                  </a:lnTo>
                  <a:lnTo>
                    <a:pt x="3293149" y="14288"/>
                  </a:lnTo>
                  <a:lnTo>
                    <a:pt x="3333424" y="20246"/>
                  </a:lnTo>
                  <a:lnTo>
                    <a:pt x="3383824" y="23911"/>
                  </a:lnTo>
                  <a:lnTo>
                    <a:pt x="3435678" y="27062"/>
                  </a:lnTo>
                  <a:lnTo>
                    <a:pt x="3492088" y="35879"/>
                  </a:lnTo>
                  <a:lnTo>
                    <a:pt x="3546721" y="39168"/>
                  </a:lnTo>
                  <a:lnTo>
                    <a:pt x="3598455" y="41666"/>
                  </a:lnTo>
                  <a:lnTo>
                    <a:pt x="3647180" y="542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528984" y="4961367"/>
              <a:ext cx="221254" cy="509454"/>
            </a:xfrm>
            <a:custGeom>
              <a:avLst/>
              <a:gdLst/>
              <a:ahLst/>
              <a:cxnLst/>
              <a:rect l="0" t="0" r="0" b="0"/>
              <a:pathLst>
                <a:path w="221254" h="509454">
                  <a:moveTo>
                    <a:pt x="91691" y="15799"/>
                  </a:moveTo>
                  <a:lnTo>
                    <a:pt x="106249" y="1241"/>
                  </a:lnTo>
                  <a:lnTo>
                    <a:pt x="113584" y="0"/>
                  </a:lnTo>
                  <a:lnTo>
                    <a:pt x="121521" y="2220"/>
                  </a:lnTo>
                  <a:lnTo>
                    <a:pt x="151312" y="23963"/>
                  </a:lnTo>
                  <a:lnTo>
                    <a:pt x="189084" y="67477"/>
                  </a:lnTo>
                  <a:lnTo>
                    <a:pt x="211150" y="108846"/>
                  </a:lnTo>
                  <a:lnTo>
                    <a:pt x="220957" y="157702"/>
                  </a:lnTo>
                  <a:lnTo>
                    <a:pt x="221253" y="213948"/>
                  </a:lnTo>
                  <a:lnTo>
                    <a:pt x="216307" y="268400"/>
                  </a:lnTo>
                  <a:lnTo>
                    <a:pt x="203433" y="324750"/>
                  </a:lnTo>
                  <a:lnTo>
                    <a:pt x="176621" y="384736"/>
                  </a:lnTo>
                  <a:lnTo>
                    <a:pt x="156973" y="422697"/>
                  </a:lnTo>
                  <a:lnTo>
                    <a:pt x="115758" y="477379"/>
                  </a:lnTo>
                  <a:lnTo>
                    <a:pt x="90200" y="499232"/>
                  </a:lnTo>
                  <a:lnTo>
                    <a:pt x="76986" y="507193"/>
                  </a:lnTo>
                  <a:lnTo>
                    <a:pt x="63606" y="509453"/>
                  </a:lnTo>
                  <a:lnTo>
                    <a:pt x="36551" y="503839"/>
                  </a:lnTo>
                  <a:lnTo>
                    <a:pt x="25985" y="495029"/>
                  </a:lnTo>
                  <a:lnTo>
                    <a:pt x="10183" y="468990"/>
                  </a:lnTo>
                  <a:lnTo>
                    <a:pt x="0" y="412791"/>
                  </a:lnTo>
                  <a:lnTo>
                    <a:pt x="4262" y="362454"/>
                  </a:lnTo>
                  <a:lnTo>
                    <a:pt x="20874" y="302976"/>
                  </a:lnTo>
                  <a:lnTo>
                    <a:pt x="51916" y="242251"/>
                  </a:lnTo>
                  <a:lnTo>
                    <a:pt x="70966" y="221564"/>
                  </a:lnTo>
                  <a:lnTo>
                    <a:pt x="94667" y="207291"/>
                  </a:lnTo>
                  <a:lnTo>
                    <a:pt x="105863" y="205923"/>
                  </a:lnTo>
                  <a:lnTo>
                    <a:pt x="126428" y="212527"/>
                  </a:lnTo>
                  <a:lnTo>
                    <a:pt x="155135" y="233376"/>
                  </a:lnTo>
                  <a:lnTo>
                    <a:pt x="182938" y="273408"/>
                  </a:lnTo>
                  <a:lnTo>
                    <a:pt x="203195" y="331143"/>
                  </a:lnTo>
                  <a:lnTo>
                    <a:pt x="209804" y="362128"/>
                  </a:lnTo>
                  <a:lnTo>
                    <a:pt x="215092" y="3997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922321" y="5045722"/>
              <a:ext cx="137113" cy="301648"/>
            </a:xfrm>
            <a:custGeom>
              <a:avLst/>
              <a:gdLst/>
              <a:ahLst/>
              <a:cxnLst/>
              <a:rect l="0" t="0" r="0" b="0"/>
              <a:pathLst>
                <a:path w="137113" h="301648">
                  <a:moveTo>
                    <a:pt x="0" y="0"/>
                  </a:moveTo>
                  <a:lnTo>
                    <a:pt x="18978" y="48808"/>
                  </a:lnTo>
                  <a:lnTo>
                    <a:pt x="42694" y="98252"/>
                  </a:lnTo>
                  <a:lnTo>
                    <a:pt x="69019" y="155559"/>
                  </a:lnTo>
                  <a:lnTo>
                    <a:pt x="96116" y="216720"/>
                  </a:lnTo>
                  <a:lnTo>
                    <a:pt x="119379" y="265311"/>
                  </a:lnTo>
                  <a:lnTo>
                    <a:pt x="137112" y="3016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867477" y="4977166"/>
              <a:ext cx="219380" cy="425048"/>
            </a:xfrm>
            <a:custGeom>
              <a:avLst/>
              <a:gdLst/>
              <a:ahLst/>
              <a:cxnLst/>
              <a:rect l="0" t="0" r="0" b="0"/>
              <a:pathLst>
                <a:path w="219380" h="425048">
                  <a:moveTo>
                    <a:pt x="219379" y="0"/>
                  </a:moveTo>
                  <a:lnTo>
                    <a:pt x="174128" y="60738"/>
                  </a:lnTo>
                  <a:lnTo>
                    <a:pt x="147753" y="114917"/>
                  </a:lnTo>
                  <a:lnTo>
                    <a:pt x="113653" y="176570"/>
                  </a:lnTo>
                  <a:lnTo>
                    <a:pt x="86657" y="226161"/>
                  </a:lnTo>
                  <a:lnTo>
                    <a:pt x="66640" y="279450"/>
                  </a:lnTo>
                  <a:lnTo>
                    <a:pt x="36805" y="341104"/>
                  </a:lnTo>
                  <a:lnTo>
                    <a:pt x="14661" y="393231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127989" y="5032011"/>
              <a:ext cx="191958" cy="54846"/>
            </a:xfrm>
            <a:custGeom>
              <a:avLst/>
              <a:gdLst/>
              <a:ahLst/>
              <a:cxnLst/>
              <a:rect l="0" t="0" r="0" b="0"/>
              <a:pathLst>
                <a:path w="191958" h="54846">
                  <a:moveTo>
                    <a:pt x="0" y="54845"/>
                  </a:moveTo>
                  <a:lnTo>
                    <a:pt x="57253" y="23956"/>
                  </a:lnTo>
                  <a:lnTo>
                    <a:pt x="103971" y="9468"/>
                  </a:lnTo>
                  <a:lnTo>
                    <a:pt x="156408" y="2805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196545" y="5127989"/>
              <a:ext cx="205669" cy="41135"/>
            </a:xfrm>
            <a:custGeom>
              <a:avLst/>
              <a:gdLst/>
              <a:ahLst/>
              <a:cxnLst/>
              <a:rect l="0" t="0" r="0" b="0"/>
              <a:pathLst>
                <a:path w="205669" h="41135">
                  <a:moveTo>
                    <a:pt x="0" y="41134"/>
                  </a:moveTo>
                  <a:lnTo>
                    <a:pt x="57253" y="10245"/>
                  </a:lnTo>
                  <a:lnTo>
                    <a:pt x="103971" y="3036"/>
                  </a:lnTo>
                  <a:lnTo>
                    <a:pt x="156408" y="900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501140" y="4840054"/>
              <a:ext cx="187363" cy="466182"/>
            </a:xfrm>
            <a:custGeom>
              <a:avLst/>
              <a:gdLst/>
              <a:ahLst/>
              <a:cxnLst/>
              <a:rect l="0" t="0" r="0" b="0"/>
              <a:pathLst>
                <a:path w="187363" h="466182">
                  <a:moveTo>
                    <a:pt x="51897" y="0"/>
                  </a:moveTo>
                  <a:lnTo>
                    <a:pt x="36982" y="48808"/>
                  </a:lnTo>
                  <a:lnTo>
                    <a:pt x="19666" y="108497"/>
                  </a:lnTo>
                  <a:lnTo>
                    <a:pt x="13401" y="157749"/>
                  </a:lnTo>
                  <a:lnTo>
                    <a:pt x="1861" y="221086"/>
                  </a:lnTo>
                  <a:lnTo>
                    <a:pt x="0" y="280485"/>
                  </a:lnTo>
                  <a:lnTo>
                    <a:pt x="9944" y="334309"/>
                  </a:lnTo>
                  <a:lnTo>
                    <a:pt x="23603" y="359836"/>
                  </a:lnTo>
                  <a:lnTo>
                    <a:pt x="36081" y="367862"/>
                  </a:lnTo>
                  <a:lnTo>
                    <a:pt x="70258" y="376780"/>
                  </a:lnTo>
                  <a:lnTo>
                    <a:pt x="85466" y="374587"/>
                  </a:lnTo>
                  <a:lnTo>
                    <a:pt x="110489" y="359963"/>
                  </a:lnTo>
                  <a:lnTo>
                    <a:pt x="151380" y="311812"/>
                  </a:lnTo>
                  <a:lnTo>
                    <a:pt x="176505" y="262679"/>
                  </a:lnTo>
                  <a:lnTo>
                    <a:pt x="185304" y="209526"/>
                  </a:lnTo>
                  <a:lnTo>
                    <a:pt x="187362" y="173359"/>
                  </a:lnTo>
                  <a:lnTo>
                    <a:pt x="181817" y="162800"/>
                  </a:lnTo>
                  <a:lnTo>
                    <a:pt x="172026" y="157284"/>
                  </a:lnTo>
                  <a:lnTo>
                    <a:pt x="159405" y="155130"/>
                  </a:lnTo>
                  <a:lnTo>
                    <a:pt x="147945" y="161312"/>
                  </a:lnTo>
                  <a:lnTo>
                    <a:pt x="98212" y="224786"/>
                  </a:lnTo>
                  <a:lnTo>
                    <a:pt x="77638" y="262115"/>
                  </a:lnTo>
                  <a:lnTo>
                    <a:pt x="61894" y="316679"/>
                  </a:lnTo>
                  <a:lnTo>
                    <a:pt x="62137" y="373810"/>
                  </a:lnTo>
                  <a:lnTo>
                    <a:pt x="79137" y="422054"/>
                  </a:lnTo>
                  <a:lnTo>
                    <a:pt x="106741" y="4661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332740" y="5429667"/>
              <a:ext cx="808961" cy="123371"/>
            </a:xfrm>
            <a:custGeom>
              <a:avLst/>
              <a:gdLst/>
              <a:ahLst/>
              <a:cxnLst/>
              <a:rect l="0" t="0" r="0" b="0"/>
              <a:pathLst>
                <a:path w="808961" h="123371">
                  <a:moveTo>
                    <a:pt x="0" y="123370"/>
                  </a:moveTo>
                  <a:lnTo>
                    <a:pt x="52870" y="93540"/>
                  </a:lnTo>
                  <a:lnTo>
                    <a:pt x="105041" y="71874"/>
                  </a:lnTo>
                  <a:lnTo>
                    <a:pt x="153508" y="55806"/>
                  </a:lnTo>
                  <a:lnTo>
                    <a:pt x="193150" y="46114"/>
                  </a:lnTo>
                  <a:lnTo>
                    <a:pt x="246316" y="36728"/>
                  </a:lnTo>
                  <a:lnTo>
                    <a:pt x="293305" y="27478"/>
                  </a:lnTo>
                  <a:lnTo>
                    <a:pt x="336026" y="18289"/>
                  </a:lnTo>
                  <a:lnTo>
                    <a:pt x="380404" y="9127"/>
                  </a:lnTo>
                  <a:lnTo>
                    <a:pt x="440934" y="2682"/>
                  </a:lnTo>
                  <a:lnTo>
                    <a:pt x="482890" y="1175"/>
                  </a:lnTo>
                  <a:lnTo>
                    <a:pt x="545274" y="326"/>
                  </a:lnTo>
                  <a:lnTo>
                    <a:pt x="602352" y="74"/>
                  </a:lnTo>
                  <a:lnTo>
                    <a:pt x="657859" y="0"/>
                  </a:lnTo>
                  <a:lnTo>
                    <a:pt x="708837" y="4040"/>
                  </a:lnTo>
                  <a:lnTo>
                    <a:pt x="756950" y="10824"/>
                  </a:lnTo>
                  <a:lnTo>
                    <a:pt x="808960" y="136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636203" y="5566748"/>
              <a:ext cx="272408" cy="385247"/>
            </a:xfrm>
            <a:custGeom>
              <a:avLst/>
              <a:gdLst/>
              <a:ahLst/>
              <a:cxnLst/>
              <a:rect l="0" t="0" r="0" b="0"/>
              <a:pathLst>
                <a:path w="272408" h="385247">
                  <a:moveTo>
                    <a:pt x="149006" y="0"/>
                  </a:moveTo>
                  <a:lnTo>
                    <a:pt x="169376" y="34362"/>
                  </a:lnTo>
                  <a:lnTo>
                    <a:pt x="183311" y="82631"/>
                  </a:lnTo>
                  <a:lnTo>
                    <a:pt x="186593" y="146022"/>
                  </a:lnTo>
                  <a:lnTo>
                    <a:pt x="181962" y="195917"/>
                  </a:lnTo>
                  <a:lnTo>
                    <a:pt x="170763" y="232311"/>
                  </a:lnTo>
                  <a:lnTo>
                    <a:pt x="146025" y="287781"/>
                  </a:lnTo>
                  <a:lnTo>
                    <a:pt x="113998" y="333327"/>
                  </a:lnTo>
                  <a:lnTo>
                    <a:pt x="78203" y="368417"/>
                  </a:lnTo>
                  <a:lnTo>
                    <a:pt x="52029" y="383628"/>
                  </a:lnTo>
                  <a:lnTo>
                    <a:pt x="40174" y="385246"/>
                  </a:lnTo>
                  <a:lnTo>
                    <a:pt x="18877" y="378920"/>
                  </a:lnTo>
                  <a:lnTo>
                    <a:pt x="11979" y="369920"/>
                  </a:lnTo>
                  <a:lnTo>
                    <a:pt x="4315" y="343670"/>
                  </a:lnTo>
                  <a:lnTo>
                    <a:pt x="0" y="287352"/>
                  </a:lnTo>
                  <a:lnTo>
                    <a:pt x="6000" y="229702"/>
                  </a:lnTo>
                  <a:lnTo>
                    <a:pt x="17400" y="200607"/>
                  </a:lnTo>
                  <a:lnTo>
                    <a:pt x="34146" y="177520"/>
                  </a:lnTo>
                  <a:lnTo>
                    <a:pt x="56824" y="157102"/>
                  </a:lnTo>
                  <a:lnTo>
                    <a:pt x="86200" y="145996"/>
                  </a:lnTo>
                  <a:lnTo>
                    <a:pt x="102565" y="143034"/>
                  </a:lnTo>
                  <a:lnTo>
                    <a:pt x="132936" y="147869"/>
                  </a:lnTo>
                  <a:lnTo>
                    <a:pt x="171667" y="167722"/>
                  </a:lnTo>
                  <a:lnTo>
                    <a:pt x="192594" y="187279"/>
                  </a:lnTo>
                  <a:lnTo>
                    <a:pt x="230856" y="241364"/>
                  </a:lnTo>
                  <a:lnTo>
                    <a:pt x="247846" y="265713"/>
                  </a:lnTo>
                  <a:lnTo>
                    <a:pt x="272407" y="3290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333657" y="5319946"/>
              <a:ext cx="438760" cy="41135"/>
            </a:xfrm>
            <a:custGeom>
              <a:avLst/>
              <a:gdLst/>
              <a:ahLst/>
              <a:cxnLst/>
              <a:rect l="0" t="0" r="0" b="0"/>
              <a:pathLst>
                <a:path w="438760" h="41135">
                  <a:moveTo>
                    <a:pt x="0" y="41134"/>
                  </a:moveTo>
                  <a:lnTo>
                    <a:pt x="54732" y="39610"/>
                  </a:lnTo>
                  <a:lnTo>
                    <a:pt x="95421" y="33855"/>
                  </a:lnTo>
                  <a:lnTo>
                    <a:pt x="142958" y="30281"/>
                  </a:lnTo>
                  <a:lnTo>
                    <a:pt x="193032" y="27170"/>
                  </a:lnTo>
                  <a:lnTo>
                    <a:pt x="240678" y="20709"/>
                  </a:lnTo>
                  <a:lnTo>
                    <a:pt x="291307" y="12759"/>
                  </a:lnTo>
                  <a:lnTo>
                    <a:pt x="342755" y="5670"/>
                  </a:lnTo>
                  <a:lnTo>
                    <a:pt x="391013" y="2520"/>
                  </a:lnTo>
                  <a:lnTo>
                    <a:pt x="43875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378913" y="5388502"/>
              <a:ext cx="237625" cy="521027"/>
            </a:xfrm>
            <a:custGeom>
              <a:avLst/>
              <a:gdLst/>
              <a:ahLst/>
              <a:cxnLst/>
              <a:rect l="0" t="0" r="0" b="0"/>
              <a:pathLst>
                <a:path w="237625" h="521027">
                  <a:moveTo>
                    <a:pt x="174124" y="0"/>
                  </a:moveTo>
                  <a:lnTo>
                    <a:pt x="203954" y="48808"/>
                  </a:lnTo>
                  <a:lnTo>
                    <a:pt x="225619" y="102315"/>
                  </a:lnTo>
                  <a:lnTo>
                    <a:pt x="237624" y="162349"/>
                  </a:lnTo>
                  <a:lnTo>
                    <a:pt x="237119" y="214669"/>
                  </a:lnTo>
                  <a:lnTo>
                    <a:pt x="227321" y="271305"/>
                  </a:lnTo>
                  <a:lnTo>
                    <a:pt x="214769" y="333790"/>
                  </a:lnTo>
                  <a:lnTo>
                    <a:pt x="193276" y="389376"/>
                  </a:lnTo>
                  <a:lnTo>
                    <a:pt x="162025" y="441900"/>
                  </a:lnTo>
                  <a:lnTo>
                    <a:pt x="141324" y="464530"/>
                  </a:lnTo>
                  <a:lnTo>
                    <a:pt x="116889" y="479667"/>
                  </a:lnTo>
                  <a:lnTo>
                    <a:pt x="102451" y="481265"/>
                  </a:lnTo>
                  <a:lnTo>
                    <a:pt x="70158" y="474916"/>
                  </a:lnTo>
                  <a:lnTo>
                    <a:pt x="32275" y="454212"/>
                  </a:lnTo>
                  <a:lnTo>
                    <a:pt x="15609" y="429376"/>
                  </a:lnTo>
                  <a:lnTo>
                    <a:pt x="4647" y="398025"/>
                  </a:lnTo>
                  <a:lnTo>
                    <a:pt x="0" y="347639"/>
                  </a:lnTo>
                  <a:lnTo>
                    <a:pt x="4312" y="317517"/>
                  </a:lnTo>
                  <a:lnTo>
                    <a:pt x="10641" y="306133"/>
                  </a:lnTo>
                  <a:lnTo>
                    <a:pt x="29862" y="289422"/>
                  </a:lnTo>
                  <a:lnTo>
                    <a:pt x="41386" y="285879"/>
                  </a:lnTo>
                  <a:lnTo>
                    <a:pt x="66378" y="286006"/>
                  </a:lnTo>
                  <a:lnTo>
                    <a:pt x="88658" y="299266"/>
                  </a:lnTo>
                  <a:lnTo>
                    <a:pt x="107193" y="320393"/>
                  </a:lnTo>
                  <a:lnTo>
                    <a:pt x="131506" y="371198"/>
                  </a:lnTo>
                  <a:lnTo>
                    <a:pt x="142199" y="415694"/>
                  </a:lnTo>
                  <a:lnTo>
                    <a:pt x="145367" y="467472"/>
                  </a:lnTo>
                  <a:lnTo>
                    <a:pt x="146701" y="5210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565830" y="6204901"/>
              <a:ext cx="164535" cy="411337"/>
            </a:xfrm>
            <a:custGeom>
              <a:avLst/>
              <a:gdLst/>
              <a:ahLst/>
              <a:cxnLst/>
              <a:rect l="0" t="0" r="0" b="0"/>
              <a:pathLst>
                <a:path w="164535" h="411337">
                  <a:moveTo>
                    <a:pt x="0" y="0"/>
                  </a:moveTo>
                  <a:lnTo>
                    <a:pt x="29830" y="48808"/>
                  </a:lnTo>
                  <a:lnTo>
                    <a:pt x="57182" y="108498"/>
                  </a:lnTo>
                  <a:lnTo>
                    <a:pt x="86679" y="164299"/>
                  </a:lnTo>
                  <a:lnTo>
                    <a:pt x="108755" y="219332"/>
                  </a:lnTo>
                  <a:lnTo>
                    <a:pt x="127787" y="281494"/>
                  </a:lnTo>
                  <a:lnTo>
                    <a:pt x="146216" y="343031"/>
                  </a:lnTo>
                  <a:lnTo>
                    <a:pt x="160465" y="396039"/>
                  </a:lnTo>
                  <a:lnTo>
                    <a:pt x="164534" y="4113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565830" y="6136345"/>
              <a:ext cx="260514" cy="466182"/>
            </a:xfrm>
            <a:custGeom>
              <a:avLst/>
              <a:gdLst/>
              <a:ahLst/>
              <a:cxnLst/>
              <a:rect l="0" t="0" r="0" b="0"/>
              <a:pathLst>
                <a:path w="260514" h="466182">
                  <a:moveTo>
                    <a:pt x="260513" y="0"/>
                  </a:moveTo>
                  <a:lnTo>
                    <a:pt x="215066" y="52726"/>
                  </a:lnTo>
                  <a:lnTo>
                    <a:pt x="176968" y="109908"/>
                  </a:lnTo>
                  <a:lnTo>
                    <a:pt x="151291" y="160537"/>
                  </a:lnTo>
                  <a:lnTo>
                    <a:pt x="126756" y="211762"/>
                  </a:lnTo>
                  <a:lnTo>
                    <a:pt x="91168" y="274243"/>
                  </a:lnTo>
                  <a:lnTo>
                    <a:pt x="63915" y="325859"/>
                  </a:lnTo>
                  <a:lnTo>
                    <a:pt x="38066" y="378223"/>
                  </a:lnTo>
                  <a:lnTo>
                    <a:pt x="14911" y="433572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812632" y="6386006"/>
              <a:ext cx="246802" cy="24564"/>
            </a:xfrm>
            <a:custGeom>
              <a:avLst/>
              <a:gdLst/>
              <a:ahLst/>
              <a:cxnLst/>
              <a:rect l="0" t="0" r="0" b="0"/>
              <a:pathLst>
                <a:path w="246802" h="24564">
                  <a:moveTo>
                    <a:pt x="0" y="10852"/>
                  </a:moveTo>
                  <a:lnTo>
                    <a:pt x="48807" y="0"/>
                  </a:lnTo>
                  <a:lnTo>
                    <a:pt x="94189" y="2051"/>
                  </a:lnTo>
                  <a:lnTo>
                    <a:pt x="140644" y="8244"/>
                  </a:lnTo>
                  <a:lnTo>
                    <a:pt x="193003" y="14142"/>
                  </a:lnTo>
                  <a:lnTo>
                    <a:pt x="246801" y="2456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840054" y="6473183"/>
              <a:ext cx="150824" cy="19655"/>
            </a:xfrm>
            <a:custGeom>
              <a:avLst/>
              <a:gdLst/>
              <a:ahLst/>
              <a:cxnLst/>
              <a:rect l="0" t="0" r="0" b="0"/>
              <a:pathLst>
                <a:path w="150824" h="19655">
                  <a:moveTo>
                    <a:pt x="0" y="19654"/>
                  </a:moveTo>
                  <a:lnTo>
                    <a:pt x="57253" y="570"/>
                  </a:lnTo>
                  <a:lnTo>
                    <a:pt x="83337" y="0"/>
                  </a:lnTo>
                  <a:lnTo>
                    <a:pt x="119655" y="4181"/>
                  </a:lnTo>
                  <a:lnTo>
                    <a:pt x="150823" y="59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196545" y="6104674"/>
              <a:ext cx="227709" cy="525276"/>
            </a:xfrm>
            <a:custGeom>
              <a:avLst/>
              <a:gdLst/>
              <a:ahLst/>
              <a:cxnLst/>
              <a:rect l="0" t="0" r="0" b="0"/>
              <a:pathLst>
                <a:path w="227709" h="525276">
                  <a:moveTo>
                    <a:pt x="41134" y="45382"/>
                  </a:moveTo>
                  <a:lnTo>
                    <a:pt x="48413" y="23546"/>
                  </a:lnTo>
                  <a:lnTo>
                    <a:pt x="64174" y="8762"/>
                  </a:lnTo>
                  <a:lnTo>
                    <a:pt x="74775" y="2687"/>
                  </a:lnTo>
                  <a:lnTo>
                    <a:pt x="98743" y="0"/>
                  </a:lnTo>
                  <a:lnTo>
                    <a:pt x="111533" y="1416"/>
                  </a:lnTo>
                  <a:lnTo>
                    <a:pt x="121583" y="6931"/>
                  </a:lnTo>
                  <a:lnTo>
                    <a:pt x="136812" y="25246"/>
                  </a:lnTo>
                  <a:lnTo>
                    <a:pt x="153951" y="61252"/>
                  </a:lnTo>
                  <a:lnTo>
                    <a:pt x="154120" y="115425"/>
                  </a:lnTo>
                  <a:lnTo>
                    <a:pt x="129964" y="172439"/>
                  </a:lnTo>
                  <a:lnTo>
                    <a:pt x="101139" y="220648"/>
                  </a:lnTo>
                  <a:lnTo>
                    <a:pt x="90278" y="229259"/>
                  </a:lnTo>
                  <a:lnTo>
                    <a:pt x="78468" y="233476"/>
                  </a:lnTo>
                  <a:lnTo>
                    <a:pt x="66023" y="234764"/>
                  </a:lnTo>
                  <a:lnTo>
                    <a:pt x="59250" y="229529"/>
                  </a:lnTo>
                  <a:lnTo>
                    <a:pt x="56258" y="219945"/>
                  </a:lnTo>
                  <a:lnTo>
                    <a:pt x="55787" y="207461"/>
                  </a:lnTo>
                  <a:lnTo>
                    <a:pt x="63389" y="181403"/>
                  </a:lnTo>
                  <a:lnTo>
                    <a:pt x="78448" y="156111"/>
                  </a:lnTo>
                  <a:lnTo>
                    <a:pt x="100375" y="134713"/>
                  </a:lnTo>
                  <a:lnTo>
                    <a:pt x="129418" y="123171"/>
                  </a:lnTo>
                  <a:lnTo>
                    <a:pt x="145694" y="120094"/>
                  </a:lnTo>
                  <a:lnTo>
                    <a:pt x="171904" y="124799"/>
                  </a:lnTo>
                  <a:lnTo>
                    <a:pt x="203789" y="144579"/>
                  </a:lnTo>
                  <a:lnTo>
                    <a:pt x="213556" y="152647"/>
                  </a:lnTo>
                  <a:lnTo>
                    <a:pt x="224409" y="177862"/>
                  </a:lnTo>
                  <a:lnTo>
                    <a:pt x="227708" y="210905"/>
                  </a:lnTo>
                  <a:lnTo>
                    <a:pt x="221001" y="269286"/>
                  </a:lnTo>
                  <a:lnTo>
                    <a:pt x="205086" y="331503"/>
                  </a:lnTo>
                  <a:lnTo>
                    <a:pt x="194745" y="358410"/>
                  </a:lnTo>
                  <a:lnTo>
                    <a:pt x="159217" y="408636"/>
                  </a:lnTo>
                  <a:lnTo>
                    <a:pt x="108640" y="469057"/>
                  </a:lnTo>
                  <a:lnTo>
                    <a:pt x="46738" y="503110"/>
                  </a:lnTo>
                  <a:lnTo>
                    <a:pt x="0" y="52527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12295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1700" y="1282700"/>
            <a:ext cx="9124569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The scale of a map is 2 in = 24 mi. On the map, the distance between two cities is 4.5 inches. What is the actual distance?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455223" y="2344615"/>
            <a:ext cx="1000918" cy="466182"/>
            <a:chOff x="3455223" y="2344615"/>
            <a:chExt cx="1000918" cy="466182"/>
          </a:xfrm>
        </p:grpSpPr>
        <p:sp>
          <p:nvSpPr>
            <p:cNvPr id="3" name="Freeform 2"/>
            <p:cNvSpPr/>
            <p:nvPr/>
          </p:nvSpPr>
          <p:spPr>
            <a:xfrm>
              <a:off x="3756695" y="2344615"/>
              <a:ext cx="315533" cy="335869"/>
            </a:xfrm>
            <a:custGeom>
              <a:avLst/>
              <a:gdLst/>
              <a:ahLst/>
              <a:cxnLst/>
              <a:rect l="0" t="0" r="0" b="0"/>
              <a:pathLst>
                <a:path w="315533" h="335869">
                  <a:moveTo>
                    <a:pt x="150997" y="0"/>
                  </a:moveTo>
                  <a:lnTo>
                    <a:pt x="172834" y="14558"/>
                  </a:lnTo>
                  <a:lnTo>
                    <a:pt x="219420" y="77263"/>
                  </a:lnTo>
                  <a:lnTo>
                    <a:pt x="228605" y="88072"/>
                  </a:lnTo>
                  <a:lnTo>
                    <a:pt x="248811" y="139679"/>
                  </a:lnTo>
                  <a:lnTo>
                    <a:pt x="251346" y="173293"/>
                  </a:lnTo>
                  <a:lnTo>
                    <a:pt x="244208" y="221975"/>
                  </a:lnTo>
                  <a:lnTo>
                    <a:pt x="233558" y="255573"/>
                  </a:lnTo>
                  <a:lnTo>
                    <a:pt x="201866" y="298660"/>
                  </a:lnTo>
                  <a:lnTo>
                    <a:pt x="176653" y="321140"/>
                  </a:lnTo>
                  <a:lnTo>
                    <a:pt x="142087" y="333162"/>
                  </a:lnTo>
                  <a:lnTo>
                    <a:pt x="83864" y="335868"/>
                  </a:lnTo>
                  <a:lnTo>
                    <a:pt x="49557" y="329044"/>
                  </a:lnTo>
                  <a:lnTo>
                    <a:pt x="24153" y="315855"/>
                  </a:lnTo>
                  <a:lnTo>
                    <a:pt x="6769" y="295774"/>
                  </a:lnTo>
                  <a:lnTo>
                    <a:pt x="0" y="284020"/>
                  </a:lnTo>
                  <a:lnTo>
                    <a:pt x="58" y="271614"/>
                  </a:lnTo>
                  <a:lnTo>
                    <a:pt x="12310" y="245642"/>
                  </a:lnTo>
                  <a:lnTo>
                    <a:pt x="37053" y="226989"/>
                  </a:lnTo>
                  <a:lnTo>
                    <a:pt x="66839" y="216668"/>
                  </a:lnTo>
                  <a:lnTo>
                    <a:pt x="112351" y="219422"/>
                  </a:lnTo>
                  <a:lnTo>
                    <a:pt x="171201" y="229887"/>
                  </a:lnTo>
                  <a:lnTo>
                    <a:pt x="226386" y="242637"/>
                  </a:lnTo>
                  <a:lnTo>
                    <a:pt x="270837" y="257586"/>
                  </a:lnTo>
                  <a:lnTo>
                    <a:pt x="300934" y="279112"/>
                  </a:lnTo>
                  <a:lnTo>
                    <a:pt x="315532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3455223" y="2769664"/>
              <a:ext cx="1000918" cy="41133"/>
            </a:xfrm>
            <a:custGeom>
              <a:avLst/>
              <a:gdLst/>
              <a:ahLst/>
              <a:cxnLst/>
              <a:rect l="0" t="0" r="0" b="0"/>
              <a:pathLst>
                <a:path w="1000918" h="41133">
                  <a:moveTo>
                    <a:pt x="0" y="13710"/>
                  </a:moveTo>
                  <a:lnTo>
                    <a:pt x="43672" y="13710"/>
                  </a:lnTo>
                  <a:lnTo>
                    <a:pt x="89489" y="13710"/>
                  </a:lnTo>
                  <a:lnTo>
                    <a:pt x="137275" y="13710"/>
                  </a:lnTo>
                  <a:lnTo>
                    <a:pt x="198437" y="13710"/>
                  </a:lnTo>
                  <a:lnTo>
                    <a:pt x="255154" y="13710"/>
                  </a:lnTo>
                  <a:lnTo>
                    <a:pt x="312077" y="13710"/>
                  </a:lnTo>
                  <a:lnTo>
                    <a:pt x="374985" y="12187"/>
                  </a:lnTo>
                  <a:lnTo>
                    <a:pt x="434420" y="4287"/>
                  </a:lnTo>
                  <a:lnTo>
                    <a:pt x="477456" y="1905"/>
                  </a:lnTo>
                  <a:lnTo>
                    <a:pt x="537231" y="563"/>
                  </a:lnTo>
                  <a:lnTo>
                    <a:pt x="579010" y="250"/>
                  </a:lnTo>
                  <a:lnTo>
                    <a:pt x="622970" y="110"/>
                  </a:lnTo>
                  <a:lnTo>
                    <a:pt x="667899" y="48"/>
                  </a:lnTo>
                  <a:lnTo>
                    <a:pt x="728739" y="13"/>
                  </a:lnTo>
                  <a:lnTo>
                    <a:pt x="785360" y="3"/>
                  </a:lnTo>
                  <a:lnTo>
                    <a:pt x="840732" y="0"/>
                  </a:lnTo>
                  <a:lnTo>
                    <a:pt x="888454" y="7278"/>
                  </a:lnTo>
                  <a:lnTo>
                    <a:pt x="946097" y="19083"/>
                  </a:lnTo>
                  <a:lnTo>
                    <a:pt x="1000917" y="411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452262" y="2289771"/>
            <a:ext cx="3005715" cy="1179164"/>
            <a:chOff x="3452262" y="2289771"/>
            <a:chExt cx="3005715" cy="1179164"/>
          </a:xfrm>
        </p:grpSpPr>
        <p:sp>
          <p:nvSpPr>
            <p:cNvPr id="6" name="Freeform 5"/>
            <p:cNvSpPr/>
            <p:nvPr/>
          </p:nvSpPr>
          <p:spPr>
            <a:xfrm>
              <a:off x="3452262" y="2981763"/>
              <a:ext cx="318319" cy="440398"/>
            </a:xfrm>
            <a:custGeom>
              <a:avLst/>
              <a:gdLst/>
              <a:ahLst/>
              <a:cxnLst/>
              <a:rect l="0" t="0" r="0" b="0"/>
              <a:pathLst>
                <a:path w="318319" h="440398">
                  <a:moveTo>
                    <a:pt x="71517" y="7279"/>
                  </a:moveTo>
                  <a:lnTo>
                    <a:pt x="93353" y="0"/>
                  </a:lnTo>
                  <a:lnTo>
                    <a:pt x="136048" y="2753"/>
                  </a:lnTo>
                  <a:lnTo>
                    <a:pt x="187293" y="27774"/>
                  </a:lnTo>
                  <a:lnTo>
                    <a:pt x="226513" y="56855"/>
                  </a:lnTo>
                  <a:lnTo>
                    <a:pt x="243492" y="83650"/>
                  </a:lnTo>
                  <a:lnTo>
                    <a:pt x="254593" y="117395"/>
                  </a:lnTo>
                  <a:lnTo>
                    <a:pt x="259319" y="176171"/>
                  </a:lnTo>
                  <a:lnTo>
                    <a:pt x="248039" y="238522"/>
                  </a:lnTo>
                  <a:lnTo>
                    <a:pt x="238332" y="265447"/>
                  </a:lnTo>
                  <a:lnTo>
                    <a:pt x="205864" y="324434"/>
                  </a:lnTo>
                  <a:lnTo>
                    <a:pt x="166530" y="387366"/>
                  </a:lnTo>
                  <a:lnTo>
                    <a:pt x="123462" y="427000"/>
                  </a:lnTo>
                  <a:lnTo>
                    <a:pt x="93588" y="437576"/>
                  </a:lnTo>
                  <a:lnTo>
                    <a:pt x="77090" y="440397"/>
                  </a:lnTo>
                  <a:lnTo>
                    <a:pt x="61521" y="437707"/>
                  </a:lnTo>
                  <a:lnTo>
                    <a:pt x="32035" y="422530"/>
                  </a:lnTo>
                  <a:lnTo>
                    <a:pt x="11820" y="396487"/>
                  </a:lnTo>
                  <a:lnTo>
                    <a:pt x="4296" y="381011"/>
                  </a:lnTo>
                  <a:lnTo>
                    <a:pt x="0" y="343502"/>
                  </a:lnTo>
                  <a:lnTo>
                    <a:pt x="4692" y="304488"/>
                  </a:lnTo>
                  <a:lnTo>
                    <a:pt x="25987" y="256828"/>
                  </a:lnTo>
                  <a:lnTo>
                    <a:pt x="48234" y="227879"/>
                  </a:lnTo>
                  <a:lnTo>
                    <a:pt x="77419" y="207904"/>
                  </a:lnTo>
                  <a:lnTo>
                    <a:pt x="110703" y="195471"/>
                  </a:lnTo>
                  <a:lnTo>
                    <a:pt x="145809" y="189945"/>
                  </a:lnTo>
                  <a:lnTo>
                    <a:pt x="199834" y="201392"/>
                  </a:lnTo>
                  <a:lnTo>
                    <a:pt x="239878" y="224081"/>
                  </a:lnTo>
                  <a:lnTo>
                    <a:pt x="271040" y="257380"/>
                  </a:lnTo>
                  <a:lnTo>
                    <a:pt x="303196" y="314946"/>
                  </a:lnTo>
                  <a:lnTo>
                    <a:pt x="318318" y="3363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879829" y="2989042"/>
              <a:ext cx="164976" cy="178246"/>
            </a:xfrm>
            <a:custGeom>
              <a:avLst/>
              <a:gdLst/>
              <a:ahLst/>
              <a:cxnLst/>
              <a:rect l="0" t="0" r="0" b="0"/>
              <a:pathLst>
                <a:path w="164976" h="178246">
                  <a:moveTo>
                    <a:pt x="41575" y="0"/>
                  </a:moveTo>
                  <a:lnTo>
                    <a:pt x="26660" y="55597"/>
                  </a:lnTo>
                  <a:lnTo>
                    <a:pt x="2065" y="109838"/>
                  </a:lnTo>
                  <a:lnTo>
                    <a:pt x="0" y="121976"/>
                  </a:lnTo>
                  <a:lnTo>
                    <a:pt x="1671" y="133115"/>
                  </a:lnTo>
                  <a:lnTo>
                    <a:pt x="5831" y="143588"/>
                  </a:lnTo>
                  <a:lnTo>
                    <a:pt x="14699" y="150570"/>
                  </a:lnTo>
                  <a:lnTo>
                    <a:pt x="68654" y="165839"/>
                  </a:lnTo>
                  <a:lnTo>
                    <a:pt x="131053" y="175795"/>
                  </a:lnTo>
                  <a:lnTo>
                    <a:pt x="164975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962537" y="2893064"/>
              <a:ext cx="123402" cy="479892"/>
            </a:xfrm>
            <a:custGeom>
              <a:avLst/>
              <a:gdLst/>
              <a:ahLst/>
              <a:cxnLst/>
              <a:rect l="0" t="0" r="0" b="0"/>
              <a:pathLst>
                <a:path w="123402" h="479892">
                  <a:moveTo>
                    <a:pt x="123401" y="0"/>
                  </a:moveTo>
                  <a:lnTo>
                    <a:pt x="104555" y="45308"/>
                  </a:lnTo>
                  <a:lnTo>
                    <a:pt x="96996" y="101447"/>
                  </a:lnTo>
                  <a:lnTo>
                    <a:pt x="81565" y="162906"/>
                  </a:lnTo>
                  <a:lnTo>
                    <a:pt x="68348" y="213310"/>
                  </a:lnTo>
                  <a:lnTo>
                    <a:pt x="54783" y="268363"/>
                  </a:lnTo>
                  <a:lnTo>
                    <a:pt x="36551" y="327911"/>
                  </a:lnTo>
                  <a:lnTo>
                    <a:pt x="22848" y="377138"/>
                  </a:lnTo>
                  <a:lnTo>
                    <a:pt x="9140" y="430318"/>
                  </a:lnTo>
                  <a:lnTo>
                    <a:pt x="0" y="4798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634386" y="2742240"/>
              <a:ext cx="246803" cy="27424"/>
            </a:xfrm>
            <a:custGeom>
              <a:avLst/>
              <a:gdLst/>
              <a:ahLst/>
              <a:cxnLst/>
              <a:rect l="0" t="0" r="0" b="0"/>
              <a:pathLst>
                <a:path w="246803" h="27424">
                  <a:moveTo>
                    <a:pt x="0" y="0"/>
                  </a:moveTo>
                  <a:lnTo>
                    <a:pt x="59660" y="10853"/>
                  </a:lnTo>
                  <a:lnTo>
                    <a:pt x="111116" y="12865"/>
                  </a:lnTo>
                  <a:lnTo>
                    <a:pt x="160895" y="17523"/>
                  </a:lnTo>
                  <a:lnTo>
                    <a:pt x="204590" y="24490"/>
                  </a:lnTo>
                  <a:lnTo>
                    <a:pt x="246802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689231" y="2893063"/>
              <a:ext cx="233091" cy="13713"/>
            </a:xfrm>
            <a:custGeom>
              <a:avLst/>
              <a:gdLst/>
              <a:ahLst/>
              <a:cxnLst/>
              <a:rect l="0" t="0" r="0" b="0"/>
              <a:pathLst>
                <a:path w="233091" h="13713">
                  <a:moveTo>
                    <a:pt x="0" y="1"/>
                  </a:moveTo>
                  <a:lnTo>
                    <a:pt x="59659" y="0"/>
                  </a:lnTo>
                  <a:lnTo>
                    <a:pt x="115178" y="0"/>
                  </a:lnTo>
                  <a:lnTo>
                    <a:pt x="171747" y="4063"/>
                  </a:lnTo>
                  <a:lnTo>
                    <a:pt x="233090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297534" y="2399460"/>
              <a:ext cx="269215" cy="112062"/>
            </a:xfrm>
            <a:custGeom>
              <a:avLst/>
              <a:gdLst/>
              <a:ahLst/>
              <a:cxnLst/>
              <a:rect l="0" t="0" r="0" b="0"/>
              <a:pathLst>
                <a:path w="269215" h="112062">
                  <a:moveTo>
                    <a:pt x="77257" y="0"/>
                  </a:moveTo>
                  <a:lnTo>
                    <a:pt x="58173" y="57252"/>
                  </a:lnTo>
                  <a:lnTo>
                    <a:pt x="37748" y="89413"/>
                  </a:lnTo>
                  <a:lnTo>
                    <a:pt x="17040" y="104741"/>
                  </a:lnTo>
                  <a:lnTo>
                    <a:pt x="5119" y="110961"/>
                  </a:lnTo>
                  <a:lnTo>
                    <a:pt x="220" y="112061"/>
                  </a:lnTo>
                  <a:lnTo>
                    <a:pt x="0" y="109747"/>
                  </a:lnTo>
                  <a:lnTo>
                    <a:pt x="2900" y="105157"/>
                  </a:lnTo>
                  <a:lnTo>
                    <a:pt x="22373" y="100058"/>
                  </a:lnTo>
                  <a:lnTo>
                    <a:pt x="75722" y="97187"/>
                  </a:lnTo>
                  <a:lnTo>
                    <a:pt x="120755" y="96516"/>
                  </a:lnTo>
                  <a:lnTo>
                    <a:pt x="180368" y="96138"/>
                  </a:lnTo>
                  <a:lnTo>
                    <a:pt x="242919" y="96010"/>
                  </a:lnTo>
                  <a:lnTo>
                    <a:pt x="269214" y="959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498192" y="2289771"/>
              <a:ext cx="68557" cy="370203"/>
            </a:xfrm>
            <a:custGeom>
              <a:avLst/>
              <a:gdLst/>
              <a:ahLst/>
              <a:cxnLst/>
              <a:rect l="0" t="0" r="0" b="0"/>
              <a:pathLst>
                <a:path w="68557" h="370203">
                  <a:moveTo>
                    <a:pt x="68556" y="0"/>
                  </a:moveTo>
                  <a:lnTo>
                    <a:pt x="53641" y="52870"/>
                  </a:lnTo>
                  <a:lnTo>
                    <a:pt x="40777" y="113167"/>
                  </a:lnTo>
                  <a:lnTo>
                    <a:pt x="31834" y="156939"/>
                  </a:lnTo>
                  <a:lnTo>
                    <a:pt x="22781" y="201784"/>
                  </a:lnTo>
                  <a:lnTo>
                    <a:pt x="9120" y="262578"/>
                  </a:lnTo>
                  <a:lnTo>
                    <a:pt x="2702" y="319185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662726" y="2605128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700311" y="2351048"/>
              <a:ext cx="265157" cy="377482"/>
            </a:xfrm>
            <a:custGeom>
              <a:avLst/>
              <a:gdLst/>
              <a:ahLst/>
              <a:cxnLst/>
              <a:rect l="0" t="0" r="0" b="0"/>
              <a:pathLst>
                <a:path w="265157" h="377482">
                  <a:moveTo>
                    <a:pt x="168083" y="7279"/>
                  </a:moveTo>
                  <a:lnTo>
                    <a:pt x="146246" y="0"/>
                  </a:lnTo>
                  <a:lnTo>
                    <a:pt x="123338" y="4551"/>
                  </a:lnTo>
                  <a:lnTo>
                    <a:pt x="97922" y="18254"/>
                  </a:lnTo>
                  <a:lnTo>
                    <a:pt x="38039" y="70001"/>
                  </a:lnTo>
                  <a:lnTo>
                    <a:pt x="16138" y="112870"/>
                  </a:lnTo>
                  <a:lnTo>
                    <a:pt x="0" y="156887"/>
                  </a:lnTo>
                  <a:lnTo>
                    <a:pt x="2706" y="164910"/>
                  </a:lnTo>
                  <a:lnTo>
                    <a:pt x="10604" y="168734"/>
                  </a:lnTo>
                  <a:lnTo>
                    <a:pt x="21964" y="169761"/>
                  </a:lnTo>
                  <a:lnTo>
                    <a:pt x="46773" y="162776"/>
                  </a:lnTo>
                  <a:lnTo>
                    <a:pt x="99940" y="140744"/>
                  </a:lnTo>
                  <a:lnTo>
                    <a:pt x="148061" y="133661"/>
                  </a:lnTo>
                  <a:lnTo>
                    <a:pt x="178990" y="140130"/>
                  </a:lnTo>
                  <a:lnTo>
                    <a:pt x="218034" y="160902"/>
                  </a:lnTo>
                  <a:lnTo>
                    <a:pt x="248900" y="190416"/>
                  </a:lnTo>
                  <a:lnTo>
                    <a:pt x="258525" y="202497"/>
                  </a:lnTo>
                  <a:lnTo>
                    <a:pt x="265156" y="232170"/>
                  </a:lnTo>
                  <a:lnTo>
                    <a:pt x="261501" y="262624"/>
                  </a:lnTo>
                  <a:lnTo>
                    <a:pt x="249720" y="286316"/>
                  </a:lnTo>
                  <a:lnTo>
                    <a:pt x="218678" y="316784"/>
                  </a:lnTo>
                  <a:lnTo>
                    <a:pt x="157821" y="344953"/>
                  </a:lnTo>
                  <a:lnTo>
                    <a:pt x="99527" y="3774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251390" y="2810796"/>
              <a:ext cx="1206587" cy="68557"/>
            </a:xfrm>
            <a:custGeom>
              <a:avLst/>
              <a:gdLst/>
              <a:ahLst/>
              <a:cxnLst/>
              <a:rect l="0" t="0" r="0" b="0"/>
              <a:pathLst>
                <a:path w="1206587" h="68557">
                  <a:moveTo>
                    <a:pt x="0" y="0"/>
                  </a:moveTo>
                  <a:lnTo>
                    <a:pt x="54732" y="0"/>
                  </a:lnTo>
                  <a:lnTo>
                    <a:pt x="95420" y="0"/>
                  </a:lnTo>
                  <a:lnTo>
                    <a:pt x="142958" y="0"/>
                  </a:lnTo>
                  <a:lnTo>
                    <a:pt x="191508" y="0"/>
                  </a:lnTo>
                  <a:lnTo>
                    <a:pt x="253101" y="0"/>
                  </a:lnTo>
                  <a:lnTo>
                    <a:pt x="309945" y="0"/>
                  </a:lnTo>
                  <a:lnTo>
                    <a:pt x="365383" y="0"/>
                  </a:lnTo>
                  <a:lnTo>
                    <a:pt x="421926" y="0"/>
                  </a:lnTo>
                  <a:lnTo>
                    <a:pt x="484723" y="0"/>
                  </a:lnTo>
                  <a:lnTo>
                    <a:pt x="544124" y="0"/>
                  </a:lnTo>
                  <a:lnTo>
                    <a:pt x="587152" y="0"/>
                  </a:lnTo>
                  <a:lnTo>
                    <a:pt x="631666" y="0"/>
                  </a:lnTo>
                  <a:lnTo>
                    <a:pt x="675319" y="0"/>
                  </a:lnTo>
                  <a:lnTo>
                    <a:pt x="735678" y="0"/>
                  </a:lnTo>
                  <a:lnTo>
                    <a:pt x="778930" y="0"/>
                  </a:lnTo>
                  <a:lnTo>
                    <a:pt x="823544" y="4063"/>
                  </a:lnTo>
                  <a:lnTo>
                    <a:pt x="867240" y="9423"/>
                  </a:lnTo>
                  <a:lnTo>
                    <a:pt x="926101" y="12441"/>
                  </a:lnTo>
                  <a:lnTo>
                    <a:pt x="980612" y="14858"/>
                  </a:lnTo>
                  <a:lnTo>
                    <a:pt x="1030957" y="24546"/>
                  </a:lnTo>
                  <a:lnTo>
                    <a:pt x="1076730" y="32746"/>
                  </a:lnTo>
                  <a:lnTo>
                    <a:pt x="1139334" y="45927"/>
                  </a:lnTo>
                  <a:lnTo>
                    <a:pt x="1169587" y="54944"/>
                  </a:lnTo>
                  <a:lnTo>
                    <a:pt x="1206586" y="68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457058" y="3098732"/>
              <a:ext cx="301648" cy="246802"/>
            </a:xfrm>
            <a:custGeom>
              <a:avLst/>
              <a:gdLst/>
              <a:ahLst/>
              <a:cxnLst/>
              <a:rect l="0" t="0" r="0" b="0"/>
              <a:pathLst>
                <a:path w="301648" h="246802">
                  <a:moveTo>
                    <a:pt x="0" y="0"/>
                  </a:moveTo>
                  <a:lnTo>
                    <a:pt x="57253" y="38168"/>
                  </a:lnTo>
                  <a:lnTo>
                    <a:pt x="103971" y="71739"/>
                  </a:lnTo>
                  <a:lnTo>
                    <a:pt x="156407" y="103354"/>
                  </a:lnTo>
                  <a:lnTo>
                    <a:pt x="216250" y="150756"/>
                  </a:lnTo>
                  <a:lnTo>
                    <a:pt x="276595" y="209831"/>
                  </a:lnTo>
                  <a:lnTo>
                    <a:pt x="301647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429636" y="3016464"/>
              <a:ext cx="191958" cy="452471"/>
            </a:xfrm>
            <a:custGeom>
              <a:avLst/>
              <a:gdLst/>
              <a:ahLst/>
              <a:cxnLst/>
              <a:rect l="0" t="0" r="0" b="0"/>
              <a:pathLst>
                <a:path w="191958" h="452471">
                  <a:moveTo>
                    <a:pt x="191957" y="0"/>
                  </a:moveTo>
                  <a:lnTo>
                    <a:pt x="172979" y="59660"/>
                  </a:lnTo>
                  <a:lnTo>
                    <a:pt x="147921" y="121644"/>
                  </a:lnTo>
                  <a:lnTo>
                    <a:pt x="125254" y="180946"/>
                  </a:lnTo>
                  <a:lnTo>
                    <a:pt x="95512" y="238123"/>
                  </a:lnTo>
                  <a:lnTo>
                    <a:pt x="74173" y="286887"/>
                  </a:lnTo>
                  <a:lnTo>
                    <a:pt x="50754" y="339253"/>
                  </a:lnTo>
                  <a:lnTo>
                    <a:pt x="31965" y="391840"/>
                  </a:lnTo>
                  <a:lnTo>
                    <a:pt x="0" y="4524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222799" y="2391561"/>
            <a:ext cx="2251642" cy="1200775"/>
            <a:chOff x="7222799" y="2391561"/>
            <a:chExt cx="2251642" cy="1200775"/>
          </a:xfrm>
        </p:grpSpPr>
        <p:sp>
          <p:nvSpPr>
            <p:cNvPr id="19" name="Freeform 18"/>
            <p:cNvSpPr/>
            <p:nvPr/>
          </p:nvSpPr>
          <p:spPr>
            <a:xfrm>
              <a:off x="7417030" y="2391561"/>
              <a:ext cx="412067" cy="407558"/>
            </a:xfrm>
            <a:custGeom>
              <a:avLst/>
              <a:gdLst/>
              <a:ahLst/>
              <a:cxnLst/>
              <a:rect l="0" t="0" r="0" b="0"/>
              <a:pathLst>
                <a:path w="412067" h="407558">
                  <a:moveTo>
                    <a:pt x="110420" y="7899"/>
                  </a:moveTo>
                  <a:lnTo>
                    <a:pt x="152682" y="0"/>
                  </a:lnTo>
                  <a:lnTo>
                    <a:pt x="179478" y="3373"/>
                  </a:lnTo>
                  <a:lnTo>
                    <a:pt x="206621" y="18075"/>
                  </a:lnTo>
                  <a:lnTo>
                    <a:pt x="220258" y="28394"/>
                  </a:lnTo>
                  <a:lnTo>
                    <a:pt x="254008" y="79312"/>
                  </a:lnTo>
                  <a:lnTo>
                    <a:pt x="269707" y="124952"/>
                  </a:lnTo>
                  <a:lnTo>
                    <a:pt x="277193" y="175706"/>
                  </a:lnTo>
                  <a:lnTo>
                    <a:pt x="270363" y="228733"/>
                  </a:lnTo>
                  <a:lnTo>
                    <a:pt x="253109" y="274644"/>
                  </a:lnTo>
                  <a:lnTo>
                    <a:pt x="217699" y="334752"/>
                  </a:lnTo>
                  <a:lnTo>
                    <a:pt x="191616" y="367976"/>
                  </a:lnTo>
                  <a:lnTo>
                    <a:pt x="164789" y="387821"/>
                  </a:lnTo>
                  <a:lnTo>
                    <a:pt x="116711" y="407557"/>
                  </a:lnTo>
                  <a:lnTo>
                    <a:pt x="85793" y="405920"/>
                  </a:lnTo>
                  <a:lnTo>
                    <a:pt x="71150" y="401218"/>
                  </a:lnTo>
                  <a:lnTo>
                    <a:pt x="46755" y="383805"/>
                  </a:lnTo>
                  <a:lnTo>
                    <a:pt x="6267" y="342665"/>
                  </a:lnTo>
                  <a:lnTo>
                    <a:pt x="1374" y="331625"/>
                  </a:lnTo>
                  <a:lnTo>
                    <a:pt x="0" y="307171"/>
                  </a:lnTo>
                  <a:lnTo>
                    <a:pt x="8531" y="285131"/>
                  </a:lnTo>
                  <a:lnTo>
                    <a:pt x="15071" y="274987"/>
                  </a:lnTo>
                  <a:lnTo>
                    <a:pt x="38589" y="259655"/>
                  </a:lnTo>
                  <a:lnTo>
                    <a:pt x="96061" y="237398"/>
                  </a:lnTo>
                  <a:lnTo>
                    <a:pt x="123843" y="235839"/>
                  </a:lnTo>
                  <a:lnTo>
                    <a:pt x="173304" y="243526"/>
                  </a:lnTo>
                  <a:lnTo>
                    <a:pt x="216065" y="251258"/>
                  </a:lnTo>
                  <a:lnTo>
                    <a:pt x="265539" y="259772"/>
                  </a:lnTo>
                  <a:lnTo>
                    <a:pt x="309872" y="272697"/>
                  </a:lnTo>
                  <a:lnTo>
                    <a:pt x="365028" y="297104"/>
                  </a:lnTo>
                  <a:lnTo>
                    <a:pt x="412066" y="3232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239515" y="2893078"/>
              <a:ext cx="754117" cy="13698"/>
            </a:xfrm>
            <a:custGeom>
              <a:avLst/>
              <a:gdLst/>
              <a:ahLst/>
              <a:cxnLst/>
              <a:rect l="0" t="0" r="0" b="0"/>
              <a:pathLst>
                <a:path w="754117" h="13698">
                  <a:moveTo>
                    <a:pt x="0" y="13697"/>
                  </a:moveTo>
                  <a:lnTo>
                    <a:pt x="45309" y="13697"/>
                  </a:lnTo>
                  <a:lnTo>
                    <a:pt x="107540" y="13697"/>
                  </a:lnTo>
                  <a:lnTo>
                    <a:pt x="162563" y="13697"/>
                  </a:lnTo>
                  <a:lnTo>
                    <a:pt x="214440" y="13697"/>
                  </a:lnTo>
                  <a:lnTo>
                    <a:pt x="261364" y="12173"/>
                  </a:lnTo>
                  <a:lnTo>
                    <a:pt x="322042" y="4274"/>
                  </a:lnTo>
                  <a:lnTo>
                    <a:pt x="380139" y="1256"/>
                  </a:lnTo>
                  <a:lnTo>
                    <a:pt x="443395" y="362"/>
                  </a:lnTo>
                  <a:lnTo>
                    <a:pt x="501409" y="97"/>
                  </a:lnTo>
                  <a:lnTo>
                    <a:pt x="560240" y="18"/>
                  </a:lnTo>
                  <a:lnTo>
                    <a:pt x="608533" y="0"/>
                  </a:lnTo>
                  <a:lnTo>
                    <a:pt x="665276" y="7269"/>
                  </a:lnTo>
                  <a:lnTo>
                    <a:pt x="718313" y="11792"/>
                  </a:lnTo>
                  <a:lnTo>
                    <a:pt x="754116" y="136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222799" y="3098731"/>
              <a:ext cx="366399" cy="446826"/>
            </a:xfrm>
            <a:custGeom>
              <a:avLst/>
              <a:gdLst/>
              <a:ahLst/>
              <a:cxnLst/>
              <a:rect l="0" t="0" r="0" b="0"/>
              <a:pathLst>
                <a:path w="366399" h="446826">
                  <a:moveTo>
                    <a:pt x="222383" y="1"/>
                  </a:moveTo>
                  <a:lnTo>
                    <a:pt x="251498" y="0"/>
                  </a:lnTo>
                  <a:lnTo>
                    <a:pt x="277980" y="12188"/>
                  </a:lnTo>
                  <a:lnTo>
                    <a:pt x="324943" y="49974"/>
                  </a:lnTo>
                  <a:lnTo>
                    <a:pt x="354166" y="92166"/>
                  </a:lnTo>
                  <a:lnTo>
                    <a:pt x="364744" y="133894"/>
                  </a:lnTo>
                  <a:lnTo>
                    <a:pt x="366398" y="181386"/>
                  </a:lnTo>
                  <a:lnTo>
                    <a:pt x="356977" y="227885"/>
                  </a:lnTo>
                  <a:lnTo>
                    <a:pt x="334543" y="282330"/>
                  </a:lnTo>
                  <a:lnTo>
                    <a:pt x="290663" y="344901"/>
                  </a:lnTo>
                  <a:lnTo>
                    <a:pt x="255310" y="384543"/>
                  </a:lnTo>
                  <a:lnTo>
                    <a:pt x="206241" y="421171"/>
                  </a:lnTo>
                  <a:lnTo>
                    <a:pt x="169505" y="438559"/>
                  </a:lnTo>
                  <a:lnTo>
                    <a:pt x="109044" y="446825"/>
                  </a:lnTo>
                  <a:lnTo>
                    <a:pt x="76032" y="443359"/>
                  </a:lnTo>
                  <a:lnTo>
                    <a:pt x="31751" y="425565"/>
                  </a:lnTo>
                  <a:lnTo>
                    <a:pt x="11718" y="401410"/>
                  </a:lnTo>
                  <a:lnTo>
                    <a:pt x="4243" y="386437"/>
                  </a:lnTo>
                  <a:lnTo>
                    <a:pt x="0" y="353551"/>
                  </a:lnTo>
                  <a:lnTo>
                    <a:pt x="4716" y="321668"/>
                  </a:lnTo>
                  <a:lnTo>
                    <a:pt x="24501" y="286589"/>
                  </a:lnTo>
                  <a:lnTo>
                    <a:pt x="52707" y="256898"/>
                  </a:lnTo>
                  <a:lnTo>
                    <a:pt x="81971" y="238086"/>
                  </a:lnTo>
                  <a:lnTo>
                    <a:pt x="139985" y="224922"/>
                  </a:lnTo>
                  <a:lnTo>
                    <a:pt x="198138" y="228301"/>
                  </a:lnTo>
                  <a:lnTo>
                    <a:pt x="231413" y="243150"/>
                  </a:lnTo>
                  <a:lnTo>
                    <a:pt x="259912" y="266507"/>
                  </a:lnTo>
                  <a:lnTo>
                    <a:pt x="282736" y="297201"/>
                  </a:lnTo>
                  <a:lnTo>
                    <a:pt x="294910" y="331156"/>
                  </a:lnTo>
                  <a:lnTo>
                    <a:pt x="301765" y="380470"/>
                  </a:lnTo>
                  <a:lnTo>
                    <a:pt x="304651" y="4250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602871" y="3180999"/>
              <a:ext cx="267360" cy="150335"/>
            </a:xfrm>
            <a:custGeom>
              <a:avLst/>
              <a:gdLst/>
              <a:ahLst/>
              <a:cxnLst/>
              <a:rect l="0" t="0" r="0" b="0"/>
              <a:pathLst>
                <a:path w="267360" h="150335">
                  <a:moveTo>
                    <a:pt x="89113" y="0"/>
                  </a:moveTo>
                  <a:lnTo>
                    <a:pt x="68744" y="23416"/>
                  </a:lnTo>
                  <a:lnTo>
                    <a:pt x="36457" y="83545"/>
                  </a:lnTo>
                  <a:lnTo>
                    <a:pt x="3432" y="116500"/>
                  </a:lnTo>
                  <a:lnTo>
                    <a:pt x="0" y="124894"/>
                  </a:lnTo>
                  <a:lnTo>
                    <a:pt x="2282" y="132014"/>
                  </a:lnTo>
                  <a:lnTo>
                    <a:pt x="8374" y="138283"/>
                  </a:lnTo>
                  <a:lnTo>
                    <a:pt x="35455" y="145250"/>
                  </a:lnTo>
                  <a:lnTo>
                    <a:pt x="89464" y="149171"/>
                  </a:lnTo>
                  <a:lnTo>
                    <a:pt x="144062" y="150334"/>
                  </a:lnTo>
                  <a:lnTo>
                    <a:pt x="198833" y="146615"/>
                  </a:lnTo>
                  <a:lnTo>
                    <a:pt x="241469" y="139928"/>
                  </a:lnTo>
                  <a:lnTo>
                    <a:pt x="267359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787963" y="3085020"/>
              <a:ext cx="95978" cy="507316"/>
            </a:xfrm>
            <a:custGeom>
              <a:avLst/>
              <a:gdLst/>
              <a:ahLst/>
              <a:cxnLst/>
              <a:rect l="0" t="0" r="0" b="0"/>
              <a:pathLst>
                <a:path w="95978" h="507316">
                  <a:moveTo>
                    <a:pt x="95977" y="0"/>
                  </a:moveTo>
                  <a:lnTo>
                    <a:pt x="83508" y="45309"/>
                  </a:lnTo>
                  <a:lnTo>
                    <a:pt x="63168" y="106018"/>
                  </a:lnTo>
                  <a:lnTo>
                    <a:pt x="51942" y="155286"/>
                  </a:lnTo>
                  <a:lnTo>
                    <a:pt x="45937" y="203589"/>
                  </a:lnTo>
                  <a:lnTo>
                    <a:pt x="38494" y="265483"/>
                  </a:lnTo>
                  <a:lnTo>
                    <a:pt x="30702" y="324956"/>
                  </a:lnTo>
                  <a:lnTo>
                    <a:pt x="24331" y="388281"/>
                  </a:lnTo>
                  <a:lnTo>
                    <a:pt x="12795" y="440053"/>
                  </a:lnTo>
                  <a:lnTo>
                    <a:pt x="3791" y="481799"/>
                  </a:lnTo>
                  <a:lnTo>
                    <a:pt x="0" y="5073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8144453" y="2964729"/>
              <a:ext cx="274226" cy="24314"/>
            </a:xfrm>
            <a:custGeom>
              <a:avLst/>
              <a:gdLst/>
              <a:ahLst/>
              <a:cxnLst/>
              <a:rect l="0" t="0" r="0" b="0"/>
              <a:pathLst>
                <a:path w="274226" h="24314">
                  <a:moveTo>
                    <a:pt x="0" y="24313"/>
                  </a:moveTo>
                  <a:lnTo>
                    <a:pt x="59661" y="13461"/>
                  </a:lnTo>
                  <a:lnTo>
                    <a:pt x="111118" y="7386"/>
                  </a:lnTo>
                  <a:lnTo>
                    <a:pt x="164958" y="0"/>
                  </a:lnTo>
                  <a:lnTo>
                    <a:pt x="219505" y="1874"/>
                  </a:lnTo>
                  <a:lnTo>
                    <a:pt x="274225" y="106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8226721" y="3098732"/>
              <a:ext cx="233092" cy="7279"/>
            </a:xfrm>
            <a:custGeom>
              <a:avLst/>
              <a:gdLst/>
              <a:ahLst/>
              <a:cxnLst/>
              <a:rect l="0" t="0" r="0" b="0"/>
              <a:pathLst>
                <a:path w="233092" h="7279">
                  <a:moveTo>
                    <a:pt x="0" y="0"/>
                  </a:moveTo>
                  <a:lnTo>
                    <a:pt x="21836" y="7278"/>
                  </a:lnTo>
                  <a:lnTo>
                    <a:pt x="82631" y="3017"/>
                  </a:lnTo>
                  <a:lnTo>
                    <a:pt x="144498" y="894"/>
                  </a:lnTo>
                  <a:lnTo>
                    <a:pt x="203455" y="264"/>
                  </a:lnTo>
                  <a:lnTo>
                    <a:pt x="23309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8830014" y="2495439"/>
              <a:ext cx="356492" cy="246802"/>
            </a:xfrm>
            <a:custGeom>
              <a:avLst/>
              <a:gdLst/>
              <a:ahLst/>
              <a:cxnLst/>
              <a:rect l="0" t="0" r="0" b="0"/>
              <a:pathLst>
                <a:path w="356492" h="246802">
                  <a:moveTo>
                    <a:pt x="0" y="0"/>
                  </a:moveTo>
                  <a:lnTo>
                    <a:pt x="33892" y="55597"/>
                  </a:lnTo>
                  <a:lnTo>
                    <a:pt x="90824" y="109838"/>
                  </a:lnTo>
                  <a:lnTo>
                    <a:pt x="151328" y="145718"/>
                  </a:lnTo>
                  <a:lnTo>
                    <a:pt x="202601" y="179272"/>
                  </a:lnTo>
                  <a:lnTo>
                    <a:pt x="254864" y="207664"/>
                  </a:lnTo>
                  <a:lnTo>
                    <a:pt x="314242" y="231679"/>
                  </a:lnTo>
                  <a:lnTo>
                    <a:pt x="356491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925992" y="2454305"/>
              <a:ext cx="150824" cy="356492"/>
            </a:xfrm>
            <a:custGeom>
              <a:avLst/>
              <a:gdLst/>
              <a:ahLst/>
              <a:cxnLst/>
              <a:rect l="0" t="0" r="0" b="0"/>
              <a:pathLst>
                <a:path w="150824" h="356492">
                  <a:moveTo>
                    <a:pt x="150823" y="0"/>
                  </a:moveTo>
                  <a:lnTo>
                    <a:pt x="136266" y="14557"/>
                  </a:lnTo>
                  <a:lnTo>
                    <a:pt x="112656" y="60005"/>
                  </a:lnTo>
                  <a:lnTo>
                    <a:pt x="93641" y="114435"/>
                  </a:lnTo>
                  <a:lnTo>
                    <a:pt x="78358" y="176435"/>
                  </a:lnTo>
                  <a:lnTo>
                    <a:pt x="64182" y="235770"/>
                  </a:lnTo>
                  <a:lnTo>
                    <a:pt x="43054" y="291946"/>
                  </a:lnTo>
                  <a:lnTo>
                    <a:pt x="7777" y="345885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542079" y="2865641"/>
              <a:ext cx="932362" cy="54846"/>
            </a:xfrm>
            <a:custGeom>
              <a:avLst/>
              <a:gdLst/>
              <a:ahLst/>
              <a:cxnLst/>
              <a:rect l="0" t="0" r="0" b="0"/>
              <a:pathLst>
                <a:path w="932362" h="54846">
                  <a:moveTo>
                    <a:pt x="0" y="0"/>
                  </a:moveTo>
                  <a:lnTo>
                    <a:pt x="48807" y="14915"/>
                  </a:lnTo>
                  <a:lnTo>
                    <a:pt x="108497" y="32231"/>
                  </a:lnTo>
                  <a:lnTo>
                    <a:pt x="152831" y="37177"/>
                  </a:lnTo>
                  <a:lnTo>
                    <a:pt x="209607" y="39375"/>
                  </a:lnTo>
                  <a:lnTo>
                    <a:pt x="241810" y="39961"/>
                  </a:lnTo>
                  <a:lnTo>
                    <a:pt x="303998" y="39089"/>
                  </a:lnTo>
                  <a:lnTo>
                    <a:pt x="351950" y="33623"/>
                  </a:lnTo>
                  <a:lnTo>
                    <a:pt x="397637" y="30178"/>
                  </a:lnTo>
                  <a:lnTo>
                    <a:pt x="441811" y="28647"/>
                  </a:lnTo>
                  <a:lnTo>
                    <a:pt x="502464" y="26262"/>
                  </a:lnTo>
                  <a:lnTo>
                    <a:pt x="545784" y="20305"/>
                  </a:lnTo>
                  <a:lnTo>
                    <a:pt x="605719" y="15665"/>
                  </a:lnTo>
                  <a:lnTo>
                    <a:pt x="662073" y="14290"/>
                  </a:lnTo>
                  <a:lnTo>
                    <a:pt x="711176" y="18031"/>
                  </a:lnTo>
                  <a:lnTo>
                    <a:pt x="765501" y="23249"/>
                  </a:lnTo>
                  <a:lnTo>
                    <a:pt x="815036" y="25567"/>
                  </a:lnTo>
                  <a:lnTo>
                    <a:pt x="878470" y="34152"/>
                  </a:lnTo>
                  <a:lnTo>
                    <a:pt x="932361" y="54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8671206" y="3112443"/>
              <a:ext cx="323343" cy="174616"/>
            </a:xfrm>
            <a:custGeom>
              <a:avLst/>
              <a:gdLst/>
              <a:ahLst/>
              <a:cxnLst/>
              <a:rect l="0" t="0" r="0" b="0"/>
              <a:pathLst>
                <a:path w="323343" h="174616">
                  <a:moveTo>
                    <a:pt x="172519" y="0"/>
                  </a:moveTo>
                  <a:lnTo>
                    <a:pt x="115266" y="45447"/>
                  </a:lnTo>
                  <a:lnTo>
                    <a:pt x="63877" y="106253"/>
                  </a:lnTo>
                  <a:lnTo>
                    <a:pt x="18743" y="159793"/>
                  </a:lnTo>
                  <a:lnTo>
                    <a:pt x="579" y="174615"/>
                  </a:lnTo>
                  <a:lnTo>
                    <a:pt x="0" y="174301"/>
                  </a:lnTo>
                  <a:lnTo>
                    <a:pt x="2661" y="171046"/>
                  </a:lnTo>
                  <a:lnTo>
                    <a:pt x="62881" y="150477"/>
                  </a:lnTo>
                  <a:lnTo>
                    <a:pt x="112104" y="141072"/>
                  </a:lnTo>
                  <a:lnTo>
                    <a:pt x="170868" y="138285"/>
                  </a:lnTo>
                  <a:lnTo>
                    <a:pt x="226875" y="137459"/>
                  </a:lnTo>
                  <a:lnTo>
                    <a:pt x="278000" y="137215"/>
                  </a:lnTo>
                  <a:lnTo>
                    <a:pt x="323342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830014" y="3043887"/>
              <a:ext cx="137113" cy="466182"/>
            </a:xfrm>
            <a:custGeom>
              <a:avLst/>
              <a:gdLst/>
              <a:ahLst/>
              <a:cxnLst/>
              <a:rect l="0" t="0" r="0" b="0"/>
              <a:pathLst>
                <a:path w="137113" h="466182">
                  <a:moveTo>
                    <a:pt x="137112" y="0"/>
                  </a:moveTo>
                  <a:lnTo>
                    <a:pt x="122197" y="59659"/>
                  </a:lnTo>
                  <a:lnTo>
                    <a:pt x="109333" y="111116"/>
                  </a:lnTo>
                  <a:lnTo>
                    <a:pt x="95873" y="169019"/>
                  </a:lnTo>
                  <a:lnTo>
                    <a:pt x="86791" y="212232"/>
                  </a:lnTo>
                  <a:lnTo>
                    <a:pt x="77676" y="256828"/>
                  </a:lnTo>
                  <a:lnTo>
                    <a:pt x="68547" y="302040"/>
                  </a:lnTo>
                  <a:lnTo>
                    <a:pt x="57888" y="346002"/>
                  </a:lnTo>
                  <a:lnTo>
                    <a:pt x="34757" y="403488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9021970" y="3345533"/>
              <a:ext cx="13713" cy="13712"/>
            </a:xfrm>
            <a:custGeom>
              <a:avLst/>
              <a:gdLst/>
              <a:ahLst/>
              <a:cxnLst/>
              <a:rect l="0" t="0" r="0" b="0"/>
              <a:pathLst>
                <a:path w="13713" h="13712">
                  <a:moveTo>
                    <a:pt x="13712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9117949" y="3053667"/>
              <a:ext cx="278183" cy="360423"/>
            </a:xfrm>
            <a:custGeom>
              <a:avLst/>
              <a:gdLst/>
              <a:ahLst/>
              <a:cxnLst/>
              <a:rect l="0" t="0" r="0" b="0"/>
              <a:pathLst>
                <a:path w="278183" h="360423">
                  <a:moveTo>
                    <a:pt x="219380" y="17642"/>
                  </a:moveTo>
                  <a:lnTo>
                    <a:pt x="197543" y="3084"/>
                  </a:lnTo>
                  <a:lnTo>
                    <a:pt x="174634" y="0"/>
                  </a:lnTo>
                  <a:lnTo>
                    <a:pt x="149218" y="5231"/>
                  </a:lnTo>
                  <a:lnTo>
                    <a:pt x="110737" y="25306"/>
                  </a:lnTo>
                  <a:lnTo>
                    <a:pt x="89335" y="41869"/>
                  </a:lnTo>
                  <a:lnTo>
                    <a:pt x="67434" y="75603"/>
                  </a:lnTo>
                  <a:lnTo>
                    <a:pt x="64502" y="101294"/>
                  </a:lnTo>
                  <a:lnTo>
                    <a:pt x="65853" y="114544"/>
                  </a:lnTo>
                  <a:lnTo>
                    <a:pt x="71325" y="120330"/>
                  </a:lnTo>
                  <a:lnTo>
                    <a:pt x="79542" y="121140"/>
                  </a:lnTo>
                  <a:lnTo>
                    <a:pt x="140082" y="106711"/>
                  </a:lnTo>
                  <a:lnTo>
                    <a:pt x="172456" y="109534"/>
                  </a:lnTo>
                  <a:lnTo>
                    <a:pt x="217664" y="126967"/>
                  </a:lnTo>
                  <a:lnTo>
                    <a:pt x="252726" y="158709"/>
                  </a:lnTo>
                  <a:lnTo>
                    <a:pt x="275133" y="197060"/>
                  </a:lnTo>
                  <a:lnTo>
                    <a:pt x="278182" y="227894"/>
                  </a:lnTo>
                  <a:lnTo>
                    <a:pt x="272937" y="260387"/>
                  </a:lnTo>
                  <a:lnTo>
                    <a:pt x="252853" y="302852"/>
                  </a:lnTo>
                  <a:lnTo>
                    <a:pt x="236288" y="325187"/>
                  </a:lnTo>
                  <a:lnTo>
                    <a:pt x="210644" y="341207"/>
                  </a:lnTo>
                  <a:lnTo>
                    <a:pt x="177410" y="351882"/>
                  </a:lnTo>
                  <a:lnTo>
                    <a:pt x="117397" y="357892"/>
                  </a:lnTo>
                  <a:lnTo>
                    <a:pt x="61868" y="359672"/>
                  </a:lnTo>
                  <a:lnTo>
                    <a:pt x="0" y="360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335493" y="2426883"/>
            <a:ext cx="1878436" cy="1329987"/>
            <a:chOff x="7335493" y="2426883"/>
            <a:chExt cx="1878436" cy="1329987"/>
          </a:xfrm>
        </p:grpSpPr>
        <p:sp>
          <p:nvSpPr>
            <p:cNvPr id="34" name="Freeform 33"/>
            <p:cNvSpPr/>
            <p:nvPr/>
          </p:nvSpPr>
          <p:spPr>
            <a:xfrm>
              <a:off x="7458894" y="2440594"/>
              <a:ext cx="1755035" cy="1042052"/>
            </a:xfrm>
            <a:custGeom>
              <a:avLst/>
              <a:gdLst/>
              <a:ahLst/>
              <a:cxnLst/>
              <a:rect l="0" t="0" r="0" b="0"/>
              <a:pathLst>
                <a:path w="1755035" h="1042052">
                  <a:moveTo>
                    <a:pt x="0" y="0"/>
                  </a:moveTo>
                  <a:lnTo>
                    <a:pt x="7278" y="21836"/>
                  </a:lnTo>
                  <a:lnTo>
                    <a:pt x="23040" y="40682"/>
                  </a:lnTo>
                  <a:lnTo>
                    <a:pt x="85945" y="91876"/>
                  </a:lnTo>
                  <a:lnTo>
                    <a:pt x="132615" y="112537"/>
                  </a:lnTo>
                  <a:lnTo>
                    <a:pt x="186561" y="133893"/>
                  </a:lnTo>
                  <a:lnTo>
                    <a:pt x="235554" y="153932"/>
                  </a:lnTo>
                  <a:lnTo>
                    <a:pt x="292727" y="175104"/>
                  </a:lnTo>
                  <a:lnTo>
                    <a:pt x="353848" y="195089"/>
                  </a:lnTo>
                  <a:lnTo>
                    <a:pt x="414615" y="220307"/>
                  </a:lnTo>
                  <a:lnTo>
                    <a:pt x="458497" y="238073"/>
                  </a:lnTo>
                  <a:lnTo>
                    <a:pt x="503391" y="256126"/>
                  </a:lnTo>
                  <a:lnTo>
                    <a:pt x="548736" y="274305"/>
                  </a:lnTo>
                  <a:lnTo>
                    <a:pt x="594280" y="294065"/>
                  </a:lnTo>
                  <a:lnTo>
                    <a:pt x="639912" y="318082"/>
                  </a:lnTo>
                  <a:lnTo>
                    <a:pt x="685585" y="343991"/>
                  </a:lnTo>
                  <a:lnTo>
                    <a:pt x="732798" y="370740"/>
                  </a:lnTo>
                  <a:lnTo>
                    <a:pt x="784252" y="397864"/>
                  </a:lnTo>
                  <a:lnTo>
                    <a:pt x="829464" y="425153"/>
                  </a:lnTo>
                  <a:lnTo>
                    <a:pt x="871394" y="452517"/>
                  </a:lnTo>
                  <a:lnTo>
                    <a:pt x="915421" y="479913"/>
                  </a:lnTo>
                  <a:lnTo>
                    <a:pt x="960380" y="511386"/>
                  </a:lnTo>
                  <a:lnTo>
                    <a:pt x="1005753" y="544164"/>
                  </a:lnTo>
                  <a:lnTo>
                    <a:pt x="1051309" y="573966"/>
                  </a:lnTo>
                  <a:lnTo>
                    <a:pt x="1096947" y="602446"/>
                  </a:lnTo>
                  <a:lnTo>
                    <a:pt x="1142623" y="631862"/>
                  </a:lnTo>
                  <a:lnTo>
                    <a:pt x="1188314" y="665249"/>
                  </a:lnTo>
                  <a:lnTo>
                    <a:pt x="1234012" y="696338"/>
                  </a:lnTo>
                  <a:lnTo>
                    <a:pt x="1278190" y="725390"/>
                  </a:lnTo>
                  <a:lnTo>
                    <a:pt x="1338845" y="767441"/>
                  </a:lnTo>
                  <a:lnTo>
                    <a:pt x="1382167" y="795078"/>
                  </a:lnTo>
                  <a:lnTo>
                    <a:pt x="1442102" y="836332"/>
                  </a:lnTo>
                  <a:lnTo>
                    <a:pt x="1498455" y="870223"/>
                  </a:lnTo>
                  <a:lnTo>
                    <a:pt x="1546469" y="906840"/>
                  </a:lnTo>
                  <a:lnTo>
                    <a:pt x="1596920" y="939357"/>
                  </a:lnTo>
                  <a:lnTo>
                    <a:pt x="1657615" y="977642"/>
                  </a:lnTo>
                  <a:lnTo>
                    <a:pt x="1713615" y="1014545"/>
                  </a:lnTo>
                  <a:lnTo>
                    <a:pt x="1755034" y="104205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335493" y="2426883"/>
              <a:ext cx="1823591" cy="1329987"/>
            </a:xfrm>
            <a:custGeom>
              <a:avLst/>
              <a:gdLst/>
              <a:ahLst/>
              <a:cxnLst/>
              <a:rect l="0" t="0" r="0" b="0"/>
              <a:pathLst>
                <a:path w="1823591" h="1329987">
                  <a:moveTo>
                    <a:pt x="1823590" y="0"/>
                  </a:moveTo>
                  <a:lnTo>
                    <a:pt x="1778281" y="23416"/>
                  </a:lnTo>
                  <a:lnTo>
                    <a:pt x="1722143" y="56196"/>
                  </a:lnTo>
                  <a:lnTo>
                    <a:pt x="1660683" y="95342"/>
                  </a:lnTo>
                  <a:lnTo>
                    <a:pt x="1604532" y="132416"/>
                  </a:lnTo>
                  <a:lnTo>
                    <a:pt x="1555893" y="167205"/>
                  </a:lnTo>
                  <a:lnTo>
                    <a:pt x="1494287" y="208960"/>
                  </a:lnTo>
                  <a:lnTo>
                    <a:pt x="1442822" y="238805"/>
                  </a:lnTo>
                  <a:lnTo>
                    <a:pt x="1388980" y="274394"/>
                  </a:lnTo>
                  <a:lnTo>
                    <a:pt x="1334432" y="306436"/>
                  </a:lnTo>
                  <a:lnTo>
                    <a:pt x="1279675" y="344199"/>
                  </a:lnTo>
                  <a:lnTo>
                    <a:pt x="1223333" y="384334"/>
                  </a:lnTo>
                  <a:lnTo>
                    <a:pt x="1160596" y="426695"/>
                  </a:lnTo>
                  <a:lnTo>
                    <a:pt x="1101212" y="475640"/>
                  </a:lnTo>
                  <a:lnTo>
                    <a:pt x="1058188" y="505425"/>
                  </a:lnTo>
                  <a:lnTo>
                    <a:pt x="998420" y="547888"/>
                  </a:lnTo>
                  <a:lnTo>
                    <a:pt x="956643" y="579684"/>
                  </a:lnTo>
                  <a:lnTo>
                    <a:pt x="912684" y="612605"/>
                  </a:lnTo>
                  <a:lnTo>
                    <a:pt x="867755" y="642471"/>
                  </a:lnTo>
                  <a:lnTo>
                    <a:pt x="822396" y="670980"/>
                  </a:lnTo>
                  <a:lnTo>
                    <a:pt x="778368" y="700408"/>
                  </a:lnTo>
                  <a:lnTo>
                    <a:pt x="717798" y="749713"/>
                  </a:lnTo>
                  <a:lnTo>
                    <a:pt x="674497" y="779581"/>
                  </a:lnTo>
                  <a:lnTo>
                    <a:pt x="629861" y="808091"/>
                  </a:lnTo>
                  <a:lnTo>
                    <a:pt x="586155" y="837520"/>
                  </a:lnTo>
                  <a:lnTo>
                    <a:pt x="527289" y="886825"/>
                  </a:lnTo>
                  <a:lnTo>
                    <a:pt x="471253" y="931057"/>
                  </a:lnTo>
                  <a:lnTo>
                    <a:pt x="416055" y="973108"/>
                  </a:lnTo>
                  <a:lnTo>
                    <a:pt x="361105" y="1014514"/>
                  </a:lnTo>
                  <a:lnTo>
                    <a:pt x="307753" y="1055728"/>
                  </a:lnTo>
                  <a:lnTo>
                    <a:pt x="248008" y="1106537"/>
                  </a:lnTo>
                  <a:lnTo>
                    <a:pt x="192195" y="1153645"/>
                  </a:lnTo>
                  <a:lnTo>
                    <a:pt x="134284" y="1205632"/>
                  </a:lnTo>
                  <a:lnTo>
                    <a:pt x="79130" y="1253688"/>
                  </a:lnTo>
                  <a:lnTo>
                    <a:pt x="16602" y="1316517"/>
                  </a:lnTo>
                  <a:lnTo>
                    <a:pt x="0" y="13299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664026" y="3619757"/>
            <a:ext cx="2560861" cy="1425966"/>
            <a:chOff x="3664026" y="3619757"/>
            <a:chExt cx="2560861" cy="1425966"/>
          </a:xfrm>
        </p:grpSpPr>
        <p:sp>
          <p:nvSpPr>
            <p:cNvPr id="37" name="Freeform 36"/>
            <p:cNvSpPr/>
            <p:nvPr/>
          </p:nvSpPr>
          <p:spPr>
            <a:xfrm>
              <a:off x="4044812" y="3790724"/>
              <a:ext cx="383907" cy="409731"/>
            </a:xfrm>
            <a:custGeom>
              <a:avLst/>
              <a:gdLst/>
              <a:ahLst/>
              <a:cxnLst/>
              <a:rect l="0" t="0" r="0" b="0"/>
              <a:pathLst>
                <a:path w="383907" h="409731">
                  <a:moveTo>
                    <a:pt x="137104" y="7279"/>
                  </a:moveTo>
                  <a:lnTo>
                    <a:pt x="158941" y="0"/>
                  </a:lnTo>
                  <a:lnTo>
                    <a:pt x="201635" y="2752"/>
                  </a:lnTo>
                  <a:lnTo>
                    <a:pt x="252880" y="27774"/>
                  </a:lnTo>
                  <a:lnTo>
                    <a:pt x="292101" y="56855"/>
                  </a:lnTo>
                  <a:lnTo>
                    <a:pt x="315740" y="92048"/>
                  </a:lnTo>
                  <a:lnTo>
                    <a:pt x="332393" y="131421"/>
                  </a:lnTo>
                  <a:lnTo>
                    <a:pt x="332418" y="186590"/>
                  </a:lnTo>
                  <a:lnTo>
                    <a:pt x="322428" y="229163"/>
                  </a:lnTo>
                  <a:lnTo>
                    <a:pt x="295611" y="291894"/>
                  </a:lnTo>
                  <a:lnTo>
                    <a:pt x="254657" y="345013"/>
                  </a:lnTo>
                  <a:lnTo>
                    <a:pt x="207990" y="381572"/>
                  </a:lnTo>
                  <a:lnTo>
                    <a:pt x="161155" y="402053"/>
                  </a:lnTo>
                  <a:lnTo>
                    <a:pt x="126465" y="409730"/>
                  </a:lnTo>
                  <a:lnTo>
                    <a:pt x="74198" y="405487"/>
                  </a:lnTo>
                  <a:lnTo>
                    <a:pt x="43637" y="398561"/>
                  </a:lnTo>
                  <a:lnTo>
                    <a:pt x="18882" y="382280"/>
                  </a:lnTo>
                  <a:lnTo>
                    <a:pt x="8015" y="371539"/>
                  </a:lnTo>
                  <a:lnTo>
                    <a:pt x="2294" y="359809"/>
                  </a:lnTo>
                  <a:lnTo>
                    <a:pt x="0" y="334587"/>
                  </a:lnTo>
                  <a:lnTo>
                    <a:pt x="12183" y="308143"/>
                  </a:lnTo>
                  <a:lnTo>
                    <a:pt x="21831" y="294692"/>
                  </a:lnTo>
                  <a:lnTo>
                    <a:pt x="71803" y="261205"/>
                  </a:lnTo>
                  <a:lnTo>
                    <a:pt x="120295" y="239264"/>
                  </a:lnTo>
                  <a:lnTo>
                    <a:pt x="178166" y="230393"/>
                  </a:lnTo>
                  <a:lnTo>
                    <a:pt x="228999" y="235043"/>
                  </a:lnTo>
                  <a:lnTo>
                    <a:pt x="280285" y="253349"/>
                  </a:lnTo>
                  <a:lnTo>
                    <a:pt x="326797" y="285349"/>
                  </a:lnTo>
                  <a:lnTo>
                    <a:pt x="369465" y="341960"/>
                  </a:lnTo>
                  <a:lnTo>
                    <a:pt x="383906" y="3637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715736" y="4305368"/>
              <a:ext cx="891229" cy="68506"/>
            </a:xfrm>
            <a:custGeom>
              <a:avLst/>
              <a:gdLst/>
              <a:ahLst/>
              <a:cxnLst/>
              <a:rect l="0" t="0" r="0" b="0"/>
              <a:pathLst>
                <a:path w="891229" h="68506">
                  <a:moveTo>
                    <a:pt x="0" y="68505"/>
                  </a:moveTo>
                  <a:lnTo>
                    <a:pt x="46832" y="57559"/>
                  </a:lnTo>
                  <a:lnTo>
                    <a:pt x="90893" y="49421"/>
                  </a:lnTo>
                  <a:lnTo>
                    <a:pt x="152533" y="36275"/>
                  </a:lnTo>
                  <a:lnTo>
                    <a:pt x="209390" y="30010"/>
                  </a:lnTo>
                  <a:lnTo>
                    <a:pt x="272111" y="20875"/>
                  </a:lnTo>
                  <a:lnTo>
                    <a:pt x="331659" y="15798"/>
                  </a:lnTo>
                  <a:lnTo>
                    <a:pt x="373385" y="14611"/>
                  </a:lnTo>
                  <a:lnTo>
                    <a:pt x="417321" y="12560"/>
                  </a:lnTo>
                  <a:lnTo>
                    <a:pt x="462239" y="6570"/>
                  </a:lnTo>
                  <a:lnTo>
                    <a:pt x="507593" y="2892"/>
                  </a:lnTo>
                  <a:lnTo>
                    <a:pt x="551619" y="1257"/>
                  </a:lnTo>
                  <a:lnTo>
                    <a:pt x="610665" y="337"/>
                  </a:lnTo>
                  <a:lnTo>
                    <a:pt x="668277" y="64"/>
                  </a:lnTo>
                  <a:lnTo>
                    <a:pt x="710887" y="0"/>
                  </a:lnTo>
                  <a:lnTo>
                    <a:pt x="759278" y="4034"/>
                  </a:lnTo>
                  <a:lnTo>
                    <a:pt x="808208" y="9382"/>
                  </a:lnTo>
                  <a:lnTo>
                    <a:pt x="863921" y="12393"/>
                  </a:lnTo>
                  <a:lnTo>
                    <a:pt x="891228" y="136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664026" y="4538407"/>
              <a:ext cx="325935" cy="314853"/>
            </a:xfrm>
            <a:custGeom>
              <a:avLst/>
              <a:gdLst/>
              <a:ahLst/>
              <a:cxnLst/>
              <a:rect l="0" t="0" r="0" b="0"/>
              <a:pathLst>
                <a:path w="325935" h="314853">
                  <a:moveTo>
                    <a:pt x="188822" y="0"/>
                  </a:moveTo>
                  <a:lnTo>
                    <a:pt x="158992" y="48808"/>
                  </a:lnTo>
                  <a:lnTo>
                    <a:pt x="131639" y="108498"/>
                  </a:lnTo>
                  <a:lnTo>
                    <a:pt x="99096" y="167346"/>
                  </a:lnTo>
                  <a:lnTo>
                    <a:pt x="63211" y="225968"/>
                  </a:lnTo>
                  <a:lnTo>
                    <a:pt x="25156" y="281086"/>
                  </a:lnTo>
                  <a:lnTo>
                    <a:pt x="3853" y="312314"/>
                  </a:lnTo>
                  <a:lnTo>
                    <a:pt x="0" y="314852"/>
                  </a:lnTo>
                  <a:lnTo>
                    <a:pt x="3844" y="297359"/>
                  </a:lnTo>
                  <a:lnTo>
                    <a:pt x="30418" y="251964"/>
                  </a:lnTo>
                  <a:lnTo>
                    <a:pt x="54434" y="229799"/>
                  </a:lnTo>
                  <a:lnTo>
                    <a:pt x="97713" y="208756"/>
                  </a:lnTo>
                  <a:lnTo>
                    <a:pt x="159653" y="187997"/>
                  </a:lnTo>
                  <a:lnTo>
                    <a:pt x="188045" y="186643"/>
                  </a:lnTo>
                  <a:lnTo>
                    <a:pt x="233788" y="198508"/>
                  </a:lnTo>
                  <a:lnTo>
                    <a:pt x="250792" y="205465"/>
                  </a:lnTo>
                  <a:lnTo>
                    <a:pt x="273748" y="225383"/>
                  </a:lnTo>
                  <a:lnTo>
                    <a:pt x="318042" y="283197"/>
                  </a:lnTo>
                  <a:lnTo>
                    <a:pt x="325934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866559" y="4524696"/>
              <a:ext cx="150824" cy="521027"/>
            </a:xfrm>
            <a:custGeom>
              <a:avLst/>
              <a:gdLst/>
              <a:ahLst/>
              <a:cxnLst/>
              <a:rect l="0" t="0" r="0" b="0"/>
              <a:pathLst>
                <a:path w="150824" h="521027">
                  <a:moveTo>
                    <a:pt x="150823" y="0"/>
                  </a:moveTo>
                  <a:lnTo>
                    <a:pt x="135908" y="52871"/>
                  </a:lnTo>
                  <a:lnTo>
                    <a:pt x="123044" y="105042"/>
                  </a:lnTo>
                  <a:lnTo>
                    <a:pt x="105048" y="163617"/>
                  </a:lnTo>
                  <a:lnTo>
                    <a:pt x="91387" y="212675"/>
                  </a:lnTo>
                  <a:lnTo>
                    <a:pt x="73122" y="274423"/>
                  </a:lnTo>
                  <a:lnTo>
                    <a:pt x="59414" y="324389"/>
                  </a:lnTo>
                  <a:lnTo>
                    <a:pt x="41133" y="387052"/>
                  </a:lnTo>
                  <a:lnTo>
                    <a:pt x="22852" y="450381"/>
                  </a:lnTo>
                  <a:lnTo>
                    <a:pt x="4062" y="508563"/>
                  </a:lnTo>
                  <a:lnTo>
                    <a:pt x="0" y="5210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072227" y="484005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176803" y="4487375"/>
              <a:ext cx="269787" cy="442137"/>
            </a:xfrm>
            <a:custGeom>
              <a:avLst/>
              <a:gdLst/>
              <a:ahLst/>
              <a:cxnLst/>
              <a:rect l="0" t="0" r="0" b="0"/>
              <a:pathLst>
                <a:path w="269787" h="442137">
                  <a:moveTo>
                    <a:pt x="238204" y="23610"/>
                  </a:moveTo>
                  <a:lnTo>
                    <a:pt x="216368" y="9052"/>
                  </a:lnTo>
                  <a:lnTo>
                    <a:pt x="166394" y="0"/>
                  </a:lnTo>
                  <a:lnTo>
                    <a:pt x="117902" y="4596"/>
                  </a:lnTo>
                  <a:lnTo>
                    <a:pt x="74587" y="22885"/>
                  </a:lnTo>
                  <a:lnTo>
                    <a:pt x="40087" y="54880"/>
                  </a:lnTo>
                  <a:lnTo>
                    <a:pt x="12078" y="106638"/>
                  </a:lnTo>
                  <a:lnTo>
                    <a:pt x="1607" y="133638"/>
                  </a:lnTo>
                  <a:lnTo>
                    <a:pt x="0" y="160873"/>
                  </a:lnTo>
                  <a:lnTo>
                    <a:pt x="1704" y="174533"/>
                  </a:lnTo>
                  <a:lnTo>
                    <a:pt x="7411" y="182117"/>
                  </a:lnTo>
                  <a:lnTo>
                    <a:pt x="15786" y="185650"/>
                  </a:lnTo>
                  <a:lnTo>
                    <a:pt x="25940" y="186482"/>
                  </a:lnTo>
                  <a:lnTo>
                    <a:pt x="49409" y="179280"/>
                  </a:lnTo>
                  <a:lnTo>
                    <a:pt x="78122" y="168970"/>
                  </a:lnTo>
                  <a:lnTo>
                    <a:pt x="135589" y="164689"/>
                  </a:lnTo>
                  <a:lnTo>
                    <a:pt x="188841" y="173916"/>
                  </a:lnTo>
                  <a:lnTo>
                    <a:pt x="225271" y="195270"/>
                  </a:lnTo>
                  <a:lnTo>
                    <a:pt x="245659" y="212132"/>
                  </a:lnTo>
                  <a:lnTo>
                    <a:pt x="266989" y="246034"/>
                  </a:lnTo>
                  <a:lnTo>
                    <a:pt x="269786" y="275828"/>
                  </a:lnTo>
                  <a:lnTo>
                    <a:pt x="259169" y="337329"/>
                  </a:lnTo>
                  <a:lnTo>
                    <a:pt x="239507" y="372337"/>
                  </a:lnTo>
                  <a:lnTo>
                    <a:pt x="214384" y="402007"/>
                  </a:lnTo>
                  <a:lnTo>
                    <a:pt x="180364" y="422817"/>
                  </a:lnTo>
                  <a:lnTo>
                    <a:pt x="118500" y="434074"/>
                  </a:lnTo>
                  <a:lnTo>
                    <a:pt x="74765" y="442136"/>
                  </a:lnTo>
                  <a:lnTo>
                    <a:pt x="35907" y="436230"/>
                  </a:lnTo>
                  <a:lnTo>
                    <a:pt x="5113" y="4212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826343" y="4277895"/>
              <a:ext cx="219380" cy="41135"/>
            </a:xfrm>
            <a:custGeom>
              <a:avLst/>
              <a:gdLst/>
              <a:ahLst/>
              <a:cxnLst/>
              <a:rect l="0" t="0" r="0" b="0"/>
              <a:pathLst>
                <a:path w="219380" h="41135">
                  <a:moveTo>
                    <a:pt x="0" y="41134"/>
                  </a:moveTo>
                  <a:lnTo>
                    <a:pt x="48807" y="26219"/>
                  </a:lnTo>
                  <a:lnTo>
                    <a:pt x="98252" y="13354"/>
                  </a:lnTo>
                  <a:lnTo>
                    <a:pt x="151497" y="3957"/>
                  </a:lnTo>
                  <a:lnTo>
                    <a:pt x="193680" y="1172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853765" y="4579541"/>
              <a:ext cx="233092" cy="41135"/>
            </a:xfrm>
            <a:custGeom>
              <a:avLst/>
              <a:gdLst/>
              <a:ahLst/>
              <a:cxnLst/>
              <a:rect l="0" t="0" r="0" b="0"/>
              <a:pathLst>
                <a:path w="233092" h="41135">
                  <a:moveTo>
                    <a:pt x="0" y="41134"/>
                  </a:moveTo>
                  <a:lnTo>
                    <a:pt x="48808" y="26219"/>
                  </a:lnTo>
                  <a:lnTo>
                    <a:pt x="98253" y="13355"/>
                  </a:lnTo>
                  <a:lnTo>
                    <a:pt x="151497" y="3958"/>
                  </a:lnTo>
                  <a:lnTo>
                    <a:pt x="197743" y="1173"/>
                  </a:lnTo>
                  <a:lnTo>
                    <a:pt x="23309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441192" y="3702024"/>
              <a:ext cx="290091" cy="332248"/>
            </a:xfrm>
            <a:custGeom>
              <a:avLst/>
              <a:gdLst/>
              <a:ahLst/>
              <a:cxnLst/>
              <a:rect l="0" t="0" r="0" b="0"/>
              <a:pathLst>
                <a:path w="290091" h="332248">
                  <a:moveTo>
                    <a:pt x="98133" y="0"/>
                  </a:moveTo>
                  <a:lnTo>
                    <a:pt x="153730" y="18978"/>
                  </a:lnTo>
                  <a:lnTo>
                    <a:pt x="179211" y="35857"/>
                  </a:lnTo>
                  <a:lnTo>
                    <a:pt x="209163" y="71055"/>
                  </a:lnTo>
                  <a:lnTo>
                    <a:pt x="222637" y="97089"/>
                  </a:lnTo>
                  <a:lnTo>
                    <a:pt x="225580" y="127957"/>
                  </a:lnTo>
                  <a:lnTo>
                    <a:pt x="220285" y="160466"/>
                  </a:lnTo>
                  <a:lnTo>
                    <a:pt x="200174" y="202940"/>
                  </a:lnTo>
                  <a:lnTo>
                    <a:pt x="146614" y="265966"/>
                  </a:lnTo>
                  <a:lnTo>
                    <a:pt x="108436" y="300215"/>
                  </a:lnTo>
                  <a:lnTo>
                    <a:pt x="45775" y="326981"/>
                  </a:lnTo>
                  <a:lnTo>
                    <a:pt x="31235" y="332247"/>
                  </a:lnTo>
                  <a:lnTo>
                    <a:pt x="20018" y="331188"/>
                  </a:lnTo>
                  <a:lnTo>
                    <a:pt x="11017" y="325912"/>
                  </a:lnTo>
                  <a:lnTo>
                    <a:pt x="3492" y="317823"/>
                  </a:lnTo>
                  <a:lnTo>
                    <a:pt x="0" y="307861"/>
                  </a:lnTo>
                  <a:lnTo>
                    <a:pt x="181" y="284604"/>
                  </a:lnTo>
                  <a:lnTo>
                    <a:pt x="9403" y="263095"/>
                  </a:lnTo>
                  <a:lnTo>
                    <a:pt x="25181" y="243379"/>
                  </a:lnTo>
                  <a:lnTo>
                    <a:pt x="47428" y="224460"/>
                  </a:lnTo>
                  <a:lnTo>
                    <a:pt x="100207" y="203958"/>
                  </a:lnTo>
                  <a:lnTo>
                    <a:pt x="142220" y="201353"/>
                  </a:lnTo>
                  <a:lnTo>
                    <a:pt x="183236" y="206797"/>
                  </a:lnTo>
                  <a:lnTo>
                    <a:pt x="230499" y="226993"/>
                  </a:lnTo>
                  <a:lnTo>
                    <a:pt x="253957" y="243584"/>
                  </a:lnTo>
                  <a:lnTo>
                    <a:pt x="270476" y="265177"/>
                  </a:lnTo>
                  <a:lnTo>
                    <a:pt x="290090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801562" y="3770580"/>
              <a:ext cx="258790" cy="117004"/>
            </a:xfrm>
            <a:custGeom>
              <a:avLst/>
              <a:gdLst/>
              <a:ahLst/>
              <a:cxnLst/>
              <a:rect l="0" t="0" r="0" b="0"/>
              <a:pathLst>
                <a:path w="258790" h="117004">
                  <a:moveTo>
                    <a:pt x="53121" y="0"/>
                  </a:moveTo>
                  <a:lnTo>
                    <a:pt x="31285" y="7279"/>
                  </a:lnTo>
                  <a:lnTo>
                    <a:pt x="12439" y="23040"/>
                  </a:lnTo>
                  <a:lnTo>
                    <a:pt x="3148" y="33642"/>
                  </a:lnTo>
                  <a:lnTo>
                    <a:pt x="0" y="43757"/>
                  </a:lnTo>
                  <a:lnTo>
                    <a:pt x="949" y="53547"/>
                  </a:lnTo>
                  <a:lnTo>
                    <a:pt x="4629" y="63120"/>
                  </a:lnTo>
                  <a:lnTo>
                    <a:pt x="20904" y="77820"/>
                  </a:lnTo>
                  <a:lnTo>
                    <a:pt x="75872" y="99671"/>
                  </a:lnTo>
                  <a:lnTo>
                    <a:pt x="127572" y="106722"/>
                  </a:lnTo>
                  <a:lnTo>
                    <a:pt x="188689" y="117003"/>
                  </a:lnTo>
                  <a:lnTo>
                    <a:pt x="236648" y="111586"/>
                  </a:lnTo>
                  <a:lnTo>
                    <a:pt x="258789" y="109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5964373" y="3619757"/>
              <a:ext cx="95979" cy="425048"/>
            </a:xfrm>
            <a:custGeom>
              <a:avLst/>
              <a:gdLst/>
              <a:ahLst/>
              <a:cxnLst/>
              <a:rect l="0" t="0" r="0" b="0"/>
              <a:pathLst>
                <a:path w="95979" h="425048">
                  <a:moveTo>
                    <a:pt x="95978" y="0"/>
                  </a:moveTo>
                  <a:lnTo>
                    <a:pt x="81420" y="14558"/>
                  </a:lnTo>
                  <a:lnTo>
                    <a:pt x="60150" y="68667"/>
                  </a:lnTo>
                  <a:lnTo>
                    <a:pt x="45921" y="121741"/>
                  </a:lnTo>
                  <a:lnTo>
                    <a:pt x="33580" y="183509"/>
                  </a:lnTo>
                  <a:lnTo>
                    <a:pt x="27723" y="241083"/>
                  </a:lnTo>
                  <a:lnTo>
                    <a:pt x="18540" y="296736"/>
                  </a:lnTo>
                  <a:lnTo>
                    <a:pt x="13618" y="350296"/>
                  </a:lnTo>
                  <a:lnTo>
                    <a:pt x="3141" y="401987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402213" y="4182035"/>
              <a:ext cx="822674" cy="54727"/>
            </a:xfrm>
            <a:custGeom>
              <a:avLst/>
              <a:gdLst/>
              <a:ahLst/>
              <a:cxnLst/>
              <a:rect l="0" t="0" r="0" b="0"/>
              <a:pathLst>
                <a:path w="822674" h="54727">
                  <a:moveTo>
                    <a:pt x="0" y="54726"/>
                  </a:moveTo>
                  <a:lnTo>
                    <a:pt x="55598" y="35749"/>
                  </a:lnTo>
                  <a:lnTo>
                    <a:pt x="69058" y="28363"/>
                  </a:lnTo>
                  <a:lnTo>
                    <a:pt x="112452" y="20157"/>
                  </a:lnTo>
                  <a:lnTo>
                    <a:pt x="167286" y="16510"/>
                  </a:lnTo>
                  <a:lnTo>
                    <a:pt x="227204" y="14889"/>
                  </a:lnTo>
                  <a:lnTo>
                    <a:pt x="281257" y="10106"/>
                  </a:lnTo>
                  <a:lnTo>
                    <a:pt x="329148" y="4426"/>
                  </a:lnTo>
                  <a:lnTo>
                    <a:pt x="391893" y="1228"/>
                  </a:lnTo>
                  <a:lnTo>
                    <a:pt x="435704" y="480"/>
                  </a:lnTo>
                  <a:lnTo>
                    <a:pt x="480566" y="147"/>
                  </a:lnTo>
                  <a:lnTo>
                    <a:pt x="524373" y="0"/>
                  </a:lnTo>
                  <a:lnTo>
                    <a:pt x="583295" y="1440"/>
                  </a:lnTo>
                  <a:lnTo>
                    <a:pt x="639348" y="9315"/>
                  </a:lnTo>
                  <a:lnTo>
                    <a:pt x="696074" y="13848"/>
                  </a:lnTo>
                  <a:lnTo>
                    <a:pt x="757401" y="24164"/>
                  </a:lnTo>
                  <a:lnTo>
                    <a:pt x="808425" y="37235"/>
                  </a:lnTo>
                  <a:lnTo>
                    <a:pt x="822673" y="410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553037" y="4332740"/>
              <a:ext cx="287936" cy="315358"/>
            </a:xfrm>
            <a:custGeom>
              <a:avLst/>
              <a:gdLst/>
              <a:ahLst/>
              <a:cxnLst/>
              <a:rect l="0" t="0" r="0" b="0"/>
              <a:pathLst>
                <a:path w="287936" h="315358">
                  <a:moveTo>
                    <a:pt x="0" y="0"/>
                  </a:moveTo>
                  <a:lnTo>
                    <a:pt x="23416" y="31315"/>
                  </a:lnTo>
                  <a:lnTo>
                    <a:pt x="83545" y="77607"/>
                  </a:lnTo>
                  <a:lnTo>
                    <a:pt x="146929" y="134241"/>
                  </a:lnTo>
                  <a:lnTo>
                    <a:pt x="205326" y="191705"/>
                  </a:lnTo>
                  <a:lnTo>
                    <a:pt x="232989" y="227430"/>
                  </a:lnTo>
                  <a:lnTo>
                    <a:pt x="275734" y="288431"/>
                  </a:lnTo>
                  <a:lnTo>
                    <a:pt x="287935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511903" y="4360162"/>
              <a:ext cx="246803" cy="452471"/>
            </a:xfrm>
            <a:custGeom>
              <a:avLst/>
              <a:gdLst/>
              <a:ahLst/>
              <a:cxnLst/>
              <a:rect l="0" t="0" r="0" b="0"/>
              <a:pathLst>
                <a:path w="246803" h="452471">
                  <a:moveTo>
                    <a:pt x="246802" y="0"/>
                  </a:moveTo>
                  <a:lnTo>
                    <a:pt x="210182" y="55597"/>
                  </a:lnTo>
                  <a:lnTo>
                    <a:pt x="180999" y="117117"/>
                  </a:lnTo>
                  <a:lnTo>
                    <a:pt x="145894" y="178528"/>
                  </a:lnTo>
                  <a:lnTo>
                    <a:pt x="117200" y="231481"/>
                  </a:lnTo>
                  <a:lnTo>
                    <a:pt x="81954" y="293214"/>
                  </a:lnTo>
                  <a:lnTo>
                    <a:pt x="51536" y="349253"/>
                  </a:lnTo>
                  <a:lnTo>
                    <a:pt x="18023" y="409906"/>
                  </a:lnTo>
                  <a:lnTo>
                    <a:pt x="0" y="4524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912963" y="2454305"/>
            <a:ext cx="336593" cy="287936"/>
            <a:chOff x="2912963" y="2454305"/>
            <a:chExt cx="336593" cy="287936"/>
          </a:xfrm>
        </p:grpSpPr>
        <p:sp>
          <p:nvSpPr>
            <p:cNvPr id="52" name="Freeform 51"/>
            <p:cNvSpPr/>
            <p:nvPr/>
          </p:nvSpPr>
          <p:spPr>
            <a:xfrm>
              <a:off x="2912963" y="2454305"/>
              <a:ext cx="21235" cy="287936"/>
            </a:xfrm>
            <a:custGeom>
              <a:avLst/>
              <a:gdLst/>
              <a:ahLst/>
              <a:cxnLst/>
              <a:rect l="0" t="0" r="0" b="0"/>
              <a:pathLst>
                <a:path w="21235" h="287936">
                  <a:moveTo>
                    <a:pt x="21234" y="0"/>
                  </a:moveTo>
                  <a:lnTo>
                    <a:pt x="11811" y="45309"/>
                  </a:lnTo>
                  <a:lnTo>
                    <a:pt x="7270" y="102971"/>
                  </a:lnTo>
                  <a:lnTo>
                    <a:pt x="0" y="157804"/>
                  </a:lnTo>
                  <a:lnTo>
                    <a:pt x="4617" y="205197"/>
                  </a:lnTo>
                  <a:lnTo>
                    <a:pt x="6949" y="262846"/>
                  </a:lnTo>
                  <a:lnTo>
                    <a:pt x="7523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030176" y="2457863"/>
              <a:ext cx="219380" cy="243245"/>
            </a:xfrm>
            <a:custGeom>
              <a:avLst/>
              <a:gdLst/>
              <a:ahLst/>
              <a:cxnLst/>
              <a:rect l="0" t="0" r="0" b="0"/>
              <a:pathLst>
                <a:path w="219380" h="243245">
                  <a:moveTo>
                    <a:pt x="0" y="106132"/>
                  </a:moveTo>
                  <a:lnTo>
                    <a:pt x="18977" y="161729"/>
                  </a:lnTo>
                  <a:lnTo>
                    <a:pt x="44035" y="223249"/>
                  </a:lnTo>
                  <a:lnTo>
                    <a:pt x="46115" y="229914"/>
                  </a:lnTo>
                  <a:lnTo>
                    <a:pt x="45978" y="229787"/>
                  </a:lnTo>
                  <a:lnTo>
                    <a:pt x="43286" y="215934"/>
                  </a:lnTo>
                  <a:lnTo>
                    <a:pt x="41559" y="153325"/>
                  </a:lnTo>
                  <a:lnTo>
                    <a:pt x="45322" y="98278"/>
                  </a:lnTo>
                  <a:lnTo>
                    <a:pt x="60148" y="53022"/>
                  </a:lnTo>
                  <a:lnTo>
                    <a:pt x="92455" y="4064"/>
                  </a:lnTo>
                  <a:lnTo>
                    <a:pt x="102770" y="0"/>
                  </a:lnTo>
                  <a:lnTo>
                    <a:pt x="114217" y="337"/>
                  </a:lnTo>
                  <a:lnTo>
                    <a:pt x="126419" y="3609"/>
                  </a:lnTo>
                  <a:lnTo>
                    <a:pt x="148102" y="19433"/>
                  </a:lnTo>
                  <a:lnTo>
                    <a:pt x="166371" y="43223"/>
                  </a:lnTo>
                  <a:lnTo>
                    <a:pt x="185222" y="92401"/>
                  </a:lnTo>
                  <a:lnTo>
                    <a:pt x="200456" y="153015"/>
                  </a:lnTo>
                  <a:lnTo>
                    <a:pt x="213095" y="205676"/>
                  </a:lnTo>
                  <a:lnTo>
                    <a:pt x="219379" y="2432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769663" y="3002753"/>
            <a:ext cx="397625" cy="342781"/>
            <a:chOff x="2769663" y="3002753"/>
            <a:chExt cx="397625" cy="342781"/>
          </a:xfrm>
        </p:grpSpPr>
        <p:sp>
          <p:nvSpPr>
            <p:cNvPr id="55" name="Freeform 54"/>
            <p:cNvSpPr/>
            <p:nvPr/>
          </p:nvSpPr>
          <p:spPr>
            <a:xfrm>
              <a:off x="2769663" y="3041046"/>
              <a:ext cx="260514" cy="303882"/>
            </a:xfrm>
            <a:custGeom>
              <a:avLst/>
              <a:gdLst/>
              <a:ahLst/>
              <a:cxnLst/>
              <a:rect l="0" t="0" r="0" b="0"/>
              <a:pathLst>
                <a:path w="260514" h="303882">
                  <a:moveTo>
                    <a:pt x="0" y="2841"/>
                  </a:moveTo>
                  <a:lnTo>
                    <a:pt x="0" y="59096"/>
                  </a:lnTo>
                  <a:lnTo>
                    <a:pt x="0" y="105540"/>
                  </a:lnTo>
                  <a:lnTo>
                    <a:pt x="4062" y="152589"/>
                  </a:lnTo>
                  <a:lnTo>
                    <a:pt x="9423" y="198890"/>
                  </a:lnTo>
                  <a:lnTo>
                    <a:pt x="11805" y="244860"/>
                  </a:lnTo>
                  <a:lnTo>
                    <a:pt x="21234" y="303881"/>
                  </a:lnTo>
                  <a:lnTo>
                    <a:pt x="7724" y="252685"/>
                  </a:lnTo>
                  <a:lnTo>
                    <a:pt x="2288" y="194853"/>
                  </a:lnTo>
                  <a:lnTo>
                    <a:pt x="678" y="136753"/>
                  </a:lnTo>
                  <a:lnTo>
                    <a:pt x="7480" y="80944"/>
                  </a:lnTo>
                  <a:lnTo>
                    <a:pt x="26422" y="33092"/>
                  </a:lnTo>
                  <a:lnTo>
                    <a:pt x="37420" y="27578"/>
                  </a:lnTo>
                  <a:lnTo>
                    <a:pt x="50845" y="28473"/>
                  </a:lnTo>
                  <a:lnTo>
                    <a:pt x="65890" y="33640"/>
                  </a:lnTo>
                  <a:lnTo>
                    <a:pt x="90731" y="55632"/>
                  </a:lnTo>
                  <a:lnTo>
                    <a:pt x="121846" y="102273"/>
                  </a:lnTo>
                  <a:lnTo>
                    <a:pt x="146300" y="154687"/>
                  </a:lnTo>
                  <a:lnTo>
                    <a:pt x="159131" y="208812"/>
                  </a:lnTo>
                  <a:lnTo>
                    <a:pt x="160609" y="234542"/>
                  </a:lnTo>
                  <a:lnTo>
                    <a:pt x="158871" y="235005"/>
                  </a:lnTo>
                  <a:lnTo>
                    <a:pt x="145134" y="202909"/>
                  </a:lnTo>
                  <a:lnTo>
                    <a:pt x="138696" y="141611"/>
                  </a:lnTo>
                  <a:lnTo>
                    <a:pt x="137581" y="88816"/>
                  </a:lnTo>
                  <a:lnTo>
                    <a:pt x="140298" y="36101"/>
                  </a:lnTo>
                  <a:lnTo>
                    <a:pt x="151731" y="5435"/>
                  </a:lnTo>
                  <a:lnTo>
                    <a:pt x="160569" y="0"/>
                  </a:lnTo>
                  <a:lnTo>
                    <a:pt x="171032" y="947"/>
                  </a:lnTo>
                  <a:lnTo>
                    <a:pt x="182577" y="6149"/>
                  </a:lnTo>
                  <a:lnTo>
                    <a:pt x="203531" y="28178"/>
                  </a:lnTo>
                  <a:lnTo>
                    <a:pt x="221476" y="59806"/>
                  </a:lnTo>
                  <a:lnTo>
                    <a:pt x="240144" y="118914"/>
                  </a:lnTo>
                  <a:lnTo>
                    <a:pt x="253800" y="175699"/>
                  </a:lnTo>
                  <a:lnTo>
                    <a:pt x="259186" y="237293"/>
                  </a:lnTo>
                  <a:lnTo>
                    <a:pt x="260513" y="2633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139865" y="3112443"/>
              <a:ext cx="27423" cy="233091"/>
            </a:xfrm>
            <a:custGeom>
              <a:avLst/>
              <a:gdLst/>
              <a:ahLst/>
              <a:cxnLst/>
              <a:rect l="0" t="0" r="0" b="0"/>
              <a:pathLst>
                <a:path w="27423" h="233091">
                  <a:moveTo>
                    <a:pt x="0" y="0"/>
                  </a:moveTo>
                  <a:lnTo>
                    <a:pt x="1524" y="45309"/>
                  </a:lnTo>
                  <a:lnTo>
                    <a:pt x="10947" y="102971"/>
                  </a:lnTo>
                  <a:lnTo>
                    <a:pt x="21864" y="159327"/>
                  </a:lnTo>
                  <a:lnTo>
                    <a:pt x="26324" y="216714"/>
                  </a:lnTo>
                  <a:lnTo>
                    <a:pt x="27422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043887" y="300275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238597" y="2385749"/>
            <a:ext cx="397625" cy="397626"/>
            <a:chOff x="6238597" y="2385749"/>
            <a:chExt cx="397625" cy="397626"/>
          </a:xfrm>
        </p:grpSpPr>
        <p:sp>
          <p:nvSpPr>
            <p:cNvPr id="59" name="Freeform 58"/>
            <p:cNvSpPr/>
            <p:nvPr/>
          </p:nvSpPr>
          <p:spPr>
            <a:xfrm>
              <a:off x="6266019" y="2468016"/>
              <a:ext cx="27423" cy="274225"/>
            </a:xfrm>
            <a:custGeom>
              <a:avLst/>
              <a:gdLst/>
              <a:ahLst/>
              <a:cxnLst/>
              <a:rect l="0" t="0" r="0" b="0"/>
              <a:pathLst>
                <a:path w="27423" h="274225">
                  <a:moveTo>
                    <a:pt x="0" y="0"/>
                  </a:moveTo>
                  <a:lnTo>
                    <a:pt x="1523" y="45309"/>
                  </a:lnTo>
                  <a:lnTo>
                    <a:pt x="9423" y="104495"/>
                  </a:lnTo>
                  <a:lnTo>
                    <a:pt x="11806" y="148007"/>
                  </a:lnTo>
                  <a:lnTo>
                    <a:pt x="20426" y="208050"/>
                  </a:lnTo>
                  <a:lnTo>
                    <a:pt x="24313" y="237704"/>
                  </a:lnTo>
                  <a:lnTo>
                    <a:pt x="27422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238597" y="238574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403131" y="2522737"/>
              <a:ext cx="233091" cy="260638"/>
            </a:xfrm>
            <a:custGeom>
              <a:avLst/>
              <a:gdLst/>
              <a:ahLst/>
              <a:cxnLst/>
              <a:rect l="0" t="0" r="0" b="0"/>
              <a:pathLst>
                <a:path w="233091" h="260638">
                  <a:moveTo>
                    <a:pt x="0" y="54969"/>
                  </a:moveTo>
                  <a:lnTo>
                    <a:pt x="10946" y="106654"/>
                  </a:lnTo>
                  <a:lnTo>
                    <a:pt x="20340" y="139347"/>
                  </a:lnTo>
                  <a:lnTo>
                    <a:pt x="14885" y="85791"/>
                  </a:lnTo>
                  <a:lnTo>
                    <a:pt x="21338" y="42265"/>
                  </a:lnTo>
                  <a:lnTo>
                    <a:pt x="40177" y="7701"/>
                  </a:lnTo>
                  <a:lnTo>
                    <a:pt x="49637" y="2129"/>
                  </a:lnTo>
                  <a:lnTo>
                    <a:pt x="72335" y="0"/>
                  </a:lnTo>
                  <a:lnTo>
                    <a:pt x="83263" y="4611"/>
                  </a:lnTo>
                  <a:lnTo>
                    <a:pt x="132071" y="50087"/>
                  </a:lnTo>
                  <a:lnTo>
                    <a:pt x="159824" y="99565"/>
                  </a:lnTo>
                  <a:lnTo>
                    <a:pt x="187345" y="155189"/>
                  </a:lnTo>
                  <a:lnTo>
                    <a:pt x="212995" y="216109"/>
                  </a:lnTo>
                  <a:lnTo>
                    <a:pt x="233090" y="2606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075231" y="2989042"/>
            <a:ext cx="451302" cy="370203"/>
            <a:chOff x="6075231" y="2989042"/>
            <a:chExt cx="451302" cy="370203"/>
          </a:xfrm>
        </p:grpSpPr>
        <p:sp>
          <p:nvSpPr>
            <p:cNvPr id="63" name="Freeform 62"/>
            <p:cNvSpPr/>
            <p:nvPr/>
          </p:nvSpPr>
          <p:spPr>
            <a:xfrm>
              <a:off x="6075231" y="3130882"/>
              <a:ext cx="327901" cy="226449"/>
            </a:xfrm>
            <a:custGeom>
              <a:avLst/>
              <a:gdLst/>
              <a:ahLst/>
              <a:cxnLst/>
              <a:rect l="0" t="0" r="0" b="0"/>
              <a:pathLst>
                <a:path w="327901" h="226449">
                  <a:moveTo>
                    <a:pt x="12542" y="22694"/>
                  </a:moveTo>
                  <a:lnTo>
                    <a:pt x="3119" y="58580"/>
                  </a:lnTo>
                  <a:lnTo>
                    <a:pt x="1625" y="114748"/>
                  </a:lnTo>
                  <a:lnTo>
                    <a:pt x="8630" y="178110"/>
                  </a:lnTo>
                  <a:lnTo>
                    <a:pt x="9860" y="225491"/>
                  </a:lnTo>
                  <a:lnTo>
                    <a:pt x="7707" y="226448"/>
                  </a:lnTo>
                  <a:lnTo>
                    <a:pt x="4749" y="222516"/>
                  </a:lnTo>
                  <a:lnTo>
                    <a:pt x="0" y="162996"/>
                  </a:lnTo>
                  <a:lnTo>
                    <a:pt x="701" y="110646"/>
                  </a:lnTo>
                  <a:lnTo>
                    <a:pt x="11404" y="67036"/>
                  </a:lnTo>
                  <a:lnTo>
                    <a:pt x="25240" y="44433"/>
                  </a:lnTo>
                  <a:lnTo>
                    <a:pt x="37766" y="38710"/>
                  </a:lnTo>
                  <a:lnTo>
                    <a:pt x="71995" y="36414"/>
                  </a:lnTo>
                  <a:lnTo>
                    <a:pt x="87218" y="42505"/>
                  </a:lnTo>
                  <a:lnTo>
                    <a:pt x="123199" y="78669"/>
                  </a:lnTo>
                  <a:lnTo>
                    <a:pt x="158592" y="132607"/>
                  </a:lnTo>
                  <a:lnTo>
                    <a:pt x="164753" y="146244"/>
                  </a:lnTo>
                  <a:lnTo>
                    <a:pt x="168861" y="149241"/>
                  </a:lnTo>
                  <a:lnTo>
                    <a:pt x="171600" y="145146"/>
                  </a:lnTo>
                  <a:lnTo>
                    <a:pt x="175995" y="94787"/>
                  </a:lnTo>
                  <a:lnTo>
                    <a:pt x="184035" y="43886"/>
                  </a:lnTo>
                  <a:lnTo>
                    <a:pt x="203344" y="4767"/>
                  </a:lnTo>
                  <a:lnTo>
                    <a:pt x="212870" y="79"/>
                  </a:lnTo>
                  <a:lnTo>
                    <a:pt x="223791" y="0"/>
                  </a:lnTo>
                  <a:lnTo>
                    <a:pt x="235642" y="2994"/>
                  </a:lnTo>
                  <a:lnTo>
                    <a:pt x="256935" y="18509"/>
                  </a:lnTo>
                  <a:lnTo>
                    <a:pt x="275031" y="42163"/>
                  </a:lnTo>
                  <a:lnTo>
                    <a:pt x="293785" y="89740"/>
                  </a:lnTo>
                  <a:lnTo>
                    <a:pt x="308989" y="140908"/>
                  </a:lnTo>
                  <a:lnTo>
                    <a:pt x="327900" y="2009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485398" y="3098732"/>
              <a:ext cx="41135" cy="260513"/>
            </a:xfrm>
            <a:custGeom>
              <a:avLst/>
              <a:gdLst/>
              <a:ahLst/>
              <a:cxnLst/>
              <a:rect l="0" t="0" r="0" b="0"/>
              <a:pathLst>
                <a:path w="41135" h="260513">
                  <a:moveTo>
                    <a:pt x="0" y="0"/>
                  </a:moveTo>
                  <a:lnTo>
                    <a:pt x="10947" y="54732"/>
                  </a:lnTo>
                  <a:lnTo>
                    <a:pt x="23387" y="115411"/>
                  </a:lnTo>
                  <a:lnTo>
                    <a:pt x="35199" y="172662"/>
                  </a:lnTo>
                  <a:lnTo>
                    <a:pt x="39962" y="234413"/>
                  </a:lnTo>
                  <a:lnTo>
                    <a:pt x="41134" y="260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389420" y="298904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194710" y="4003671"/>
            <a:ext cx="411337" cy="383915"/>
            <a:chOff x="3194710" y="4003671"/>
            <a:chExt cx="411337" cy="383915"/>
          </a:xfrm>
        </p:grpSpPr>
        <p:sp>
          <p:nvSpPr>
            <p:cNvPr id="67" name="Freeform 66"/>
            <p:cNvSpPr/>
            <p:nvPr/>
          </p:nvSpPr>
          <p:spPr>
            <a:xfrm>
              <a:off x="3266125" y="4099649"/>
              <a:ext cx="24564" cy="287937"/>
            </a:xfrm>
            <a:custGeom>
              <a:avLst/>
              <a:gdLst/>
              <a:ahLst/>
              <a:cxnLst/>
              <a:rect l="0" t="0" r="0" b="0"/>
              <a:pathLst>
                <a:path w="24564" h="287937">
                  <a:moveTo>
                    <a:pt x="10852" y="0"/>
                  </a:moveTo>
                  <a:lnTo>
                    <a:pt x="0" y="48807"/>
                  </a:lnTo>
                  <a:lnTo>
                    <a:pt x="2051" y="102315"/>
                  </a:lnTo>
                  <a:lnTo>
                    <a:pt x="6940" y="144499"/>
                  </a:lnTo>
                  <a:lnTo>
                    <a:pt x="9113" y="188638"/>
                  </a:lnTo>
                  <a:lnTo>
                    <a:pt x="17616" y="241756"/>
                  </a:lnTo>
                  <a:lnTo>
                    <a:pt x="24563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194710" y="4003671"/>
              <a:ext cx="27423" cy="13712"/>
            </a:xfrm>
            <a:custGeom>
              <a:avLst/>
              <a:gdLst/>
              <a:ahLst/>
              <a:cxnLst/>
              <a:rect l="0" t="0" r="0" b="0"/>
              <a:pathLst>
                <a:path w="27423" h="13712">
                  <a:moveTo>
                    <a:pt x="27422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372955" y="4127563"/>
              <a:ext cx="233092" cy="191467"/>
            </a:xfrm>
            <a:custGeom>
              <a:avLst/>
              <a:gdLst/>
              <a:ahLst/>
              <a:cxnLst/>
              <a:rect l="0" t="0" r="0" b="0"/>
              <a:pathLst>
                <a:path w="233092" h="191467">
                  <a:moveTo>
                    <a:pt x="0" y="68065"/>
                  </a:moveTo>
                  <a:lnTo>
                    <a:pt x="14916" y="116872"/>
                  </a:lnTo>
                  <a:lnTo>
                    <a:pt x="31843" y="166316"/>
                  </a:lnTo>
                  <a:lnTo>
                    <a:pt x="39510" y="183841"/>
                  </a:lnTo>
                  <a:lnTo>
                    <a:pt x="44622" y="189429"/>
                  </a:lnTo>
                  <a:lnTo>
                    <a:pt x="48030" y="187061"/>
                  </a:lnTo>
                  <a:lnTo>
                    <a:pt x="50302" y="179388"/>
                  </a:lnTo>
                  <a:lnTo>
                    <a:pt x="43395" y="117256"/>
                  </a:lnTo>
                  <a:lnTo>
                    <a:pt x="45867" y="66390"/>
                  </a:lnTo>
                  <a:lnTo>
                    <a:pt x="53902" y="33804"/>
                  </a:lnTo>
                  <a:lnTo>
                    <a:pt x="67629" y="9165"/>
                  </a:lnTo>
                  <a:lnTo>
                    <a:pt x="77079" y="2899"/>
                  </a:lnTo>
                  <a:lnTo>
                    <a:pt x="99767" y="0"/>
                  </a:lnTo>
                  <a:lnTo>
                    <a:pt x="121022" y="7852"/>
                  </a:lnTo>
                  <a:lnTo>
                    <a:pt x="140625" y="23022"/>
                  </a:lnTo>
                  <a:lnTo>
                    <a:pt x="187247" y="83066"/>
                  </a:lnTo>
                  <a:lnTo>
                    <a:pt x="212976" y="144775"/>
                  </a:lnTo>
                  <a:lnTo>
                    <a:pt x="233091" y="1914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252308" y="3674602"/>
            <a:ext cx="493604" cy="398007"/>
            <a:chOff x="6252308" y="3674602"/>
            <a:chExt cx="493604" cy="398007"/>
          </a:xfrm>
        </p:grpSpPr>
        <p:sp>
          <p:nvSpPr>
            <p:cNvPr id="71" name="Freeform 70"/>
            <p:cNvSpPr/>
            <p:nvPr/>
          </p:nvSpPr>
          <p:spPr>
            <a:xfrm>
              <a:off x="6252308" y="3882282"/>
              <a:ext cx="329070" cy="190327"/>
            </a:xfrm>
            <a:custGeom>
              <a:avLst/>
              <a:gdLst/>
              <a:ahLst/>
              <a:cxnLst/>
              <a:rect l="0" t="0" r="0" b="0"/>
              <a:pathLst>
                <a:path w="329070" h="190327">
                  <a:moveTo>
                    <a:pt x="0" y="66544"/>
                  </a:moveTo>
                  <a:lnTo>
                    <a:pt x="4062" y="122141"/>
                  </a:lnTo>
                  <a:lnTo>
                    <a:pt x="11805" y="183661"/>
                  </a:lnTo>
                  <a:lnTo>
                    <a:pt x="10917" y="190326"/>
                  </a:lnTo>
                  <a:lnTo>
                    <a:pt x="8802" y="190199"/>
                  </a:lnTo>
                  <a:lnTo>
                    <a:pt x="5868" y="185544"/>
                  </a:lnTo>
                  <a:lnTo>
                    <a:pt x="1739" y="149877"/>
                  </a:lnTo>
                  <a:lnTo>
                    <a:pt x="11290" y="94177"/>
                  </a:lnTo>
                  <a:lnTo>
                    <a:pt x="25012" y="54419"/>
                  </a:lnTo>
                  <a:lnTo>
                    <a:pt x="39554" y="32717"/>
                  </a:lnTo>
                  <a:lnTo>
                    <a:pt x="50745" y="27235"/>
                  </a:lnTo>
                  <a:lnTo>
                    <a:pt x="79429" y="25206"/>
                  </a:lnTo>
                  <a:lnTo>
                    <a:pt x="104365" y="33444"/>
                  </a:lnTo>
                  <a:lnTo>
                    <a:pt x="125605" y="48786"/>
                  </a:lnTo>
                  <a:lnTo>
                    <a:pt x="173363" y="108950"/>
                  </a:lnTo>
                  <a:lnTo>
                    <a:pt x="178037" y="111573"/>
                  </a:lnTo>
                  <a:lnTo>
                    <a:pt x="179631" y="107228"/>
                  </a:lnTo>
                  <a:lnTo>
                    <a:pt x="182719" y="71996"/>
                  </a:lnTo>
                  <a:lnTo>
                    <a:pt x="197411" y="12776"/>
                  </a:lnTo>
                  <a:lnTo>
                    <a:pt x="206257" y="4800"/>
                  </a:lnTo>
                  <a:lnTo>
                    <a:pt x="218248" y="1006"/>
                  </a:lnTo>
                  <a:lnTo>
                    <a:pt x="232336" y="0"/>
                  </a:lnTo>
                  <a:lnTo>
                    <a:pt x="256115" y="7008"/>
                  </a:lnTo>
                  <a:lnTo>
                    <a:pt x="266722" y="13142"/>
                  </a:lnTo>
                  <a:lnTo>
                    <a:pt x="282570" y="32145"/>
                  </a:lnTo>
                  <a:lnTo>
                    <a:pt x="310081" y="94853"/>
                  </a:lnTo>
                  <a:lnTo>
                    <a:pt x="324867" y="140861"/>
                  </a:lnTo>
                  <a:lnTo>
                    <a:pt x="329069" y="1625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691066" y="3880270"/>
              <a:ext cx="54846" cy="178246"/>
            </a:xfrm>
            <a:custGeom>
              <a:avLst/>
              <a:gdLst/>
              <a:ahLst/>
              <a:cxnLst/>
              <a:rect l="0" t="0" r="0" b="0"/>
              <a:pathLst>
                <a:path w="54846" h="178246">
                  <a:moveTo>
                    <a:pt x="0" y="0"/>
                  </a:moveTo>
                  <a:lnTo>
                    <a:pt x="14915" y="48807"/>
                  </a:lnTo>
                  <a:lnTo>
                    <a:pt x="32231" y="108497"/>
                  </a:lnTo>
                  <a:lnTo>
                    <a:pt x="50814" y="165900"/>
                  </a:lnTo>
                  <a:lnTo>
                    <a:pt x="54845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608799" y="3674602"/>
              <a:ext cx="41135" cy="13712"/>
            </a:xfrm>
            <a:custGeom>
              <a:avLst/>
              <a:gdLst/>
              <a:ahLst/>
              <a:cxnLst/>
              <a:rect l="0" t="0" r="0" b="0"/>
              <a:pathLst>
                <a:path w="41135" h="13712">
                  <a:moveTo>
                    <a:pt x="41134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043887" y="4963455"/>
            <a:ext cx="466182" cy="370203"/>
            <a:chOff x="3043887" y="4963455"/>
            <a:chExt cx="466182" cy="370203"/>
          </a:xfrm>
        </p:grpSpPr>
        <p:sp>
          <p:nvSpPr>
            <p:cNvPr id="75" name="Freeform 74"/>
            <p:cNvSpPr/>
            <p:nvPr/>
          </p:nvSpPr>
          <p:spPr>
            <a:xfrm>
              <a:off x="3146298" y="5045722"/>
              <a:ext cx="62124" cy="287936"/>
            </a:xfrm>
            <a:custGeom>
              <a:avLst/>
              <a:gdLst/>
              <a:ahLst/>
              <a:cxnLst/>
              <a:rect l="0" t="0" r="0" b="0"/>
              <a:pathLst>
                <a:path w="62124" h="287936">
                  <a:moveTo>
                    <a:pt x="7278" y="0"/>
                  </a:moveTo>
                  <a:lnTo>
                    <a:pt x="0" y="21837"/>
                  </a:lnTo>
                  <a:lnTo>
                    <a:pt x="2752" y="64531"/>
                  </a:lnTo>
                  <a:lnTo>
                    <a:pt x="13216" y="115776"/>
                  </a:lnTo>
                  <a:lnTo>
                    <a:pt x="25965" y="169554"/>
                  </a:lnTo>
                  <a:lnTo>
                    <a:pt x="39391" y="224083"/>
                  </a:lnTo>
                  <a:lnTo>
                    <a:pt x="48465" y="252447"/>
                  </a:lnTo>
                  <a:lnTo>
                    <a:pt x="62123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043887" y="4963455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235844" y="4977859"/>
              <a:ext cx="274225" cy="220563"/>
            </a:xfrm>
            <a:custGeom>
              <a:avLst/>
              <a:gdLst/>
              <a:ahLst/>
              <a:cxnLst/>
              <a:rect l="0" t="0" r="0" b="0"/>
              <a:pathLst>
                <a:path w="274225" h="220563">
                  <a:moveTo>
                    <a:pt x="0" y="95286"/>
                  </a:moveTo>
                  <a:lnTo>
                    <a:pt x="29830" y="154946"/>
                  </a:lnTo>
                  <a:lnTo>
                    <a:pt x="64461" y="216929"/>
                  </a:lnTo>
                  <a:lnTo>
                    <a:pt x="70396" y="220562"/>
                  </a:lnTo>
                  <a:lnTo>
                    <a:pt x="74353" y="216889"/>
                  </a:lnTo>
                  <a:lnTo>
                    <a:pt x="76991" y="208348"/>
                  </a:lnTo>
                  <a:lnTo>
                    <a:pt x="71801" y="150853"/>
                  </a:lnTo>
                  <a:lnTo>
                    <a:pt x="71041" y="100239"/>
                  </a:lnTo>
                  <a:lnTo>
                    <a:pt x="83660" y="41419"/>
                  </a:lnTo>
                  <a:lnTo>
                    <a:pt x="87766" y="27382"/>
                  </a:lnTo>
                  <a:lnTo>
                    <a:pt x="95074" y="16500"/>
                  </a:lnTo>
                  <a:lnTo>
                    <a:pt x="115381" y="346"/>
                  </a:lnTo>
                  <a:lnTo>
                    <a:pt x="127195" y="0"/>
                  </a:lnTo>
                  <a:lnTo>
                    <a:pt x="152509" y="11803"/>
                  </a:lnTo>
                  <a:lnTo>
                    <a:pt x="185177" y="51422"/>
                  </a:lnTo>
                  <a:lnTo>
                    <a:pt x="214154" y="101755"/>
                  </a:lnTo>
                  <a:lnTo>
                    <a:pt x="242037" y="155264"/>
                  </a:lnTo>
                  <a:lnTo>
                    <a:pt x="274224" y="2186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375709" y="4168205"/>
            <a:ext cx="575871" cy="533523"/>
            <a:chOff x="6375709" y="4168205"/>
            <a:chExt cx="575871" cy="533523"/>
          </a:xfrm>
        </p:grpSpPr>
        <p:sp>
          <p:nvSpPr>
            <p:cNvPr id="79" name="Freeform 78"/>
            <p:cNvSpPr/>
            <p:nvPr/>
          </p:nvSpPr>
          <p:spPr>
            <a:xfrm>
              <a:off x="6375709" y="4387962"/>
              <a:ext cx="397626" cy="313766"/>
            </a:xfrm>
            <a:custGeom>
              <a:avLst/>
              <a:gdLst/>
              <a:ahLst/>
              <a:cxnLst/>
              <a:rect l="0" t="0" r="0" b="0"/>
              <a:pathLst>
                <a:path w="397626" h="313766">
                  <a:moveTo>
                    <a:pt x="0" y="95601"/>
                  </a:moveTo>
                  <a:lnTo>
                    <a:pt x="9422" y="150333"/>
                  </a:lnTo>
                  <a:lnTo>
                    <a:pt x="15487" y="211012"/>
                  </a:lnTo>
                  <a:lnTo>
                    <a:pt x="32180" y="268263"/>
                  </a:lnTo>
                  <a:lnTo>
                    <a:pt x="37153" y="305389"/>
                  </a:lnTo>
                  <a:lnTo>
                    <a:pt x="35433" y="313156"/>
                  </a:lnTo>
                  <a:lnTo>
                    <a:pt x="31239" y="313765"/>
                  </a:lnTo>
                  <a:lnTo>
                    <a:pt x="25396" y="309599"/>
                  </a:lnTo>
                  <a:lnTo>
                    <a:pt x="18904" y="288721"/>
                  </a:lnTo>
                  <a:lnTo>
                    <a:pt x="15249" y="238644"/>
                  </a:lnTo>
                  <a:lnTo>
                    <a:pt x="14166" y="175563"/>
                  </a:lnTo>
                  <a:lnTo>
                    <a:pt x="16960" y="132663"/>
                  </a:lnTo>
                  <a:lnTo>
                    <a:pt x="35663" y="77298"/>
                  </a:lnTo>
                  <a:lnTo>
                    <a:pt x="51905" y="51411"/>
                  </a:lnTo>
                  <a:lnTo>
                    <a:pt x="63549" y="43289"/>
                  </a:lnTo>
                  <a:lnTo>
                    <a:pt x="92737" y="34265"/>
                  </a:lnTo>
                  <a:lnTo>
                    <a:pt x="121960" y="38379"/>
                  </a:lnTo>
                  <a:lnTo>
                    <a:pt x="136152" y="43742"/>
                  </a:lnTo>
                  <a:lnTo>
                    <a:pt x="160045" y="65951"/>
                  </a:lnTo>
                  <a:lnTo>
                    <a:pt x="190627" y="112714"/>
                  </a:lnTo>
                  <a:lnTo>
                    <a:pt x="203553" y="136723"/>
                  </a:lnTo>
                  <a:lnTo>
                    <a:pt x="202734" y="136727"/>
                  </a:lnTo>
                  <a:lnTo>
                    <a:pt x="199142" y="132159"/>
                  </a:lnTo>
                  <a:lnTo>
                    <a:pt x="199213" y="110834"/>
                  </a:lnTo>
                  <a:lnTo>
                    <a:pt x="211672" y="47489"/>
                  </a:lnTo>
                  <a:lnTo>
                    <a:pt x="231653" y="8896"/>
                  </a:lnTo>
                  <a:lnTo>
                    <a:pt x="241273" y="2758"/>
                  </a:lnTo>
                  <a:lnTo>
                    <a:pt x="264149" y="0"/>
                  </a:lnTo>
                  <a:lnTo>
                    <a:pt x="285488" y="7916"/>
                  </a:lnTo>
                  <a:lnTo>
                    <a:pt x="305129" y="23113"/>
                  </a:lnTo>
                  <a:lnTo>
                    <a:pt x="351776" y="75898"/>
                  </a:lnTo>
                  <a:lnTo>
                    <a:pt x="377509" y="132448"/>
                  </a:lnTo>
                  <a:lnTo>
                    <a:pt x="397625" y="1778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855601" y="4291606"/>
              <a:ext cx="95979" cy="246802"/>
            </a:xfrm>
            <a:custGeom>
              <a:avLst/>
              <a:gdLst/>
              <a:ahLst/>
              <a:cxnLst/>
              <a:rect l="0" t="0" r="0" b="0"/>
              <a:pathLst>
                <a:path w="95979" h="246802">
                  <a:moveTo>
                    <a:pt x="0" y="0"/>
                  </a:moveTo>
                  <a:lnTo>
                    <a:pt x="18977" y="48807"/>
                  </a:lnTo>
                  <a:lnTo>
                    <a:pt x="42693" y="98252"/>
                  </a:lnTo>
                  <a:lnTo>
                    <a:pt x="64955" y="151497"/>
                  </a:lnTo>
                  <a:lnTo>
                    <a:pt x="81200" y="201805"/>
                  </a:lnTo>
                  <a:lnTo>
                    <a:pt x="95978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800756" y="4168205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4309446" y="5286251"/>
            <a:ext cx="969368" cy="527374"/>
            <a:chOff x="4309446" y="5286251"/>
            <a:chExt cx="969368" cy="527374"/>
          </a:xfrm>
        </p:grpSpPr>
        <p:sp>
          <p:nvSpPr>
            <p:cNvPr id="83" name="Freeform 82"/>
            <p:cNvSpPr/>
            <p:nvPr/>
          </p:nvSpPr>
          <p:spPr>
            <a:xfrm>
              <a:off x="4309446" y="5310062"/>
              <a:ext cx="297519" cy="503563"/>
            </a:xfrm>
            <a:custGeom>
              <a:avLst/>
              <a:gdLst/>
              <a:ahLst/>
              <a:cxnLst/>
              <a:rect l="0" t="0" r="0" b="0"/>
              <a:pathLst>
                <a:path w="297519" h="503563">
                  <a:moveTo>
                    <a:pt x="119272" y="17323"/>
                  </a:moveTo>
                  <a:lnTo>
                    <a:pt x="133830" y="2765"/>
                  </a:lnTo>
                  <a:lnTo>
                    <a:pt x="142688" y="0"/>
                  </a:lnTo>
                  <a:lnTo>
                    <a:pt x="164719" y="991"/>
                  </a:lnTo>
                  <a:lnTo>
                    <a:pt x="202817" y="17392"/>
                  </a:lnTo>
                  <a:lnTo>
                    <a:pt x="225467" y="41221"/>
                  </a:lnTo>
                  <a:lnTo>
                    <a:pt x="244167" y="73648"/>
                  </a:lnTo>
                  <a:lnTo>
                    <a:pt x="260212" y="133206"/>
                  </a:lnTo>
                  <a:lnTo>
                    <a:pt x="256672" y="193171"/>
                  </a:lnTo>
                  <a:lnTo>
                    <a:pt x="249911" y="241731"/>
                  </a:lnTo>
                  <a:lnTo>
                    <a:pt x="230260" y="298622"/>
                  </a:lnTo>
                  <a:lnTo>
                    <a:pt x="205745" y="358792"/>
                  </a:lnTo>
                  <a:lnTo>
                    <a:pt x="180272" y="403895"/>
                  </a:lnTo>
                  <a:lnTo>
                    <a:pt x="144456" y="459577"/>
                  </a:lnTo>
                  <a:lnTo>
                    <a:pt x="118277" y="486073"/>
                  </a:lnTo>
                  <a:lnTo>
                    <a:pt x="87345" y="499880"/>
                  </a:lnTo>
                  <a:lnTo>
                    <a:pt x="70565" y="503562"/>
                  </a:lnTo>
                  <a:lnTo>
                    <a:pt x="56331" y="502970"/>
                  </a:lnTo>
                  <a:lnTo>
                    <a:pt x="32391" y="494186"/>
                  </a:lnTo>
                  <a:lnTo>
                    <a:pt x="15657" y="476064"/>
                  </a:lnTo>
                  <a:lnTo>
                    <a:pt x="4665" y="451251"/>
                  </a:lnTo>
                  <a:lnTo>
                    <a:pt x="0" y="403021"/>
                  </a:lnTo>
                  <a:lnTo>
                    <a:pt x="7590" y="350136"/>
                  </a:lnTo>
                  <a:lnTo>
                    <a:pt x="15299" y="314032"/>
                  </a:lnTo>
                  <a:lnTo>
                    <a:pt x="35991" y="281735"/>
                  </a:lnTo>
                  <a:lnTo>
                    <a:pt x="81900" y="241920"/>
                  </a:lnTo>
                  <a:lnTo>
                    <a:pt x="116374" y="223786"/>
                  </a:lnTo>
                  <a:lnTo>
                    <a:pt x="152008" y="215727"/>
                  </a:lnTo>
                  <a:lnTo>
                    <a:pt x="199051" y="218468"/>
                  </a:lnTo>
                  <a:lnTo>
                    <a:pt x="212068" y="226069"/>
                  </a:lnTo>
                  <a:lnTo>
                    <a:pt x="244946" y="265883"/>
                  </a:lnTo>
                  <a:lnTo>
                    <a:pt x="270938" y="317797"/>
                  </a:lnTo>
                  <a:lnTo>
                    <a:pt x="281517" y="379222"/>
                  </a:lnTo>
                  <a:lnTo>
                    <a:pt x="292099" y="432123"/>
                  </a:lnTo>
                  <a:lnTo>
                    <a:pt x="297518" y="4697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730364" y="5368518"/>
              <a:ext cx="150825" cy="315359"/>
            </a:xfrm>
            <a:custGeom>
              <a:avLst/>
              <a:gdLst/>
              <a:ahLst/>
              <a:cxnLst/>
              <a:rect l="0" t="0" r="0" b="0"/>
              <a:pathLst>
                <a:path w="150825" h="315359">
                  <a:moveTo>
                    <a:pt x="0" y="0"/>
                  </a:moveTo>
                  <a:lnTo>
                    <a:pt x="19084" y="57252"/>
                  </a:lnTo>
                  <a:lnTo>
                    <a:pt x="46145" y="103789"/>
                  </a:lnTo>
                  <a:lnTo>
                    <a:pt x="64286" y="155846"/>
                  </a:lnTo>
                  <a:lnTo>
                    <a:pt x="92878" y="207112"/>
                  </a:lnTo>
                  <a:lnTo>
                    <a:pt x="112834" y="243167"/>
                  </a:lnTo>
                  <a:lnTo>
                    <a:pt x="133982" y="277209"/>
                  </a:lnTo>
                  <a:lnTo>
                    <a:pt x="150824" y="3153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661808" y="5286251"/>
              <a:ext cx="219381" cy="479893"/>
            </a:xfrm>
            <a:custGeom>
              <a:avLst/>
              <a:gdLst/>
              <a:ahLst/>
              <a:cxnLst/>
              <a:rect l="0" t="0" r="0" b="0"/>
              <a:pathLst>
                <a:path w="219381" h="479893">
                  <a:moveTo>
                    <a:pt x="219380" y="0"/>
                  </a:moveTo>
                  <a:lnTo>
                    <a:pt x="197487" y="24940"/>
                  </a:lnTo>
                  <a:lnTo>
                    <a:pt x="172606" y="70190"/>
                  </a:lnTo>
                  <a:lnTo>
                    <a:pt x="147460" y="128117"/>
                  </a:lnTo>
                  <a:lnTo>
                    <a:pt x="120480" y="190180"/>
                  </a:lnTo>
                  <a:lnTo>
                    <a:pt x="99176" y="236626"/>
                  </a:lnTo>
                  <a:lnTo>
                    <a:pt x="78329" y="299636"/>
                  </a:lnTo>
                  <a:lnTo>
                    <a:pt x="56894" y="349463"/>
                  </a:lnTo>
                  <a:lnTo>
                    <a:pt x="31777" y="411471"/>
                  </a:lnTo>
                  <a:lnTo>
                    <a:pt x="7180" y="464571"/>
                  </a:lnTo>
                  <a:lnTo>
                    <a:pt x="0" y="4798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5004588" y="5437074"/>
              <a:ext cx="246803" cy="13712"/>
            </a:xfrm>
            <a:custGeom>
              <a:avLst/>
              <a:gdLst/>
              <a:ahLst/>
              <a:cxnLst/>
              <a:rect l="0" t="0" r="0" b="0"/>
              <a:pathLst>
                <a:path w="246803" h="13712">
                  <a:moveTo>
                    <a:pt x="0" y="0"/>
                  </a:moveTo>
                  <a:lnTo>
                    <a:pt x="53209" y="1523"/>
                  </a:lnTo>
                  <a:lnTo>
                    <a:pt x="107513" y="9423"/>
                  </a:lnTo>
                  <a:lnTo>
                    <a:pt x="169645" y="12441"/>
                  </a:lnTo>
                  <a:lnTo>
                    <a:pt x="229756" y="13460"/>
                  </a:lnTo>
                  <a:lnTo>
                    <a:pt x="246802" y="137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5045722" y="5608691"/>
              <a:ext cx="233092" cy="20341"/>
            </a:xfrm>
            <a:custGeom>
              <a:avLst/>
              <a:gdLst/>
              <a:ahLst/>
              <a:cxnLst/>
              <a:rect l="0" t="0" r="0" b="0"/>
              <a:pathLst>
                <a:path w="233092" h="20341">
                  <a:moveTo>
                    <a:pt x="0" y="20340"/>
                  </a:moveTo>
                  <a:lnTo>
                    <a:pt x="48808" y="5425"/>
                  </a:lnTo>
                  <a:lnTo>
                    <a:pt x="81108" y="0"/>
                  </a:lnTo>
                  <a:lnTo>
                    <a:pt x="133552" y="3987"/>
                  </a:lnTo>
                  <a:lnTo>
                    <a:pt x="184639" y="5846"/>
                  </a:lnTo>
                  <a:lnTo>
                    <a:pt x="233091" y="66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8254143" y="3791730"/>
            <a:ext cx="1083187" cy="1151742"/>
            <a:chOff x="8254143" y="3791730"/>
            <a:chExt cx="1083187" cy="1151742"/>
          </a:xfrm>
        </p:grpSpPr>
        <p:sp>
          <p:nvSpPr>
            <p:cNvPr id="89" name="Freeform 88"/>
            <p:cNvSpPr/>
            <p:nvPr/>
          </p:nvSpPr>
          <p:spPr>
            <a:xfrm>
              <a:off x="8373859" y="3894141"/>
              <a:ext cx="277910" cy="363663"/>
            </a:xfrm>
            <a:custGeom>
              <a:avLst/>
              <a:gdLst/>
              <a:ahLst/>
              <a:cxnLst/>
              <a:rect l="0" t="0" r="0" b="0"/>
              <a:pathLst>
                <a:path w="277910" h="363663">
                  <a:moveTo>
                    <a:pt x="58530" y="7278"/>
                  </a:moveTo>
                  <a:lnTo>
                    <a:pt x="80366" y="0"/>
                  </a:lnTo>
                  <a:lnTo>
                    <a:pt x="123060" y="2752"/>
                  </a:lnTo>
                  <a:lnTo>
                    <a:pt x="167027" y="20495"/>
                  </a:lnTo>
                  <a:lnTo>
                    <a:pt x="209000" y="52328"/>
                  </a:lnTo>
                  <a:lnTo>
                    <a:pt x="228493" y="81637"/>
                  </a:lnTo>
                  <a:lnTo>
                    <a:pt x="240712" y="114977"/>
                  </a:lnTo>
                  <a:lnTo>
                    <a:pt x="246067" y="169530"/>
                  </a:lnTo>
                  <a:lnTo>
                    <a:pt x="235635" y="231737"/>
                  </a:lnTo>
                  <a:lnTo>
                    <a:pt x="216463" y="270557"/>
                  </a:lnTo>
                  <a:lnTo>
                    <a:pt x="172696" y="319393"/>
                  </a:lnTo>
                  <a:lnTo>
                    <a:pt x="121133" y="355530"/>
                  </a:lnTo>
                  <a:lnTo>
                    <a:pt x="85338" y="363662"/>
                  </a:lnTo>
                  <a:lnTo>
                    <a:pt x="52163" y="360675"/>
                  </a:lnTo>
                  <a:lnTo>
                    <a:pt x="27262" y="349191"/>
                  </a:lnTo>
                  <a:lnTo>
                    <a:pt x="10101" y="329868"/>
                  </a:lnTo>
                  <a:lnTo>
                    <a:pt x="3392" y="318317"/>
                  </a:lnTo>
                  <a:lnTo>
                    <a:pt x="0" y="293294"/>
                  </a:lnTo>
                  <a:lnTo>
                    <a:pt x="1227" y="280223"/>
                  </a:lnTo>
                  <a:lnTo>
                    <a:pt x="14780" y="253511"/>
                  </a:lnTo>
                  <a:lnTo>
                    <a:pt x="36039" y="229451"/>
                  </a:lnTo>
                  <a:lnTo>
                    <a:pt x="75226" y="207342"/>
                  </a:lnTo>
                  <a:lnTo>
                    <a:pt x="123231" y="194189"/>
                  </a:lnTo>
                  <a:lnTo>
                    <a:pt x="152795" y="195977"/>
                  </a:lnTo>
                  <a:lnTo>
                    <a:pt x="195134" y="212827"/>
                  </a:lnTo>
                  <a:lnTo>
                    <a:pt x="229346" y="244396"/>
                  </a:lnTo>
                  <a:lnTo>
                    <a:pt x="262618" y="301330"/>
                  </a:lnTo>
                  <a:lnTo>
                    <a:pt x="277909" y="3226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8685623" y="3942553"/>
              <a:ext cx="254081" cy="121430"/>
            </a:xfrm>
            <a:custGeom>
              <a:avLst/>
              <a:gdLst/>
              <a:ahLst/>
              <a:cxnLst/>
              <a:rect l="0" t="0" r="0" b="0"/>
              <a:pathLst>
                <a:path w="254081" h="121430">
                  <a:moveTo>
                    <a:pt x="7279" y="0"/>
                  </a:moveTo>
                  <a:lnTo>
                    <a:pt x="5756" y="51685"/>
                  </a:lnTo>
                  <a:lnTo>
                    <a:pt x="0" y="80863"/>
                  </a:lnTo>
                  <a:lnTo>
                    <a:pt x="2427" y="91995"/>
                  </a:lnTo>
                  <a:lnTo>
                    <a:pt x="8615" y="100940"/>
                  </a:lnTo>
                  <a:lnTo>
                    <a:pt x="17310" y="108427"/>
                  </a:lnTo>
                  <a:lnTo>
                    <a:pt x="43222" y="116746"/>
                  </a:lnTo>
                  <a:lnTo>
                    <a:pt x="92071" y="121429"/>
                  </a:lnTo>
                  <a:lnTo>
                    <a:pt x="141077" y="118754"/>
                  </a:lnTo>
                  <a:lnTo>
                    <a:pt x="198581" y="104202"/>
                  </a:lnTo>
                  <a:lnTo>
                    <a:pt x="254080" y="822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8816302" y="3791730"/>
              <a:ext cx="54847" cy="507315"/>
            </a:xfrm>
            <a:custGeom>
              <a:avLst/>
              <a:gdLst/>
              <a:ahLst/>
              <a:cxnLst/>
              <a:rect l="0" t="0" r="0" b="0"/>
              <a:pathLst>
                <a:path w="54847" h="507315">
                  <a:moveTo>
                    <a:pt x="54846" y="0"/>
                  </a:moveTo>
                  <a:lnTo>
                    <a:pt x="39930" y="59659"/>
                  </a:lnTo>
                  <a:lnTo>
                    <a:pt x="31129" y="115178"/>
                  </a:lnTo>
                  <a:lnTo>
                    <a:pt x="29070" y="159356"/>
                  </a:lnTo>
                  <a:lnTo>
                    <a:pt x="28155" y="209460"/>
                  </a:lnTo>
                  <a:lnTo>
                    <a:pt x="23686" y="262198"/>
                  </a:lnTo>
                  <a:lnTo>
                    <a:pt x="18145" y="314583"/>
                  </a:lnTo>
                  <a:lnTo>
                    <a:pt x="15682" y="363257"/>
                  </a:lnTo>
                  <a:lnTo>
                    <a:pt x="14588" y="414343"/>
                  </a:lnTo>
                  <a:lnTo>
                    <a:pt x="9909" y="474181"/>
                  </a:lnTo>
                  <a:lnTo>
                    <a:pt x="0" y="5073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8413620" y="4422445"/>
              <a:ext cx="238149" cy="146407"/>
            </a:xfrm>
            <a:custGeom>
              <a:avLst/>
              <a:gdLst/>
              <a:ahLst/>
              <a:cxnLst/>
              <a:rect l="0" t="0" r="0" b="0"/>
              <a:pathLst>
                <a:path w="238149" h="146407">
                  <a:moveTo>
                    <a:pt x="87325" y="0"/>
                  </a:moveTo>
                  <a:lnTo>
                    <a:pt x="68348" y="48807"/>
                  </a:lnTo>
                  <a:lnTo>
                    <a:pt x="36011" y="108497"/>
                  </a:lnTo>
                  <a:lnTo>
                    <a:pt x="14244" y="128457"/>
                  </a:lnTo>
                  <a:lnTo>
                    <a:pt x="2041" y="135912"/>
                  </a:lnTo>
                  <a:lnTo>
                    <a:pt x="0" y="140883"/>
                  </a:lnTo>
                  <a:lnTo>
                    <a:pt x="4733" y="144196"/>
                  </a:lnTo>
                  <a:lnTo>
                    <a:pt x="13982" y="146406"/>
                  </a:lnTo>
                  <a:lnTo>
                    <a:pt x="64712" y="140528"/>
                  </a:lnTo>
                  <a:lnTo>
                    <a:pt x="121927" y="138124"/>
                  </a:lnTo>
                  <a:lnTo>
                    <a:pt x="176629" y="135889"/>
                  </a:lnTo>
                  <a:lnTo>
                    <a:pt x="238148" y="1234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583212" y="4340178"/>
              <a:ext cx="27423" cy="370203"/>
            </a:xfrm>
            <a:custGeom>
              <a:avLst/>
              <a:gdLst/>
              <a:ahLst/>
              <a:cxnLst/>
              <a:rect l="0" t="0" r="0" b="0"/>
              <a:pathLst>
                <a:path w="27423" h="370203">
                  <a:moveTo>
                    <a:pt x="27422" y="0"/>
                  </a:moveTo>
                  <a:lnTo>
                    <a:pt x="17999" y="45309"/>
                  </a:lnTo>
                  <a:lnTo>
                    <a:pt x="14982" y="104495"/>
                  </a:lnTo>
                  <a:lnTo>
                    <a:pt x="14276" y="148006"/>
                  </a:lnTo>
                  <a:lnTo>
                    <a:pt x="13962" y="192736"/>
                  </a:lnTo>
                  <a:lnTo>
                    <a:pt x="12299" y="238007"/>
                  </a:lnTo>
                  <a:lnTo>
                    <a:pt x="6482" y="283518"/>
                  </a:lnTo>
                  <a:lnTo>
                    <a:pt x="2880" y="321012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8692902" y="465553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8785259" y="4353889"/>
              <a:ext cx="266713" cy="342781"/>
            </a:xfrm>
            <a:custGeom>
              <a:avLst/>
              <a:gdLst/>
              <a:ahLst/>
              <a:cxnLst/>
              <a:rect l="0" t="0" r="0" b="0"/>
              <a:pathLst>
                <a:path w="266713" h="342781">
                  <a:moveTo>
                    <a:pt x="140733" y="0"/>
                  </a:moveTo>
                  <a:lnTo>
                    <a:pt x="99995" y="12470"/>
                  </a:lnTo>
                  <a:lnTo>
                    <a:pt x="42700" y="58594"/>
                  </a:lnTo>
                  <a:lnTo>
                    <a:pt x="17570" y="97089"/>
                  </a:lnTo>
                  <a:lnTo>
                    <a:pt x="475" y="137441"/>
                  </a:lnTo>
                  <a:lnTo>
                    <a:pt x="0" y="149519"/>
                  </a:lnTo>
                  <a:lnTo>
                    <a:pt x="7597" y="171064"/>
                  </a:lnTo>
                  <a:lnTo>
                    <a:pt x="13889" y="174981"/>
                  </a:lnTo>
                  <a:lnTo>
                    <a:pt x="21131" y="174546"/>
                  </a:lnTo>
                  <a:lnTo>
                    <a:pt x="37302" y="165937"/>
                  </a:lnTo>
                  <a:lnTo>
                    <a:pt x="88819" y="126952"/>
                  </a:lnTo>
                  <a:lnTo>
                    <a:pt x="118676" y="121424"/>
                  </a:lnTo>
                  <a:lnTo>
                    <a:pt x="180218" y="130289"/>
                  </a:lnTo>
                  <a:lnTo>
                    <a:pt x="215233" y="149648"/>
                  </a:lnTo>
                  <a:lnTo>
                    <a:pt x="244905" y="174681"/>
                  </a:lnTo>
                  <a:lnTo>
                    <a:pt x="265716" y="208674"/>
                  </a:lnTo>
                  <a:lnTo>
                    <a:pt x="266712" y="221384"/>
                  </a:lnTo>
                  <a:lnTo>
                    <a:pt x="259694" y="247693"/>
                  </a:lnTo>
                  <a:lnTo>
                    <a:pt x="242355" y="270558"/>
                  </a:lnTo>
                  <a:lnTo>
                    <a:pt x="180805" y="317922"/>
                  </a:lnTo>
                  <a:lnTo>
                    <a:pt x="134938" y="337418"/>
                  </a:lnTo>
                  <a:lnTo>
                    <a:pt x="113311" y="3427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8254143" y="4737803"/>
              <a:ext cx="1083187" cy="205669"/>
            </a:xfrm>
            <a:custGeom>
              <a:avLst/>
              <a:gdLst/>
              <a:ahLst/>
              <a:cxnLst/>
              <a:rect l="0" t="0" r="0" b="0"/>
              <a:pathLst>
                <a:path w="1083187" h="205669">
                  <a:moveTo>
                    <a:pt x="0" y="205668"/>
                  </a:moveTo>
                  <a:lnTo>
                    <a:pt x="45309" y="202621"/>
                  </a:lnTo>
                  <a:lnTo>
                    <a:pt x="102971" y="186822"/>
                  </a:lnTo>
                  <a:lnTo>
                    <a:pt x="159328" y="179263"/>
                  </a:lnTo>
                  <a:lnTo>
                    <a:pt x="214621" y="168052"/>
                  </a:lnTo>
                  <a:lnTo>
                    <a:pt x="271121" y="153558"/>
                  </a:lnTo>
                  <a:lnTo>
                    <a:pt x="313471" y="138835"/>
                  </a:lnTo>
                  <a:lnTo>
                    <a:pt x="357684" y="126198"/>
                  </a:lnTo>
                  <a:lnTo>
                    <a:pt x="402725" y="115503"/>
                  </a:lnTo>
                  <a:lnTo>
                    <a:pt x="448135" y="105672"/>
                  </a:lnTo>
                  <a:lnTo>
                    <a:pt x="493708" y="96224"/>
                  </a:lnTo>
                  <a:lnTo>
                    <a:pt x="540878" y="86947"/>
                  </a:lnTo>
                  <a:lnTo>
                    <a:pt x="592311" y="77745"/>
                  </a:lnTo>
                  <a:lnTo>
                    <a:pt x="641578" y="68578"/>
                  </a:lnTo>
                  <a:lnTo>
                    <a:pt x="688864" y="59425"/>
                  </a:lnTo>
                  <a:lnTo>
                    <a:pt x="735272" y="50278"/>
                  </a:lnTo>
                  <a:lnTo>
                    <a:pt x="785352" y="41135"/>
                  </a:lnTo>
                  <a:lnTo>
                    <a:pt x="835031" y="31993"/>
                  </a:lnTo>
                  <a:lnTo>
                    <a:pt x="897260" y="19805"/>
                  </a:lnTo>
                  <a:lnTo>
                    <a:pt x="954293" y="15517"/>
                  </a:lnTo>
                  <a:lnTo>
                    <a:pt x="1008262" y="12723"/>
                  </a:lnTo>
                  <a:lnTo>
                    <a:pt x="1060092" y="2964"/>
                  </a:lnTo>
                  <a:lnTo>
                    <a:pt x="108318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" name="Freeform 97"/>
          <p:cNvSpPr/>
          <p:nvPr/>
        </p:nvSpPr>
        <p:spPr>
          <a:xfrm>
            <a:off x="8131655" y="3764307"/>
            <a:ext cx="245890" cy="260514"/>
          </a:xfrm>
          <a:custGeom>
            <a:avLst/>
            <a:gdLst/>
            <a:ahLst/>
            <a:cxnLst/>
            <a:rect l="0" t="0" r="0" b="0"/>
            <a:pathLst>
              <a:path w="245890" h="260514">
                <a:moveTo>
                  <a:pt x="81355" y="0"/>
                </a:moveTo>
                <a:lnTo>
                  <a:pt x="112670" y="12470"/>
                </a:lnTo>
                <a:lnTo>
                  <a:pt x="140570" y="35858"/>
                </a:lnTo>
                <a:lnTo>
                  <a:pt x="158962" y="58594"/>
                </a:lnTo>
                <a:lnTo>
                  <a:pt x="169169" y="87996"/>
                </a:lnTo>
                <a:lnTo>
                  <a:pt x="172181" y="119853"/>
                </a:lnTo>
                <a:lnTo>
                  <a:pt x="168441" y="149247"/>
                </a:lnTo>
                <a:lnTo>
                  <a:pt x="157639" y="173482"/>
                </a:lnTo>
                <a:lnTo>
                  <a:pt x="150492" y="184211"/>
                </a:lnTo>
                <a:lnTo>
                  <a:pt x="111319" y="213868"/>
                </a:lnTo>
                <a:lnTo>
                  <a:pt x="68397" y="234674"/>
                </a:lnTo>
                <a:lnTo>
                  <a:pt x="40556" y="237349"/>
                </a:lnTo>
                <a:lnTo>
                  <a:pt x="26733" y="235930"/>
                </a:lnTo>
                <a:lnTo>
                  <a:pt x="15994" y="230413"/>
                </a:lnTo>
                <a:lnTo>
                  <a:pt x="0" y="212096"/>
                </a:lnTo>
                <a:lnTo>
                  <a:pt x="1219" y="205383"/>
                </a:lnTo>
                <a:lnTo>
                  <a:pt x="8126" y="200908"/>
                </a:lnTo>
                <a:lnTo>
                  <a:pt x="62997" y="193725"/>
                </a:lnTo>
                <a:lnTo>
                  <a:pt x="123094" y="203253"/>
                </a:lnTo>
                <a:lnTo>
                  <a:pt x="171249" y="216971"/>
                </a:lnTo>
                <a:lnTo>
                  <a:pt x="216362" y="244070"/>
                </a:lnTo>
                <a:lnTo>
                  <a:pt x="245889" y="2605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7993631" y="4989169"/>
            <a:ext cx="1179164" cy="1654492"/>
            <a:chOff x="7993631" y="4989169"/>
            <a:chExt cx="1179164" cy="1654492"/>
          </a:xfrm>
        </p:grpSpPr>
        <p:sp>
          <p:nvSpPr>
            <p:cNvPr id="99" name="Freeform 98"/>
            <p:cNvSpPr/>
            <p:nvPr/>
          </p:nvSpPr>
          <p:spPr>
            <a:xfrm>
              <a:off x="8795471" y="4989169"/>
              <a:ext cx="238365" cy="357760"/>
            </a:xfrm>
            <a:custGeom>
              <a:avLst/>
              <a:gdLst/>
              <a:ahLst/>
              <a:cxnLst/>
              <a:rect l="0" t="0" r="0" b="0"/>
              <a:pathLst>
                <a:path w="238365" h="357760">
                  <a:moveTo>
                    <a:pt x="116810" y="22858"/>
                  </a:moveTo>
                  <a:lnTo>
                    <a:pt x="94917" y="68167"/>
                  </a:lnTo>
                  <a:lnTo>
                    <a:pt x="71560" y="124305"/>
                  </a:lnTo>
                  <a:lnTo>
                    <a:pt x="55836" y="175809"/>
                  </a:lnTo>
                  <a:lnTo>
                    <a:pt x="51624" y="221855"/>
                  </a:lnTo>
                  <a:lnTo>
                    <a:pt x="49752" y="268726"/>
                  </a:lnTo>
                  <a:lnTo>
                    <a:pt x="51966" y="310378"/>
                  </a:lnTo>
                  <a:lnTo>
                    <a:pt x="63108" y="339047"/>
                  </a:lnTo>
                  <a:lnTo>
                    <a:pt x="73392" y="347910"/>
                  </a:lnTo>
                  <a:lnTo>
                    <a:pt x="101067" y="357759"/>
                  </a:lnTo>
                  <a:lnTo>
                    <a:pt x="129618" y="354011"/>
                  </a:lnTo>
                  <a:lnTo>
                    <a:pt x="143630" y="348746"/>
                  </a:lnTo>
                  <a:lnTo>
                    <a:pt x="185187" y="312221"/>
                  </a:lnTo>
                  <a:lnTo>
                    <a:pt x="219168" y="262803"/>
                  </a:lnTo>
                  <a:lnTo>
                    <a:pt x="233976" y="202288"/>
                  </a:lnTo>
                  <a:lnTo>
                    <a:pt x="238364" y="143394"/>
                  </a:lnTo>
                  <a:lnTo>
                    <a:pt x="232385" y="87349"/>
                  </a:lnTo>
                  <a:lnTo>
                    <a:pt x="213685" y="39427"/>
                  </a:lnTo>
                  <a:lnTo>
                    <a:pt x="193382" y="18542"/>
                  </a:lnTo>
                  <a:lnTo>
                    <a:pt x="181569" y="10840"/>
                  </a:lnTo>
                  <a:lnTo>
                    <a:pt x="135829" y="0"/>
                  </a:lnTo>
                  <a:lnTo>
                    <a:pt x="105458" y="9652"/>
                  </a:lnTo>
                  <a:lnTo>
                    <a:pt x="55999" y="45810"/>
                  </a:lnTo>
                  <a:lnTo>
                    <a:pt x="19064" y="94998"/>
                  </a:lnTo>
                  <a:lnTo>
                    <a:pt x="4810" y="136172"/>
                  </a:lnTo>
                  <a:lnTo>
                    <a:pt x="0" y="179862"/>
                  </a:lnTo>
                  <a:lnTo>
                    <a:pt x="5857" y="242714"/>
                  </a:lnTo>
                  <a:lnTo>
                    <a:pt x="20831" y="2970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8254143" y="5080583"/>
              <a:ext cx="54846" cy="315358"/>
            </a:xfrm>
            <a:custGeom>
              <a:avLst/>
              <a:gdLst/>
              <a:ahLst/>
              <a:cxnLst/>
              <a:rect l="0" t="0" r="0" b="0"/>
              <a:pathLst>
                <a:path w="54846" h="315358">
                  <a:moveTo>
                    <a:pt x="54845" y="0"/>
                  </a:moveTo>
                  <a:lnTo>
                    <a:pt x="39930" y="55597"/>
                  </a:lnTo>
                  <a:lnTo>
                    <a:pt x="27066" y="108389"/>
                  </a:lnTo>
                  <a:lnTo>
                    <a:pt x="18123" y="157862"/>
                  </a:lnTo>
                  <a:lnTo>
                    <a:pt x="9070" y="215398"/>
                  </a:lnTo>
                  <a:lnTo>
                    <a:pt x="4032" y="260267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8483943" y="5017839"/>
              <a:ext cx="250093" cy="313198"/>
            </a:xfrm>
            <a:custGeom>
              <a:avLst/>
              <a:gdLst/>
              <a:ahLst/>
              <a:cxnLst/>
              <a:rect l="0" t="0" r="0" b="0"/>
              <a:pathLst>
                <a:path w="250093" h="313198">
                  <a:moveTo>
                    <a:pt x="17002" y="7899"/>
                  </a:moveTo>
                  <a:lnTo>
                    <a:pt x="59263" y="0"/>
                  </a:lnTo>
                  <a:lnTo>
                    <a:pt x="86059" y="3373"/>
                  </a:lnTo>
                  <a:lnTo>
                    <a:pt x="113204" y="18075"/>
                  </a:lnTo>
                  <a:lnTo>
                    <a:pt x="126840" y="28394"/>
                  </a:lnTo>
                  <a:lnTo>
                    <a:pt x="146055" y="56110"/>
                  </a:lnTo>
                  <a:lnTo>
                    <a:pt x="158150" y="90265"/>
                  </a:lnTo>
                  <a:lnTo>
                    <a:pt x="163525" y="130836"/>
                  </a:lnTo>
                  <a:lnTo>
                    <a:pt x="151993" y="189223"/>
                  </a:lnTo>
                  <a:lnTo>
                    <a:pt x="129279" y="245118"/>
                  </a:lnTo>
                  <a:lnTo>
                    <a:pt x="103251" y="285716"/>
                  </a:lnTo>
                  <a:lnTo>
                    <a:pt x="81234" y="303017"/>
                  </a:lnTo>
                  <a:lnTo>
                    <a:pt x="68964" y="309764"/>
                  </a:lnTo>
                  <a:lnTo>
                    <a:pt x="43143" y="313197"/>
                  </a:lnTo>
                  <a:lnTo>
                    <a:pt x="29859" y="311980"/>
                  </a:lnTo>
                  <a:lnTo>
                    <a:pt x="19480" y="305074"/>
                  </a:lnTo>
                  <a:lnTo>
                    <a:pt x="3884" y="281152"/>
                  </a:lnTo>
                  <a:lnTo>
                    <a:pt x="0" y="246144"/>
                  </a:lnTo>
                  <a:lnTo>
                    <a:pt x="1096" y="226144"/>
                  </a:lnTo>
                  <a:lnTo>
                    <a:pt x="14503" y="191734"/>
                  </a:lnTo>
                  <a:lnTo>
                    <a:pt x="53072" y="139683"/>
                  </a:lnTo>
                  <a:lnTo>
                    <a:pt x="88120" y="116856"/>
                  </a:lnTo>
                  <a:lnTo>
                    <a:pt x="134729" y="107723"/>
                  </a:lnTo>
                  <a:lnTo>
                    <a:pt x="161241" y="113712"/>
                  </a:lnTo>
                  <a:lnTo>
                    <a:pt x="172577" y="119575"/>
                  </a:lnTo>
                  <a:lnTo>
                    <a:pt x="203088" y="156940"/>
                  </a:lnTo>
                  <a:lnTo>
                    <a:pt x="224146" y="213885"/>
                  </a:lnTo>
                  <a:lnTo>
                    <a:pt x="243387" y="274907"/>
                  </a:lnTo>
                  <a:lnTo>
                    <a:pt x="250092" y="2958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8531005" y="5437074"/>
              <a:ext cx="240585" cy="507315"/>
            </a:xfrm>
            <a:custGeom>
              <a:avLst/>
              <a:gdLst/>
              <a:ahLst/>
              <a:cxnLst/>
              <a:rect l="0" t="0" r="0" b="0"/>
              <a:pathLst>
                <a:path w="240585" h="507315">
                  <a:moveTo>
                    <a:pt x="38496" y="0"/>
                  </a:moveTo>
                  <a:lnTo>
                    <a:pt x="23581" y="55597"/>
                  </a:lnTo>
                  <a:lnTo>
                    <a:pt x="10716" y="112452"/>
                  </a:lnTo>
                  <a:lnTo>
                    <a:pt x="3297" y="167285"/>
                  </a:lnTo>
                  <a:lnTo>
                    <a:pt x="0" y="227204"/>
                  </a:lnTo>
                  <a:lnTo>
                    <a:pt x="2597" y="281256"/>
                  </a:lnTo>
                  <a:lnTo>
                    <a:pt x="11877" y="327624"/>
                  </a:lnTo>
                  <a:lnTo>
                    <a:pt x="31235" y="363467"/>
                  </a:lnTo>
                  <a:lnTo>
                    <a:pt x="55073" y="386507"/>
                  </a:lnTo>
                  <a:lnTo>
                    <a:pt x="67829" y="394783"/>
                  </a:lnTo>
                  <a:lnTo>
                    <a:pt x="80903" y="397254"/>
                  </a:lnTo>
                  <a:lnTo>
                    <a:pt x="107619" y="391874"/>
                  </a:lnTo>
                  <a:lnTo>
                    <a:pt x="160485" y="354171"/>
                  </a:lnTo>
                  <a:lnTo>
                    <a:pt x="192117" y="322118"/>
                  </a:lnTo>
                  <a:lnTo>
                    <a:pt x="219263" y="275381"/>
                  </a:lnTo>
                  <a:lnTo>
                    <a:pt x="236109" y="222938"/>
                  </a:lnTo>
                  <a:lnTo>
                    <a:pt x="240584" y="186937"/>
                  </a:lnTo>
                  <a:lnTo>
                    <a:pt x="235683" y="173375"/>
                  </a:lnTo>
                  <a:lnTo>
                    <a:pt x="226322" y="162811"/>
                  </a:lnTo>
                  <a:lnTo>
                    <a:pt x="213988" y="154245"/>
                  </a:lnTo>
                  <a:lnTo>
                    <a:pt x="202718" y="153105"/>
                  </a:lnTo>
                  <a:lnTo>
                    <a:pt x="192158" y="156914"/>
                  </a:lnTo>
                  <a:lnTo>
                    <a:pt x="182071" y="164025"/>
                  </a:lnTo>
                  <a:lnTo>
                    <a:pt x="166801" y="184113"/>
                  </a:lnTo>
                  <a:lnTo>
                    <a:pt x="137305" y="234250"/>
                  </a:lnTo>
                  <a:lnTo>
                    <a:pt x="118386" y="296404"/>
                  </a:lnTo>
                  <a:lnTo>
                    <a:pt x="112090" y="346544"/>
                  </a:lnTo>
                  <a:lnTo>
                    <a:pt x="110815" y="394727"/>
                  </a:lnTo>
                  <a:lnTo>
                    <a:pt x="117138" y="447549"/>
                  </a:lnTo>
                  <a:lnTo>
                    <a:pt x="120763" y="5073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8190469" y="5446854"/>
              <a:ext cx="187076" cy="346712"/>
            </a:xfrm>
            <a:custGeom>
              <a:avLst/>
              <a:gdLst/>
              <a:ahLst/>
              <a:cxnLst/>
              <a:rect l="0" t="0" r="0" b="0"/>
              <a:pathLst>
                <a:path w="187076" h="346712">
                  <a:moveTo>
                    <a:pt x="187075" y="17642"/>
                  </a:moveTo>
                  <a:lnTo>
                    <a:pt x="165239" y="3085"/>
                  </a:lnTo>
                  <a:lnTo>
                    <a:pt x="138268" y="0"/>
                  </a:lnTo>
                  <a:lnTo>
                    <a:pt x="109015" y="5231"/>
                  </a:lnTo>
                  <a:lnTo>
                    <a:pt x="75416" y="25307"/>
                  </a:lnTo>
                  <a:lnTo>
                    <a:pt x="55690" y="41870"/>
                  </a:lnTo>
                  <a:lnTo>
                    <a:pt x="34732" y="75603"/>
                  </a:lnTo>
                  <a:lnTo>
                    <a:pt x="11595" y="129101"/>
                  </a:lnTo>
                  <a:lnTo>
                    <a:pt x="0" y="185917"/>
                  </a:lnTo>
                  <a:lnTo>
                    <a:pt x="2943" y="199905"/>
                  </a:lnTo>
                  <a:lnTo>
                    <a:pt x="9475" y="210754"/>
                  </a:lnTo>
                  <a:lnTo>
                    <a:pt x="18401" y="219510"/>
                  </a:lnTo>
                  <a:lnTo>
                    <a:pt x="27398" y="222300"/>
                  </a:lnTo>
                  <a:lnTo>
                    <a:pt x="36444" y="221114"/>
                  </a:lnTo>
                  <a:lnTo>
                    <a:pt x="45521" y="217275"/>
                  </a:lnTo>
                  <a:lnTo>
                    <a:pt x="63731" y="196760"/>
                  </a:lnTo>
                  <a:lnTo>
                    <a:pt x="100249" y="133937"/>
                  </a:lnTo>
                  <a:lnTo>
                    <a:pt x="120384" y="80877"/>
                  </a:lnTo>
                  <a:lnTo>
                    <a:pt x="125856" y="73510"/>
                  </a:lnTo>
                  <a:lnTo>
                    <a:pt x="131028" y="73169"/>
                  </a:lnTo>
                  <a:lnTo>
                    <a:pt x="135999" y="77512"/>
                  </a:lnTo>
                  <a:lnTo>
                    <a:pt x="145501" y="139215"/>
                  </a:lnTo>
                  <a:lnTo>
                    <a:pt x="154782" y="202625"/>
                  </a:lnTo>
                  <a:lnTo>
                    <a:pt x="157487" y="247126"/>
                  </a:lnTo>
                  <a:lnTo>
                    <a:pt x="166290" y="300446"/>
                  </a:lnTo>
                  <a:lnTo>
                    <a:pt x="173364" y="3467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993631" y="5862121"/>
              <a:ext cx="1179164" cy="219380"/>
            </a:xfrm>
            <a:custGeom>
              <a:avLst/>
              <a:gdLst/>
              <a:ahLst/>
              <a:cxnLst/>
              <a:rect l="0" t="0" r="0" b="0"/>
              <a:pathLst>
                <a:path w="1179164" h="219380">
                  <a:moveTo>
                    <a:pt x="0" y="219379"/>
                  </a:moveTo>
                  <a:lnTo>
                    <a:pt x="37409" y="209957"/>
                  </a:lnTo>
                  <a:lnTo>
                    <a:pt x="99952" y="205416"/>
                  </a:lnTo>
                  <a:lnTo>
                    <a:pt x="159957" y="195098"/>
                  </a:lnTo>
                  <a:lnTo>
                    <a:pt x="203125" y="186752"/>
                  </a:lnTo>
                  <a:lnTo>
                    <a:pt x="247702" y="177964"/>
                  </a:lnTo>
                  <a:lnTo>
                    <a:pt x="292906" y="168980"/>
                  </a:lnTo>
                  <a:lnTo>
                    <a:pt x="338387" y="159909"/>
                  </a:lnTo>
                  <a:lnTo>
                    <a:pt x="383992" y="150798"/>
                  </a:lnTo>
                  <a:lnTo>
                    <a:pt x="431176" y="141671"/>
                  </a:lnTo>
                  <a:lnTo>
                    <a:pt x="482615" y="132537"/>
                  </a:lnTo>
                  <a:lnTo>
                    <a:pt x="535947" y="123399"/>
                  </a:lnTo>
                  <a:lnTo>
                    <a:pt x="588596" y="112736"/>
                  </a:lnTo>
                  <a:lnTo>
                    <a:pt x="637386" y="97840"/>
                  </a:lnTo>
                  <a:lnTo>
                    <a:pt x="688524" y="85126"/>
                  </a:lnTo>
                  <a:lnTo>
                    <a:pt x="740199" y="74397"/>
                  </a:lnTo>
                  <a:lnTo>
                    <a:pt x="788556" y="64551"/>
                  </a:lnTo>
                  <a:lnTo>
                    <a:pt x="835439" y="55096"/>
                  </a:lnTo>
                  <a:lnTo>
                    <a:pt x="881668" y="45816"/>
                  </a:lnTo>
                  <a:lnTo>
                    <a:pt x="927604" y="36613"/>
                  </a:lnTo>
                  <a:lnTo>
                    <a:pt x="973412" y="27445"/>
                  </a:lnTo>
                  <a:lnTo>
                    <a:pt x="1019162" y="18292"/>
                  </a:lnTo>
                  <a:lnTo>
                    <a:pt x="1064887" y="9145"/>
                  </a:lnTo>
                  <a:lnTo>
                    <a:pt x="1110599" y="4065"/>
                  </a:lnTo>
                  <a:lnTo>
                    <a:pt x="1158848" y="1205"/>
                  </a:lnTo>
                  <a:lnTo>
                    <a:pt x="117916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8879501" y="5992487"/>
              <a:ext cx="247626" cy="328922"/>
            </a:xfrm>
            <a:custGeom>
              <a:avLst/>
              <a:gdLst/>
              <a:ahLst/>
              <a:cxnLst/>
              <a:rect l="0" t="0" r="0" b="0"/>
              <a:pathLst>
                <a:path w="247626" h="328922">
                  <a:moveTo>
                    <a:pt x="32780" y="75302"/>
                  </a:moveTo>
                  <a:lnTo>
                    <a:pt x="12411" y="130035"/>
                  </a:lnTo>
                  <a:lnTo>
                    <a:pt x="0" y="189191"/>
                  </a:lnTo>
                  <a:lnTo>
                    <a:pt x="4616" y="238542"/>
                  </a:lnTo>
                  <a:lnTo>
                    <a:pt x="17157" y="288035"/>
                  </a:lnTo>
                  <a:lnTo>
                    <a:pt x="31423" y="312548"/>
                  </a:lnTo>
                  <a:lnTo>
                    <a:pt x="44063" y="320304"/>
                  </a:lnTo>
                  <a:lnTo>
                    <a:pt x="78420" y="328921"/>
                  </a:lnTo>
                  <a:lnTo>
                    <a:pt x="110956" y="324626"/>
                  </a:lnTo>
                  <a:lnTo>
                    <a:pt x="140652" y="311037"/>
                  </a:lnTo>
                  <a:lnTo>
                    <a:pt x="181540" y="277691"/>
                  </a:lnTo>
                  <a:lnTo>
                    <a:pt x="212108" y="237342"/>
                  </a:lnTo>
                  <a:lnTo>
                    <a:pt x="236857" y="173948"/>
                  </a:lnTo>
                  <a:lnTo>
                    <a:pt x="247625" y="126875"/>
                  </a:lnTo>
                  <a:lnTo>
                    <a:pt x="246754" y="74333"/>
                  </a:lnTo>
                  <a:lnTo>
                    <a:pt x="239092" y="41355"/>
                  </a:lnTo>
                  <a:lnTo>
                    <a:pt x="225531" y="16542"/>
                  </a:lnTo>
                  <a:lnTo>
                    <a:pt x="213078" y="8706"/>
                  </a:lnTo>
                  <a:lnTo>
                    <a:pt x="178930" y="0"/>
                  </a:lnTo>
                  <a:lnTo>
                    <a:pt x="162206" y="2249"/>
                  </a:lnTo>
                  <a:lnTo>
                    <a:pt x="118356" y="25727"/>
                  </a:lnTo>
                  <a:lnTo>
                    <a:pt x="75470" y="65792"/>
                  </a:lnTo>
                  <a:lnTo>
                    <a:pt x="51014" y="103970"/>
                  </a:lnTo>
                  <a:lnTo>
                    <a:pt x="29103" y="157815"/>
                  </a:lnTo>
                  <a:lnTo>
                    <a:pt x="14763" y="213333"/>
                  </a:lnTo>
                  <a:lnTo>
                    <a:pt x="16638" y="273873"/>
                  </a:lnTo>
                  <a:lnTo>
                    <a:pt x="19069" y="2946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8479857" y="6054078"/>
              <a:ext cx="222281" cy="377935"/>
            </a:xfrm>
            <a:custGeom>
              <a:avLst/>
              <a:gdLst/>
              <a:ahLst/>
              <a:cxnLst/>
              <a:rect l="0" t="0" r="0" b="0"/>
              <a:pathLst>
                <a:path w="222281" h="377935">
                  <a:moveTo>
                    <a:pt x="171911" y="0"/>
                  </a:moveTo>
                  <a:lnTo>
                    <a:pt x="114659" y="38168"/>
                  </a:lnTo>
                  <a:lnTo>
                    <a:pt x="61746" y="74967"/>
                  </a:lnTo>
                  <a:lnTo>
                    <a:pt x="882" y="130677"/>
                  </a:lnTo>
                  <a:lnTo>
                    <a:pt x="0" y="140440"/>
                  </a:lnTo>
                  <a:lnTo>
                    <a:pt x="5506" y="149994"/>
                  </a:lnTo>
                  <a:lnTo>
                    <a:pt x="26350" y="167213"/>
                  </a:lnTo>
                  <a:lnTo>
                    <a:pt x="76972" y="190680"/>
                  </a:lnTo>
                  <a:lnTo>
                    <a:pt x="138261" y="217265"/>
                  </a:lnTo>
                  <a:lnTo>
                    <a:pt x="183777" y="250238"/>
                  </a:lnTo>
                  <a:lnTo>
                    <a:pt x="204100" y="279814"/>
                  </a:lnTo>
                  <a:lnTo>
                    <a:pt x="216687" y="314795"/>
                  </a:lnTo>
                  <a:lnTo>
                    <a:pt x="222280" y="355733"/>
                  </a:lnTo>
                  <a:lnTo>
                    <a:pt x="217678" y="368174"/>
                  </a:lnTo>
                  <a:lnTo>
                    <a:pt x="208517" y="374944"/>
                  </a:lnTo>
                  <a:lnTo>
                    <a:pt x="196315" y="377934"/>
                  </a:lnTo>
                  <a:lnTo>
                    <a:pt x="186657" y="373834"/>
                  </a:lnTo>
                  <a:lnTo>
                    <a:pt x="171863" y="353027"/>
                  </a:lnTo>
                  <a:lnTo>
                    <a:pt x="154970" y="299773"/>
                  </a:lnTo>
                  <a:lnTo>
                    <a:pt x="140315" y="250309"/>
                  </a:lnTo>
                  <a:lnTo>
                    <a:pt x="133603" y="199429"/>
                  </a:lnTo>
                  <a:lnTo>
                    <a:pt x="131615" y="138479"/>
                  </a:lnTo>
                  <a:lnTo>
                    <a:pt x="131149" y="94555"/>
                  </a:lnTo>
                  <a:lnTo>
                    <a:pt x="130888" y="43251"/>
                  </a:lnTo>
                  <a:lnTo>
                    <a:pt x="130777" y="137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8048475" y="6300880"/>
              <a:ext cx="82268" cy="342781"/>
            </a:xfrm>
            <a:custGeom>
              <a:avLst/>
              <a:gdLst/>
              <a:ahLst/>
              <a:cxnLst/>
              <a:rect l="0" t="0" r="0" b="0"/>
              <a:pathLst>
                <a:path w="82268" h="342781">
                  <a:moveTo>
                    <a:pt x="82267" y="0"/>
                  </a:moveTo>
                  <a:lnTo>
                    <a:pt x="67710" y="14557"/>
                  </a:lnTo>
                  <a:lnTo>
                    <a:pt x="37017" y="76566"/>
                  </a:lnTo>
                  <a:lnTo>
                    <a:pt x="14704" y="140049"/>
                  </a:lnTo>
                  <a:lnTo>
                    <a:pt x="4357" y="200951"/>
                  </a:lnTo>
                  <a:lnTo>
                    <a:pt x="1937" y="247752"/>
                  </a:lnTo>
                  <a:lnTo>
                    <a:pt x="574" y="303790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8226721" y="6257966"/>
              <a:ext cx="133633" cy="292140"/>
            </a:xfrm>
            <a:custGeom>
              <a:avLst/>
              <a:gdLst/>
              <a:ahLst/>
              <a:cxnLst/>
              <a:rect l="0" t="0" r="0" b="0"/>
              <a:pathLst>
                <a:path w="133633" h="292140">
                  <a:moveTo>
                    <a:pt x="27422" y="1780"/>
                  </a:moveTo>
                  <a:lnTo>
                    <a:pt x="27422" y="59559"/>
                  </a:lnTo>
                  <a:lnTo>
                    <a:pt x="27422" y="111758"/>
                  </a:lnTo>
                  <a:lnTo>
                    <a:pt x="27422" y="158318"/>
                  </a:lnTo>
                  <a:lnTo>
                    <a:pt x="27422" y="200847"/>
                  </a:lnTo>
                  <a:lnTo>
                    <a:pt x="30470" y="263045"/>
                  </a:lnTo>
                  <a:lnTo>
                    <a:pt x="41980" y="291065"/>
                  </a:lnTo>
                  <a:lnTo>
                    <a:pt x="49315" y="292139"/>
                  </a:lnTo>
                  <a:lnTo>
                    <a:pt x="57252" y="285237"/>
                  </a:lnTo>
                  <a:lnTo>
                    <a:pt x="91884" y="226708"/>
                  </a:lnTo>
                  <a:lnTo>
                    <a:pt x="117118" y="167410"/>
                  </a:lnTo>
                  <a:lnTo>
                    <a:pt x="130511" y="122459"/>
                  </a:lnTo>
                  <a:lnTo>
                    <a:pt x="133632" y="65298"/>
                  </a:lnTo>
                  <a:lnTo>
                    <a:pt x="128964" y="33057"/>
                  </a:lnTo>
                  <a:lnTo>
                    <a:pt x="122538" y="21108"/>
                  </a:lnTo>
                  <a:lnTo>
                    <a:pt x="103212" y="3769"/>
                  </a:lnTo>
                  <a:lnTo>
                    <a:pt x="91660" y="59"/>
                  </a:lnTo>
                  <a:lnTo>
                    <a:pt x="66636" y="0"/>
                  </a:lnTo>
                  <a:lnTo>
                    <a:pt x="11935" y="12399"/>
                  </a:lnTo>
                  <a:lnTo>
                    <a:pt x="0" y="154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4085938" y="5107291"/>
            <a:ext cx="2432926" cy="1316991"/>
            <a:chOff x="4085938" y="5107291"/>
            <a:chExt cx="2432926" cy="1316991"/>
          </a:xfrm>
        </p:grpSpPr>
        <p:sp>
          <p:nvSpPr>
            <p:cNvPr id="110" name="Freeform 109"/>
            <p:cNvSpPr/>
            <p:nvPr/>
          </p:nvSpPr>
          <p:spPr>
            <a:xfrm>
              <a:off x="5498192" y="5190272"/>
              <a:ext cx="109690" cy="507316"/>
            </a:xfrm>
            <a:custGeom>
              <a:avLst/>
              <a:gdLst/>
              <a:ahLst/>
              <a:cxnLst/>
              <a:rect l="0" t="0" r="0" b="0"/>
              <a:pathLst>
                <a:path w="109690" h="507316">
                  <a:moveTo>
                    <a:pt x="109689" y="0"/>
                  </a:moveTo>
                  <a:lnTo>
                    <a:pt x="90605" y="57253"/>
                  </a:lnTo>
                  <a:lnTo>
                    <a:pt x="85973" y="99588"/>
                  </a:lnTo>
                  <a:lnTo>
                    <a:pt x="82391" y="149381"/>
                  </a:lnTo>
                  <a:lnTo>
                    <a:pt x="75720" y="191824"/>
                  </a:lnTo>
                  <a:lnTo>
                    <a:pt x="67678" y="235063"/>
                  </a:lnTo>
                  <a:lnTo>
                    <a:pt x="59025" y="279671"/>
                  </a:lnTo>
                  <a:lnTo>
                    <a:pt x="50101" y="324889"/>
                  </a:lnTo>
                  <a:lnTo>
                    <a:pt x="36512" y="385892"/>
                  </a:lnTo>
                  <a:lnTo>
                    <a:pt x="22837" y="442561"/>
                  </a:lnTo>
                  <a:lnTo>
                    <a:pt x="13704" y="471426"/>
                  </a:lnTo>
                  <a:lnTo>
                    <a:pt x="0" y="5073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5629320" y="5175935"/>
              <a:ext cx="237593" cy="512097"/>
            </a:xfrm>
            <a:custGeom>
              <a:avLst/>
              <a:gdLst/>
              <a:ahLst/>
              <a:cxnLst/>
              <a:rect l="0" t="0" r="0" b="0"/>
              <a:pathLst>
                <a:path w="237593" h="512097">
                  <a:moveTo>
                    <a:pt x="101962" y="14337"/>
                  </a:moveTo>
                  <a:lnTo>
                    <a:pt x="87047" y="69935"/>
                  </a:lnTo>
                  <a:lnTo>
                    <a:pt x="69731" y="131454"/>
                  </a:lnTo>
                  <a:lnTo>
                    <a:pt x="48909" y="184289"/>
                  </a:lnTo>
                  <a:lnTo>
                    <a:pt x="30721" y="245817"/>
                  </a:lnTo>
                  <a:lnTo>
                    <a:pt x="20532" y="289876"/>
                  </a:lnTo>
                  <a:lnTo>
                    <a:pt x="10926" y="333326"/>
                  </a:lnTo>
                  <a:lnTo>
                    <a:pt x="0" y="393572"/>
                  </a:lnTo>
                  <a:lnTo>
                    <a:pt x="6581" y="455941"/>
                  </a:lnTo>
                  <a:lnTo>
                    <a:pt x="19452" y="489400"/>
                  </a:lnTo>
                  <a:lnTo>
                    <a:pt x="31721" y="500151"/>
                  </a:lnTo>
                  <a:lnTo>
                    <a:pt x="65666" y="512096"/>
                  </a:lnTo>
                  <a:lnTo>
                    <a:pt x="82335" y="509187"/>
                  </a:lnTo>
                  <a:lnTo>
                    <a:pt x="113044" y="489705"/>
                  </a:lnTo>
                  <a:lnTo>
                    <a:pt x="133802" y="464796"/>
                  </a:lnTo>
                  <a:lnTo>
                    <a:pt x="166820" y="411565"/>
                  </a:lnTo>
                  <a:lnTo>
                    <a:pt x="186350" y="363432"/>
                  </a:lnTo>
                  <a:lnTo>
                    <a:pt x="216020" y="301997"/>
                  </a:lnTo>
                  <a:lnTo>
                    <a:pt x="231566" y="247515"/>
                  </a:lnTo>
                  <a:lnTo>
                    <a:pt x="235738" y="200239"/>
                  </a:lnTo>
                  <a:lnTo>
                    <a:pt x="237592" y="152821"/>
                  </a:lnTo>
                  <a:lnTo>
                    <a:pt x="234572" y="91425"/>
                  </a:lnTo>
                  <a:lnTo>
                    <a:pt x="219966" y="44287"/>
                  </a:lnTo>
                  <a:lnTo>
                    <a:pt x="212625" y="29734"/>
                  </a:lnTo>
                  <a:lnTo>
                    <a:pt x="192279" y="9500"/>
                  </a:lnTo>
                  <a:lnTo>
                    <a:pt x="180455" y="1972"/>
                  </a:lnTo>
                  <a:lnTo>
                    <a:pt x="169525" y="0"/>
                  </a:lnTo>
                  <a:lnTo>
                    <a:pt x="159192" y="1732"/>
                  </a:lnTo>
                  <a:lnTo>
                    <a:pt x="139586" y="11782"/>
                  </a:lnTo>
                  <a:lnTo>
                    <a:pt x="111417" y="36093"/>
                  </a:lnTo>
                  <a:lnTo>
                    <a:pt x="85297" y="73090"/>
                  </a:lnTo>
                  <a:lnTo>
                    <a:pt x="62051" y="135350"/>
                  </a:lnTo>
                  <a:lnTo>
                    <a:pt x="47479" y="186290"/>
                  </a:lnTo>
                  <a:lnTo>
                    <a:pt x="33513" y="241500"/>
                  </a:lnTo>
                  <a:lnTo>
                    <a:pt x="27360" y="272216"/>
                  </a:lnTo>
                  <a:lnTo>
                    <a:pt x="31760" y="325112"/>
                  </a:lnTo>
                  <a:lnTo>
                    <a:pt x="33406" y="3571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5989858" y="5107291"/>
              <a:ext cx="152761" cy="545322"/>
            </a:xfrm>
            <a:custGeom>
              <a:avLst/>
              <a:gdLst/>
              <a:ahLst/>
              <a:cxnLst/>
              <a:rect l="0" t="0" r="0" b="0"/>
              <a:pathLst>
                <a:path w="152761" h="545322">
                  <a:moveTo>
                    <a:pt x="152760" y="28137"/>
                  </a:moveTo>
                  <a:lnTo>
                    <a:pt x="145481" y="6300"/>
                  </a:lnTo>
                  <a:lnTo>
                    <a:pt x="135720" y="1391"/>
                  </a:lnTo>
                  <a:lnTo>
                    <a:pt x="104561" y="0"/>
                  </a:lnTo>
                  <a:lnTo>
                    <a:pt x="73447" y="12584"/>
                  </a:lnTo>
                  <a:lnTo>
                    <a:pt x="47430" y="33412"/>
                  </a:lnTo>
                  <a:lnTo>
                    <a:pt x="14252" y="88086"/>
                  </a:lnTo>
                  <a:lnTo>
                    <a:pt x="5577" y="104666"/>
                  </a:lnTo>
                  <a:lnTo>
                    <a:pt x="0" y="143401"/>
                  </a:lnTo>
                  <a:lnTo>
                    <a:pt x="4123" y="184485"/>
                  </a:lnTo>
                  <a:lnTo>
                    <a:pt x="22051" y="240351"/>
                  </a:lnTo>
                  <a:lnTo>
                    <a:pt x="39213" y="285003"/>
                  </a:lnTo>
                  <a:lnTo>
                    <a:pt x="75599" y="336285"/>
                  </a:lnTo>
                  <a:lnTo>
                    <a:pt x="109077" y="386555"/>
                  </a:lnTo>
                  <a:lnTo>
                    <a:pt x="125728" y="422047"/>
                  </a:lnTo>
                  <a:lnTo>
                    <a:pt x="133578" y="474766"/>
                  </a:lnTo>
                  <a:lnTo>
                    <a:pt x="130016" y="505433"/>
                  </a:lnTo>
                  <a:lnTo>
                    <a:pt x="115229" y="530235"/>
                  </a:lnTo>
                  <a:lnTo>
                    <a:pt x="104888" y="541114"/>
                  </a:lnTo>
                  <a:lnTo>
                    <a:pt x="93423" y="545321"/>
                  </a:lnTo>
                  <a:lnTo>
                    <a:pt x="81209" y="545078"/>
                  </a:lnTo>
                  <a:lnTo>
                    <a:pt x="68496" y="541868"/>
                  </a:lnTo>
                  <a:lnTo>
                    <a:pt x="58498" y="533636"/>
                  </a:lnTo>
                  <a:lnTo>
                    <a:pt x="43326" y="508238"/>
                  </a:lnTo>
                  <a:lnTo>
                    <a:pt x="33498" y="445120"/>
                  </a:lnTo>
                  <a:lnTo>
                    <a:pt x="37864" y="390364"/>
                  </a:lnTo>
                  <a:lnTo>
                    <a:pt x="52989" y="330916"/>
                  </a:lnTo>
                  <a:lnTo>
                    <a:pt x="67677" y="285938"/>
                  </a:lnTo>
                  <a:lnTo>
                    <a:pt x="90648" y="228769"/>
                  </a:lnTo>
                  <a:lnTo>
                    <a:pt x="121646" y="166962"/>
                  </a:lnTo>
                  <a:lnTo>
                    <a:pt x="139049" y="1104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6240050" y="5157927"/>
              <a:ext cx="278814" cy="415890"/>
            </a:xfrm>
            <a:custGeom>
              <a:avLst/>
              <a:gdLst/>
              <a:ahLst/>
              <a:cxnLst/>
              <a:rect l="0" t="0" r="0" b="0"/>
              <a:pathLst>
                <a:path w="278814" h="415890">
                  <a:moveTo>
                    <a:pt x="53391" y="18634"/>
                  </a:moveTo>
                  <a:lnTo>
                    <a:pt x="51868" y="66990"/>
                  </a:lnTo>
                  <a:lnTo>
                    <a:pt x="46112" y="116807"/>
                  </a:lnTo>
                  <a:lnTo>
                    <a:pt x="42539" y="162308"/>
                  </a:lnTo>
                  <a:lnTo>
                    <a:pt x="36465" y="222183"/>
                  </a:lnTo>
                  <a:lnTo>
                    <a:pt x="30634" y="262971"/>
                  </a:lnTo>
                  <a:lnTo>
                    <a:pt x="28042" y="311568"/>
                  </a:lnTo>
                  <a:lnTo>
                    <a:pt x="33862" y="368481"/>
                  </a:lnTo>
                  <a:lnTo>
                    <a:pt x="45219" y="395532"/>
                  </a:lnTo>
                  <a:lnTo>
                    <a:pt x="52514" y="407012"/>
                  </a:lnTo>
                  <a:lnTo>
                    <a:pt x="64994" y="413141"/>
                  </a:lnTo>
                  <a:lnTo>
                    <a:pt x="99174" y="415889"/>
                  </a:lnTo>
                  <a:lnTo>
                    <a:pt x="131631" y="403907"/>
                  </a:lnTo>
                  <a:lnTo>
                    <a:pt x="192738" y="357023"/>
                  </a:lnTo>
                  <a:lnTo>
                    <a:pt x="220281" y="327951"/>
                  </a:lnTo>
                  <a:lnTo>
                    <a:pt x="249025" y="264640"/>
                  </a:lnTo>
                  <a:lnTo>
                    <a:pt x="268023" y="207387"/>
                  </a:lnTo>
                  <a:lnTo>
                    <a:pt x="278813" y="150565"/>
                  </a:lnTo>
                  <a:lnTo>
                    <a:pt x="273714" y="101905"/>
                  </a:lnTo>
                  <a:lnTo>
                    <a:pt x="259508" y="51094"/>
                  </a:lnTo>
                  <a:lnTo>
                    <a:pt x="239454" y="20873"/>
                  </a:lnTo>
                  <a:lnTo>
                    <a:pt x="226184" y="10986"/>
                  </a:lnTo>
                  <a:lnTo>
                    <a:pt x="195189" y="0"/>
                  </a:lnTo>
                  <a:lnTo>
                    <a:pt x="157038" y="3243"/>
                  </a:lnTo>
                  <a:lnTo>
                    <a:pt x="119262" y="14841"/>
                  </a:lnTo>
                  <a:lnTo>
                    <a:pt x="92316" y="30151"/>
                  </a:lnTo>
                  <a:lnTo>
                    <a:pt x="60015" y="63180"/>
                  </a:lnTo>
                  <a:lnTo>
                    <a:pt x="31227" y="115287"/>
                  </a:lnTo>
                  <a:lnTo>
                    <a:pt x="15103" y="142335"/>
                  </a:lnTo>
                  <a:lnTo>
                    <a:pt x="5905" y="185841"/>
                  </a:lnTo>
                  <a:lnTo>
                    <a:pt x="1817" y="237678"/>
                  </a:lnTo>
                  <a:lnTo>
                    <a:pt x="0" y="286107"/>
                  </a:lnTo>
                  <a:lnTo>
                    <a:pt x="3255" y="320835"/>
                  </a:lnTo>
                  <a:lnTo>
                    <a:pt x="12258" y="3614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4085938" y="5834699"/>
              <a:ext cx="1042052" cy="41134"/>
            </a:xfrm>
            <a:custGeom>
              <a:avLst/>
              <a:gdLst/>
              <a:ahLst/>
              <a:cxnLst/>
              <a:rect l="0" t="0" r="0" b="0"/>
              <a:pathLst>
                <a:path w="1042052" h="41134">
                  <a:moveTo>
                    <a:pt x="0" y="0"/>
                  </a:moveTo>
                  <a:lnTo>
                    <a:pt x="21836" y="14558"/>
                  </a:lnTo>
                  <a:lnTo>
                    <a:pt x="64531" y="23611"/>
                  </a:lnTo>
                  <a:lnTo>
                    <a:pt x="115776" y="26293"/>
                  </a:lnTo>
                  <a:lnTo>
                    <a:pt x="169554" y="27087"/>
                  </a:lnTo>
                  <a:lnTo>
                    <a:pt x="224083" y="34602"/>
                  </a:lnTo>
                  <a:lnTo>
                    <a:pt x="286113" y="39198"/>
                  </a:lnTo>
                  <a:lnTo>
                    <a:pt x="330290" y="40273"/>
                  </a:lnTo>
                  <a:lnTo>
                    <a:pt x="376839" y="40751"/>
                  </a:lnTo>
                  <a:lnTo>
                    <a:pt x="427997" y="40963"/>
                  </a:lnTo>
                  <a:lnTo>
                    <a:pt x="477140" y="41057"/>
                  </a:lnTo>
                  <a:lnTo>
                    <a:pt x="524373" y="41100"/>
                  </a:lnTo>
                  <a:lnTo>
                    <a:pt x="570756" y="41118"/>
                  </a:lnTo>
                  <a:lnTo>
                    <a:pt x="620825" y="41126"/>
                  </a:lnTo>
                  <a:lnTo>
                    <a:pt x="672024" y="41130"/>
                  </a:lnTo>
                  <a:lnTo>
                    <a:pt x="720170" y="41132"/>
                  </a:lnTo>
                  <a:lnTo>
                    <a:pt x="766959" y="41133"/>
                  </a:lnTo>
                  <a:lnTo>
                    <a:pt x="813146" y="41133"/>
                  </a:lnTo>
                  <a:lnTo>
                    <a:pt x="859064" y="41133"/>
                  </a:lnTo>
                  <a:lnTo>
                    <a:pt x="904863" y="41133"/>
                  </a:lnTo>
                  <a:lnTo>
                    <a:pt x="950610" y="41133"/>
                  </a:lnTo>
                  <a:lnTo>
                    <a:pt x="1011572" y="41133"/>
                  </a:lnTo>
                  <a:lnTo>
                    <a:pt x="1042051" y="411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4467389" y="6012945"/>
              <a:ext cx="290399" cy="411337"/>
            </a:xfrm>
            <a:custGeom>
              <a:avLst/>
              <a:gdLst/>
              <a:ahLst/>
              <a:cxnLst/>
              <a:rect l="0" t="0" r="0" b="0"/>
              <a:pathLst>
                <a:path w="290399" h="411337">
                  <a:moveTo>
                    <a:pt x="112152" y="0"/>
                  </a:moveTo>
                  <a:lnTo>
                    <a:pt x="157599" y="57252"/>
                  </a:lnTo>
                  <a:lnTo>
                    <a:pt x="181140" y="96691"/>
                  </a:lnTo>
                  <a:lnTo>
                    <a:pt x="184455" y="123718"/>
                  </a:lnTo>
                  <a:lnTo>
                    <a:pt x="177756" y="180878"/>
                  </a:lnTo>
                  <a:lnTo>
                    <a:pt x="168732" y="229690"/>
                  </a:lnTo>
                  <a:lnTo>
                    <a:pt x="148044" y="282865"/>
                  </a:lnTo>
                  <a:lnTo>
                    <a:pt x="122571" y="337715"/>
                  </a:lnTo>
                  <a:lnTo>
                    <a:pt x="93403" y="368701"/>
                  </a:lnTo>
                  <a:lnTo>
                    <a:pt x="81371" y="378342"/>
                  </a:lnTo>
                  <a:lnTo>
                    <a:pt x="67256" y="381722"/>
                  </a:lnTo>
                  <a:lnTo>
                    <a:pt x="35322" y="377353"/>
                  </a:lnTo>
                  <a:lnTo>
                    <a:pt x="22845" y="370399"/>
                  </a:lnTo>
                  <a:lnTo>
                    <a:pt x="4920" y="350485"/>
                  </a:lnTo>
                  <a:lnTo>
                    <a:pt x="0" y="318274"/>
                  </a:lnTo>
                  <a:lnTo>
                    <a:pt x="4415" y="280090"/>
                  </a:lnTo>
                  <a:lnTo>
                    <a:pt x="16534" y="242807"/>
                  </a:lnTo>
                  <a:lnTo>
                    <a:pt x="27078" y="228903"/>
                  </a:lnTo>
                  <a:lnTo>
                    <a:pt x="55044" y="209393"/>
                  </a:lnTo>
                  <a:lnTo>
                    <a:pt x="87786" y="203769"/>
                  </a:lnTo>
                  <a:lnTo>
                    <a:pt x="121128" y="207870"/>
                  </a:lnTo>
                  <a:lnTo>
                    <a:pt x="151181" y="219850"/>
                  </a:lnTo>
                  <a:lnTo>
                    <a:pt x="206650" y="272029"/>
                  </a:lnTo>
                  <a:lnTo>
                    <a:pt x="224230" y="293053"/>
                  </a:lnTo>
                  <a:lnTo>
                    <a:pt x="260224" y="349886"/>
                  </a:lnTo>
                  <a:lnTo>
                    <a:pt x="290398" y="4113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5347369" y="5752600"/>
              <a:ext cx="1151742" cy="123233"/>
            </a:xfrm>
            <a:custGeom>
              <a:avLst/>
              <a:gdLst/>
              <a:ahLst/>
              <a:cxnLst/>
              <a:rect l="0" t="0" r="0" b="0"/>
              <a:pathLst>
                <a:path w="1151742" h="123233">
                  <a:moveTo>
                    <a:pt x="0" y="123232"/>
                  </a:moveTo>
                  <a:lnTo>
                    <a:pt x="56932" y="93402"/>
                  </a:lnTo>
                  <a:lnTo>
                    <a:pt x="115894" y="71737"/>
                  </a:lnTo>
                  <a:lnTo>
                    <a:pt x="170435" y="55669"/>
                  </a:lnTo>
                  <a:lnTo>
                    <a:pt x="230776" y="41260"/>
                  </a:lnTo>
                  <a:lnTo>
                    <a:pt x="291312" y="31404"/>
                  </a:lnTo>
                  <a:lnTo>
                    <a:pt x="335140" y="27575"/>
                  </a:lnTo>
                  <a:lnTo>
                    <a:pt x="380010" y="20795"/>
                  </a:lnTo>
                  <a:lnTo>
                    <a:pt x="425343" y="16766"/>
                  </a:lnTo>
                  <a:lnTo>
                    <a:pt x="472406" y="14976"/>
                  </a:lnTo>
                  <a:lnTo>
                    <a:pt x="523792" y="14180"/>
                  </a:lnTo>
                  <a:lnTo>
                    <a:pt x="573037" y="13826"/>
                  </a:lnTo>
                  <a:lnTo>
                    <a:pt x="620315" y="12145"/>
                  </a:lnTo>
                  <a:lnTo>
                    <a:pt x="666718" y="6320"/>
                  </a:lnTo>
                  <a:lnTo>
                    <a:pt x="716796" y="2715"/>
                  </a:lnTo>
                  <a:lnTo>
                    <a:pt x="767998" y="1114"/>
                  </a:lnTo>
                  <a:lnTo>
                    <a:pt x="816146" y="401"/>
                  </a:lnTo>
                  <a:lnTo>
                    <a:pt x="878799" y="0"/>
                  </a:lnTo>
                  <a:lnTo>
                    <a:pt x="921251" y="3969"/>
                  </a:lnTo>
                  <a:lnTo>
                    <a:pt x="983914" y="10706"/>
                  </a:lnTo>
                  <a:lnTo>
                    <a:pt x="1041076" y="12702"/>
                  </a:lnTo>
                  <a:lnTo>
                    <a:pt x="1096606" y="17356"/>
                  </a:lnTo>
                  <a:lnTo>
                    <a:pt x="1151741" y="27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5779855" y="5916966"/>
              <a:ext cx="280497" cy="385325"/>
            </a:xfrm>
            <a:custGeom>
              <a:avLst/>
              <a:gdLst/>
              <a:ahLst/>
              <a:cxnLst/>
              <a:rect l="0" t="0" r="0" b="0"/>
              <a:pathLst>
                <a:path w="280497" h="385325">
                  <a:moveTo>
                    <a:pt x="88539" y="0"/>
                  </a:moveTo>
                  <a:lnTo>
                    <a:pt x="144736" y="56197"/>
                  </a:lnTo>
                  <a:lnTo>
                    <a:pt x="202517" y="117025"/>
                  </a:lnTo>
                  <a:lnTo>
                    <a:pt x="220955" y="146974"/>
                  </a:lnTo>
                  <a:lnTo>
                    <a:pt x="227119" y="180597"/>
                  </a:lnTo>
                  <a:lnTo>
                    <a:pt x="222024" y="229724"/>
                  </a:lnTo>
                  <a:lnTo>
                    <a:pt x="206653" y="287271"/>
                  </a:lnTo>
                  <a:lnTo>
                    <a:pt x="186167" y="321593"/>
                  </a:lnTo>
                  <a:lnTo>
                    <a:pt x="148901" y="360488"/>
                  </a:lnTo>
                  <a:lnTo>
                    <a:pt x="119429" y="379088"/>
                  </a:lnTo>
                  <a:lnTo>
                    <a:pt x="81955" y="385324"/>
                  </a:lnTo>
                  <a:lnTo>
                    <a:pt x="61298" y="384854"/>
                  </a:lnTo>
                  <a:lnTo>
                    <a:pt x="44479" y="378447"/>
                  </a:lnTo>
                  <a:lnTo>
                    <a:pt x="17667" y="355078"/>
                  </a:lnTo>
                  <a:lnTo>
                    <a:pt x="3719" y="324378"/>
                  </a:lnTo>
                  <a:lnTo>
                    <a:pt x="0" y="307660"/>
                  </a:lnTo>
                  <a:lnTo>
                    <a:pt x="9323" y="247737"/>
                  </a:lnTo>
                  <a:lnTo>
                    <a:pt x="38661" y="196297"/>
                  </a:lnTo>
                  <a:lnTo>
                    <a:pt x="67387" y="174589"/>
                  </a:lnTo>
                  <a:lnTo>
                    <a:pt x="100467" y="161386"/>
                  </a:lnTo>
                  <a:lnTo>
                    <a:pt x="135482" y="155518"/>
                  </a:lnTo>
                  <a:lnTo>
                    <a:pt x="171357" y="161035"/>
                  </a:lnTo>
                  <a:lnTo>
                    <a:pt x="217689" y="181271"/>
                  </a:lnTo>
                  <a:lnTo>
                    <a:pt x="240394" y="200919"/>
                  </a:lnTo>
                  <a:lnTo>
                    <a:pt x="260641" y="229964"/>
                  </a:lnTo>
                  <a:lnTo>
                    <a:pt x="276574" y="292171"/>
                  </a:lnTo>
                  <a:lnTo>
                    <a:pt x="280496" y="3153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5018300" y="6437992"/>
            <a:ext cx="1648220" cy="603294"/>
            <a:chOff x="5018300" y="6437992"/>
            <a:chExt cx="1648220" cy="603294"/>
          </a:xfrm>
        </p:grpSpPr>
        <p:sp>
          <p:nvSpPr>
            <p:cNvPr id="119" name="Freeform 118"/>
            <p:cNvSpPr/>
            <p:nvPr/>
          </p:nvSpPr>
          <p:spPr>
            <a:xfrm>
              <a:off x="5059433" y="6698504"/>
              <a:ext cx="137113" cy="315359"/>
            </a:xfrm>
            <a:custGeom>
              <a:avLst/>
              <a:gdLst/>
              <a:ahLst/>
              <a:cxnLst/>
              <a:rect l="0" t="0" r="0" b="0"/>
              <a:pathLst>
                <a:path w="137113" h="315359">
                  <a:moveTo>
                    <a:pt x="0" y="0"/>
                  </a:moveTo>
                  <a:lnTo>
                    <a:pt x="18978" y="48808"/>
                  </a:lnTo>
                  <a:lnTo>
                    <a:pt x="42694" y="102315"/>
                  </a:lnTo>
                  <a:lnTo>
                    <a:pt x="69019" y="162349"/>
                  </a:lnTo>
                  <a:lnTo>
                    <a:pt x="92053" y="214670"/>
                  </a:lnTo>
                  <a:lnTo>
                    <a:pt x="120764" y="273294"/>
                  </a:lnTo>
                  <a:lnTo>
                    <a:pt x="137112" y="3153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5018300" y="6575104"/>
              <a:ext cx="274225" cy="466182"/>
            </a:xfrm>
            <a:custGeom>
              <a:avLst/>
              <a:gdLst/>
              <a:ahLst/>
              <a:cxnLst/>
              <a:rect l="0" t="0" r="0" b="0"/>
              <a:pathLst>
                <a:path w="274225" h="466182">
                  <a:moveTo>
                    <a:pt x="274224" y="0"/>
                  </a:moveTo>
                  <a:lnTo>
                    <a:pt x="236055" y="45447"/>
                  </a:lnTo>
                  <a:lnTo>
                    <a:pt x="210203" y="96831"/>
                  </a:lnTo>
                  <a:lnTo>
                    <a:pt x="173273" y="155054"/>
                  </a:lnTo>
                  <a:lnTo>
                    <a:pt x="139701" y="206922"/>
                  </a:lnTo>
                  <a:lnTo>
                    <a:pt x="110457" y="264947"/>
                  </a:lnTo>
                  <a:lnTo>
                    <a:pt x="78432" y="326320"/>
                  </a:lnTo>
                  <a:lnTo>
                    <a:pt x="53140" y="367457"/>
                  </a:lnTo>
                  <a:lnTo>
                    <a:pt x="26665" y="416210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5306235" y="6753349"/>
              <a:ext cx="164535" cy="41135"/>
            </a:xfrm>
            <a:custGeom>
              <a:avLst/>
              <a:gdLst/>
              <a:ahLst/>
              <a:cxnLst/>
              <a:rect l="0" t="0" r="0" b="0"/>
              <a:pathLst>
                <a:path w="164535" h="41135">
                  <a:moveTo>
                    <a:pt x="0" y="0"/>
                  </a:moveTo>
                  <a:lnTo>
                    <a:pt x="51685" y="1523"/>
                  </a:lnTo>
                  <a:lnTo>
                    <a:pt x="95042" y="12470"/>
                  </a:lnTo>
                  <a:lnTo>
                    <a:pt x="142513" y="34568"/>
                  </a:lnTo>
                  <a:lnTo>
                    <a:pt x="164534" y="411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5361080" y="6934066"/>
              <a:ext cx="191958" cy="24952"/>
            </a:xfrm>
            <a:custGeom>
              <a:avLst/>
              <a:gdLst/>
              <a:ahLst/>
              <a:cxnLst/>
              <a:rect l="0" t="0" r="0" b="0"/>
              <a:pathLst>
                <a:path w="191958" h="24952">
                  <a:moveTo>
                    <a:pt x="0" y="24951"/>
                  </a:moveTo>
                  <a:lnTo>
                    <a:pt x="57252" y="5868"/>
                  </a:lnTo>
                  <a:lnTo>
                    <a:pt x="103970" y="0"/>
                  </a:lnTo>
                  <a:lnTo>
                    <a:pt x="156407" y="12818"/>
                  </a:lnTo>
                  <a:lnTo>
                    <a:pt x="191957" y="249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5882105" y="6564251"/>
              <a:ext cx="254827" cy="408479"/>
            </a:xfrm>
            <a:custGeom>
              <a:avLst/>
              <a:gdLst/>
              <a:ahLst/>
              <a:cxnLst/>
              <a:rect l="0" t="0" r="0" b="0"/>
              <a:pathLst>
                <a:path w="254827" h="408479">
                  <a:moveTo>
                    <a:pt x="205668" y="10853"/>
                  </a:moveTo>
                  <a:lnTo>
                    <a:pt x="156861" y="0"/>
                  </a:lnTo>
                  <a:lnTo>
                    <a:pt x="111479" y="2051"/>
                  </a:lnTo>
                  <a:lnTo>
                    <a:pt x="97172" y="4985"/>
                  </a:lnTo>
                  <a:lnTo>
                    <a:pt x="73149" y="20432"/>
                  </a:lnTo>
                  <a:lnTo>
                    <a:pt x="53839" y="42533"/>
                  </a:lnTo>
                  <a:lnTo>
                    <a:pt x="29030" y="98024"/>
                  </a:lnTo>
                  <a:lnTo>
                    <a:pt x="18250" y="149417"/>
                  </a:lnTo>
                  <a:lnTo>
                    <a:pt x="15056" y="203240"/>
                  </a:lnTo>
                  <a:lnTo>
                    <a:pt x="15833" y="228899"/>
                  </a:lnTo>
                  <a:lnTo>
                    <a:pt x="18173" y="229344"/>
                  </a:lnTo>
                  <a:lnTo>
                    <a:pt x="24835" y="217650"/>
                  </a:lnTo>
                  <a:lnTo>
                    <a:pt x="45588" y="176965"/>
                  </a:lnTo>
                  <a:lnTo>
                    <a:pt x="78577" y="139136"/>
                  </a:lnTo>
                  <a:lnTo>
                    <a:pt x="104495" y="128806"/>
                  </a:lnTo>
                  <a:lnTo>
                    <a:pt x="119938" y="126051"/>
                  </a:lnTo>
                  <a:lnTo>
                    <a:pt x="149284" y="131116"/>
                  </a:lnTo>
                  <a:lnTo>
                    <a:pt x="205365" y="151916"/>
                  </a:lnTo>
                  <a:lnTo>
                    <a:pt x="228894" y="169526"/>
                  </a:lnTo>
                  <a:lnTo>
                    <a:pt x="239433" y="180620"/>
                  </a:lnTo>
                  <a:lnTo>
                    <a:pt x="251145" y="209198"/>
                  </a:lnTo>
                  <a:lnTo>
                    <a:pt x="254826" y="240689"/>
                  </a:lnTo>
                  <a:lnTo>
                    <a:pt x="251384" y="269919"/>
                  </a:lnTo>
                  <a:lnTo>
                    <a:pt x="233602" y="312070"/>
                  </a:lnTo>
                  <a:lnTo>
                    <a:pt x="209450" y="335669"/>
                  </a:lnTo>
                  <a:lnTo>
                    <a:pt x="161593" y="366084"/>
                  </a:lnTo>
                  <a:lnTo>
                    <a:pt x="108818" y="390330"/>
                  </a:lnTo>
                  <a:lnTo>
                    <a:pt x="54587" y="403100"/>
                  </a:lnTo>
                  <a:lnTo>
                    <a:pt x="0" y="4084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6251979" y="6547681"/>
              <a:ext cx="205998" cy="164536"/>
            </a:xfrm>
            <a:custGeom>
              <a:avLst/>
              <a:gdLst/>
              <a:ahLst/>
              <a:cxnLst/>
              <a:rect l="0" t="0" r="0" b="0"/>
              <a:pathLst>
                <a:path w="205998" h="164536">
                  <a:moveTo>
                    <a:pt x="55174" y="0"/>
                  </a:moveTo>
                  <a:lnTo>
                    <a:pt x="40259" y="55597"/>
                  </a:lnTo>
                  <a:lnTo>
                    <a:pt x="22943" y="117117"/>
                  </a:lnTo>
                  <a:lnTo>
                    <a:pt x="0" y="159965"/>
                  </a:lnTo>
                  <a:lnTo>
                    <a:pt x="1633" y="159965"/>
                  </a:lnTo>
                  <a:lnTo>
                    <a:pt x="5768" y="156918"/>
                  </a:lnTo>
                  <a:lnTo>
                    <a:pt x="57715" y="152027"/>
                  </a:lnTo>
                  <a:lnTo>
                    <a:pt x="115003" y="152704"/>
                  </a:lnTo>
                  <a:lnTo>
                    <a:pt x="172789" y="161747"/>
                  </a:lnTo>
                  <a:lnTo>
                    <a:pt x="205997" y="1645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6403131" y="6437992"/>
              <a:ext cx="68557" cy="493605"/>
            </a:xfrm>
            <a:custGeom>
              <a:avLst/>
              <a:gdLst/>
              <a:ahLst/>
              <a:cxnLst/>
              <a:rect l="0" t="0" r="0" b="0"/>
              <a:pathLst>
                <a:path w="68557" h="493605">
                  <a:moveTo>
                    <a:pt x="68556" y="0"/>
                  </a:moveTo>
                  <a:lnTo>
                    <a:pt x="53999" y="14557"/>
                  </a:lnTo>
                  <a:lnTo>
                    <a:pt x="37667" y="52726"/>
                  </a:lnTo>
                  <a:lnTo>
                    <a:pt x="30458" y="109908"/>
                  </a:lnTo>
                  <a:lnTo>
                    <a:pt x="21043" y="160536"/>
                  </a:lnTo>
                  <a:lnTo>
                    <a:pt x="16969" y="206430"/>
                  </a:lnTo>
                  <a:lnTo>
                    <a:pt x="15159" y="257805"/>
                  </a:lnTo>
                  <a:lnTo>
                    <a:pt x="12617" y="319464"/>
                  </a:lnTo>
                  <a:lnTo>
                    <a:pt x="4415" y="368880"/>
                  </a:lnTo>
                  <a:lnTo>
                    <a:pt x="1308" y="421439"/>
                  </a:lnTo>
                  <a:lnTo>
                    <a:pt x="258" y="477543"/>
                  </a:lnTo>
                  <a:lnTo>
                    <a:pt x="0" y="4936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6485398" y="6503699"/>
              <a:ext cx="181122" cy="353041"/>
            </a:xfrm>
            <a:custGeom>
              <a:avLst/>
              <a:gdLst/>
              <a:ahLst/>
              <a:cxnLst/>
              <a:rect l="0" t="0" r="0" b="0"/>
              <a:pathLst>
                <a:path w="181122" h="353041">
                  <a:moveTo>
                    <a:pt x="0" y="30271"/>
                  </a:moveTo>
                  <a:lnTo>
                    <a:pt x="14558" y="52108"/>
                  </a:lnTo>
                  <a:lnTo>
                    <a:pt x="23610" y="102081"/>
                  </a:lnTo>
                  <a:lnTo>
                    <a:pt x="26292" y="157853"/>
                  </a:lnTo>
                  <a:lnTo>
                    <a:pt x="26920" y="202758"/>
                  </a:lnTo>
                  <a:lnTo>
                    <a:pt x="30246" y="251662"/>
                  </a:lnTo>
                  <a:lnTo>
                    <a:pt x="41881" y="298787"/>
                  </a:lnTo>
                  <a:lnTo>
                    <a:pt x="65562" y="346307"/>
                  </a:lnTo>
                  <a:lnTo>
                    <a:pt x="75701" y="352175"/>
                  </a:lnTo>
                  <a:lnTo>
                    <a:pt x="87030" y="353040"/>
                  </a:lnTo>
                  <a:lnTo>
                    <a:pt x="99154" y="350569"/>
                  </a:lnTo>
                  <a:lnTo>
                    <a:pt x="120750" y="331574"/>
                  </a:lnTo>
                  <a:lnTo>
                    <a:pt x="150038" y="282557"/>
                  </a:lnTo>
                  <a:lnTo>
                    <a:pt x="167232" y="239900"/>
                  </a:lnTo>
                  <a:lnTo>
                    <a:pt x="179953" y="190472"/>
                  </a:lnTo>
                  <a:lnTo>
                    <a:pt x="181121" y="133090"/>
                  </a:lnTo>
                  <a:lnTo>
                    <a:pt x="179098" y="79863"/>
                  </a:lnTo>
                  <a:lnTo>
                    <a:pt x="163940" y="32777"/>
                  </a:lnTo>
                  <a:lnTo>
                    <a:pt x="140402" y="12088"/>
                  </a:lnTo>
                  <a:lnTo>
                    <a:pt x="125595" y="4438"/>
                  </a:lnTo>
                  <a:lnTo>
                    <a:pt x="96954" y="0"/>
                  </a:lnTo>
                  <a:lnTo>
                    <a:pt x="59197" y="2005"/>
                  </a:lnTo>
                  <a:lnTo>
                    <a:pt x="27422" y="28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8" name="Freeform 127"/>
          <p:cNvSpPr/>
          <p:nvPr/>
        </p:nvSpPr>
        <p:spPr>
          <a:xfrm>
            <a:off x="8747747" y="6218613"/>
            <a:ext cx="41134" cy="27423"/>
          </a:xfrm>
          <a:custGeom>
            <a:avLst/>
            <a:gdLst/>
            <a:ahLst/>
            <a:cxnLst/>
            <a:rect l="0" t="0" r="0" b="0"/>
            <a:pathLst>
              <a:path w="41134" h="27423">
                <a:moveTo>
                  <a:pt x="41133" y="0"/>
                </a:moveTo>
                <a:lnTo>
                  <a:pt x="0" y="2742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6416842" y="6863038"/>
            <a:ext cx="27424" cy="13713"/>
          </a:xfrm>
          <a:custGeom>
            <a:avLst/>
            <a:gdLst/>
            <a:ahLst/>
            <a:cxnLst/>
            <a:rect l="0" t="0" r="0" b="0"/>
            <a:pathLst>
              <a:path w="27424" h="13713">
                <a:moveTo>
                  <a:pt x="27423" y="0"/>
                </a:moveTo>
                <a:lnTo>
                  <a:pt x="0" y="137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35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0900" y="647700"/>
            <a:ext cx="8790305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What do you need to know in order to find out if two polygons are similar?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673593" y="1819263"/>
            <a:ext cx="8023084" cy="1778094"/>
            <a:chOff x="1673593" y="1819263"/>
            <a:chExt cx="8023084" cy="1778094"/>
          </a:xfrm>
        </p:grpSpPr>
        <p:sp>
          <p:nvSpPr>
            <p:cNvPr id="3" name="Freeform 2"/>
            <p:cNvSpPr/>
            <p:nvPr/>
          </p:nvSpPr>
          <p:spPr>
            <a:xfrm>
              <a:off x="1673593" y="1819263"/>
              <a:ext cx="767002" cy="531354"/>
            </a:xfrm>
            <a:custGeom>
              <a:avLst/>
              <a:gdLst/>
              <a:ahLst/>
              <a:cxnLst/>
              <a:rect l="0" t="0" r="0" b="0"/>
              <a:pathLst>
                <a:path w="767002" h="531354">
                  <a:moveTo>
                    <a:pt x="300820" y="127728"/>
                  </a:moveTo>
                  <a:lnTo>
                    <a:pt x="254046" y="71531"/>
                  </a:lnTo>
                  <a:lnTo>
                    <a:pt x="209271" y="23032"/>
                  </a:lnTo>
                  <a:lnTo>
                    <a:pt x="174669" y="2590"/>
                  </a:lnTo>
                  <a:lnTo>
                    <a:pt x="144712" y="0"/>
                  </a:lnTo>
                  <a:lnTo>
                    <a:pt x="128192" y="1443"/>
                  </a:lnTo>
                  <a:lnTo>
                    <a:pt x="101711" y="15233"/>
                  </a:lnTo>
                  <a:lnTo>
                    <a:pt x="79786" y="38120"/>
                  </a:lnTo>
                  <a:lnTo>
                    <a:pt x="44946" y="98404"/>
                  </a:lnTo>
                  <a:lnTo>
                    <a:pt x="22942" y="154774"/>
                  </a:lnTo>
                  <a:lnTo>
                    <a:pt x="8586" y="203451"/>
                  </a:lnTo>
                  <a:lnTo>
                    <a:pt x="3357" y="250759"/>
                  </a:lnTo>
                  <a:lnTo>
                    <a:pt x="1033" y="305809"/>
                  </a:lnTo>
                  <a:lnTo>
                    <a:pt x="0" y="360745"/>
                  </a:lnTo>
                  <a:lnTo>
                    <a:pt x="6697" y="421227"/>
                  </a:lnTo>
                  <a:lnTo>
                    <a:pt x="32888" y="475373"/>
                  </a:lnTo>
                  <a:lnTo>
                    <a:pt x="76872" y="515453"/>
                  </a:lnTo>
                  <a:lnTo>
                    <a:pt x="114958" y="528570"/>
                  </a:lnTo>
                  <a:lnTo>
                    <a:pt x="152706" y="531353"/>
                  </a:lnTo>
                  <a:lnTo>
                    <a:pt x="179639" y="522433"/>
                  </a:lnTo>
                  <a:lnTo>
                    <a:pt x="242205" y="483233"/>
                  </a:lnTo>
                  <a:lnTo>
                    <a:pt x="281794" y="440182"/>
                  </a:lnTo>
                  <a:lnTo>
                    <a:pt x="317431" y="387667"/>
                  </a:lnTo>
                  <a:lnTo>
                    <a:pt x="344783" y="333282"/>
                  </a:lnTo>
                  <a:lnTo>
                    <a:pt x="371797" y="278529"/>
                  </a:lnTo>
                  <a:lnTo>
                    <a:pt x="407368" y="220844"/>
                  </a:lnTo>
                  <a:lnTo>
                    <a:pt x="428171" y="168296"/>
                  </a:lnTo>
                  <a:lnTo>
                    <a:pt x="431424" y="166961"/>
                  </a:lnTo>
                  <a:lnTo>
                    <a:pt x="435040" y="185790"/>
                  </a:lnTo>
                  <a:lnTo>
                    <a:pt x="432584" y="227675"/>
                  </a:lnTo>
                  <a:lnTo>
                    <a:pt x="426414" y="277268"/>
                  </a:lnTo>
                  <a:lnTo>
                    <a:pt x="415899" y="339448"/>
                  </a:lnTo>
                  <a:lnTo>
                    <a:pt x="410583" y="394943"/>
                  </a:lnTo>
                  <a:lnTo>
                    <a:pt x="403941" y="426259"/>
                  </a:lnTo>
                  <a:lnTo>
                    <a:pt x="408098" y="459475"/>
                  </a:lnTo>
                  <a:lnTo>
                    <a:pt x="420102" y="491503"/>
                  </a:lnTo>
                  <a:lnTo>
                    <a:pt x="435594" y="515894"/>
                  </a:lnTo>
                  <a:lnTo>
                    <a:pt x="445514" y="522094"/>
                  </a:lnTo>
                  <a:lnTo>
                    <a:pt x="468724" y="524920"/>
                  </a:lnTo>
                  <a:lnTo>
                    <a:pt x="507486" y="510667"/>
                  </a:lnTo>
                  <a:lnTo>
                    <a:pt x="530292" y="487341"/>
                  </a:lnTo>
                  <a:lnTo>
                    <a:pt x="549060" y="455137"/>
                  </a:lnTo>
                  <a:lnTo>
                    <a:pt x="568191" y="394181"/>
                  </a:lnTo>
                  <a:lnTo>
                    <a:pt x="578600" y="350255"/>
                  </a:lnTo>
                  <a:lnTo>
                    <a:pt x="576117" y="309404"/>
                  </a:lnTo>
                  <a:lnTo>
                    <a:pt x="561651" y="256207"/>
                  </a:lnTo>
                  <a:lnTo>
                    <a:pt x="549286" y="225963"/>
                  </a:lnTo>
                  <a:lnTo>
                    <a:pt x="528556" y="197287"/>
                  </a:lnTo>
                  <a:lnTo>
                    <a:pt x="515106" y="192382"/>
                  </a:lnTo>
                  <a:lnTo>
                    <a:pt x="500046" y="193683"/>
                  </a:lnTo>
                  <a:lnTo>
                    <a:pt x="457859" y="213287"/>
                  </a:lnTo>
                  <a:lnTo>
                    <a:pt x="437648" y="231263"/>
                  </a:lnTo>
                  <a:lnTo>
                    <a:pt x="399827" y="293257"/>
                  </a:lnTo>
                  <a:lnTo>
                    <a:pt x="380768" y="340969"/>
                  </a:lnTo>
                  <a:lnTo>
                    <a:pt x="374439" y="383989"/>
                  </a:lnTo>
                  <a:lnTo>
                    <a:pt x="372752" y="408258"/>
                  </a:lnTo>
                  <a:lnTo>
                    <a:pt x="376197" y="427485"/>
                  </a:lnTo>
                  <a:lnTo>
                    <a:pt x="392212" y="456972"/>
                  </a:lnTo>
                  <a:lnTo>
                    <a:pt x="404405" y="466054"/>
                  </a:lnTo>
                  <a:lnTo>
                    <a:pt x="434203" y="476146"/>
                  </a:lnTo>
                  <a:lnTo>
                    <a:pt x="467760" y="468443"/>
                  </a:lnTo>
                  <a:lnTo>
                    <a:pt x="485240" y="459990"/>
                  </a:lnTo>
                  <a:lnTo>
                    <a:pt x="531677" y="411700"/>
                  </a:lnTo>
                  <a:lnTo>
                    <a:pt x="567104" y="363706"/>
                  </a:lnTo>
                  <a:lnTo>
                    <a:pt x="596897" y="305983"/>
                  </a:lnTo>
                  <a:lnTo>
                    <a:pt x="617744" y="255194"/>
                  </a:lnTo>
                  <a:lnTo>
                    <a:pt x="620269" y="252315"/>
                  </a:lnTo>
                  <a:lnTo>
                    <a:pt x="617017" y="314612"/>
                  </a:lnTo>
                  <a:lnTo>
                    <a:pt x="616427" y="366594"/>
                  </a:lnTo>
                  <a:lnTo>
                    <a:pt x="616251" y="420591"/>
                  </a:lnTo>
                  <a:lnTo>
                    <a:pt x="625615" y="484007"/>
                  </a:lnTo>
                  <a:lnTo>
                    <a:pt x="627099" y="525120"/>
                  </a:lnTo>
                  <a:lnTo>
                    <a:pt x="624982" y="525198"/>
                  </a:lnTo>
                  <a:lnTo>
                    <a:pt x="622047" y="520679"/>
                  </a:lnTo>
                  <a:lnTo>
                    <a:pt x="617337" y="458694"/>
                  </a:lnTo>
                  <a:lnTo>
                    <a:pt x="618045" y="398282"/>
                  </a:lnTo>
                  <a:lnTo>
                    <a:pt x="631160" y="335379"/>
                  </a:lnTo>
                  <a:lnTo>
                    <a:pt x="642642" y="305331"/>
                  </a:lnTo>
                  <a:lnTo>
                    <a:pt x="674801" y="257201"/>
                  </a:lnTo>
                  <a:lnTo>
                    <a:pt x="726614" y="212097"/>
                  </a:lnTo>
                  <a:lnTo>
                    <a:pt x="767001" y="18257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537352" y="1960702"/>
              <a:ext cx="177467" cy="376126"/>
            </a:xfrm>
            <a:custGeom>
              <a:avLst/>
              <a:gdLst/>
              <a:ahLst/>
              <a:cxnLst/>
              <a:rect l="0" t="0" r="0" b="0"/>
              <a:pathLst>
                <a:path w="177467" h="376126">
                  <a:moveTo>
                    <a:pt x="12931" y="123401"/>
                  </a:moveTo>
                  <a:lnTo>
                    <a:pt x="3509" y="179656"/>
                  </a:lnTo>
                  <a:lnTo>
                    <a:pt x="1126" y="226100"/>
                  </a:lnTo>
                  <a:lnTo>
                    <a:pt x="4130" y="277211"/>
                  </a:lnTo>
                  <a:lnTo>
                    <a:pt x="9020" y="327349"/>
                  </a:lnTo>
                  <a:lnTo>
                    <a:pt x="10249" y="376125"/>
                  </a:lnTo>
                  <a:lnTo>
                    <a:pt x="8096" y="372627"/>
                  </a:lnTo>
                  <a:lnTo>
                    <a:pt x="1850" y="331311"/>
                  </a:lnTo>
                  <a:lnTo>
                    <a:pt x="0" y="270826"/>
                  </a:lnTo>
                  <a:lnTo>
                    <a:pt x="1090" y="225486"/>
                  </a:lnTo>
                  <a:lnTo>
                    <a:pt x="6653" y="174866"/>
                  </a:lnTo>
                  <a:lnTo>
                    <a:pt x="18266" y="130024"/>
                  </a:lnTo>
                  <a:lnTo>
                    <a:pt x="41935" y="78643"/>
                  </a:lnTo>
                  <a:lnTo>
                    <a:pt x="72307" y="44122"/>
                  </a:lnTo>
                  <a:lnTo>
                    <a:pt x="110252" y="18659"/>
                  </a:lnTo>
                  <a:lnTo>
                    <a:pt x="146379" y="5529"/>
                  </a:lnTo>
                  <a:lnTo>
                    <a:pt x="17746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632551" y="2029258"/>
              <a:ext cx="440195" cy="329070"/>
            </a:xfrm>
            <a:custGeom>
              <a:avLst/>
              <a:gdLst/>
              <a:ahLst/>
              <a:cxnLst/>
              <a:rect l="0" t="0" r="0" b="0"/>
              <a:pathLst>
                <a:path w="440195" h="329070">
                  <a:moveTo>
                    <a:pt x="0" y="329069"/>
                  </a:moveTo>
                  <a:lnTo>
                    <a:pt x="43785" y="326022"/>
                  </a:lnTo>
                  <a:lnTo>
                    <a:pt x="90501" y="307176"/>
                  </a:lnTo>
                  <a:lnTo>
                    <a:pt x="152208" y="257329"/>
                  </a:lnTo>
                  <a:lnTo>
                    <a:pt x="194995" y="203515"/>
                  </a:lnTo>
                  <a:lnTo>
                    <a:pt x="220448" y="153402"/>
                  </a:lnTo>
                  <a:lnTo>
                    <a:pt x="227472" y="117945"/>
                  </a:lnTo>
                  <a:lnTo>
                    <a:pt x="221727" y="107576"/>
                  </a:lnTo>
                  <a:lnTo>
                    <a:pt x="210280" y="102186"/>
                  </a:lnTo>
                  <a:lnTo>
                    <a:pt x="195031" y="100117"/>
                  </a:lnTo>
                  <a:lnTo>
                    <a:pt x="181819" y="106355"/>
                  </a:lnTo>
                  <a:lnTo>
                    <a:pt x="159013" y="133598"/>
                  </a:lnTo>
                  <a:lnTo>
                    <a:pt x="136322" y="191762"/>
                  </a:lnTo>
                  <a:lnTo>
                    <a:pt x="133206" y="226910"/>
                  </a:lnTo>
                  <a:lnTo>
                    <a:pt x="134508" y="242681"/>
                  </a:lnTo>
                  <a:lnTo>
                    <a:pt x="141470" y="254719"/>
                  </a:lnTo>
                  <a:lnTo>
                    <a:pt x="165455" y="272157"/>
                  </a:lnTo>
                  <a:lnTo>
                    <a:pt x="200491" y="272797"/>
                  </a:lnTo>
                  <a:lnTo>
                    <a:pt x="254916" y="260090"/>
                  </a:lnTo>
                  <a:lnTo>
                    <a:pt x="283924" y="249660"/>
                  </a:lnTo>
                  <a:lnTo>
                    <a:pt x="344358" y="209411"/>
                  </a:lnTo>
                  <a:lnTo>
                    <a:pt x="406102" y="155321"/>
                  </a:lnTo>
                  <a:lnTo>
                    <a:pt x="433991" y="120671"/>
                  </a:lnTo>
                  <a:lnTo>
                    <a:pt x="440194" y="86640"/>
                  </a:lnTo>
                  <a:lnTo>
                    <a:pt x="436349" y="50694"/>
                  </a:lnTo>
                  <a:lnTo>
                    <a:pt x="41133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961619" y="2070391"/>
              <a:ext cx="189758" cy="284258"/>
            </a:xfrm>
            <a:custGeom>
              <a:avLst/>
              <a:gdLst/>
              <a:ahLst/>
              <a:cxnLst/>
              <a:rect l="0" t="0" r="0" b="0"/>
              <a:pathLst>
                <a:path w="189758" h="284258">
                  <a:moveTo>
                    <a:pt x="41134" y="0"/>
                  </a:moveTo>
                  <a:lnTo>
                    <a:pt x="26577" y="21837"/>
                  </a:lnTo>
                  <a:lnTo>
                    <a:pt x="23492" y="48808"/>
                  </a:lnTo>
                  <a:lnTo>
                    <a:pt x="24802" y="64532"/>
                  </a:lnTo>
                  <a:lnTo>
                    <a:pt x="38446" y="90128"/>
                  </a:lnTo>
                  <a:lnTo>
                    <a:pt x="84445" y="131386"/>
                  </a:lnTo>
                  <a:lnTo>
                    <a:pt x="146965" y="168877"/>
                  </a:lnTo>
                  <a:lnTo>
                    <a:pt x="176532" y="187285"/>
                  </a:lnTo>
                  <a:lnTo>
                    <a:pt x="184720" y="197984"/>
                  </a:lnTo>
                  <a:lnTo>
                    <a:pt x="188656" y="209686"/>
                  </a:lnTo>
                  <a:lnTo>
                    <a:pt x="189757" y="222058"/>
                  </a:lnTo>
                  <a:lnTo>
                    <a:pt x="185920" y="233353"/>
                  </a:lnTo>
                  <a:lnTo>
                    <a:pt x="169469" y="254028"/>
                  </a:lnTo>
                  <a:lnTo>
                    <a:pt x="119954" y="275519"/>
                  </a:lnTo>
                  <a:lnTo>
                    <a:pt x="64319" y="284257"/>
                  </a:lnTo>
                  <a:lnTo>
                    <a:pt x="35696" y="282238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167287" y="2051709"/>
              <a:ext cx="279108" cy="437862"/>
            </a:xfrm>
            <a:custGeom>
              <a:avLst/>
              <a:gdLst/>
              <a:ahLst/>
              <a:cxnLst/>
              <a:rect l="0" t="0" r="0" b="0"/>
              <a:pathLst>
                <a:path w="279108" h="437862">
                  <a:moveTo>
                    <a:pt x="54845" y="18682"/>
                  </a:moveTo>
                  <a:lnTo>
                    <a:pt x="64268" y="76461"/>
                  </a:lnTo>
                  <a:lnTo>
                    <a:pt x="66651" y="128660"/>
                  </a:lnTo>
                  <a:lnTo>
                    <a:pt x="67709" y="175220"/>
                  </a:lnTo>
                  <a:lnTo>
                    <a:pt x="72368" y="235692"/>
                  </a:lnTo>
                  <a:lnTo>
                    <a:pt x="79334" y="292204"/>
                  </a:lnTo>
                  <a:lnTo>
                    <a:pt x="81398" y="351606"/>
                  </a:lnTo>
                  <a:lnTo>
                    <a:pt x="82010" y="413387"/>
                  </a:lnTo>
                  <a:lnTo>
                    <a:pt x="82096" y="432642"/>
                  </a:lnTo>
                  <a:lnTo>
                    <a:pt x="80630" y="437861"/>
                  </a:lnTo>
                  <a:lnTo>
                    <a:pt x="78129" y="433724"/>
                  </a:lnTo>
                  <a:lnTo>
                    <a:pt x="60394" y="372333"/>
                  </a:lnTo>
                  <a:lnTo>
                    <a:pt x="54966" y="318133"/>
                  </a:lnTo>
                  <a:lnTo>
                    <a:pt x="48297" y="265524"/>
                  </a:lnTo>
                  <a:lnTo>
                    <a:pt x="48380" y="218782"/>
                  </a:lnTo>
                  <a:lnTo>
                    <a:pt x="53495" y="174648"/>
                  </a:lnTo>
                  <a:lnTo>
                    <a:pt x="60847" y="124564"/>
                  </a:lnTo>
                  <a:lnTo>
                    <a:pt x="80830" y="66813"/>
                  </a:lnTo>
                  <a:lnTo>
                    <a:pt x="113327" y="20756"/>
                  </a:lnTo>
                  <a:lnTo>
                    <a:pt x="142792" y="4369"/>
                  </a:lnTo>
                  <a:lnTo>
                    <a:pt x="159180" y="0"/>
                  </a:lnTo>
                  <a:lnTo>
                    <a:pt x="193640" y="7332"/>
                  </a:lnTo>
                  <a:lnTo>
                    <a:pt x="227745" y="27349"/>
                  </a:lnTo>
                  <a:lnTo>
                    <a:pt x="258138" y="56558"/>
                  </a:lnTo>
                  <a:lnTo>
                    <a:pt x="274692" y="93916"/>
                  </a:lnTo>
                  <a:lnTo>
                    <a:pt x="279107" y="114542"/>
                  </a:lnTo>
                  <a:lnTo>
                    <a:pt x="271824" y="157773"/>
                  </a:lnTo>
                  <a:lnTo>
                    <a:pt x="246091" y="216811"/>
                  </a:lnTo>
                  <a:lnTo>
                    <a:pt x="210098" y="270427"/>
                  </a:lnTo>
                  <a:lnTo>
                    <a:pt x="162702" y="308835"/>
                  </a:lnTo>
                  <a:lnTo>
                    <a:pt x="101203" y="332672"/>
                  </a:lnTo>
                  <a:lnTo>
                    <a:pt x="81180" y="337699"/>
                  </a:lnTo>
                  <a:lnTo>
                    <a:pt x="50807" y="335158"/>
                  </a:lnTo>
                  <a:lnTo>
                    <a:pt x="0" y="3203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460656" y="2028379"/>
              <a:ext cx="415344" cy="357371"/>
            </a:xfrm>
            <a:custGeom>
              <a:avLst/>
              <a:gdLst/>
              <a:ahLst/>
              <a:cxnLst/>
              <a:rect l="0" t="0" r="0" b="0"/>
              <a:pathLst>
                <a:path w="415344" h="357371">
                  <a:moveTo>
                    <a:pt x="35700" y="83146"/>
                  </a:moveTo>
                  <a:lnTo>
                    <a:pt x="26278" y="131502"/>
                  </a:lnTo>
                  <a:lnTo>
                    <a:pt x="23895" y="181319"/>
                  </a:lnTo>
                  <a:lnTo>
                    <a:pt x="22836" y="226819"/>
                  </a:lnTo>
                  <a:lnTo>
                    <a:pt x="25413" y="265831"/>
                  </a:lnTo>
                  <a:lnTo>
                    <a:pt x="36714" y="298405"/>
                  </a:lnTo>
                  <a:lnTo>
                    <a:pt x="48564" y="307395"/>
                  </a:lnTo>
                  <a:lnTo>
                    <a:pt x="82043" y="313323"/>
                  </a:lnTo>
                  <a:lnTo>
                    <a:pt x="114189" y="302754"/>
                  </a:lnTo>
                  <a:lnTo>
                    <a:pt x="129160" y="293537"/>
                  </a:lnTo>
                  <a:lnTo>
                    <a:pt x="153919" y="262983"/>
                  </a:lnTo>
                  <a:lnTo>
                    <a:pt x="184988" y="202956"/>
                  </a:lnTo>
                  <a:lnTo>
                    <a:pt x="199552" y="159247"/>
                  </a:lnTo>
                  <a:lnTo>
                    <a:pt x="200947" y="114430"/>
                  </a:lnTo>
                  <a:lnTo>
                    <a:pt x="193167" y="60930"/>
                  </a:lnTo>
                  <a:lnTo>
                    <a:pt x="186382" y="48530"/>
                  </a:lnTo>
                  <a:lnTo>
                    <a:pt x="166656" y="30690"/>
                  </a:lnTo>
                  <a:lnTo>
                    <a:pt x="154997" y="26847"/>
                  </a:lnTo>
                  <a:lnTo>
                    <a:pt x="129854" y="26639"/>
                  </a:lnTo>
                  <a:lnTo>
                    <a:pt x="107508" y="35688"/>
                  </a:lnTo>
                  <a:lnTo>
                    <a:pt x="68336" y="66324"/>
                  </a:lnTo>
                  <a:lnTo>
                    <a:pt x="22074" y="129738"/>
                  </a:lnTo>
                  <a:lnTo>
                    <a:pt x="6792" y="166316"/>
                  </a:lnTo>
                  <a:lnTo>
                    <a:pt x="0" y="213042"/>
                  </a:lnTo>
                  <a:lnTo>
                    <a:pt x="5106" y="252091"/>
                  </a:lnTo>
                  <a:lnTo>
                    <a:pt x="10734" y="268902"/>
                  </a:lnTo>
                  <a:lnTo>
                    <a:pt x="20580" y="281633"/>
                  </a:lnTo>
                  <a:lnTo>
                    <a:pt x="47769" y="299842"/>
                  </a:lnTo>
                  <a:lnTo>
                    <a:pt x="80167" y="304887"/>
                  </a:lnTo>
                  <a:lnTo>
                    <a:pt x="97337" y="304100"/>
                  </a:lnTo>
                  <a:lnTo>
                    <a:pt x="128604" y="291037"/>
                  </a:lnTo>
                  <a:lnTo>
                    <a:pt x="178637" y="252690"/>
                  </a:lnTo>
                  <a:lnTo>
                    <a:pt x="216338" y="195405"/>
                  </a:lnTo>
                  <a:lnTo>
                    <a:pt x="240035" y="134436"/>
                  </a:lnTo>
                  <a:lnTo>
                    <a:pt x="245050" y="117339"/>
                  </a:lnTo>
                  <a:lnTo>
                    <a:pt x="248393" y="112035"/>
                  </a:lnTo>
                  <a:lnTo>
                    <a:pt x="250622" y="114593"/>
                  </a:lnTo>
                  <a:lnTo>
                    <a:pt x="261478" y="169763"/>
                  </a:lnTo>
                  <a:lnTo>
                    <a:pt x="266624" y="232042"/>
                  </a:lnTo>
                  <a:lnTo>
                    <a:pt x="260870" y="284180"/>
                  </a:lnTo>
                  <a:lnTo>
                    <a:pt x="257416" y="288772"/>
                  </a:lnTo>
                  <a:lnTo>
                    <a:pt x="253591" y="285739"/>
                  </a:lnTo>
                  <a:lnTo>
                    <a:pt x="249517" y="277623"/>
                  </a:lnTo>
                  <a:lnTo>
                    <a:pt x="243783" y="229807"/>
                  </a:lnTo>
                  <a:lnTo>
                    <a:pt x="249363" y="167396"/>
                  </a:lnTo>
                  <a:lnTo>
                    <a:pt x="260665" y="115218"/>
                  </a:lnTo>
                  <a:lnTo>
                    <a:pt x="281179" y="56642"/>
                  </a:lnTo>
                  <a:lnTo>
                    <a:pt x="301719" y="28709"/>
                  </a:lnTo>
                  <a:lnTo>
                    <a:pt x="338978" y="1846"/>
                  </a:lnTo>
                  <a:lnTo>
                    <a:pt x="352145" y="0"/>
                  </a:lnTo>
                  <a:lnTo>
                    <a:pt x="378964" y="6075"/>
                  </a:lnTo>
                  <a:lnTo>
                    <a:pt x="389467" y="16530"/>
                  </a:lnTo>
                  <a:lnTo>
                    <a:pt x="405200" y="48461"/>
                  </a:lnTo>
                  <a:lnTo>
                    <a:pt x="415343" y="101984"/>
                  </a:lnTo>
                  <a:lnTo>
                    <a:pt x="413653" y="146363"/>
                  </a:lnTo>
                  <a:lnTo>
                    <a:pt x="407824" y="196557"/>
                  </a:lnTo>
                  <a:lnTo>
                    <a:pt x="400155" y="249334"/>
                  </a:lnTo>
                  <a:lnTo>
                    <a:pt x="401830" y="308601"/>
                  </a:lnTo>
                  <a:lnTo>
                    <a:pt x="405903" y="3573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937899" y="1864426"/>
              <a:ext cx="1081864" cy="868576"/>
            </a:xfrm>
            <a:custGeom>
              <a:avLst/>
              <a:gdLst/>
              <a:ahLst/>
              <a:cxnLst/>
              <a:rect l="0" t="0" r="0" b="0"/>
              <a:pathLst>
                <a:path w="1081864" h="868576">
                  <a:moveTo>
                    <a:pt x="230306" y="329366"/>
                  </a:moveTo>
                  <a:lnTo>
                    <a:pt x="227259" y="276158"/>
                  </a:lnTo>
                  <a:lnTo>
                    <a:pt x="208413" y="224901"/>
                  </a:lnTo>
                  <a:lnTo>
                    <a:pt x="192138" y="194576"/>
                  </a:lnTo>
                  <a:lnTo>
                    <a:pt x="170686" y="173989"/>
                  </a:lnTo>
                  <a:lnTo>
                    <a:pt x="158566" y="166366"/>
                  </a:lnTo>
                  <a:lnTo>
                    <a:pt x="145916" y="164331"/>
                  </a:lnTo>
                  <a:lnTo>
                    <a:pt x="119673" y="170196"/>
                  </a:lnTo>
                  <a:lnTo>
                    <a:pt x="86482" y="190627"/>
                  </a:lnTo>
                  <a:lnTo>
                    <a:pt x="57351" y="223257"/>
                  </a:lnTo>
                  <a:lnTo>
                    <a:pt x="31156" y="284652"/>
                  </a:lnTo>
                  <a:lnTo>
                    <a:pt x="11312" y="346433"/>
                  </a:lnTo>
                  <a:lnTo>
                    <a:pt x="1392" y="398916"/>
                  </a:lnTo>
                  <a:lnTo>
                    <a:pt x="0" y="416867"/>
                  </a:lnTo>
                  <a:lnTo>
                    <a:pt x="3643" y="431880"/>
                  </a:lnTo>
                  <a:lnTo>
                    <a:pt x="19877" y="456687"/>
                  </a:lnTo>
                  <a:lnTo>
                    <a:pt x="32128" y="462998"/>
                  </a:lnTo>
                  <a:lnTo>
                    <a:pt x="61991" y="465947"/>
                  </a:lnTo>
                  <a:lnTo>
                    <a:pt x="91514" y="454055"/>
                  </a:lnTo>
                  <a:lnTo>
                    <a:pt x="140428" y="416458"/>
                  </a:lnTo>
                  <a:lnTo>
                    <a:pt x="169990" y="367020"/>
                  </a:lnTo>
                  <a:lnTo>
                    <a:pt x="198047" y="311408"/>
                  </a:lnTo>
                  <a:lnTo>
                    <a:pt x="218378" y="263614"/>
                  </a:lnTo>
                  <a:lnTo>
                    <a:pt x="229067" y="222446"/>
                  </a:lnTo>
                  <a:lnTo>
                    <a:pt x="238896" y="173680"/>
                  </a:lnTo>
                  <a:lnTo>
                    <a:pt x="248343" y="121537"/>
                  </a:lnTo>
                  <a:lnTo>
                    <a:pt x="253557" y="76018"/>
                  </a:lnTo>
                  <a:lnTo>
                    <a:pt x="260555" y="20194"/>
                  </a:lnTo>
                  <a:lnTo>
                    <a:pt x="265079" y="0"/>
                  </a:lnTo>
                  <a:lnTo>
                    <a:pt x="255569" y="48877"/>
                  </a:lnTo>
                  <a:lnTo>
                    <a:pt x="247628" y="98061"/>
                  </a:lnTo>
                  <a:lnTo>
                    <a:pt x="239020" y="145313"/>
                  </a:lnTo>
                  <a:lnTo>
                    <a:pt x="230117" y="191704"/>
                  </a:lnTo>
                  <a:lnTo>
                    <a:pt x="222605" y="237714"/>
                  </a:lnTo>
                  <a:lnTo>
                    <a:pt x="219266" y="283554"/>
                  </a:lnTo>
                  <a:lnTo>
                    <a:pt x="217782" y="333381"/>
                  </a:lnTo>
                  <a:lnTo>
                    <a:pt x="220170" y="382948"/>
                  </a:lnTo>
                  <a:lnTo>
                    <a:pt x="231387" y="425291"/>
                  </a:lnTo>
                  <a:lnTo>
                    <a:pt x="250591" y="452236"/>
                  </a:lnTo>
                  <a:lnTo>
                    <a:pt x="262111" y="461554"/>
                  </a:lnTo>
                  <a:lnTo>
                    <a:pt x="274362" y="466242"/>
                  </a:lnTo>
                  <a:lnTo>
                    <a:pt x="300161" y="467389"/>
                  </a:lnTo>
                  <a:lnTo>
                    <a:pt x="347660" y="444912"/>
                  </a:lnTo>
                  <a:lnTo>
                    <a:pt x="374379" y="413728"/>
                  </a:lnTo>
                  <a:lnTo>
                    <a:pt x="406552" y="353347"/>
                  </a:lnTo>
                  <a:lnTo>
                    <a:pt x="431319" y="295338"/>
                  </a:lnTo>
                  <a:lnTo>
                    <a:pt x="444244" y="245142"/>
                  </a:lnTo>
                  <a:lnTo>
                    <a:pt x="447267" y="223377"/>
                  </a:lnTo>
                  <a:lnTo>
                    <a:pt x="448610" y="239095"/>
                  </a:lnTo>
                  <a:lnTo>
                    <a:pt x="442088" y="298049"/>
                  </a:lnTo>
                  <a:lnTo>
                    <a:pt x="438691" y="347440"/>
                  </a:lnTo>
                  <a:lnTo>
                    <a:pt x="438705" y="395291"/>
                  </a:lnTo>
                  <a:lnTo>
                    <a:pt x="448802" y="446401"/>
                  </a:lnTo>
                  <a:lnTo>
                    <a:pt x="462496" y="470759"/>
                  </a:lnTo>
                  <a:lnTo>
                    <a:pt x="470414" y="475426"/>
                  </a:lnTo>
                  <a:lnTo>
                    <a:pt x="478739" y="475490"/>
                  </a:lnTo>
                  <a:lnTo>
                    <a:pt x="487336" y="472486"/>
                  </a:lnTo>
                  <a:lnTo>
                    <a:pt x="494591" y="464390"/>
                  </a:lnTo>
                  <a:lnTo>
                    <a:pt x="517181" y="407610"/>
                  </a:lnTo>
                  <a:lnTo>
                    <a:pt x="531638" y="355596"/>
                  </a:lnTo>
                  <a:lnTo>
                    <a:pt x="541508" y="301591"/>
                  </a:lnTo>
                  <a:lnTo>
                    <a:pt x="542293" y="277411"/>
                  </a:lnTo>
                  <a:lnTo>
                    <a:pt x="540370" y="279495"/>
                  </a:lnTo>
                  <a:lnTo>
                    <a:pt x="526337" y="341182"/>
                  </a:lnTo>
                  <a:lnTo>
                    <a:pt x="513361" y="393298"/>
                  </a:lnTo>
                  <a:lnTo>
                    <a:pt x="507147" y="444964"/>
                  </a:lnTo>
                  <a:lnTo>
                    <a:pt x="507798" y="449089"/>
                  </a:lnTo>
                  <a:lnTo>
                    <a:pt x="519790" y="400976"/>
                  </a:lnTo>
                  <a:lnTo>
                    <a:pt x="532411" y="348045"/>
                  </a:lnTo>
                  <a:lnTo>
                    <a:pt x="542821" y="319386"/>
                  </a:lnTo>
                  <a:lnTo>
                    <a:pt x="578393" y="268036"/>
                  </a:lnTo>
                  <a:lnTo>
                    <a:pt x="590335" y="251916"/>
                  </a:lnTo>
                  <a:lnTo>
                    <a:pt x="602867" y="244217"/>
                  </a:lnTo>
                  <a:lnTo>
                    <a:pt x="615792" y="242130"/>
                  </a:lnTo>
                  <a:lnTo>
                    <a:pt x="628979" y="243787"/>
                  </a:lnTo>
                  <a:lnTo>
                    <a:pt x="637771" y="252508"/>
                  </a:lnTo>
                  <a:lnTo>
                    <a:pt x="647539" y="282512"/>
                  </a:lnTo>
                  <a:lnTo>
                    <a:pt x="647818" y="325300"/>
                  </a:lnTo>
                  <a:lnTo>
                    <a:pt x="645910" y="371740"/>
                  </a:lnTo>
                  <a:lnTo>
                    <a:pt x="654925" y="429097"/>
                  </a:lnTo>
                  <a:lnTo>
                    <a:pt x="668367" y="455451"/>
                  </a:lnTo>
                  <a:lnTo>
                    <a:pt x="688560" y="473257"/>
                  </a:lnTo>
                  <a:lnTo>
                    <a:pt x="700343" y="480138"/>
                  </a:lnTo>
                  <a:lnTo>
                    <a:pt x="711246" y="481679"/>
                  </a:lnTo>
                  <a:lnTo>
                    <a:pt x="731484" y="475265"/>
                  </a:lnTo>
                  <a:lnTo>
                    <a:pt x="789400" y="437806"/>
                  </a:lnTo>
                  <a:lnTo>
                    <a:pt x="809385" y="417172"/>
                  </a:lnTo>
                  <a:lnTo>
                    <a:pt x="847041" y="354272"/>
                  </a:lnTo>
                  <a:lnTo>
                    <a:pt x="862425" y="319107"/>
                  </a:lnTo>
                  <a:lnTo>
                    <a:pt x="869263" y="283165"/>
                  </a:lnTo>
                  <a:lnTo>
                    <a:pt x="866515" y="275714"/>
                  </a:lnTo>
                  <a:lnTo>
                    <a:pt x="860114" y="275316"/>
                  </a:lnTo>
                  <a:lnTo>
                    <a:pt x="851275" y="279622"/>
                  </a:lnTo>
                  <a:lnTo>
                    <a:pt x="824279" y="307518"/>
                  </a:lnTo>
                  <a:lnTo>
                    <a:pt x="796983" y="359287"/>
                  </a:lnTo>
                  <a:lnTo>
                    <a:pt x="776876" y="415590"/>
                  </a:lnTo>
                  <a:lnTo>
                    <a:pt x="774365" y="448432"/>
                  </a:lnTo>
                  <a:lnTo>
                    <a:pt x="775828" y="463588"/>
                  </a:lnTo>
                  <a:lnTo>
                    <a:pt x="781374" y="472169"/>
                  </a:lnTo>
                  <a:lnTo>
                    <a:pt x="789642" y="476366"/>
                  </a:lnTo>
                  <a:lnTo>
                    <a:pt x="799723" y="477640"/>
                  </a:lnTo>
                  <a:lnTo>
                    <a:pt x="819051" y="470931"/>
                  </a:lnTo>
                  <a:lnTo>
                    <a:pt x="837798" y="456270"/>
                  </a:lnTo>
                  <a:lnTo>
                    <a:pt x="883825" y="396578"/>
                  </a:lnTo>
                  <a:lnTo>
                    <a:pt x="909481" y="333389"/>
                  </a:lnTo>
                  <a:lnTo>
                    <a:pt x="919630" y="303732"/>
                  </a:lnTo>
                  <a:lnTo>
                    <a:pt x="924469" y="300089"/>
                  </a:lnTo>
                  <a:lnTo>
                    <a:pt x="929219" y="303754"/>
                  </a:lnTo>
                  <a:lnTo>
                    <a:pt x="933909" y="312291"/>
                  </a:lnTo>
                  <a:lnTo>
                    <a:pt x="940509" y="367980"/>
                  </a:lnTo>
                  <a:lnTo>
                    <a:pt x="949744" y="427814"/>
                  </a:lnTo>
                  <a:lnTo>
                    <a:pt x="954850" y="484137"/>
                  </a:lnTo>
                  <a:lnTo>
                    <a:pt x="963642" y="532141"/>
                  </a:lnTo>
                  <a:lnTo>
                    <a:pt x="975895" y="582589"/>
                  </a:lnTo>
                  <a:lnTo>
                    <a:pt x="984695" y="630312"/>
                  </a:lnTo>
                  <a:lnTo>
                    <a:pt x="992161" y="684023"/>
                  </a:lnTo>
                  <a:lnTo>
                    <a:pt x="995479" y="733285"/>
                  </a:lnTo>
                  <a:lnTo>
                    <a:pt x="990068" y="796566"/>
                  </a:lnTo>
                  <a:lnTo>
                    <a:pt x="971538" y="846631"/>
                  </a:lnTo>
                  <a:lnTo>
                    <a:pt x="960598" y="857026"/>
                  </a:lnTo>
                  <a:lnTo>
                    <a:pt x="932192" y="868575"/>
                  </a:lnTo>
                  <a:lnTo>
                    <a:pt x="899255" y="865583"/>
                  </a:lnTo>
                  <a:lnTo>
                    <a:pt x="881940" y="860519"/>
                  </a:lnTo>
                  <a:lnTo>
                    <a:pt x="850514" y="834580"/>
                  </a:lnTo>
                  <a:lnTo>
                    <a:pt x="835735" y="816999"/>
                  </a:lnTo>
                  <a:lnTo>
                    <a:pt x="815251" y="769026"/>
                  </a:lnTo>
                  <a:lnTo>
                    <a:pt x="804116" y="713680"/>
                  </a:lnTo>
                  <a:lnTo>
                    <a:pt x="804245" y="658613"/>
                  </a:lnTo>
                  <a:lnTo>
                    <a:pt x="820162" y="598057"/>
                  </a:lnTo>
                  <a:lnTo>
                    <a:pt x="847940" y="566091"/>
                  </a:lnTo>
                  <a:lnTo>
                    <a:pt x="885677" y="539696"/>
                  </a:lnTo>
                  <a:lnTo>
                    <a:pt x="927840" y="522887"/>
                  </a:lnTo>
                  <a:lnTo>
                    <a:pt x="971970" y="518463"/>
                  </a:lnTo>
                  <a:lnTo>
                    <a:pt x="1013928" y="523099"/>
                  </a:lnTo>
                  <a:lnTo>
                    <a:pt x="1047810" y="535316"/>
                  </a:lnTo>
                  <a:lnTo>
                    <a:pt x="1069979" y="554965"/>
                  </a:lnTo>
                  <a:lnTo>
                    <a:pt x="1078023" y="566603"/>
                  </a:lnTo>
                  <a:lnTo>
                    <a:pt x="1081863" y="577408"/>
                  </a:lnTo>
                  <a:lnTo>
                    <a:pt x="1080401" y="6173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243905" y="1974413"/>
              <a:ext cx="252241" cy="394030"/>
            </a:xfrm>
            <a:custGeom>
              <a:avLst/>
              <a:gdLst/>
              <a:ahLst/>
              <a:cxnLst/>
              <a:rect l="0" t="0" r="0" b="0"/>
              <a:pathLst>
                <a:path w="252241" h="394030">
                  <a:moveTo>
                    <a:pt x="213153" y="0"/>
                  </a:moveTo>
                  <a:lnTo>
                    <a:pt x="153493" y="18978"/>
                  </a:lnTo>
                  <a:lnTo>
                    <a:pt x="91510" y="51315"/>
                  </a:lnTo>
                  <a:lnTo>
                    <a:pt x="41861" y="85284"/>
                  </a:lnTo>
                  <a:lnTo>
                    <a:pt x="3113" y="117016"/>
                  </a:lnTo>
                  <a:lnTo>
                    <a:pt x="0" y="128285"/>
                  </a:lnTo>
                  <a:lnTo>
                    <a:pt x="2495" y="140368"/>
                  </a:lnTo>
                  <a:lnTo>
                    <a:pt x="8729" y="152994"/>
                  </a:lnTo>
                  <a:lnTo>
                    <a:pt x="27843" y="171085"/>
                  </a:lnTo>
                  <a:lnTo>
                    <a:pt x="81205" y="209578"/>
                  </a:lnTo>
                  <a:lnTo>
                    <a:pt x="131906" y="236120"/>
                  </a:lnTo>
                  <a:lnTo>
                    <a:pt x="185932" y="262973"/>
                  </a:lnTo>
                  <a:lnTo>
                    <a:pt x="239399" y="302572"/>
                  </a:lnTo>
                  <a:lnTo>
                    <a:pt x="248932" y="311404"/>
                  </a:lnTo>
                  <a:lnTo>
                    <a:pt x="252240" y="321863"/>
                  </a:lnTo>
                  <a:lnTo>
                    <a:pt x="247791" y="345671"/>
                  </a:lnTo>
                  <a:lnTo>
                    <a:pt x="239292" y="355372"/>
                  </a:lnTo>
                  <a:lnTo>
                    <a:pt x="185929" y="381887"/>
                  </a:lnTo>
                  <a:lnTo>
                    <a:pt x="155349" y="390630"/>
                  </a:lnTo>
                  <a:lnTo>
                    <a:pt x="99878" y="394029"/>
                  </a:lnTo>
                  <a:lnTo>
                    <a:pt x="48619" y="3839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569542" y="1906104"/>
              <a:ext cx="641633" cy="507069"/>
            </a:xfrm>
            <a:custGeom>
              <a:avLst/>
              <a:gdLst/>
              <a:ahLst/>
              <a:cxnLst/>
              <a:rect l="0" t="0" r="0" b="0"/>
              <a:pathLst>
                <a:path w="641633" h="507069">
                  <a:moveTo>
                    <a:pt x="10917" y="232843"/>
                  </a:moveTo>
                  <a:lnTo>
                    <a:pt x="1494" y="278152"/>
                  </a:lnTo>
                  <a:lnTo>
                    <a:pt x="0" y="335814"/>
                  </a:lnTo>
                  <a:lnTo>
                    <a:pt x="10052" y="390647"/>
                  </a:lnTo>
                  <a:lnTo>
                    <a:pt x="23736" y="421809"/>
                  </a:lnTo>
                  <a:lnTo>
                    <a:pt x="48099" y="442768"/>
                  </a:lnTo>
                  <a:lnTo>
                    <a:pt x="63128" y="450490"/>
                  </a:lnTo>
                  <a:lnTo>
                    <a:pt x="100138" y="455007"/>
                  </a:lnTo>
                  <a:lnTo>
                    <a:pt x="155676" y="448985"/>
                  </a:lnTo>
                  <a:lnTo>
                    <a:pt x="205140" y="433490"/>
                  </a:lnTo>
                  <a:lnTo>
                    <a:pt x="250265" y="409601"/>
                  </a:lnTo>
                  <a:lnTo>
                    <a:pt x="302441" y="363666"/>
                  </a:lnTo>
                  <a:lnTo>
                    <a:pt x="321268" y="339738"/>
                  </a:lnTo>
                  <a:lnTo>
                    <a:pt x="331667" y="305743"/>
                  </a:lnTo>
                  <a:lnTo>
                    <a:pt x="333458" y="251904"/>
                  </a:lnTo>
                  <a:lnTo>
                    <a:pt x="331064" y="236410"/>
                  </a:lnTo>
                  <a:lnTo>
                    <a:pt x="324897" y="224557"/>
                  </a:lnTo>
                  <a:lnTo>
                    <a:pt x="305857" y="207324"/>
                  </a:lnTo>
                  <a:lnTo>
                    <a:pt x="294381" y="205166"/>
                  </a:lnTo>
                  <a:lnTo>
                    <a:pt x="269443" y="210894"/>
                  </a:lnTo>
                  <a:lnTo>
                    <a:pt x="236986" y="231249"/>
                  </a:lnTo>
                  <a:lnTo>
                    <a:pt x="189442" y="289284"/>
                  </a:lnTo>
                  <a:lnTo>
                    <a:pt x="152654" y="342848"/>
                  </a:lnTo>
                  <a:lnTo>
                    <a:pt x="132472" y="398318"/>
                  </a:lnTo>
                  <a:lnTo>
                    <a:pt x="129943" y="432835"/>
                  </a:lnTo>
                  <a:lnTo>
                    <a:pt x="131401" y="448439"/>
                  </a:lnTo>
                  <a:lnTo>
                    <a:pt x="139991" y="458841"/>
                  </a:lnTo>
                  <a:lnTo>
                    <a:pt x="169848" y="470399"/>
                  </a:lnTo>
                  <a:lnTo>
                    <a:pt x="204445" y="463348"/>
                  </a:lnTo>
                  <a:lnTo>
                    <a:pt x="261753" y="428860"/>
                  </a:lnTo>
                  <a:lnTo>
                    <a:pt x="292768" y="401797"/>
                  </a:lnTo>
                  <a:lnTo>
                    <a:pt x="328934" y="341309"/>
                  </a:lnTo>
                  <a:lnTo>
                    <a:pt x="356084" y="287447"/>
                  </a:lnTo>
                  <a:lnTo>
                    <a:pt x="376118" y="232796"/>
                  </a:lnTo>
                  <a:lnTo>
                    <a:pt x="390133" y="187125"/>
                  </a:lnTo>
                  <a:lnTo>
                    <a:pt x="399344" y="142445"/>
                  </a:lnTo>
                  <a:lnTo>
                    <a:pt x="408516" y="92117"/>
                  </a:lnTo>
                  <a:lnTo>
                    <a:pt x="417671" y="43851"/>
                  </a:lnTo>
                  <a:lnTo>
                    <a:pt x="428343" y="123"/>
                  </a:lnTo>
                  <a:lnTo>
                    <a:pt x="427837" y="0"/>
                  </a:lnTo>
                  <a:lnTo>
                    <a:pt x="416077" y="54477"/>
                  </a:lnTo>
                  <a:lnTo>
                    <a:pt x="410774" y="112623"/>
                  </a:lnTo>
                  <a:lnTo>
                    <a:pt x="401925" y="175725"/>
                  </a:lnTo>
                  <a:lnTo>
                    <a:pt x="389654" y="235386"/>
                  </a:lnTo>
                  <a:lnTo>
                    <a:pt x="376369" y="291658"/>
                  </a:lnTo>
                  <a:lnTo>
                    <a:pt x="371391" y="336680"/>
                  </a:lnTo>
                  <a:lnTo>
                    <a:pt x="372225" y="382589"/>
                  </a:lnTo>
                  <a:lnTo>
                    <a:pt x="382752" y="418227"/>
                  </a:lnTo>
                  <a:lnTo>
                    <a:pt x="392872" y="431083"/>
                  </a:lnTo>
                  <a:lnTo>
                    <a:pt x="420367" y="449429"/>
                  </a:lnTo>
                  <a:lnTo>
                    <a:pt x="448837" y="454536"/>
                  </a:lnTo>
                  <a:lnTo>
                    <a:pt x="462828" y="453765"/>
                  </a:lnTo>
                  <a:lnTo>
                    <a:pt x="511634" y="430843"/>
                  </a:lnTo>
                  <a:lnTo>
                    <a:pt x="550131" y="402385"/>
                  </a:lnTo>
                  <a:lnTo>
                    <a:pt x="580835" y="352819"/>
                  </a:lnTo>
                  <a:lnTo>
                    <a:pt x="609230" y="289889"/>
                  </a:lnTo>
                  <a:lnTo>
                    <a:pt x="622383" y="230279"/>
                  </a:lnTo>
                  <a:lnTo>
                    <a:pt x="619001" y="181302"/>
                  </a:lnTo>
                  <a:lnTo>
                    <a:pt x="614357" y="175630"/>
                  </a:lnTo>
                  <a:lnTo>
                    <a:pt x="608214" y="176420"/>
                  </a:lnTo>
                  <a:lnTo>
                    <a:pt x="576462" y="203247"/>
                  </a:lnTo>
                  <a:lnTo>
                    <a:pt x="557152" y="236262"/>
                  </a:lnTo>
                  <a:lnTo>
                    <a:pt x="536979" y="289887"/>
                  </a:lnTo>
                  <a:lnTo>
                    <a:pt x="524463" y="341492"/>
                  </a:lnTo>
                  <a:lnTo>
                    <a:pt x="523125" y="402825"/>
                  </a:lnTo>
                  <a:lnTo>
                    <a:pt x="533610" y="441440"/>
                  </a:lnTo>
                  <a:lnTo>
                    <a:pt x="552489" y="470790"/>
                  </a:lnTo>
                  <a:lnTo>
                    <a:pt x="563921" y="482883"/>
                  </a:lnTo>
                  <a:lnTo>
                    <a:pt x="592875" y="496319"/>
                  </a:lnTo>
                  <a:lnTo>
                    <a:pt x="641632" y="5070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320864" y="2042969"/>
              <a:ext cx="54846" cy="13712"/>
            </a:xfrm>
            <a:custGeom>
              <a:avLst/>
              <a:gdLst/>
              <a:ahLst/>
              <a:cxnLst/>
              <a:rect l="0" t="0" r="0" b="0"/>
              <a:pathLst>
                <a:path w="54846" h="13712">
                  <a:moveTo>
                    <a:pt x="54845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238597" y="2152659"/>
              <a:ext cx="145185" cy="205669"/>
            </a:xfrm>
            <a:custGeom>
              <a:avLst/>
              <a:gdLst/>
              <a:ahLst/>
              <a:cxnLst/>
              <a:rect l="0" t="0" r="0" b="0"/>
              <a:pathLst>
                <a:path w="145185" h="205669">
                  <a:moveTo>
                    <a:pt x="0" y="0"/>
                  </a:moveTo>
                  <a:lnTo>
                    <a:pt x="7278" y="29115"/>
                  </a:lnTo>
                  <a:lnTo>
                    <a:pt x="23040" y="51534"/>
                  </a:lnTo>
                  <a:lnTo>
                    <a:pt x="75596" y="101636"/>
                  </a:lnTo>
                  <a:lnTo>
                    <a:pt x="131280" y="147878"/>
                  </a:lnTo>
                  <a:lnTo>
                    <a:pt x="142365" y="158000"/>
                  </a:lnTo>
                  <a:lnTo>
                    <a:pt x="145184" y="167795"/>
                  </a:lnTo>
                  <a:lnTo>
                    <a:pt x="142493" y="177373"/>
                  </a:lnTo>
                  <a:lnTo>
                    <a:pt x="136129" y="186804"/>
                  </a:lnTo>
                  <a:lnTo>
                    <a:pt x="108744" y="197284"/>
                  </a:lnTo>
                  <a:lnTo>
                    <a:pt x="54844" y="205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703860" y="1988124"/>
              <a:ext cx="27423" cy="13712"/>
            </a:xfrm>
            <a:custGeom>
              <a:avLst/>
              <a:gdLst/>
              <a:ahLst/>
              <a:cxnLst/>
              <a:rect l="0" t="0" r="0" b="0"/>
              <a:pathLst>
                <a:path w="27423" h="13712">
                  <a:moveTo>
                    <a:pt x="27422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705623" y="2004268"/>
              <a:ext cx="414015" cy="395193"/>
            </a:xfrm>
            <a:custGeom>
              <a:avLst/>
              <a:gdLst/>
              <a:ahLst/>
              <a:cxnLst/>
              <a:rect l="0" t="0" r="0" b="0"/>
              <a:pathLst>
                <a:path w="414015" h="395193">
                  <a:moveTo>
                    <a:pt x="67711" y="93546"/>
                  </a:moveTo>
                  <a:lnTo>
                    <a:pt x="48734" y="149143"/>
                  </a:lnTo>
                  <a:lnTo>
                    <a:pt x="23675" y="210663"/>
                  </a:lnTo>
                  <a:lnTo>
                    <a:pt x="13606" y="253764"/>
                  </a:lnTo>
                  <a:lnTo>
                    <a:pt x="5577" y="300342"/>
                  </a:lnTo>
                  <a:lnTo>
                    <a:pt x="1058" y="347114"/>
                  </a:lnTo>
                  <a:lnTo>
                    <a:pt x="0" y="333198"/>
                  </a:lnTo>
                  <a:lnTo>
                    <a:pt x="6684" y="275259"/>
                  </a:lnTo>
                  <a:lnTo>
                    <a:pt x="18313" y="222037"/>
                  </a:lnTo>
                  <a:lnTo>
                    <a:pt x="37414" y="164631"/>
                  </a:lnTo>
                  <a:lnTo>
                    <a:pt x="68949" y="114245"/>
                  </a:lnTo>
                  <a:lnTo>
                    <a:pt x="88066" y="85988"/>
                  </a:lnTo>
                  <a:lnTo>
                    <a:pt x="111797" y="68350"/>
                  </a:lnTo>
                  <a:lnTo>
                    <a:pt x="137579" y="63558"/>
                  </a:lnTo>
                  <a:lnTo>
                    <a:pt x="150852" y="64413"/>
                  </a:lnTo>
                  <a:lnTo>
                    <a:pt x="177789" y="77551"/>
                  </a:lnTo>
                  <a:lnTo>
                    <a:pt x="191370" y="87453"/>
                  </a:lnTo>
                  <a:lnTo>
                    <a:pt x="225042" y="137783"/>
                  </a:lnTo>
                  <a:lnTo>
                    <a:pt x="239758" y="193660"/>
                  </a:lnTo>
                  <a:lnTo>
                    <a:pt x="244119" y="248811"/>
                  </a:lnTo>
                  <a:lnTo>
                    <a:pt x="243208" y="253424"/>
                  </a:lnTo>
                  <a:lnTo>
                    <a:pt x="238133" y="238237"/>
                  </a:lnTo>
                  <a:lnTo>
                    <a:pt x="241268" y="201418"/>
                  </a:lnTo>
                  <a:lnTo>
                    <a:pt x="255977" y="148032"/>
                  </a:lnTo>
                  <a:lnTo>
                    <a:pt x="272115" y="105627"/>
                  </a:lnTo>
                  <a:lnTo>
                    <a:pt x="312909" y="45601"/>
                  </a:lnTo>
                  <a:lnTo>
                    <a:pt x="350759" y="3501"/>
                  </a:lnTo>
                  <a:lnTo>
                    <a:pt x="361529" y="0"/>
                  </a:lnTo>
                  <a:lnTo>
                    <a:pt x="385683" y="4234"/>
                  </a:lnTo>
                  <a:lnTo>
                    <a:pt x="395475" y="14200"/>
                  </a:lnTo>
                  <a:lnTo>
                    <a:pt x="410419" y="45585"/>
                  </a:lnTo>
                  <a:lnTo>
                    <a:pt x="414014" y="93051"/>
                  </a:lnTo>
                  <a:lnTo>
                    <a:pt x="410533" y="148171"/>
                  </a:lnTo>
                  <a:lnTo>
                    <a:pt x="403907" y="203138"/>
                  </a:lnTo>
                  <a:lnTo>
                    <a:pt x="395885" y="258037"/>
                  </a:lnTo>
                  <a:lnTo>
                    <a:pt x="388764" y="309859"/>
                  </a:lnTo>
                  <a:lnTo>
                    <a:pt x="386279" y="367200"/>
                  </a:lnTo>
                  <a:lnTo>
                    <a:pt x="396779" y="3951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7255963" y="2042969"/>
              <a:ext cx="395375" cy="391023"/>
            </a:xfrm>
            <a:custGeom>
              <a:avLst/>
              <a:gdLst/>
              <a:ahLst/>
              <a:cxnLst/>
              <a:rect l="0" t="0" r="0" b="0"/>
              <a:pathLst>
                <a:path w="395375" h="391023">
                  <a:moveTo>
                    <a:pt x="65819" y="0"/>
                  </a:moveTo>
                  <a:lnTo>
                    <a:pt x="34929" y="57252"/>
                  </a:lnTo>
                  <a:lnTo>
                    <a:pt x="15762" y="111689"/>
                  </a:lnTo>
                  <a:lnTo>
                    <a:pt x="3421" y="164957"/>
                  </a:lnTo>
                  <a:lnTo>
                    <a:pt x="0" y="211950"/>
                  </a:lnTo>
                  <a:lnTo>
                    <a:pt x="5353" y="275239"/>
                  </a:lnTo>
                  <a:lnTo>
                    <a:pt x="11796" y="287088"/>
                  </a:lnTo>
                  <a:lnTo>
                    <a:pt x="20663" y="293465"/>
                  </a:lnTo>
                  <a:lnTo>
                    <a:pt x="31144" y="296192"/>
                  </a:lnTo>
                  <a:lnTo>
                    <a:pt x="41179" y="293440"/>
                  </a:lnTo>
                  <a:lnTo>
                    <a:pt x="60453" y="278194"/>
                  </a:lnTo>
                  <a:lnTo>
                    <a:pt x="95714" y="229358"/>
                  </a:lnTo>
                  <a:lnTo>
                    <a:pt x="127829" y="166645"/>
                  </a:lnTo>
                  <a:lnTo>
                    <a:pt x="149363" y="114377"/>
                  </a:lnTo>
                  <a:lnTo>
                    <a:pt x="172670" y="69945"/>
                  </a:lnTo>
                  <a:lnTo>
                    <a:pt x="179710" y="64912"/>
                  </a:lnTo>
                  <a:lnTo>
                    <a:pt x="185927" y="66126"/>
                  </a:lnTo>
                  <a:lnTo>
                    <a:pt x="191595" y="71507"/>
                  </a:lnTo>
                  <a:lnTo>
                    <a:pt x="193850" y="79664"/>
                  </a:lnTo>
                  <a:lnTo>
                    <a:pt x="190586" y="129657"/>
                  </a:lnTo>
                  <a:lnTo>
                    <a:pt x="185562" y="180099"/>
                  </a:lnTo>
                  <a:lnTo>
                    <a:pt x="178487" y="237702"/>
                  </a:lnTo>
                  <a:lnTo>
                    <a:pt x="177494" y="259017"/>
                  </a:lnTo>
                  <a:lnTo>
                    <a:pt x="181402" y="276274"/>
                  </a:lnTo>
                  <a:lnTo>
                    <a:pt x="197933" y="303573"/>
                  </a:lnTo>
                  <a:lnTo>
                    <a:pt x="208740" y="310548"/>
                  </a:lnTo>
                  <a:lnTo>
                    <a:pt x="232935" y="314236"/>
                  </a:lnTo>
                  <a:lnTo>
                    <a:pt x="258923" y="302671"/>
                  </a:lnTo>
                  <a:lnTo>
                    <a:pt x="285708" y="279250"/>
                  </a:lnTo>
                  <a:lnTo>
                    <a:pt x="324959" y="224762"/>
                  </a:lnTo>
                  <a:lnTo>
                    <a:pt x="355040" y="170869"/>
                  </a:lnTo>
                  <a:lnTo>
                    <a:pt x="372755" y="123754"/>
                  </a:lnTo>
                  <a:lnTo>
                    <a:pt x="377434" y="89534"/>
                  </a:lnTo>
                  <a:lnTo>
                    <a:pt x="371388" y="62137"/>
                  </a:lnTo>
                  <a:lnTo>
                    <a:pt x="365510" y="50565"/>
                  </a:lnTo>
                  <a:lnTo>
                    <a:pt x="357020" y="44375"/>
                  </a:lnTo>
                  <a:lnTo>
                    <a:pt x="346791" y="41771"/>
                  </a:lnTo>
                  <a:lnTo>
                    <a:pt x="335401" y="41558"/>
                  </a:lnTo>
                  <a:lnTo>
                    <a:pt x="324760" y="45987"/>
                  </a:lnTo>
                  <a:lnTo>
                    <a:pt x="304812" y="63096"/>
                  </a:lnTo>
                  <a:lnTo>
                    <a:pt x="283730" y="98423"/>
                  </a:lnTo>
                  <a:lnTo>
                    <a:pt x="280991" y="128550"/>
                  </a:lnTo>
                  <a:lnTo>
                    <a:pt x="286375" y="160729"/>
                  </a:lnTo>
                  <a:lnTo>
                    <a:pt x="306536" y="203017"/>
                  </a:lnTo>
                  <a:lnTo>
                    <a:pt x="356865" y="262270"/>
                  </a:lnTo>
                  <a:lnTo>
                    <a:pt x="388530" y="294888"/>
                  </a:lnTo>
                  <a:lnTo>
                    <a:pt x="393696" y="307805"/>
                  </a:lnTo>
                  <a:lnTo>
                    <a:pt x="395374" y="338408"/>
                  </a:lnTo>
                  <a:lnTo>
                    <a:pt x="386978" y="364197"/>
                  </a:lnTo>
                  <a:lnTo>
                    <a:pt x="380473" y="375339"/>
                  </a:lnTo>
                  <a:lnTo>
                    <a:pt x="368520" y="382768"/>
                  </a:lnTo>
                  <a:lnTo>
                    <a:pt x="334926" y="391022"/>
                  </a:lnTo>
                  <a:lnTo>
                    <a:pt x="280465" y="388390"/>
                  </a:lnTo>
                  <a:lnTo>
                    <a:pt x="244064" y="3839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733118" y="1837301"/>
              <a:ext cx="13712" cy="562160"/>
            </a:xfrm>
            <a:custGeom>
              <a:avLst/>
              <a:gdLst/>
              <a:ahLst/>
              <a:cxnLst/>
              <a:rect l="0" t="0" r="0" b="0"/>
              <a:pathLst>
                <a:path w="13712" h="562160">
                  <a:moveTo>
                    <a:pt x="13711" y="0"/>
                  </a:moveTo>
                  <a:lnTo>
                    <a:pt x="13711" y="57779"/>
                  </a:lnTo>
                  <a:lnTo>
                    <a:pt x="13711" y="109978"/>
                  </a:lnTo>
                  <a:lnTo>
                    <a:pt x="13711" y="156538"/>
                  </a:lnTo>
                  <a:lnTo>
                    <a:pt x="12187" y="199067"/>
                  </a:lnTo>
                  <a:lnTo>
                    <a:pt x="6432" y="243360"/>
                  </a:lnTo>
                  <a:lnTo>
                    <a:pt x="2859" y="296562"/>
                  </a:lnTo>
                  <a:lnTo>
                    <a:pt x="1270" y="354232"/>
                  </a:lnTo>
                  <a:lnTo>
                    <a:pt x="564" y="410332"/>
                  </a:lnTo>
                  <a:lnTo>
                    <a:pt x="250" y="461672"/>
                  </a:lnTo>
                  <a:lnTo>
                    <a:pt x="74" y="521213"/>
                  </a:lnTo>
                  <a:lnTo>
                    <a:pt x="0" y="5621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609717" y="2211209"/>
              <a:ext cx="205669" cy="23718"/>
            </a:xfrm>
            <a:custGeom>
              <a:avLst/>
              <a:gdLst/>
              <a:ahLst/>
              <a:cxnLst/>
              <a:rect l="0" t="0" r="0" b="0"/>
              <a:pathLst>
                <a:path w="205669" h="23718">
                  <a:moveTo>
                    <a:pt x="0" y="23717"/>
                  </a:moveTo>
                  <a:lnTo>
                    <a:pt x="48807" y="8802"/>
                  </a:lnTo>
                  <a:lnTo>
                    <a:pt x="98252" y="0"/>
                  </a:lnTo>
                  <a:lnTo>
                    <a:pt x="147434" y="1455"/>
                  </a:lnTo>
                  <a:lnTo>
                    <a:pt x="205668" y="1000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8062186" y="1919568"/>
              <a:ext cx="521027" cy="516561"/>
            </a:xfrm>
            <a:custGeom>
              <a:avLst/>
              <a:gdLst/>
              <a:ahLst/>
              <a:cxnLst/>
              <a:rect l="0" t="0" r="0" b="0"/>
              <a:pathLst>
                <a:path w="521027" h="516561">
                  <a:moveTo>
                    <a:pt x="0" y="0"/>
                  </a:moveTo>
                  <a:lnTo>
                    <a:pt x="1524" y="51685"/>
                  </a:lnTo>
                  <a:lnTo>
                    <a:pt x="9424" y="101136"/>
                  </a:lnTo>
                  <a:lnTo>
                    <a:pt x="11806" y="152100"/>
                  </a:lnTo>
                  <a:lnTo>
                    <a:pt x="16927" y="198110"/>
                  </a:lnTo>
                  <a:lnTo>
                    <a:pt x="24313" y="258274"/>
                  </a:lnTo>
                  <a:lnTo>
                    <a:pt x="26040" y="299128"/>
                  </a:lnTo>
                  <a:lnTo>
                    <a:pt x="26809" y="347755"/>
                  </a:lnTo>
                  <a:lnTo>
                    <a:pt x="31212" y="395773"/>
                  </a:lnTo>
                  <a:lnTo>
                    <a:pt x="38247" y="440982"/>
                  </a:lnTo>
                  <a:lnTo>
                    <a:pt x="46452" y="481389"/>
                  </a:lnTo>
                  <a:lnTo>
                    <a:pt x="53820" y="496124"/>
                  </a:lnTo>
                  <a:lnTo>
                    <a:pt x="74195" y="516560"/>
                  </a:lnTo>
                  <a:lnTo>
                    <a:pt x="84503" y="516525"/>
                  </a:lnTo>
                  <a:lnTo>
                    <a:pt x="94422" y="510408"/>
                  </a:lnTo>
                  <a:lnTo>
                    <a:pt x="104081" y="500236"/>
                  </a:lnTo>
                  <a:lnTo>
                    <a:pt x="114814" y="472684"/>
                  </a:lnTo>
                  <a:lnTo>
                    <a:pt x="118061" y="441649"/>
                  </a:lnTo>
                  <a:lnTo>
                    <a:pt x="115858" y="384485"/>
                  </a:lnTo>
                  <a:lnTo>
                    <a:pt x="118372" y="370583"/>
                  </a:lnTo>
                  <a:lnTo>
                    <a:pt x="126142" y="359792"/>
                  </a:lnTo>
                  <a:lnTo>
                    <a:pt x="182399" y="327464"/>
                  </a:lnTo>
                  <a:lnTo>
                    <a:pt x="234322" y="301171"/>
                  </a:lnTo>
                  <a:lnTo>
                    <a:pt x="291903" y="264990"/>
                  </a:lnTo>
                  <a:lnTo>
                    <a:pt x="322966" y="237633"/>
                  </a:lnTo>
                  <a:lnTo>
                    <a:pt x="328048" y="226978"/>
                  </a:lnTo>
                  <a:lnTo>
                    <a:pt x="329630" y="202951"/>
                  </a:lnTo>
                  <a:lnTo>
                    <a:pt x="324873" y="197763"/>
                  </a:lnTo>
                  <a:lnTo>
                    <a:pt x="317131" y="197351"/>
                  </a:lnTo>
                  <a:lnTo>
                    <a:pt x="307399" y="200124"/>
                  </a:lnTo>
                  <a:lnTo>
                    <a:pt x="288461" y="223517"/>
                  </a:lnTo>
                  <a:lnTo>
                    <a:pt x="260669" y="279512"/>
                  </a:lnTo>
                  <a:lnTo>
                    <a:pt x="245347" y="322279"/>
                  </a:lnTo>
                  <a:lnTo>
                    <a:pt x="238538" y="366677"/>
                  </a:lnTo>
                  <a:lnTo>
                    <a:pt x="243636" y="403675"/>
                  </a:lnTo>
                  <a:lnTo>
                    <a:pt x="249262" y="419940"/>
                  </a:lnTo>
                  <a:lnTo>
                    <a:pt x="267700" y="442075"/>
                  </a:lnTo>
                  <a:lnTo>
                    <a:pt x="279016" y="450110"/>
                  </a:lnTo>
                  <a:lnTo>
                    <a:pt x="331335" y="461419"/>
                  </a:lnTo>
                  <a:lnTo>
                    <a:pt x="373241" y="460002"/>
                  </a:lnTo>
                  <a:lnTo>
                    <a:pt x="435596" y="450639"/>
                  </a:lnTo>
                  <a:lnTo>
                    <a:pt x="470869" y="440992"/>
                  </a:lnTo>
                  <a:lnTo>
                    <a:pt x="521026" y="4113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085020" y="2765664"/>
              <a:ext cx="336421" cy="738813"/>
            </a:xfrm>
            <a:custGeom>
              <a:avLst/>
              <a:gdLst/>
              <a:ahLst/>
              <a:cxnLst/>
              <a:rect l="0" t="0" r="0" b="0"/>
              <a:pathLst>
                <a:path w="336421" h="738813">
                  <a:moveTo>
                    <a:pt x="164535" y="58843"/>
                  </a:moveTo>
                  <a:lnTo>
                    <a:pt x="142642" y="83783"/>
                  </a:lnTo>
                  <a:lnTo>
                    <a:pt x="113039" y="140169"/>
                  </a:lnTo>
                  <a:lnTo>
                    <a:pt x="103561" y="169638"/>
                  </a:lnTo>
                  <a:lnTo>
                    <a:pt x="98225" y="220489"/>
                  </a:lnTo>
                  <a:lnTo>
                    <a:pt x="96644" y="274151"/>
                  </a:lnTo>
                  <a:lnTo>
                    <a:pt x="96176" y="330168"/>
                  </a:lnTo>
                  <a:lnTo>
                    <a:pt x="96037" y="392809"/>
                  </a:lnTo>
                  <a:lnTo>
                    <a:pt x="95996" y="450640"/>
                  </a:lnTo>
                  <a:lnTo>
                    <a:pt x="95984" y="506370"/>
                  </a:lnTo>
                  <a:lnTo>
                    <a:pt x="95980" y="561477"/>
                  </a:lnTo>
                  <a:lnTo>
                    <a:pt x="95979" y="619447"/>
                  </a:lnTo>
                  <a:lnTo>
                    <a:pt x="95979" y="667539"/>
                  </a:lnTo>
                  <a:lnTo>
                    <a:pt x="91916" y="711257"/>
                  </a:lnTo>
                  <a:lnTo>
                    <a:pt x="86556" y="738812"/>
                  </a:lnTo>
                  <a:lnTo>
                    <a:pt x="85126" y="737629"/>
                  </a:lnTo>
                  <a:lnTo>
                    <a:pt x="71698" y="680767"/>
                  </a:lnTo>
                  <a:lnTo>
                    <a:pt x="63351" y="631822"/>
                  </a:lnTo>
                  <a:lnTo>
                    <a:pt x="58626" y="582646"/>
                  </a:lnTo>
                  <a:lnTo>
                    <a:pt x="56525" y="536923"/>
                  </a:lnTo>
                  <a:lnTo>
                    <a:pt x="55343" y="475398"/>
                  </a:lnTo>
                  <a:lnTo>
                    <a:pt x="55066" y="431873"/>
                  </a:lnTo>
                  <a:lnTo>
                    <a:pt x="62190" y="371822"/>
                  </a:lnTo>
                  <a:lnTo>
                    <a:pt x="66670" y="315435"/>
                  </a:lnTo>
                  <a:lnTo>
                    <a:pt x="75276" y="252855"/>
                  </a:lnTo>
                  <a:lnTo>
                    <a:pt x="87475" y="200627"/>
                  </a:lnTo>
                  <a:lnTo>
                    <a:pt x="100738" y="148927"/>
                  </a:lnTo>
                  <a:lnTo>
                    <a:pt x="128291" y="87810"/>
                  </a:lnTo>
                  <a:lnTo>
                    <a:pt x="154046" y="35789"/>
                  </a:lnTo>
                  <a:lnTo>
                    <a:pt x="172061" y="16604"/>
                  </a:lnTo>
                  <a:lnTo>
                    <a:pt x="195302" y="2999"/>
                  </a:lnTo>
                  <a:lnTo>
                    <a:pt x="224929" y="0"/>
                  </a:lnTo>
                  <a:lnTo>
                    <a:pt x="241361" y="1333"/>
                  </a:lnTo>
                  <a:lnTo>
                    <a:pt x="271806" y="15002"/>
                  </a:lnTo>
                  <a:lnTo>
                    <a:pt x="299049" y="37835"/>
                  </a:lnTo>
                  <a:lnTo>
                    <a:pt x="321313" y="68296"/>
                  </a:lnTo>
                  <a:lnTo>
                    <a:pt x="336420" y="126984"/>
                  </a:lnTo>
                  <a:lnTo>
                    <a:pt x="335891" y="174442"/>
                  </a:lnTo>
                  <a:lnTo>
                    <a:pt x="327531" y="224481"/>
                  </a:lnTo>
                  <a:lnTo>
                    <a:pt x="308580" y="272111"/>
                  </a:lnTo>
                  <a:lnTo>
                    <a:pt x="270121" y="331917"/>
                  </a:lnTo>
                  <a:lnTo>
                    <a:pt x="209454" y="389867"/>
                  </a:lnTo>
                  <a:lnTo>
                    <a:pt x="158378" y="415067"/>
                  </a:lnTo>
                  <a:lnTo>
                    <a:pt x="97370" y="424904"/>
                  </a:lnTo>
                  <a:lnTo>
                    <a:pt x="38330" y="420540"/>
                  </a:lnTo>
                  <a:lnTo>
                    <a:pt x="0" y="4153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479581" y="2769663"/>
              <a:ext cx="167600" cy="320840"/>
            </a:xfrm>
            <a:custGeom>
              <a:avLst/>
              <a:gdLst/>
              <a:ahLst/>
              <a:cxnLst/>
              <a:rect l="0" t="0" r="0" b="0"/>
              <a:pathLst>
                <a:path w="167600" h="320840">
                  <a:moveTo>
                    <a:pt x="3064" y="178245"/>
                  </a:moveTo>
                  <a:lnTo>
                    <a:pt x="14010" y="223554"/>
                  </a:lnTo>
                  <a:lnTo>
                    <a:pt x="26451" y="279693"/>
                  </a:lnTo>
                  <a:lnTo>
                    <a:pt x="35295" y="311694"/>
                  </a:lnTo>
                  <a:lnTo>
                    <a:pt x="33692" y="319009"/>
                  </a:lnTo>
                  <a:lnTo>
                    <a:pt x="28053" y="320839"/>
                  </a:lnTo>
                  <a:lnTo>
                    <a:pt x="19723" y="319012"/>
                  </a:lnTo>
                  <a:lnTo>
                    <a:pt x="12647" y="310176"/>
                  </a:lnTo>
                  <a:lnTo>
                    <a:pt x="722" y="280046"/>
                  </a:lnTo>
                  <a:lnTo>
                    <a:pt x="0" y="220258"/>
                  </a:lnTo>
                  <a:lnTo>
                    <a:pt x="9435" y="168857"/>
                  </a:lnTo>
                  <a:lnTo>
                    <a:pt x="27795" y="112067"/>
                  </a:lnTo>
                  <a:lnTo>
                    <a:pt x="67899" y="60330"/>
                  </a:lnTo>
                  <a:lnTo>
                    <a:pt x="122627" y="24556"/>
                  </a:lnTo>
                  <a:lnTo>
                    <a:pt x="16759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660891" y="2897517"/>
              <a:ext cx="136233" cy="214715"/>
            </a:xfrm>
            <a:custGeom>
              <a:avLst/>
              <a:gdLst/>
              <a:ahLst/>
              <a:cxnLst/>
              <a:rect l="0" t="0" r="0" b="0"/>
              <a:pathLst>
                <a:path w="136233" h="214715">
                  <a:moveTo>
                    <a:pt x="27422" y="105236"/>
                  </a:moveTo>
                  <a:lnTo>
                    <a:pt x="31485" y="164896"/>
                  </a:lnTo>
                  <a:lnTo>
                    <a:pt x="34701" y="181573"/>
                  </a:lnTo>
                  <a:lnTo>
                    <a:pt x="41416" y="194214"/>
                  </a:lnTo>
                  <a:lnTo>
                    <a:pt x="61064" y="212322"/>
                  </a:lnTo>
                  <a:lnTo>
                    <a:pt x="71178" y="214714"/>
                  </a:lnTo>
                  <a:lnTo>
                    <a:pt x="80969" y="213261"/>
                  </a:lnTo>
                  <a:lnTo>
                    <a:pt x="90542" y="209245"/>
                  </a:lnTo>
                  <a:lnTo>
                    <a:pt x="105242" y="192596"/>
                  </a:lnTo>
                  <a:lnTo>
                    <a:pt x="122083" y="149402"/>
                  </a:lnTo>
                  <a:lnTo>
                    <a:pt x="132659" y="92424"/>
                  </a:lnTo>
                  <a:lnTo>
                    <a:pt x="135792" y="36947"/>
                  </a:lnTo>
                  <a:lnTo>
                    <a:pt x="136232" y="18576"/>
                  </a:lnTo>
                  <a:lnTo>
                    <a:pt x="128908" y="7853"/>
                  </a:lnTo>
                  <a:lnTo>
                    <a:pt x="116408" y="2227"/>
                  </a:lnTo>
                  <a:lnTo>
                    <a:pt x="100457" y="0"/>
                  </a:lnTo>
                  <a:lnTo>
                    <a:pt x="74609" y="5651"/>
                  </a:lnTo>
                  <a:lnTo>
                    <a:pt x="63451" y="11424"/>
                  </a:lnTo>
                  <a:lnTo>
                    <a:pt x="46990" y="30026"/>
                  </a:lnTo>
                  <a:lnTo>
                    <a:pt x="11153" y="87884"/>
                  </a:lnTo>
                  <a:lnTo>
                    <a:pt x="0" y="1052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756869" y="2855390"/>
              <a:ext cx="261500" cy="460038"/>
            </a:xfrm>
            <a:custGeom>
              <a:avLst/>
              <a:gdLst/>
              <a:ahLst/>
              <a:cxnLst/>
              <a:rect l="0" t="0" r="0" b="0"/>
              <a:pathLst>
                <a:path w="261500" h="460038">
                  <a:moveTo>
                    <a:pt x="0" y="147363"/>
                  </a:moveTo>
                  <a:lnTo>
                    <a:pt x="14558" y="132806"/>
                  </a:lnTo>
                  <a:lnTo>
                    <a:pt x="23416" y="130041"/>
                  </a:lnTo>
                  <a:lnTo>
                    <a:pt x="45447" y="131031"/>
                  </a:lnTo>
                  <a:lnTo>
                    <a:pt x="53150" y="139522"/>
                  </a:lnTo>
                  <a:lnTo>
                    <a:pt x="69575" y="199756"/>
                  </a:lnTo>
                  <a:lnTo>
                    <a:pt x="78507" y="246678"/>
                  </a:lnTo>
                  <a:lnTo>
                    <a:pt x="85215" y="299175"/>
                  </a:lnTo>
                  <a:lnTo>
                    <a:pt x="92789" y="361449"/>
                  </a:lnTo>
                  <a:lnTo>
                    <a:pt x="96085" y="408570"/>
                  </a:lnTo>
                  <a:lnTo>
                    <a:pt x="103458" y="458695"/>
                  </a:lnTo>
                  <a:lnTo>
                    <a:pt x="102488" y="460037"/>
                  </a:lnTo>
                  <a:lnTo>
                    <a:pt x="89986" y="429351"/>
                  </a:lnTo>
                  <a:lnTo>
                    <a:pt x="85698" y="388983"/>
                  </a:lnTo>
                  <a:lnTo>
                    <a:pt x="83792" y="340064"/>
                  </a:lnTo>
                  <a:lnTo>
                    <a:pt x="82719" y="278263"/>
                  </a:lnTo>
                  <a:lnTo>
                    <a:pt x="82401" y="221357"/>
                  </a:lnTo>
                  <a:lnTo>
                    <a:pt x="83830" y="167425"/>
                  </a:lnTo>
                  <a:lnTo>
                    <a:pt x="93225" y="117252"/>
                  </a:lnTo>
                  <a:lnTo>
                    <a:pt x="101357" y="71518"/>
                  </a:lnTo>
                  <a:lnTo>
                    <a:pt x="121778" y="16217"/>
                  </a:lnTo>
                  <a:lnTo>
                    <a:pt x="132983" y="6611"/>
                  </a:lnTo>
                  <a:lnTo>
                    <a:pt x="146547" y="1730"/>
                  </a:lnTo>
                  <a:lnTo>
                    <a:pt x="161684" y="0"/>
                  </a:lnTo>
                  <a:lnTo>
                    <a:pt x="190690" y="10265"/>
                  </a:lnTo>
                  <a:lnTo>
                    <a:pt x="217293" y="31586"/>
                  </a:lnTo>
                  <a:lnTo>
                    <a:pt x="247876" y="77850"/>
                  </a:lnTo>
                  <a:lnTo>
                    <a:pt x="261499" y="112406"/>
                  </a:lnTo>
                  <a:lnTo>
                    <a:pt x="260443" y="148077"/>
                  </a:lnTo>
                  <a:lnTo>
                    <a:pt x="249818" y="181197"/>
                  </a:lnTo>
                  <a:lnTo>
                    <a:pt x="234939" y="206073"/>
                  </a:lnTo>
                  <a:lnTo>
                    <a:pt x="180191" y="254769"/>
                  </a:lnTo>
                  <a:lnTo>
                    <a:pt x="123786" y="282218"/>
                  </a:lnTo>
                  <a:lnTo>
                    <a:pt x="82267" y="2981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022294" y="2848204"/>
              <a:ext cx="433847" cy="317962"/>
            </a:xfrm>
            <a:custGeom>
              <a:avLst/>
              <a:gdLst/>
              <a:ahLst/>
              <a:cxnLst/>
              <a:rect l="0" t="0" r="0" b="0"/>
              <a:pathLst>
                <a:path w="433847" h="317962">
                  <a:moveTo>
                    <a:pt x="36221" y="113415"/>
                  </a:moveTo>
                  <a:lnTo>
                    <a:pt x="21306" y="166286"/>
                  </a:lnTo>
                  <a:lnTo>
                    <a:pt x="8443" y="222520"/>
                  </a:lnTo>
                  <a:lnTo>
                    <a:pt x="2547" y="257885"/>
                  </a:lnTo>
                  <a:lnTo>
                    <a:pt x="5005" y="288837"/>
                  </a:lnTo>
                  <a:lnTo>
                    <a:pt x="10840" y="300443"/>
                  </a:lnTo>
                  <a:lnTo>
                    <a:pt x="29511" y="317400"/>
                  </a:lnTo>
                  <a:lnTo>
                    <a:pt x="39365" y="317961"/>
                  </a:lnTo>
                  <a:lnTo>
                    <a:pt x="48982" y="313765"/>
                  </a:lnTo>
                  <a:lnTo>
                    <a:pt x="104935" y="253833"/>
                  </a:lnTo>
                  <a:lnTo>
                    <a:pt x="140977" y="206887"/>
                  </a:lnTo>
                  <a:lnTo>
                    <a:pt x="158160" y="159392"/>
                  </a:lnTo>
                  <a:lnTo>
                    <a:pt x="168838" y="101139"/>
                  </a:lnTo>
                  <a:lnTo>
                    <a:pt x="168288" y="66826"/>
                  </a:lnTo>
                  <a:lnTo>
                    <a:pt x="157888" y="41419"/>
                  </a:lnTo>
                  <a:lnTo>
                    <a:pt x="149325" y="36472"/>
                  </a:lnTo>
                  <a:lnTo>
                    <a:pt x="139047" y="36221"/>
                  </a:lnTo>
                  <a:lnTo>
                    <a:pt x="102744" y="50425"/>
                  </a:lnTo>
                  <a:lnTo>
                    <a:pt x="77975" y="67138"/>
                  </a:lnTo>
                  <a:lnTo>
                    <a:pt x="48423" y="102243"/>
                  </a:lnTo>
                  <a:lnTo>
                    <a:pt x="11666" y="161316"/>
                  </a:lnTo>
                  <a:lnTo>
                    <a:pt x="2456" y="189041"/>
                  </a:lnTo>
                  <a:lnTo>
                    <a:pt x="0" y="204966"/>
                  </a:lnTo>
                  <a:lnTo>
                    <a:pt x="5396" y="230786"/>
                  </a:lnTo>
                  <a:lnTo>
                    <a:pt x="11101" y="241937"/>
                  </a:lnTo>
                  <a:lnTo>
                    <a:pt x="19474" y="247848"/>
                  </a:lnTo>
                  <a:lnTo>
                    <a:pt x="29627" y="250264"/>
                  </a:lnTo>
                  <a:lnTo>
                    <a:pt x="40966" y="250352"/>
                  </a:lnTo>
                  <a:lnTo>
                    <a:pt x="51572" y="245840"/>
                  </a:lnTo>
                  <a:lnTo>
                    <a:pt x="107100" y="193260"/>
                  </a:lnTo>
                  <a:lnTo>
                    <a:pt x="157034" y="130936"/>
                  </a:lnTo>
                  <a:lnTo>
                    <a:pt x="172691" y="101397"/>
                  </a:lnTo>
                  <a:lnTo>
                    <a:pt x="180523" y="96263"/>
                  </a:lnTo>
                  <a:lnTo>
                    <a:pt x="188790" y="97410"/>
                  </a:lnTo>
                  <a:lnTo>
                    <a:pt x="197350" y="102745"/>
                  </a:lnTo>
                  <a:lnTo>
                    <a:pt x="203055" y="113919"/>
                  </a:lnTo>
                  <a:lnTo>
                    <a:pt x="212610" y="162993"/>
                  </a:lnTo>
                  <a:lnTo>
                    <a:pt x="221365" y="210880"/>
                  </a:lnTo>
                  <a:lnTo>
                    <a:pt x="218548" y="250680"/>
                  </a:lnTo>
                  <a:lnTo>
                    <a:pt x="214141" y="261294"/>
                  </a:lnTo>
                  <a:lnTo>
                    <a:pt x="208156" y="265322"/>
                  </a:lnTo>
                  <a:lnTo>
                    <a:pt x="201119" y="264961"/>
                  </a:lnTo>
                  <a:lnTo>
                    <a:pt x="194904" y="257103"/>
                  </a:lnTo>
                  <a:lnTo>
                    <a:pt x="183936" y="228059"/>
                  </a:lnTo>
                  <a:lnTo>
                    <a:pt x="183754" y="168882"/>
                  </a:lnTo>
                  <a:lnTo>
                    <a:pt x="200627" y="117662"/>
                  </a:lnTo>
                  <a:lnTo>
                    <a:pt x="239482" y="66261"/>
                  </a:lnTo>
                  <a:lnTo>
                    <a:pt x="275031" y="26995"/>
                  </a:lnTo>
                  <a:lnTo>
                    <a:pt x="319419" y="3342"/>
                  </a:lnTo>
                  <a:lnTo>
                    <a:pt x="349474" y="0"/>
                  </a:lnTo>
                  <a:lnTo>
                    <a:pt x="376543" y="5117"/>
                  </a:lnTo>
                  <a:lnTo>
                    <a:pt x="398729" y="17547"/>
                  </a:lnTo>
                  <a:lnTo>
                    <a:pt x="414684" y="37291"/>
                  </a:lnTo>
                  <a:lnTo>
                    <a:pt x="425330" y="59778"/>
                  </a:lnTo>
                  <a:lnTo>
                    <a:pt x="433846" y="9970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512166" y="2673684"/>
              <a:ext cx="677978" cy="534738"/>
            </a:xfrm>
            <a:custGeom>
              <a:avLst/>
              <a:gdLst/>
              <a:ahLst/>
              <a:cxnLst/>
              <a:rect l="0" t="0" r="0" b="0"/>
              <a:pathLst>
                <a:path w="677978" h="534738">
                  <a:moveTo>
                    <a:pt x="67375" y="0"/>
                  </a:moveTo>
                  <a:lnTo>
                    <a:pt x="52460" y="52870"/>
                  </a:lnTo>
                  <a:lnTo>
                    <a:pt x="43659" y="109105"/>
                  </a:lnTo>
                  <a:lnTo>
                    <a:pt x="36988" y="164361"/>
                  </a:lnTo>
                  <a:lnTo>
                    <a:pt x="25363" y="219328"/>
                  </a:lnTo>
                  <a:lnTo>
                    <a:pt x="12270" y="274209"/>
                  </a:lnTo>
                  <a:lnTo>
                    <a:pt x="2805" y="329065"/>
                  </a:lnTo>
                  <a:lnTo>
                    <a:pt x="0" y="387975"/>
                  </a:lnTo>
                  <a:lnTo>
                    <a:pt x="3232" y="445548"/>
                  </a:lnTo>
                  <a:lnTo>
                    <a:pt x="6331" y="461567"/>
                  </a:lnTo>
                  <a:lnTo>
                    <a:pt x="14491" y="473769"/>
                  </a:lnTo>
                  <a:lnTo>
                    <a:pt x="39809" y="491390"/>
                  </a:lnTo>
                  <a:lnTo>
                    <a:pt x="52045" y="493651"/>
                  </a:lnTo>
                  <a:lnTo>
                    <a:pt x="63249" y="492112"/>
                  </a:lnTo>
                  <a:lnTo>
                    <a:pt x="85346" y="480753"/>
                  </a:lnTo>
                  <a:lnTo>
                    <a:pt x="110402" y="460470"/>
                  </a:lnTo>
                  <a:lnTo>
                    <a:pt x="142925" y="408798"/>
                  </a:lnTo>
                  <a:lnTo>
                    <a:pt x="179688" y="354410"/>
                  </a:lnTo>
                  <a:lnTo>
                    <a:pt x="207262" y="297173"/>
                  </a:lnTo>
                  <a:lnTo>
                    <a:pt x="215478" y="280383"/>
                  </a:lnTo>
                  <a:lnTo>
                    <a:pt x="219432" y="278330"/>
                  </a:lnTo>
                  <a:lnTo>
                    <a:pt x="219762" y="300425"/>
                  </a:lnTo>
                  <a:lnTo>
                    <a:pt x="207561" y="356250"/>
                  </a:lnTo>
                  <a:lnTo>
                    <a:pt x="194543" y="415351"/>
                  </a:lnTo>
                  <a:lnTo>
                    <a:pt x="195954" y="463308"/>
                  </a:lnTo>
                  <a:lnTo>
                    <a:pt x="198799" y="477977"/>
                  </a:lnTo>
                  <a:lnTo>
                    <a:pt x="203742" y="484709"/>
                  </a:lnTo>
                  <a:lnTo>
                    <a:pt x="210084" y="486150"/>
                  </a:lnTo>
                  <a:lnTo>
                    <a:pt x="217359" y="484064"/>
                  </a:lnTo>
                  <a:lnTo>
                    <a:pt x="249435" y="452013"/>
                  </a:lnTo>
                  <a:lnTo>
                    <a:pt x="290273" y="389635"/>
                  </a:lnTo>
                  <a:lnTo>
                    <a:pt x="336890" y="334995"/>
                  </a:lnTo>
                  <a:lnTo>
                    <a:pt x="343030" y="334543"/>
                  </a:lnTo>
                  <a:lnTo>
                    <a:pt x="347123" y="340336"/>
                  </a:lnTo>
                  <a:lnTo>
                    <a:pt x="352885" y="381666"/>
                  </a:lnTo>
                  <a:lnTo>
                    <a:pt x="358655" y="438093"/>
                  </a:lnTo>
                  <a:lnTo>
                    <a:pt x="362110" y="456596"/>
                  </a:lnTo>
                  <a:lnTo>
                    <a:pt x="372031" y="467409"/>
                  </a:lnTo>
                  <a:lnTo>
                    <a:pt x="386263" y="473093"/>
                  </a:lnTo>
                  <a:lnTo>
                    <a:pt x="403368" y="475359"/>
                  </a:lnTo>
                  <a:lnTo>
                    <a:pt x="417818" y="472300"/>
                  </a:lnTo>
                  <a:lnTo>
                    <a:pt x="452713" y="447681"/>
                  </a:lnTo>
                  <a:lnTo>
                    <a:pt x="472742" y="429521"/>
                  </a:lnTo>
                  <a:lnTo>
                    <a:pt x="493870" y="387609"/>
                  </a:lnTo>
                  <a:lnTo>
                    <a:pt x="509779" y="336596"/>
                  </a:lnTo>
                  <a:lnTo>
                    <a:pt x="511309" y="304992"/>
                  </a:lnTo>
                  <a:lnTo>
                    <a:pt x="505387" y="277235"/>
                  </a:lnTo>
                  <a:lnTo>
                    <a:pt x="492598" y="254742"/>
                  </a:lnTo>
                  <a:lnTo>
                    <a:pt x="481875" y="249048"/>
                  </a:lnTo>
                  <a:lnTo>
                    <a:pt x="453711" y="246785"/>
                  </a:lnTo>
                  <a:lnTo>
                    <a:pt x="429005" y="254919"/>
                  </a:lnTo>
                  <a:lnTo>
                    <a:pt x="407869" y="270215"/>
                  </a:lnTo>
                  <a:lnTo>
                    <a:pt x="352903" y="330347"/>
                  </a:lnTo>
                  <a:lnTo>
                    <a:pt x="321883" y="384166"/>
                  </a:lnTo>
                  <a:lnTo>
                    <a:pt x="311000" y="411448"/>
                  </a:lnTo>
                  <a:lnTo>
                    <a:pt x="309210" y="442871"/>
                  </a:lnTo>
                  <a:lnTo>
                    <a:pt x="310866" y="459782"/>
                  </a:lnTo>
                  <a:lnTo>
                    <a:pt x="316540" y="472579"/>
                  </a:lnTo>
                  <a:lnTo>
                    <a:pt x="335032" y="490861"/>
                  </a:lnTo>
                  <a:lnTo>
                    <a:pt x="346362" y="494822"/>
                  </a:lnTo>
                  <a:lnTo>
                    <a:pt x="371138" y="495161"/>
                  </a:lnTo>
                  <a:lnTo>
                    <a:pt x="410782" y="479507"/>
                  </a:lnTo>
                  <a:lnTo>
                    <a:pt x="433794" y="455853"/>
                  </a:lnTo>
                  <a:lnTo>
                    <a:pt x="463879" y="408276"/>
                  </a:lnTo>
                  <a:lnTo>
                    <a:pt x="492090" y="351522"/>
                  </a:lnTo>
                  <a:lnTo>
                    <a:pt x="515684" y="294588"/>
                  </a:lnTo>
                  <a:lnTo>
                    <a:pt x="521641" y="278659"/>
                  </a:lnTo>
                  <a:lnTo>
                    <a:pt x="525613" y="274134"/>
                  </a:lnTo>
                  <a:lnTo>
                    <a:pt x="528261" y="277211"/>
                  </a:lnTo>
                  <a:lnTo>
                    <a:pt x="530026" y="285356"/>
                  </a:lnTo>
                  <a:lnTo>
                    <a:pt x="525232" y="340493"/>
                  </a:lnTo>
                  <a:lnTo>
                    <a:pt x="514162" y="392885"/>
                  </a:lnTo>
                  <a:lnTo>
                    <a:pt x="501234" y="451912"/>
                  </a:lnTo>
                  <a:lnTo>
                    <a:pt x="480475" y="503087"/>
                  </a:lnTo>
                  <a:lnTo>
                    <a:pt x="475317" y="506019"/>
                  </a:lnTo>
                  <a:lnTo>
                    <a:pt x="471878" y="500357"/>
                  </a:lnTo>
                  <a:lnTo>
                    <a:pt x="469580" y="476800"/>
                  </a:lnTo>
                  <a:lnTo>
                    <a:pt x="473637" y="451096"/>
                  </a:lnTo>
                  <a:lnTo>
                    <a:pt x="499044" y="396371"/>
                  </a:lnTo>
                  <a:lnTo>
                    <a:pt x="520961" y="346471"/>
                  </a:lnTo>
                  <a:lnTo>
                    <a:pt x="544382" y="295462"/>
                  </a:lnTo>
                  <a:lnTo>
                    <a:pt x="579593" y="244000"/>
                  </a:lnTo>
                  <a:lnTo>
                    <a:pt x="625008" y="185156"/>
                  </a:lnTo>
                  <a:lnTo>
                    <a:pt x="659678" y="156087"/>
                  </a:lnTo>
                  <a:lnTo>
                    <a:pt x="667912" y="157379"/>
                  </a:lnTo>
                  <a:lnTo>
                    <a:pt x="673401" y="165858"/>
                  </a:lnTo>
                  <a:lnTo>
                    <a:pt x="677977" y="192546"/>
                  </a:lnTo>
                  <a:lnTo>
                    <a:pt x="668500" y="246918"/>
                  </a:lnTo>
                  <a:lnTo>
                    <a:pt x="644679" y="308948"/>
                  </a:lnTo>
                  <a:lnTo>
                    <a:pt x="626743" y="361871"/>
                  </a:lnTo>
                  <a:lnTo>
                    <a:pt x="607034" y="423402"/>
                  </a:lnTo>
                  <a:lnTo>
                    <a:pt x="588470" y="483630"/>
                  </a:lnTo>
                  <a:lnTo>
                    <a:pt x="574690" y="53473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200076" y="2754142"/>
              <a:ext cx="448940" cy="467991"/>
            </a:xfrm>
            <a:custGeom>
              <a:avLst/>
              <a:gdLst/>
              <a:ahLst/>
              <a:cxnLst/>
              <a:rect l="0" t="0" r="0" b="0"/>
              <a:pathLst>
                <a:path w="448940" h="467991">
                  <a:moveTo>
                    <a:pt x="188426" y="138922"/>
                  </a:moveTo>
                  <a:lnTo>
                    <a:pt x="132829" y="168751"/>
                  </a:lnTo>
                  <a:lnTo>
                    <a:pt x="107348" y="188743"/>
                  </a:lnTo>
                  <a:lnTo>
                    <a:pt x="66163" y="247167"/>
                  </a:lnTo>
                  <a:lnTo>
                    <a:pt x="28687" y="303171"/>
                  </a:lnTo>
                  <a:lnTo>
                    <a:pt x="8385" y="344505"/>
                  </a:lnTo>
                  <a:lnTo>
                    <a:pt x="0" y="392977"/>
                  </a:lnTo>
                  <a:lnTo>
                    <a:pt x="4917" y="402747"/>
                  </a:lnTo>
                  <a:lnTo>
                    <a:pt x="14289" y="407736"/>
                  </a:lnTo>
                  <a:lnTo>
                    <a:pt x="26631" y="409539"/>
                  </a:lnTo>
                  <a:lnTo>
                    <a:pt x="37905" y="406171"/>
                  </a:lnTo>
                  <a:lnTo>
                    <a:pt x="87316" y="362856"/>
                  </a:lnTo>
                  <a:lnTo>
                    <a:pt x="122806" y="305935"/>
                  </a:lnTo>
                  <a:lnTo>
                    <a:pt x="150130" y="249101"/>
                  </a:lnTo>
                  <a:lnTo>
                    <a:pt x="184416" y="201142"/>
                  </a:lnTo>
                  <a:lnTo>
                    <a:pt x="188800" y="200207"/>
                  </a:lnTo>
                  <a:lnTo>
                    <a:pt x="190198" y="205677"/>
                  </a:lnTo>
                  <a:lnTo>
                    <a:pt x="181497" y="265522"/>
                  </a:lnTo>
                  <a:lnTo>
                    <a:pt x="169446" y="314053"/>
                  </a:lnTo>
                  <a:lnTo>
                    <a:pt x="156227" y="364657"/>
                  </a:lnTo>
                  <a:lnTo>
                    <a:pt x="157219" y="410966"/>
                  </a:lnTo>
                  <a:lnTo>
                    <a:pt x="163051" y="419310"/>
                  </a:lnTo>
                  <a:lnTo>
                    <a:pt x="171509" y="423349"/>
                  </a:lnTo>
                  <a:lnTo>
                    <a:pt x="181719" y="424518"/>
                  </a:lnTo>
                  <a:lnTo>
                    <a:pt x="191572" y="419204"/>
                  </a:lnTo>
                  <a:lnTo>
                    <a:pt x="238513" y="364872"/>
                  </a:lnTo>
                  <a:lnTo>
                    <a:pt x="269465" y="302516"/>
                  </a:lnTo>
                  <a:lnTo>
                    <a:pt x="296011" y="248426"/>
                  </a:lnTo>
                  <a:lnTo>
                    <a:pt x="321173" y="195253"/>
                  </a:lnTo>
                  <a:lnTo>
                    <a:pt x="355452" y="137011"/>
                  </a:lnTo>
                  <a:lnTo>
                    <a:pt x="376925" y="82176"/>
                  </a:lnTo>
                  <a:lnTo>
                    <a:pt x="398825" y="33408"/>
                  </a:lnTo>
                  <a:lnTo>
                    <a:pt x="412592" y="0"/>
                  </a:lnTo>
                  <a:lnTo>
                    <a:pt x="410949" y="12177"/>
                  </a:lnTo>
                  <a:lnTo>
                    <a:pt x="382452" y="71731"/>
                  </a:lnTo>
                  <a:lnTo>
                    <a:pt x="367285" y="120029"/>
                  </a:lnTo>
                  <a:lnTo>
                    <a:pt x="349080" y="178520"/>
                  </a:lnTo>
                  <a:lnTo>
                    <a:pt x="332513" y="234445"/>
                  </a:lnTo>
                  <a:lnTo>
                    <a:pt x="323542" y="285547"/>
                  </a:lnTo>
                  <a:lnTo>
                    <a:pt x="318557" y="319872"/>
                  </a:lnTo>
                  <a:lnTo>
                    <a:pt x="321420" y="365597"/>
                  </a:lnTo>
                  <a:lnTo>
                    <a:pt x="338875" y="420893"/>
                  </a:lnTo>
                  <a:lnTo>
                    <a:pt x="363345" y="458945"/>
                  </a:lnTo>
                  <a:lnTo>
                    <a:pt x="375118" y="465007"/>
                  </a:lnTo>
                  <a:lnTo>
                    <a:pt x="425611" y="467852"/>
                  </a:lnTo>
                  <a:lnTo>
                    <a:pt x="448939" y="4679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894899" y="2701107"/>
              <a:ext cx="41134" cy="13712"/>
            </a:xfrm>
            <a:custGeom>
              <a:avLst/>
              <a:gdLst/>
              <a:ahLst/>
              <a:cxnLst/>
              <a:rect l="0" t="0" r="0" b="0"/>
              <a:pathLst>
                <a:path w="41134" h="13712">
                  <a:moveTo>
                    <a:pt x="41133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469852" y="2934197"/>
              <a:ext cx="219380" cy="41135"/>
            </a:xfrm>
            <a:custGeom>
              <a:avLst/>
              <a:gdLst/>
              <a:ahLst/>
              <a:cxnLst/>
              <a:rect l="0" t="0" r="0" b="0"/>
              <a:pathLst>
                <a:path w="219380" h="41135">
                  <a:moveTo>
                    <a:pt x="0" y="0"/>
                  </a:moveTo>
                  <a:lnTo>
                    <a:pt x="57252" y="19084"/>
                  </a:lnTo>
                  <a:lnTo>
                    <a:pt x="111249" y="24952"/>
                  </a:lnTo>
                  <a:lnTo>
                    <a:pt x="168213" y="33969"/>
                  </a:lnTo>
                  <a:lnTo>
                    <a:pt x="219379" y="411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967441" y="2550283"/>
              <a:ext cx="161467" cy="836385"/>
            </a:xfrm>
            <a:custGeom>
              <a:avLst/>
              <a:gdLst/>
              <a:ahLst/>
              <a:cxnLst/>
              <a:rect l="0" t="0" r="0" b="0"/>
              <a:pathLst>
                <a:path w="161467" h="836385">
                  <a:moveTo>
                    <a:pt x="161466" y="0"/>
                  </a:moveTo>
                  <a:lnTo>
                    <a:pt x="148996" y="40739"/>
                  </a:lnTo>
                  <a:lnTo>
                    <a:pt x="118772" y="89412"/>
                  </a:lnTo>
                  <a:lnTo>
                    <a:pt x="83461" y="149526"/>
                  </a:lnTo>
                  <a:lnTo>
                    <a:pt x="63534" y="198852"/>
                  </a:lnTo>
                  <a:lnTo>
                    <a:pt x="47982" y="259340"/>
                  </a:lnTo>
                  <a:lnTo>
                    <a:pt x="26446" y="318227"/>
                  </a:lnTo>
                  <a:lnTo>
                    <a:pt x="15325" y="381548"/>
                  </a:lnTo>
                  <a:lnTo>
                    <a:pt x="4751" y="441274"/>
                  </a:lnTo>
                  <a:lnTo>
                    <a:pt x="407" y="483042"/>
                  </a:lnTo>
                  <a:lnTo>
                    <a:pt x="0" y="530043"/>
                  </a:lnTo>
                  <a:lnTo>
                    <a:pt x="4897" y="586480"/>
                  </a:lnTo>
                  <a:lnTo>
                    <a:pt x="16214" y="643048"/>
                  </a:lnTo>
                  <a:lnTo>
                    <a:pt x="32924" y="695612"/>
                  </a:lnTo>
                  <a:lnTo>
                    <a:pt x="68027" y="757941"/>
                  </a:lnTo>
                  <a:lnTo>
                    <a:pt x="107373" y="802985"/>
                  </a:lnTo>
                  <a:lnTo>
                    <a:pt x="161466" y="8363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403131" y="2865641"/>
              <a:ext cx="41135" cy="13712"/>
            </a:xfrm>
            <a:custGeom>
              <a:avLst/>
              <a:gdLst/>
              <a:ahLst/>
              <a:cxnLst/>
              <a:rect l="0" t="0" r="0" b="0"/>
              <a:pathLst>
                <a:path w="41135" h="13712">
                  <a:moveTo>
                    <a:pt x="41134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266019" y="2961619"/>
              <a:ext cx="179022" cy="305697"/>
            </a:xfrm>
            <a:custGeom>
              <a:avLst/>
              <a:gdLst/>
              <a:ahLst/>
              <a:cxnLst/>
              <a:rect l="0" t="0" r="0" b="0"/>
              <a:pathLst>
                <a:path w="179022" h="305697">
                  <a:moveTo>
                    <a:pt x="54845" y="0"/>
                  </a:moveTo>
                  <a:lnTo>
                    <a:pt x="33009" y="21837"/>
                  </a:lnTo>
                  <a:lnTo>
                    <a:pt x="29623" y="34363"/>
                  </a:lnTo>
                  <a:lnTo>
                    <a:pt x="33987" y="64532"/>
                  </a:lnTo>
                  <a:lnTo>
                    <a:pt x="54208" y="90127"/>
                  </a:lnTo>
                  <a:lnTo>
                    <a:pt x="109564" y="138665"/>
                  </a:lnTo>
                  <a:lnTo>
                    <a:pt x="163315" y="195021"/>
                  </a:lnTo>
                  <a:lnTo>
                    <a:pt x="172862" y="207711"/>
                  </a:lnTo>
                  <a:lnTo>
                    <a:pt x="177704" y="220741"/>
                  </a:lnTo>
                  <a:lnTo>
                    <a:pt x="179021" y="247407"/>
                  </a:lnTo>
                  <a:lnTo>
                    <a:pt x="174192" y="259393"/>
                  </a:lnTo>
                  <a:lnTo>
                    <a:pt x="156639" y="280836"/>
                  </a:lnTo>
                  <a:lnTo>
                    <a:pt x="121061" y="302760"/>
                  </a:lnTo>
                  <a:lnTo>
                    <a:pt x="86813" y="305696"/>
                  </a:lnTo>
                  <a:lnTo>
                    <a:pt x="36895" y="298784"/>
                  </a:lnTo>
                  <a:lnTo>
                    <a:pt x="0" y="2879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449579" y="2947908"/>
              <a:ext cx="200355" cy="341864"/>
            </a:xfrm>
            <a:custGeom>
              <a:avLst/>
              <a:gdLst/>
              <a:ahLst/>
              <a:cxnLst/>
              <a:rect l="0" t="0" r="0" b="0"/>
              <a:pathLst>
                <a:path w="200355" h="341864">
                  <a:moveTo>
                    <a:pt x="186642" y="0"/>
                  </a:moveTo>
                  <a:lnTo>
                    <a:pt x="164806" y="14558"/>
                  </a:lnTo>
                  <a:lnTo>
                    <a:pt x="116481" y="76566"/>
                  </a:lnTo>
                  <a:lnTo>
                    <a:pt x="71049" y="135986"/>
                  </a:lnTo>
                  <a:lnTo>
                    <a:pt x="39224" y="191735"/>
                  </a:lnTo>
                  <a:lnTo>
                    <a:pt x="6643" y="249805"/>
                  </a:lnTo>
                  <a:lnTo>
                    <a:pt x="0" y="288762"/>
                  </a:lnTo>
                  <a:lnTo>
                    <a:pt x="5173" y="319280"/>
                  </a:lnTo>
                  <a:lnTo>
                    <a:pt x="10818" y="331684"/>
                  </a:lnTo>
                  <a:lnTo>
                    <a:pt x="20675" y="338430"/>
                  </a:lnTo>
                  <a:lnTo>
                    <a:pt x="47878" y="341863"/>
                  </a:lnTo>
                  <a:lnTo>
                    <a:pt x="72156" y="334247"/>
                  </a:lnTo>
                  <a:lnTo>
                    <a:pt x="119847" y="297253"/>
                  </a:lnTo>
                  <a:lnTo>
                    <a:pt x="160809" y="236511"/>
                  </a:lnTo>
                  <a:lnTo>
                    <a:pt x="185151" y="182984"/>
                  </a:lnTo>
                  <a:lnTo>
                    <a:pt x="200354" y="1508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636221" y="3002753"/>
              <a:ext cx="54846" cy="260514"/>
            </a:xfrm>
            <a:custGeom>
              <a:avLst/>
              <a:gdLst/>
              <a:ahLst/>
              <a:cxnLst/>
              <a:rect l="0" t="0" r="0" b="0"/>
              <a:pathLst>
                <a:path w="54846" h="260514">
                  <a:moveTo>
                    <a:pt x="54845" y="0"/>
                  </a:moveTo>
                  <a:lnTo>
                    <a:pt x="35868" y="52870"/>
                  </a:lnTo>
                  <a:lnTo>
                    <a:pt x="20277" y="113167"/>
                  </a:lnTo>
                  <a:lnTo>
                    <a:pt x="11594" y="175213"/>
                  </a:lnTo>
                  <a:lnTo>
                    <a:pt x="3436" y="224067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706900" y="3059136"/>
              <a:ext cx="395503" cy="258976"/>
            </a:xfrm>
            <a:custGeom>
              <a:avLst/>
              <a:gdLst/>
              <a:ahLst/>
              <a:cxnLst/>
              <a:rect l="0" t="0" r="0" b="0"/>
              <a:pathLst>
                <a:path w="395503" h="258976">
                  <a:moveTo>
                    <a:pt x="39011" y="12173"/>
                  </a:moveTo>
                  <a:lnTo>
                    <a:pt x="24096" y="69106"/>
                  </a:lnTo>
                  <a:lnTo>
                    <a:pt x="17147" y="113650"/>
                  </a:lnTo>
                  <a:lnTo>
                    <a:pt x="14059" y="158838"/>
                  </a:lnTo>
                  <a:lnTo>
                    <a:pt x="5041" y="212546"/>
                  </a:lnTo>
                  <a:lnTo>
                    <a:pt x="2653" y="215835"/>
                  </a:lnTo>
                  <a:lnTo>
                    <a:pt x="0" y="199176"/>
                  </a:lnTo>
                  <a:lnTo>
                    <a:pt x="5785" y="146971"/>
                  </a:lnTo>
                  <a:lnTo>
                    <a:pt x="21196" y="105092"/>
                  </a:lnTo>
                  <a:lnTo>
                    <a:pt x="51506" y="50876"/>
                  </a:lnTo>
                  <a:lnTo>
                    <a:pt x="71987" y="27851"/>
                  </a:lnTo>
                  <a:lnTo>
                    <a:pt x="96324" y="12540"/>
                  </a:lnTo>
                  <a:lnTo>
                    <a:pt x="106166" y="12417"/>
                  </a:lnTo>
                  <a:lnTo>
                    <a:pt x="114250" y="16906"/>
                  </a:lnTo>
                  <a:lnTo>
                    <a:pt x="121163" y="24469"/>
                  </a:lnTo>
                  <a:lnTo>
                    <a:pt x="138171" y="64229"/>
                  </a:lnTo>
                  <a:lnTo>
                    <a:pt x="145581" y="114604"/>
                  </a:lnTo>
                  <a:lnTo>
                    <a:pt x="140498" y="168124"/>
                  </a:lnTo>
                  <a:lnTo>
                    <a:pt x="129343" y="215298"/>
                  </a:lnTo>
                  <a:lnTo>
                    <a:pt x="126655" y="219193"/>
                  </a:lnTo>
                  <a:lnTo>
                    <a:pt x="124863" y="215695"/>
                  </a:lnTo>
                  <a:lnTo>
                    <a:pt x="124395" y="194035"/>
                  </a:lnTo>
                  <a:lnTo>
                    <a:pt x="132696" y="139015"/>
                  </a:lnTo>
                  <a:lnTo>
                    <a:pt x="146329" y="79040"/>
                  </a:lnTo>
                  <a:lnTo>
                    <a:pt x="177460" y="25099"/>
                  </a:lnTo>
                  <a:lnTo>
                    <a:pt x="186155" y="11650"/>
                  </a:lnTo>
                  <a:lnTo>
                    <a:pt x="196522" y="4207"/>
                  </a:lnTo>
                  <a:lnTo>
                    <a:pt x="208004" y="769"/>
                  </a:lnTo>
                  <a:lnTo>
                    <a:pt x="220229" y="0"/>
                  </a:lnTo>
                  <a:lnTo>
                    <a:pt x="229902" y="7105"/>
                  </a:lnTo>
                  <a:lnTo>
                    <a:pt x="244714" y="35312"/>
                  </a:lnTo>
                  <a:lnTo>
                    <a:pt x="248249" y="69176"/>
                  </a:lnTo>
                  <a:lnTo>
                    <a:pt x="245736" y="122502"/>
                  </a:lnTo>
                  <a:lnTo>
                    <a:pt x="248196" y="155663"/>
                  </a:lnTo>
                  <a:lnTo>
                    <a:pt x="259445" y="180558"/>
                  </a:lnTo>
                  <a:lnTo>
                    <a:pt x="268234" y="186892"/>
                  </a:lnTo>
                  <a:lnTo>
                    <a:pt x="278664" y="189591"/>
                  </a:lnTo>
                  <a:lnTo>
                    <a:pt x="290188" y="189867"/>
                  </a:lnTo>
                  <a:lnTo>
                    <a:pt x="311117" y="182048"/>
                  </a:lnTo>
                  <a:lnTo>
                    <a:pt x="320964" y="175698"/>
                  </a:lnTo>
                  <a:lnTo>
                    <a:pt x="335967" y="156454"/>
                  </a:lnTo>
                  <a:lnTo>
                    <a:pt x="372314" y="93579"/>
                  </a:lnTo>
                  <a:lnTo>
                    <a:pt x="384181" y="66635"/>
                  </a:lnTo>
                  <a:lnTo>
                    <a:pt x="386407" y="39425"/>
                  </a:lnTo>
                  <a:lnTo>
                    <a:pt x="384869" y="25771"/>
                  </a:lnTo>
                  <a:lnTo>
                    <a:pt x="379272" y="19715"/>
                  </a:lnTo>
                  <a:lnTo>
                    <a:pt x="370972" y="18724"/>
                  </a:lnTo>
                  <a:lnTo>
                    <a:pt x="360867" y="21111"/>
                  </a:lnTo>
                  <a:lnTo>
                    <a:pt x="341515" y="44076"/>
                  </a:lnTo>
                  <a:lnTo>
                    <a:pt x="317552" y="95768"/>
                  </a:lnTo>
                  <a:lnTo>
                    <a:pt x="309060" y="131593"/>
                  </a:lnTo>
                  <a:lnTo>
                    <a:pt x="310364" y="167829"/>
                  </a:lnTo>
                  <a:lnTo>
                    <a:pt x="326942" y="215210"/>
                  </a:lnTo>
                  <a:lnTo>
                    <a:pt x="346749" y="235969"/>
                  </a:lnTo>
                  <a:lnTo>
                    <a:pt x="375471" y="252158"/>
                  </a:lnTo>
                  <a:lnTo>
                    <a:pt x="395502" y="25897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417760" y="2947908"/>
              <a:ext cx="149202" cy="397626"/>
            </a:xfrm>
            <a:custGeom>
              <a:avLst/>
              <a:gdLst/>
              <a:ahLst/>
              <a:cxnLst/>
              <a:rect l="0" t="0" r="0" b="0"/>
              <a:pathLst>
                <a:path w="149202" h="397626">
                  <a:moveTo>
                    <a:pt x="82267" y="0"/>
                  </a:moveTo>
                  <a:lnTo>
                    <a:pt x="24576" y="60738"/>
                  </a:lnTo>
                  <a:lnTo>
                    <a:pt x="11938" y="84887"/>
                  </a:lnTo>
                  <a:lnTo>
                    <a:pt x="3537" y="131456"/>
                  </a:lnTo>
                  <a:lnTo>
                    <a:pt x="6929" y="144006"/>
                  </a:lnTo>
                  <a:lnTo>
                    <a:pt x="13759" y="153896"/>
                  </a:lnTo>
                  <a:lnTo>
                    <a:pt x="70368" y="196932"/>
                  </a:lnTo>
                  <a:lnTo>
                    <a:pt x="123759" y="233171"/>
                  </a:lnTo>
                  <a:lnTo>
                    <a:pt x="137351" y="242285"/>
                  </a:lnTo>
                  <a:lnTo>
                    <a:pt x="144888" y="254455"/>
                  </a:lnTo>
                  <a:lnTo>
                    <a:pt x="149201" y="284227"/>
                  </a:lnTo>
                  <a:lnTo>
                    <a:pt x="141977" y="309647"/>
                  </a:lnTo>
                  <a:lnTo>
                    <a:pt x="135785" y="320692"/>
                  </a:lnTo>
                  <a:lnTo>
                    <a:pt x="97955" y="350793"/>
                  </a:lnTo>
                  <a:lnTo>
                    <a:pt x="35148" y="377315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586967" y="2915365"/>
              <a:ext cx="636163" cy="402747"/>
            </a:xfrm>
            <a:custGeom>
              <a:avLst/>
              <a:gdLst/>
              <a:ahLst/>
              <a:cxnLst/>
              <a:rect l="0" t="0" r="0" b="0"/>
              <a:pathLst>
                <a:path w="636163" h="402747">
                  <a:moveTo>
                    <a:pt x="105017" y="101099"/>
                  </a:moveTo>
                  <a:lnTo>
                    <a:pt x="59766" y="161837"/>
                  </a:lnTo>
                  <a:lnTo>
                    <a:pt x="32552" y="225276"/>
                  </a:lnTo>
                  <a:lnTo>
                    <a:pt x="11097" y="280421"/>
                  </a:lnTo>
                  <a:lnTo>
                    <a:pt x="0" y="337725"/>
                  </a:lnTo>
                  <a:lnTo>
                    <a:pt x="5529" y="366738"/>
                  </a:lnTo>
                  <a:lnTo>
                    <a:pt x="11270" y="378741"/>
                  </a:lnTo>
                  <a:lnTo>
                    <a:pt x="24237" y="386742"/>
                  </a:lnTo>
                  <a:lnTo>
                    <a:pt x="63021" y="395633"/>
                  </a:lnTo>
                  <a:lnTo>
                    <a:pt x="102602" y="391459"/>
                  </a:lnTo>
                  <a:lnTo>
                    <a:pt x="159146" y="367916"/>
                  </a:lnTo>
                  <a:lnTo>
                    <a:pt x="214495" y="331995"/>
                  </a:lnTo>
                  <a:lnTo>
                    <a:pt x="248128" y="304268"/>
                  </a:lnTo>
                  <a:lnTo>
                    <a:pt x="284194" y="254398"/>
                  </a:lnTo>
                  <a:lnTo>
                    <a:pt x="304497" y="218999"/>
                  </a:lnTo>
                  <a:lnTo>
                    <a:pt x="311489" y="182953"/>
                  </a:lnTo>
                  <a:lnTo>
                    <a:pt x="311221" y="164809"/>
                  </a:lnTo>
                  <a:lnTo>
                    <a:pt x="304948" y="155760"/>
                  </a:lnTo>
                  <a:lnTo>
                    <a:pt x="294673" y="152775"/>
                  </a:lnTo>
                  <a:lnTo>
                    <a:pt x="281729" y="153831"/>
                  </a:lnTo>
                  <a:lnTo>
                    <a:pt x="259222" y="167193"/>
                  </a:lnTo>
                  <a:lnTo>
                    <a:pt x="219946" y="213011"/>
                  </a:lnTo>
                  <a:lnTo>
                    <a:pt x="184513" y="275575"/>
                  </a:lnTo>
                  <a:lnTo>
                    <a:pt x="169294" y="298998"/>
                  </a:lnTo>
                  <a:lnTo>
                    <a:pt x="157453" y="329721"/>
                  </a:lnTo>
                  <a:lnTo>
                    <a:pt x="156732" y="343398"/>
                  </a:lnTo>
                  <a:lnTo>
                    <a:pt x="164058" y="366720"/>
                  </a:lnTo>
                  <a:lnTo>
                    <a:pt x="170277" y="371112"/>
                  </a:lnTo>
                  <a:lnTo>
                    <a:pt x="177469" y="370992"/>
                  </a:lnTo>
                  <a:lnTo>
                    <a:pt x="185311" y="367865"/>
                  </a:lnTo>
                  <a:lnTo>
                    <a:pt x="221314" y="328485"/>
                  </a:lnTo>
                  <a:lnTo>
                    <a:pt x="262731" y="267666"/>
                  </a:lnTo>
                  <a:lnTo>
                    <a:pt x="285304" y="229165"/>
                  </a:lnTo>
                  <a:lnTo>
                    <a:pt x="293764" y="218469"/>
                  </a:lnTo>
                  <a:lnTo>
                    <a:pt x="297881" y="218956"/>
                  </a:lnTo>
                  <a:lnTo>
                    <a:pt x="297604" y="274469"/>
                  </a:lnTo>
                  <a:lnTo>
                    <a:pt x="297160" y="332745"/>
                  </a:lnTo>
                  <a:lnTo>
                    <a:pt x="297098" y="351508"/>
                  </a:lnTo>
                  <a:lnTo>
                    <a:pt x="301627" y="365541"/>
                  </a:lnTo>
                  <a:lnTo>
                    <a:pt x="318847" y="385194"/>
                  </a:lnTo>
                  <a:lnTo>
                    <a:pt x="328314" y="387998"/>
                  </a:lnTo>
                  <a:lnTo>
                    <a:pt x="337673" y="386820"/>
                  </a:lnTo>
                  <a:lnTo>
                    <a:pt x="346958" y="382988"/>
                  </a:lnTo>
                  <a:lnTo>
                    <a:pt x="374584" y="355758"/>
                  </a:lnTo>
                  <a:lnTo>
                    <a:pt x="420363" y="292285"/>
                  </a:lnTo>
                  <a:lnTo>
                    <a:pt x="451856" y="243569"/>
                  </a:lnTo>
                  <a:lnTo>
                    <a:pt x="482008" y="189016"/>
                  </a:lnTo>
                  <a:lnTo>
                    <a:pt x="500591" y="139845"/>
                  </a:lnTo>
                  <a:lnTo>
                    <a:pt x="519808" y="82618"/>
                  </a:lnTo>
                  <a:lnTo>
                    <a:pt x="540736" y="25544"/>
                  </a:lnTo>
                  <a:lnTo>
                    <a:pt x="546319" y="9595"/>
                  </a:lnTo>
                  <a:lnTo>
                    <a:pt x="546995" y="2010"/>
                  </a:lnTo>
                  <a:lnTo>
                    <a:pt x="544398" y="0"/>
                  </a:lnTo>
                  <a:lnTo>
                    <a:pt x="539620" y="1707"/>
                  </a:lnTo>
                  <a:lnTo>
                    <a:pt x="530248" y="15792"/>
                  </a:lnTo>
                  <a:lnTo>
                    <a:pt x="505713" y="76605"/>
                  </a:lnTo>
                  <a:lnTo>
                    <a:pt x="484085" y="126173"/>
                  </a:lnTo>
                  <a:lnTo>
                    <a:pt x="467351" y="179455"/>
                  </a:lnTo>
                  <a:lnTo>
                    <a:pt x="452745" y="232313"/>
                  </a:lnTo>
                  <a:lnTo>
                    <a:pt x="440292" y="279120"/>
                  </a:lnTo>
                  <a:lnTo>
                    <a:pt x="436844" y="313269"/>
                  </a:lnTo>
                  <a:lnTo>
                    <a:pt x="443437" y="340634"/>
                  </a:lnTo>
                  <a:lnTo>
                    <a:pt x="449461" y="352197"/>
                  </a:lnTo>
                  <a:lnTo>
                    <a:pt x="459571" y="358382"/>
                  </a:lnTo>
                  <a:lnTo>
                    <a:pt x="487053" y="361192"/>
                  </a:lnTo>
                  <a:lnTo>
                    <a:pt x="515518" y="353300"/>
                  </a:lnTo>
                  <a:lnTo>
                    <a:pt x="543404" y="336589"/>
                  </a:lnTo>
                  <a:lnTo>
                    <a:pt x="583275" y="291397"/>
                  </a:lnTo>
                  <a:lnTo>
                    <a:pt x="615063" y="233488"/>
                  </a:lnTo>
                  <a:lnTo>
                    <a:pt x="634366" y="201072"/>
                  </a:lnTo>
                  <a:lnTo>
                    <a:pt x="636162" y="192123"/>
                  </a:lnTo>
                  <a:lnTo>
                    <a:pt x="632789" y="187681"/>
                  </a:lnTo>
                  <a:lnTo>
                    <a:pt x="625970" y="186243"/>
                  </a:lnTo>
                  <a:lnTo>
                    <a:pt x="619900" y="189855"/>
                  </a:lnTo>
                  <a:lnTo>
                    <a:pt x="580320" y="245796"/>
                  </a:lnTo>
                  <a:lnTo>
                    <a:pt x="563405" y="293611"/>
                  </a:lnTo>
                  <a:lnTo>
                    <a:pt x="550269" y="350774"/>
                  </a:lnTo>
                  <a:lnTo>
                    <a:pt x="543775" y="4027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8336411" y="2959192"/>
              <a:ext cx="223558" cy="638165"/>
            </a:xfrm>
            <a:custGeom>
              <a:avLst/>
              <a:gdLst/>
              <a:ahLst/>
              <a:cxnLst/>
              <a:rect l="0" t="0" r="0" b="0"/>
              <a:pathLst>
                <a:path w="223558" h="638165">
                  <a:moveTo>
                    <a:pt x="0" y="304074"/>
                  </a:moveTo>
                  <a:lnTo>
                    <a:pt x="46773" y="241812"/>
                  </a:lnTo>
                  <a:lnTo>
                    <a:pt x="73443" y="193879"/>
                  </a:lnTo>
                  <a:lnTo>
                    <a:pt x="100642" y="133635"/>
                  </a:lnTo>
                  <a:lnTo>
                    <a:pt x="126475" y="78036"/>
                  </a:lnTo>
                  <a:lnTo>
                    <a:pt x="153687" y="17532"/>
                  </a:lnTo>
                  <a:lnTo>
                    <a:pt x="161873" y="3356"/>
                  </a:lnTo>
                  <a:lnTo>
                    <a:pt x="165807" y="0"/>
                  </a:lnTo>
                  <a:lnTo>
                    <a:pt x="166906" y="3856"/>
                  </a:lnTo>
                  <a:lnTo>
                    <a:pt x="157724" y="53830"/>
                  </a:lnTo>
                  <a:lnTo>
                    <a:pt x="145588" y="111944"/>
                  </a:lnTo>
                  <a:lnTo>
                    <a:pt x="136817" y="155205"/>
                  </a:lnTo>
                  <a:lnTo>
                    <a:pt x="127840" y="199823"/>
                  </a:lnTo>
                  <a:lnTo>
                    <a:pt x="118772" y="245045"/>
                  </a:lnTo>
                  <a:lnTo>
                    <a:pt x="109663" y="294597"/>
                  </a:lnTo>
                  <a:lnTo>
                    <a:pt x="100538" y="345566"/>
                  </a:lnTo>
                  <a:lnTo>
                    <a:pt x="91402" y="393610"/>
                  </a:lnTo>
                  <a:lnTo>
                    <a:pt x="77696" y="456205"/>
                  </a:lnTo>
                  <a:lnTo>
                    <a:pt x="71264" y="513346"/>
                  </a:lnTo>
                  <a:lnTo>
                    <a:pt x="69359" y="576149"/>
                  </a:lnTo>
                  <a:lnTo>
                    <a:pt x="77038" y="612383"/>
                  </a:lnTo>
                  <a:lnTo>
                    <a:pt x="83351" y="628444"/>
                  </a:lnTo>
                  <a:lnTo>
                    <a:pt x="95177" y="636104"/>
                  </a:lnTo>
                  <a:lnTo>
                    <a:pt x="110680" y="638164"/>
                  </a:lnTo>
                  <a:lnTo>
                    <a:pt x="128630" y="636490"/>
                  </a:lnTo>
                  <a:lnTo>
                    <a:pt x="156702" y="622442"/>
                  </a:lnTo>
                  <a:lnTo>
                    <a:pt x="179334" y="597918"/>
                  </a:lnTo>
                  <a:lnTo>
                    <a:pt x="207683" y="541285"/>
                  </a:lnTo>
                  <a:lnTo>
                    <a:pt x="220782" y="498370"/>
                  </a:lnTo>
                  <a:lnTo>
                    <a:pt x="223557" y="453905"/>
                  </a:lnTo>
                  <a:lnTo>
                    <a:pt x="219712" y="410276"/>
                  </a:lnTo>
                  <a:lnTo>
                    <a:pt x="207459" y="354500"/>
                  </a:lnTo>
                  <a:lnTo>
                    <a:pt x="193261" y="328517"/>
                  </a:lnTo>
                  <a:lnTo>
                    <a:pt x="153579" y="296758"/>
                  </a:lnTo>
                  <a:lnTo>
                    <a:pt x="90755" y="268447"/>
                  </a:lnTo>
                  <a:lnTo>
                    <a:pt x="68556" y="2629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8538278" y="3043887"/>
              <a:ext cx="497405" cy="247801"/>
            </a:xfrm>
            <a:custGeom>
              <a:avLst/>
              <a:gdLst/>
              <a:ahLst/>
              <a:cxnLst/>
              <a:rect l="0" t="0" r="0" b="0"/>
              <a:pathLst>
                <a:path w="497405" h="247801">
                  <a:moveTo>
                    <a:pt x="140912" y="27422"/>
                  </a:moveTo>
                  <a:lnTo>
                    <a:pt x="111797" y="41980"/>
                  </a:lnTo>
                  <a:lnTo>
                    <a:pt x="93440" y="61315"/>
                  </a:lnTo>
                  <a:lnTo>
                    <a:pt x="53239" y="114829"/>
                  </a:lnTo>
                  <a:lnTo>
                    <a:pt x="21409" y="165549"/>
                  </a:lnTo>
                  <a:lnTo>
                    <a:pt x="0" y="219579"/>
                  </a:lnTo>
                  <a:lnTo>
                    <a:pt x="1267" y="230177"/>
                  </a:lnTo>
                  <a:lnTo>
                    <a:pt x="6681" y="238765"/>
                  </a:lnTo>
                  <a:lnTo>
                    <a:pt x="14862" y="246015"/>
                  </a:lnTo>
                  <a:lnTo>
                    <a:pt x="23362" y="247800"/>
                  </a:lnTo>
                  <a:lnTo>
                    <a:pt x="32076" y="245944"/>
                  </a:lnTo>
                  <a:lnTo>
                    <a:pt x="40932" y="241659"/>
                  </a:lnTo>
                  <a:lnTo>
                    <a:pt x="67955" y="213793"/>
                  </a:lnTo>
                  <a:lnTo>
                    <a:pt x="102859" y="161907"/>
                  </a:lnTo>
                  <a:lnTo>
                    <a:pt x="130067" y="98619"/>
                  </a:lnTo>
                  <a:lnTo>
                    <a:pt x="142187" y="78870"/>
                  </a:lnTo>
                  <a:lnTo>
                    <a:pt x="143285" y="80002"/>
                  </a:lnTo>
                  <a:lnTo>
                    <a:pt x="133325" y="136136"/>
                  </a:lnTo>
                  <a:lnTo>
                    <a:pt x="136525" y="164101"/>
                  </a:lnTo>
                  <a:lnTo>
                    <a:pt x="147087" y="187701"/>
                  </a:lnTo>
                  <a:lnTo>
                    <a:pt x="154170" y="198261"/>
                  </a:lnTo>
                  <a:lnTo>
                    <a:pt x="163462" y="203777"/>
                  </a:lnTo>
                  <a:lnTo>
                    <a:pt x="185974" y="205843"/>
                  </a:lnTo>
                  <a:lnTo>
                    <a:pt x="195329" y="199691"/>
                  </a:lnTo>
                  <a:lnTo>
                    <a:pt x="229414" y="146031"/>
                  </a:lnTo>
                  <a:lnTo>
                    <a:pt x="266161" y="94558"/>
                  </a:lnTo>
                  <a:lnTo>
                    <a:pt x="312245" y="37129"/>
                  </a:lnTo>
                  <a:lnTo>
                    <a:pt x="352493" y="10437"/>
                  </a:lnTo>
                  <a:lnTo>
                    <a:pt x="350522" y="10005"/>
                  </a:lnTo>
                  <a:lnTo>
                    <a:pt x="321849" y="20738"/>
                  </a:lnTo>
                  <a:lnTo>
                    <a:pt x="307241" y="27536"/>
                  </a:lnTo>
                  <a:lnTo>
                    <a:pt x="282884" y="55403"/>
                  </a:lnTo>
                  <a:lnTo>
                    <a:pt x="242421" y="113524"/>
                  </a:lnTo>
                  <a:lnTo>
                    <a:pt x="221602" y="151959"/>
                  </a:lnTo>
                  <a:lnTo>
                    <a:pt x="220604" y="163768"/>
                  </a:lnTo>
                  <a:lnTo>
                    <a:pt x="227621" y="185014"/>
                  </a:lnTo>
                  <a:lnTo>
                    <a:pt x="238328" y="190375"/>
                  </a:lnTo>
                  <a:lnTo>
                    <a:pt x="270539" y="192269"/>
                  </a:lnTo>
                  <a:lnTo>
                    <a:pt x="324219" y="177492"/>
                  </a:lnTo>
                  <a:lnTo>
                    <a:pt x="386005" y="134254"/>
                  </a:lnTo>
                  <a:lnTo>
                    <a:pt x="448766" y="75458"/>
                  </a:lnTo>
                  <a:lnTo>
                    <a:pt x="488893" y="14150"/>
                  </a:lnTo>
                  <a:lnTo>
                    <a:pt x="49740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9057487" y="2906775"/>
              <a:ext cx="444377" cy="301437"/>
            </a:xfrm>
            <a:custGeom>
              <a:avLst/>
              <a:gdLst/>
              <a:ahLst/>
              <a:cxnLst/>
              <a:rect l="0" t="0" r="0" b="0"/>
              <a:pathLst>
                <a:path w="444377" h="301437">
                  <a:moveTo>
                    <a:pt x="46751" y="0"/>
                  </a:moveTo>
                  <a:lnTo>
                    <a:pt x="35804" y="61108"/>
                  </a:lnTo>
                  <a:lnTo>
                    <a:pt x="23363" y="109006"/>
                  </a:lnTo>
                  <a:lnTo>
                    <a:pt x="10029" y="164162"/>
                  </a:lnTo>
                  <a:lnTo>
                    <a:pt x="976" y="211596"/>
                  </a:lnTo>
                  <a:lnTo>
                    <a:pt x="0" y="255022"/>
                  </a:lnTo>
                  <a:lnTo>
                    <a:pt x="1872" y="275134"/>
                  </a:lnTo>
                  <a:lnTo>
                    <a:pt x="7691" y="287018"/>
                  </a:lnTo>
                  <a:lnTo>
                    <a:pt x="16141" y="293418"/>
                  </a:lnTo>
                  <a:lnTo>
                    <a:pt x="26344" y="296160"/>
                  </a:lnTo>
                  <a:lnTo>
                    <a:pt x="34670" y="293418"/>
                  </a:lnTo>
                  <a:lnTo>
                    <a:pt x="71322" y="251191"/>
                  </a:lnTo>
                  <a:lnTo>
                    <a:pt x="104681" y="190729"/>
                  </a:lnTo>
                  <a:lnTo>
                    <a:pt x="112794" y="177427"/>
                  </a:lnTo>
                  <a:lnTo>
                    <a:pt x="119725" y="173129"/>
                  </a:lnTo>
                  <a:lnTo>
                    <a:pt x="125870" y="174835"/>
                  </a:lnTo>
                  <a:lnTo>
                    <a:pt x="131489" y="180542"/>
                  </a:lnTo>
                  <a:lnTo>
                    <a:pt x="133712" y="188917"/>
                  </a:lnTo>
                  <a:lnTo>
                    <a:pt x="137215" y="248207"/>
                  </a:lnTo>
                  <a:lnTo>
                    <a:pt x="148374" y="288351"/>
                  </a:lnTo>
                  <a:lnTo>
                    <a:pt x="157157" y="295830"/>
                  </a:lnTo>
                  <a:lnTo>
                    <a:pt x="169106" y="299292"/>
                  </a:lnTo>
                  <a:lnTo>
                    <a:pt x="183165" y="300077"/>
                  </a:lnTo>
                  <a:lnTo>
                    <a:pt x="195585" y="296029"/>
                  </a:lnTo>
                  <a:lnTo>
                    <a:pt x="217511" y="279345"/>
                  </a:lnTo>
                  <a:lnTo>
                    <a:pt x="239706" y="244256"/>
                  </a:lnTo>
                  <a:lnTo>
                    <a:pt x="248652" y="190356"/>
                  </a:lnTo>
                  <a:lnTo>
                    <a:pt x="245337" y="174132"/>
                  </a:lnTo>
                  <a:lnTo>
                    <a:pt x="229466" y="147979"/>
                  </a:lnTo>
                  <a:lnTo>
                    <a:pt x="217312" y="144356"/>
                  </a:lnTo>
                  <a:lnTo>
                    <a:pt x="187557" y="152519"/>
                  </a:lnTo>
                  <a:lnTo>
                    <a:pt x="151102" y="175532"/>
                  </a:lnTo>
                  <a:lnTo>
                    <a:pt x="121004" y="208926"/>
                  </a:lnTo>
                  <a:lnTo>
                    <a:pt x="117582" y="220028"/>
                  </a:lnTo>
                  <a:lnTo>
                    <a:pt x="118347" y="230476"/>
                  </a:lnTo>
                  <a:lnTo>
                    <a:pt x="121904" y="240488"/>
                  </a:lnTo>
                  <a:lnTo>
                    <a:pt x="130369" y="245639"/>
                  </a:lnTo>
                  <a:lnTo>
                    <a:pt x="156025" y="247301"/>
                  </a:lnTo>
                  <a:lnTo>
                    <a:pt x="179616" y="238898"/>
                  </a:lnTo>
                  <a:lnTo>
                    <a:pt x="242397" y="195325"/>
                  </a:lnTo>
                  <a:lnTo>
                    <a:pt x="254879" y="189632"/>
                  </a:lnTo>
                  <a:lnTo>
                    <a:pt x="264723" y="190407"/>
                  </a:lnTo>
                  <a:lnTo>
                    <a:pt x="272809" y="195494"/>
                  </a:lnTo>
                  <a:lnTo>
                    <a:pt x="279724" y="203456"/>
                  </a:lnTo>
                  <a:lnTo>
                    <a:pt x="287406" y="228552"/>
                  </a:lnTo>
                  <a:lnTo>
                    <a:pt x="291731" y="276942"/>
                  </a:lnTo>
                  <a:lnTo>
                    <a:pt x="291219" y="301331"/>
                  </a:lnTo>
                  <a:lnTo>
                    <a:pt x="288950" y="301436"/>
                  </a:lnTo>
                  <a:lnTo>
                    <a:pt x="285914" y="296935"/>
                  </a:lnTo>
                  <a:lnTo>
                    <a:pt x="281641" y="246929"/>
                  </a:lnTo>
                  <a:lnTo>
                    <a:pt x="294932" y="188778"/>
                  </a:lnTo>
                  <a:lnTo>
                    <a:pt x="325446" y="132954"/>
                  </a:lnTo>
                  <a:lnTo>
                    <a:pt x="363433" y="92376"/>
                  </a:lnTo>
                  <a:lnTo>
                    <a:pt x="403635" y="68335"/>
                  </a:lnTo>
                  <a:lnTo>
                    <a:pt x="422713" y="64903"/>
                  </a:lnTo>
                  <a:lnTo>
                    <a:pt x="444376" y="685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8953415" y="2989042"/>
              <a:ext cx="260514" cy="41135"/>
            </a:xfrm>
            <a:custGeom>
              <a:avLst/>
              <a:gdLst/>
              <a:ahLst/>
              <a:cxnLst/>
              <a:rect l="0" t="0" r="0" b="0"/>
              <a:pathLst>
                <a:path w="260514" h="41135">
                  <a:moveTo>
                    <a:pt x="0" y="41134"/>
                  </a:moveTo>
                  <a:lnTo>
                    <a:pt x="48806" y="26219"/>
                  </a:lnTo>
                  <a:lnTo>
                    <a:pt x="98252" y="13355"/>
                  </a:lnTo>
                  <a:lnTo>
                    <a:pt x="151496" y="3957"/>
                  </a:lnTo>
                  <a:lnTo>
                    <a:pt x="205867" y="1172"/>
                  </a:lnTo>
                  <a:lnTo>
                    <a:pt x="2605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9447018" y="2673684"/>
              <a:ext cx="249659" cy="589583"/>
            </a:xfrm>
            <a:custGeom>
              <a:avLst/>
              <a:gdLst/>
              <a:ahLst/>
              <a:cxnLst/>
              <a:rect l="0" t="0" r="0" b="0"/>
              <a:pathLst>
                <a:path w="249659" h="589583">
                  <a:moveTo>
                    <a:pt x="0" y="0"/>
                  </a:moveTo>
                  <a:lnTo>
                    <a:pt x="57252" y="38168"/>
                  </a:lnTo>
                  <a:lnTo>
                    <a:pt x="112865" y="86542"/>
                  </a:lnTo>
                  <a:lnTo>
                    <a:pt x="165162" y="137957"/>
                  </a:lnTo>
                  <a:lnTo>
                    <a:pt x="208556" y="193647"/>
                  </a:lnTo>
                  <a:lnTo>
                    <a:pt x="235639" y="242563"/>
                  </a:lnTo>
                  <a:lnTo>
                    <a:pt x="248442" y="272340"/>
                  </a:lnTo>
                  <a:lnTo>
                    <a:pt x="249658" y="329357"/>
                  </a:lnTo>
                  <a:lnTo>
                    <a:pt x="244008" y="372362"/>
                  </a:lnTo>
                  <a:lnTo>
                    <a:pt x="228201" y="435336"/>
                  </a:lnTo>
                  <a:lnTo>
                    <a:pt x="200157" y="492589"/>
                  </a:lnTo>
                  <a:lnTo>
                    <a:pt x="157013" y="551972"/>
                  </a:lnTo>
                  <a:lnTo>
                    <a:pt x="137112" y="5895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578720" y="3921404"/>
            <a:ext cx="1695763" cy="534408"/>
            <a:chOff x="1578720" y="3921404"/>
            <a:chExt cx="1695763" cy="534408"/>
          </a:xfrm>
        </p:grpSpPr>
        <p:sp>
          <p:nvSpPr>
            <p:cNvPr id="43" name="Freeform 42"/>
            <p:cNvSpPr/>
            <p:nvPr/>
          </p:nvSpPr>
          <p:spPr>
            <a:xfrm>
              <a:off x="1578720" y="3921404"/>
              <a:ext cx="642496" cy="534408"/>
            </a:xfrm>
            <a:custGeom>
              <a:avLst/>
              <a:gdLst/>
              <a:ahLst/>
              <a:cxnLst/>
              <a:rect l="0" t="0" r="0" b="0"/>
              <a:pathLst>
                <a:path w="642496" h="534408">
                  <a:moveTo>
                    <a:pt x="244870" y="0"/>
                  </a:moveTo>
                  <a:lnTo>
                    <a:pt x="234017" y="59659"/>
                  </a:lnTo>
                  <a:lnTo>
                    <a:pt x="233065" y="76336"/>
                  </a:lnTo>
                  <a:lnTo>
                    <a:pt x="230906" y="82883"/>
                  </a:lnTo>
                  <a:lnTo>
                    <a:pt x="227943" y="82678"/>
                  </a:lnTo>
                  <a:lnTo>
                    <a:pt x="188539" y="25051"/>
                  </a:lnTo>
                  <a:lnTo>
                    <a:pt x="179893" y="12130"/>
                  </a:lnTo>
                  <a:lnTo>
                    <a:pt x="169560" y="6563"/>
                  </a:lnTo>
                  <a:lnTo>
                    <a:pt x="158100" y="5899"/>
                  </a:lnTo>
                  <a:lnTo>
                    <a:pt x="134702" y="13286"/>
                  </a:lnTo>
                  <a:lnTo>
                    <a:pt x="114147" y="26725"/>
                  </a:lnTo>
                  <a:lnTo>
                    <a:pt x="85445" y="58701"/>
                  </a:lnTo>
                  <a:lnTo>
                    <a:pt x="57872" y="113498"/>
                  </a:lnTo>
                  <a:lnTo>
                    <a:pt x="34916" y="171418"/>
                  </a:lnTo>
                  <a:lnTo>
                    <a:pt x="17788" y="227851"/>
                  </a:lnTo>
                  <a:lnTo>
                    <a:pt x="4588" y="283166"/>
                  </a:lnTo>
                  <a:lnTo>
                    <a:pt x="0" y="338150"/>
                  </a:lnTo>
                  <a:lnTo>
                    <a:pt x="164" y="396084"/>
                  </a:lnTo>
                  <a:lnTo>
                    <a:pt x="5601" y="444167"/>
                  </a:lnTo>
                  <a:lnTo>
                    <a:pt x="21221" y="483819"/>
                  </a:lnTo>
                  <a:lnTo>
                    <a:pt x="31785" y="500792"/>
                  </a:lnTo>
                  <a:lnTo>
                    <a:pt x="59773" y="523712"/>
                  </a:lnTo>
                  <a:lnTo>
                    <a:pt x="75768" y="531958"/>
                  </a:lnTo>
                  <a:lnTo>
                    <a:pt x="92525" y="534407"/>
                  </a:lnTo>
                  <a:lnTo>
                    <a:pt x="127394" y="529004"/>
                  </a:lnTo>
                  <a:lnTo>
                    <a:pt x="166728" y="508832"/>
                  </a:lnTo>
                  <a:lnTo>
                    <a:pt x="220850" y="450864"/>
                  </a:lnTo>
                  <a:lnTo>
                    <a:pt x="265685" y="397307"/>
                  </a:lnTo>
                  <a:lnTo>
                    <a:pt x="303883" y="342717"/>
                  </a:lnTo>
                  <a:lnTo>
                    <a:pt x="336706" y="287922"/>
                  </a:lnTo>
                  <a:lnTo>
                    <a:pt x="358312" y="233088"/>
                  </a:lnTo>
                  <a:lnTo>
                    <a:pt x="378773" y="176721"/>
                  </a:lnTo>
                  <a:lnTo>
                    <a:pt x="397451" y="138353"/>
                  </a:lnTo>
                  <a:lnTo>
                    <a:pt x="398388" y="140986"/>
                  </a:lnTo>
                  <a:lnTo>
                    <a:pt x="386625" y="197319"/>
                  </a:lnTo>
                  <a:lnTo>
                    <a:pt x="381834" y="254145"/>
                  </a:lnTo>
                  <a:lnTo>
                    <a:pt x="372967" y="313301"/>
                  </a:lnTo>
                  <a:lnTo>
                    <a:pt x="370358" y="361671"/>
                  </a:lnTo>
                  <a:lnTo>
                    <a:pt x="373261" y="405513"/>
                  </a:lnTo>
                  <a:lnTo>
                    <a:pt x="376168" y="425735"/>
                  </a:lnTo>
                  <a:lnTo>
                    <a:pt x="385723" y="437693"/>
                  </a:lnTo>
                  <a:lnTo>
                    <a:pt x="399711" y="444142"/>
                  </a:lnTo>
                  <a:lnTo>
                    <a:pt x="416653" y="446918"/>
                  </a:lnTo>
                  <a:lnTo>
                    <a:pt x="430995" y="442675"/>
                  </a:lnTo>
                  <a:lnTo>
                    <a:pt x="455055" y="421709"/>
                  </a:lnTo>
                  <a:lnTo>
                    <a:pt x="485906" y="366496"/>
                  </a:lnTo>
                  <a:lnTo>
                    <a:pt x="509429" y="310027"/>
                  </a:lnTo>
                  <a:lnTo>
                    <a:pt x="525202" y="259949"/>
                  </a:lnTo>
                  <a:lnTo>
                    <a:pt x="530552" y="199746"/>
                  </a:lnTo>
                  <a:lnTo>
                    <a:pt x="529091" y="145683"/>
                  </a:lnTo>
                  <a:lnTo>
                    <a:pt x="517951" y="120100"/>
                  </a:lnTo>
                  <a:lnTo>
                    <a:pt x="507668" y="115107"/>
                  </a:lnTo>
                  <a:lnTo>
                    <a:pt x="479991" y="117683"/>
                  </a:lnTo>
                  <a:lnTo>
                    <a:pt x="455503" y="133047"/>
                  </a:lnTo>
                  <a:lnTo>
                    <a:pt x="435986" y="155110"/>
                  </a:lnTo>
                  <a:lnTo>
                    <a:pt x="406981" y="214640"/>
                  </a:lnTo>
                  <a:lnTo>
                    <a:pt x="385327" y="268757"/>
                  </a:lnTo>
                  <a:lnTo>
                    <a:pt x="375851" y="303787"/>
                  </a:lnTo>
                  <a:lnTo>
                    <a:pt x="371640" y="349825"/>
                  </a:lnTo>
                  <a:lnTo>
                    <a:pt x="376611" y="367282"/>
                  </a:lnTo>
                  <a:lnTo>
                    <a:pt x="386018" y="380443"/>
                  </a:lnTo>
                  <a:lnTo>
                    <a:pt x="398384" y="390741"/>
                  </a:lnTo>
                  <a:lnTo>
                    <a:pt x="409675" y="394559"/>
                  </a:lnTo>
                  <a:lnTo>
                    <a:pt x="420249" y="394057"/>
                  </a:lnTo>
                  <a:lnTo>
                    <a:pt x="430345" y="390676"/>
                  </a:lnTo>
                  <a:lnTo>
                    <a:pt x="466391" y="356802"/>
                  </a:lnTo>
                  <a:lnTo>
                    <a:pt x="506017" y="293613"/>
                  </a:lnTo>
                  <a:lnTo>
                    <a:pt x="532147" y="238835"/>
                  </a:lnTo>
                  <a:lnTo>
                    <a:pt x="556148" y="180904"/>
                  </a:lnTo>
                  <a:lnTo>
                    <a:pt x="597457" y="128923"/>
                  </a:lnTo>
                  <a:lnTo>
                    <a:pt x="603329" y="128605"/>
                  </a:lnTo>
                  <a:lnTo>
                    <a:pt x="607243" y="134488"/>
                  </a:lnTo>
                  <a:lnTo>
                    <a:pt x="612752" y="184070"/>
                  </a:lnTo>
                  <a:lnTo>
                    <a:pt x="612518" y="231108"/>
                  </a:lnTo>
                  <a:lnTo>
                    <a:pt x="605344" y="287855"/>
                  </a:lnTo>
                  <a:lnTo>
                    <a:pt x="603131" y="335127"/>
                  </a:lnTo>
                  <a:lnTo>
                    <a:pt x="594607" y="391294"/>
                  </a:lnTo>
                  <a:lnTo>
                    <a:pt x="575154" y="429604"/>
                  </a:lnTo>
                  <a:lnTo>
                    <a:pt x="570178" y="431132"/>
                  </a:lnTo>
                  <a:lnTo>
                    <a:pt x="566861" y="426056"/>
                  </a:lnTo>
                  <a:lnTo>
                    <a:pt x="562193" y="381673"/>
                  </a:lnTo>
                  <a:lnTo>
                    <a:pt x="564872" y="322819"/>
                  </a:lnTo>
                  <a:lnTo>
                    <a:pt x="575315" y="264247"/>
                  </a:lnTo>
                  <a:lnTo>
                    <a:pt x="592120" y="201188"/>
                  </a:lnTo>
                  <a:lnTo>
                    <a:pt x="625096" y="138935"/>
                  </a:lnTo>
                  <a:lnTo>
                    <a:pt x="642495" y="1096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304047" y="3976248"/>
              <a:ext cx="150259" cy="287030"/>
            </a:xfrm>
            <a:custGeom>
              <a:avLst/>
              <a:gdLst/>
              <a:ahLst/>
              <a:cxnLst/>
              <a:rect l="0" t="0" r="0" b="0"/>
              <a:pathLst>
                <a:path w="150259" h="287030">
                  <a:moveTo>
                    <a:pt x="13146" y="205668"/>
                  </a:moveTo>
                  <a:lnTo>
                    <a:pt x="2294" y="265328"/>
                  </a:lnTo>
                  <a:lnTo>
                    <a:pt x="705" y="287029"/>
                  </a:lnTo>
                  <a:lnTo>
                    <a:pt x="0" y="276360"/>
                  </a:lnTo>
                  <a:lnTo>
                    <a:pt x="10493" y="227757"/>
                  </a:lnTo>
                  <a:lnTo>
                    <a:pt x="22855" y="169387"/>
                  </a:lnTo>
                  <a:lnTo>
                    <a:pt x="39213" y="106896"/>
                  </a:lnTo>
                  <a:lnTo>
                    <a:pt x="80080" y="47353"/>
                  </a:lnTo>
                  <a:lnTo>
                    <a:pt x="100786" y="27140"/>
                  </a:lnTo>
                  <a:lnTo>
                    <a:pt x="15025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413172" y="4021900"/>
              <a:ext cx="367292" cy="283418"/>
            </a:xfrm>
            <a:custGeom>
              <a:avLst/>
              <a:gdLst/>
              <a:ahLst/>
              <a:cxnLst/>
              <a:rect l="0" t="0" r="0" b="0"/>
              <a:pathLst>
                <a:path w="367292" h="283418">
                  <a:moveTo>
                    <a:pt x="0" y="255995"/>
                  </a:moveTo>
                  <a:lnTo>
                    <a:pt x="7278" y="277831"/>
                  </a:lnTo>
                  <a:lnTo>
                    <a:pt x="13993" y="281217"/>
                  </a:lnTo>
                  <a:lnTo>
                    <a:pt x="23040" y="280427"/>
                  </a:lnTo>
                  <a:lnTo>
                    <a:pt x="70398" y="257266"/>
                  </a:lnTo>
                  <a:lnTo>
                    <a:pt x="102956" y="224887"/>
                  </a:lnTo>
                  <a:lnTo>
                    <a:pt x="131832" y="172999"/>
                  </a:lnTo>
                  <a:lnTo>
                    <a:pt x="153490" y="130855"/>
                  </a:lnTo>
                  <a:lnTo>
                    <a:pt x="159738" y="81974"/>
                  </a:lnTo>
                  <a:lnTo>
                    <a:pt x="155801" y="52204"/>
                  </a:lnTo>
                  <a:lnTo>
                    <a:pt x="149571" y="47008"/>
                  </a:lnTo>
                  <a:lnTo>
                    <a:pt x="140847" y="48114"/>
                  </a:lnTo>
                  <a:lnTo>
                    <a:pt x="130461" y="53423"/>
                  </a:lnTo>
                  <a:lnTo>
                    <a:pt x="114859" y="71508"/>
                  </a:lnTo>
                  <a:lnTo>
                    <a:pt x="92429" y="120358"/>
                  </a:lnTo>
                  <a:lnTo>
                    <a:pt x="76374" y="183442"/>
                  </a:lnTo>
                  <a:lnTo>
                    <a:pt x="78632" y="213085"/>
                  </a:lnTo>
                  <a:lnTo>
                    <a:pt x="87461" y="221294"/>
                  </a:lnTo>
                  <a:lnTo>
                    <a:pt x="117584" y="226353"/>
                  </a:lnTo>
                  <a:lnTo>
                    <a:pt x="162810" y="220636"/>
                  </a:lnTo>
                  <a:lnTo>
                    <a:pt x="187128" y="209303"/>
                  </a:lnTo>
                  <a:lnTo>
                    <a:pt x="250440" y="163591"/>
                  </a:lnTo>
                  <a:lnTo>
                    <a:pt x="274317" y="149417"/>
                  </a:lnTo>
                  <a:lnTo>
                    <a:pt x="331187" y="90065"/>
                  </a:lnTo>
                  <a:lnTo>
                    <a:pt x="363551" y="42635"/>
                  </a:lnTo>
                  <a:lnTo>
                    <a:pt x="367291" y="28441"/>
                  </a:lnTo>
                  <a:lnTo>
                    <a:pt x="366738" y="15931"/>
                  </a:lnTo>
                  <a:lnTo>
                    <a:pt x="363322" y="4544"/>
                  </a:lnTo>
                  <a:lnTo>
                    <a:pt x="356475" y="0"/>
                  </a:lnTo>
                  <a:lnTo>
                    <a:pt x="347339" y="17"/>
                  </a:lnTo>
                  <a:lnTo>
                    <a:pt x="336679" y="3076"/>
                  </a:lnTo>
                  <a:lnTo>
                    <a:pt x="299838" y="29217"/>
                  </a:lnTo>
                  <a:lnTo>
                    <a:pt x="267255" y="65908"/>
                  </a:lnTo>
                  <a:lnTo>
                    <a:pt x="263484" y="78996"/>
                  </a:lnTo>
                  <a:lnTo>
                    <a:pt x="267419" y="105726"/>
                  </a:lnTo>
                  <a:lnTo>
                    <a:pt x="274258" y="116205"/>
                  </a:lnTo>
                  <a:lnTo>
                    <a:pt x="330879" y="156598"/>
                  </a:lnTo>
                  <a:lnTo>
                    <a:pt x="363459" y="183210"/>
                  </a:lnTo>
                  <a:lnTo>
                    <a:pt x="367230" y="193760"/>
                  </a:lnTo>
                  <a:lnTo>
                    <a:pt x="363295" y="217671"/>
                  </a:lnTo>
                  <a:lnTo>
                    <a:pt x="343265" y="239469"/>
                  </a:lnTo>
                  <a:lnTo>
                    <a:pt x="297727" y="264810"/>
                  </a:lnTo>
                  <a:lnTo>
                    <a:pt x="253765" y="277904"/>
                  </a:lnTo>
                  <a:lnTo>
                    <a:pt x="219379" y="2834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838219" y="4031452"/>
              <a:ext cx="223373" cy="402955"/>
            </a:xfrm>
            <a:custGeom>
              <a:avLst/>
              <a:gdLst/>
              <a:ahLst/>
              <a:cxnLst/>
              <a:rect l="0" t="0" r="0" b="0"/>
              <a:pathLst>
                <a:path w="223373" h="402955">
                  <a:moveTo>
                    <a:pt x="41133" y="109331"/>
                  </a:moveTo>
                  <a:lnTo>
                    <a:pt x="41133" y="153003"/>
                  </a:lnTo>
                  <a:lnTo>
                    <a:pt x="41133" y="202883"/>
                  </a:lnTo>
                  <a:lnTo>
                    <a:pt x="41133" y="260599"/>
                  </a:lnTo>
                  <a:lnTo>
                    <a:pt x="41133" y="321799"/>
                  </a:lnTo>
                  <a:lnTo>
                    <a:pt x="41133" y="372358"/>
                  </a:lnTo>
                  <a:lnTo>
                    <a:pt x="41133" y="402954"/>
                  </a:lnTo>
                  <a:lnTo>
                    <a:pt x="41133" y="343641"/>
                  </a:lnTo>
                  <a:lnTo>
                    <a:pt x="41133" y="284721"/>
                  </a:lnTo>
                  <a:lnTo>
                    <a:pt x="41133" y="228669"/>
                  </a:lnTo>
                  <a:lnTo>
                    <a:pt x="41133" y="173467"/>
                  </a:lnTo>
                  <a:lnTo>
                    <a:pt x="52080" y="111166"/>
                  </a:lnTo>
                  <a:lnTo>
                    <a:pt x="72975" y="50786"/>
                  </a:lnTo>
                  <a:lnTo>
                    <a:pt x="80643" y="33738"/>
                  </a:lnTo>
                  <a:lnTo>
                    <a:pt x="105413" y="10733"/>
                  </a:lnTo>
                  <a:lnTo>
                    <a:pt x="120549" y="2465"/>
                  </a:lnTo>
                  <a:lnTo>
                    <a:pt x="135211" y="0"/>
                  </a:lnTo>
                  <a:lnTo>
                    <a:pt x="163689" y="5387"/>
                  </a:lnTo>
                  <a:lnTo>
                    <a:pt x="187518" y="26063"/>
                  </a:lnTo>
                  <a:lnTo>
                    <a:pt x="206742" y="55565"/>
                  </a:lnTo>
                  <a:lnTo>
                    <a:pt x="220364" y="88990"/>
                  </a:lnTo>
                  <a:lnTo>
                    <a:pt x="223372" y="120095"/>
                  </a:lnTo>
                  <a:lnTo>
                    <a:pt x="212437" y="171428"/>
                  </a:lnTo>
                  <a:lnTo>
                    <a:pt x="185837" y="230818"/>
                  </a:lnTo>
                  <a:lnTo>
                    <a:pt x="160291" y="265397"/>
                  </a:lnTo>
                  <a:lnTo>
                    <a:pt x="111648" y="300472"/>
                  </a:lnTo>
                  <a:lnTo>
                    <a:pt x="76536" y="315144"/>
                  </a:lnTo>
                  <a:lnTo>
                    <a:pt x="44680" y="314556"/>
                  </a:lnTo>
                  <a:lnTo>
                    <a:pt x="19858" y="305661"/>
                  </a:lnTo>
                  <a:lnTo>
                    <a:pt x="0" y="2875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061234" y="4037368"/>
              <a:ext cx="213249" cy="253092"/>
            </a:xfrm>
            <a:custGeom>
              <a:avLst/>
              <a:gdLst/>
              <a:ahLst/>
              <a:cxnLst/>
              <a:rect l="0" t="0" r="0" b="0"/>
              <a:pathLst>
                <a:path w="213249" h="253092">
                  <a:moveTo>
                    <a:pt x="51209" y="62281"/>
                  </a:moveTo>
                  <a:lnTo>
                    <a:pt x="40262" y="117013"/>
                  </a:lnTo>
                  <a:lnTo>
                    <a:pt x="30869" y="177693"/>
                  </a:lnTo>
                  <a:lnTo>
                    <a:pt x="33536" y="216155"/>
                  </a:lnTo>
                  <a:lnTo>
                    <a:pt x="39427" y="230373"/>
                  </a:lnTo>
                  <a:lnTo>
                    <a:pt x="58160" y="250233"/>
                  </a:lnTo>
                  <a:lnTo>
                    <a:pt x="69554" y="253091"/>
                  </a:lnTo>
                  <a:lnTo>
                    <a:pt x="94402" y="248143"/>
                  </a:lnTo>
                  <a:lnTo>
                    <a:pt x="126807" y="228226"/>
                  </a:lnTo>
                  <a:lnTo>
                    <a:pt x="165054" y="172306"/>
                  </a:lnTo>
                  <a:lnTo>
                    <a:pt x="191245" y="121965"/>
                  </a:lnTo>
                  <a:lnTo>
                    <a:pt x="203840" y="91854"/>
                  </a:lnTo>
                  <a:lnTo>
                    <a:pt x="206390" y="63237"/>
                  </a:lnTo>
                  <a:lnTo>
                    <a:pt x="200922" y="36807"/>
                  </a:lnTo>
                  <a:lnTo>
                    <a:pt x="188335" y="14904"/>
                  </a:lnTo>
                  <a:lnTo>
                    <a:pt x="177666" y="7844"/>
                  </a:lnTo>
                  <a:lnTo>
                    <a:pt x="149561" y="0"/>
                  </a:lnTo>
                  <a:lnTo>
                    <a:pt x="116757" y="8702"/>
                  </a:lnTo>
                  <a:lnTo>
                    <a:pt x="60602" y="44250"/>
                  </a:lnTo>
                  <a:lnTo>
                    <a:pt x="29786" y="78775"/>
                  </a:lnTo>
                  <a:lnTo>
                    <a:pt x="8637" y="117950"/>
                  </a:lnTo>
                  <a:lnTo>
                    <a:pt x="0" y="165783"/>
                  </a:lnTo>
                  <a:lnTo>
                    <a:pt x="6105" y="196643"/>
                  </a:lnTo>
                  <a:lnTo>
                    <a:pt x="11999" y="211271"/>
                  </a:lnTo>
                  <a:lnTo>
                    <a:pt x="30735" y="231587"/>
                  </a:lnTo>
                  <a:lnTo>
                    <a:pt x="42130" y="239137"/>
                  </a:lnTo>
                  <a:lnTo>
                    <a:pt x="71042" y="243464"/>
                  </a:lnTo>
                  <a:lnTo>
                    <a:pt x="104204" y="238785"/>
                  </a:lnTo>
                  <a:lnTo>
                    <a:pt x="139256" y="226549"/>
                  </a:lnTo>
                  <a:lnTo>
                    <a:pt x="185971" y="187973"/>
                  </a:lnTo>
                  <a:lnTo>
                    <a:pt x="213248" y="1431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333692" y="3798003"/>
            <a:ext cx="3371087" cy="965530"/>
            <a:chOff x="3333692" y="3798003"/>
            <a:chExt cx="3371087" cy="965530"/>
          </a:xfrm>
        </p:grpSpPr>
        <p:sp>
          <p:nvSpPr>
            <p:cNvPr id="49" name="Freeform 48"/>
            <p:cNvSpPr/>
            <p:nvPr/>
          </p:nvSpPr>
          <p:spPr>
            <a:xfrm>
              <a:off x="3333692" y="4031093"/>
              <a:ext cx="169277" cy="287937"/>
            </a:xfrm>
            <a:custGeom>
              <a:avLst/>
              <a:gdLst/>
              <a:ahLst/>
              <a:cxnLst/>
              <a:rect l="0" t="0" r="0" b="0"/>
              <a:pathLst>
                <a:path w="169277" h="287937">
                  <a:moveTo>
                    <a:pt x="52975" y="0"/>
                  </a:moveTo>
                  <a:lnTo>
                    <a:pt x="32605" y="45309"/>
                  </a:lnTo>
                  <a:lnTo>
                    <a:pt x="17147" y="101448"/>
                  </a:lnTo>
                  <a:lnTo>
                    <a:pt x="4442" y="151428"/>
                  </a:lnTo>
                  <a:lnTo>
                    <a:pt x="0" y="211603"/>
                  </a:lnTo>
                  <a:lnTo>
                    <a:pt x="207" y="258040"/>
                  </a:lnTo>
                  <a:lnTo>
                    <a:pt x="2562" y="258864"/>
                  </a:lnTo>
                  <a:lnTo>
                    <a:pt x="5655" y="254843"/>
                  </a:lnTo>
                  <a:lnTo>
                    <a:pt x="12143" y="195182"/>
                  </a:lnTo>
                  <a:lnTo>
                    <a:pt x="23949" y="141284"/>
                  </a:lnTo>
                  <a:lnTo>
                    <a:pt x="46067" y="88243"/>
                  </a:lnTo>
                  <a:lnTo>
                    <a:pt x="63108" y="57501"/>
                  </a:lnTo>
                  <a:lnTo>
                    <a:pt x="74965" y="50522"/>
                  </a:lnTo>
                  <a:lnTo>
                    <a:pt x="88963" y="48916"/>
                  </a:lnTo>
                  <a:lnTo>
                    <a:pt x="104390" y="50892"/>
                  </a:lnTo>
                  <a:lnTo>
                    <a:pt x="129655" y="65276"/>
                  </a:lnTo>
                  <a:lnTo>
                    <a:pt x="140658" y="75510"/>
                  </a:lnTo>
                  <a:lnTo>
                    <a:pt x="152884" y="111257"/>
                  </a:lnTo>
                  <a:lnTo>
                    <a:pt x="163829" y="170585"/>
                  </a:lnTo>
                  <a:lnTo>
                    <a:pt x="169276" y="205310"/>
                  </a:lnTo>
                  <a:lnTo>
                    <a:pt x="165301" y="260069"/>
                  </a:lnTo>
                  <a:lnTo>
                    <a:pt x="162664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743158" y="4044804"/>
              <a:ext cx="13712" cy="68558"/>
            </a:xfrm>
            <a:custGeom>
              <a:avLst/>
              <a:gdLst/>
              <a:ahLst/>
              <a:cxnLst/>
              <a:rect l="0" t="0" r="0" b="0"/>
              <a:pathLst>
                <a:path w="13712" h="68558">
                  <a:moveTo>
                    <a:pt x="13711" y="68557"/>
                  </a:moveTo>
                  <a:lnTo>
                    <a:pt x="2859" y="2787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554404" y="3864792"/>
              <a:ext cx="534480" cy="451484"/>
            </a:xfrm>
            <a:custGeom>
              <a:avLst/>
              <a:gdLst/>
              <a:ahLst/>
              <a:cxnLst/>
              <a:rect l="0" t="0" r="0" b="0"/>
              <a:pathLst>
                <a:path w="534480" h="451484">
                  <a:moveTo>
                    <a:pt x="51642" y="248569"/>
                  </a:moveTo>
                  <a:lnTo>
                    <a:pt x="39172" y="279884"/>
                  </a:lnTo>
                  <a:lnTo>
                    <a:pt x="7606" y="333455"/>
                  </a:lnTo>
                  <a:lnTo>
                    <a:pt x="0" y="387303"/>
                  </a:lnTo>
                  <a:lnTo>
                    <a:pt x="5025" y="436943"/>
                  </a:lnTo>
                  <a:lnTo>
                    <a:pt x="11423" y="445755"/>
                  </a:lnTo>
                  <a:lnTo>
                    <a:pt x="20259" y="450105"/>
                  </a:lnTo>
                  <a:lnTo>
                    <a:pt x="30720" y="451483"/>
                  </a:lnTo>
                  <a:lnTo>
                    <a:pt x="50469" y="444888"/>
                  </a:lnTo>
                  <a:lnTo>
                    <a:pt x="60001" y="438863"/>
                  </a:lnTo>
                  <a:lnTo>
                    <a:pt x="87974" y="401269"/>
                  </a:lnTo>
                  <a:lnTo>
                    <a:pt x="113776" y="344918"/>
                  </a:lnTo>
                  <a:lnTo>
                    <a:pt x="137606" y="289775"/>
                  </a:lnTo>
                  <a:lnTo>
                    <a:pt x="163924" y="227593"/>
                  </a:lnTo>
                  <a:lnTo>
                    <a:pt x="183793" y="167575"/>
                  </a:lnTo>
                  <a:lnTo>
                    <a:pt x="202388" y="111708"/>
                  </a:lnTo>
                  <a:lnTo>
                    <a:pt x="220731" y="49383"/>
                  </a:lnTo>
                  <a:lnTo>
                    <a:pt x="234453" y="3687"/>
                  </a:lnTo>
                  <a:lnTo>
                    <a:pt x="237502" y="0"/>
                  </a:lnTo>
                  <a:lnTo>
                    <a:pt x="239534" y="3636"/>
                  </a:lnTo>
                  <a:lnTo>
                    <a:pt x="240269" y="23926"/>
                  </a:lnTo>
                  <a:lnTo>
                    <a:pt x="228327" y="86606"/>
                  </a:lnTo>
                  <a:lnTo>
                    <a:pt x="215714" y="143703"/>
                  </a:lnTo>
                  <a:lnTo>
                    <a:pt x="206391" y="204802"/>
                  </a:lnTo>
                  <a:lnTo>
                    <a:pt x="199566" y="261500"/>
                  </a:lnTo>
                  <a:lnTo>
                    <a:pt x="195083" y="300020"/>
                  </a:lnTo>
                  <a:lnTo>
                    <a:pt x="202647" y="359961"/>
                  </a:lnTo>
                  <a:lnTo>
                    <a:pt x="215749" y="387453"/>
                  </a:lnTo>
                  <a:lnTo>
                    <a:pt x="225032" y="392956"/>
                  </a:lnTo>
                  <a:lnTo>
                    <a:pt x="235791" y="393578"/>
                  </a:lnTo>
                  <a:lnTo>
                    <a:pt x="247535" y="390945"/>
                  </a:lnTo>
                  <a:lnTo>
                    <a:pt x="268708" y="367707"/>
                  </a:lnTo>
                  <a:lnTo>
                    <a:pt x="299849" y="305280"/>
                  </a:lnTo>
                  <a:lnTo>
                    <a:pt x="322194" y="247414"/>
                  </a:lnTo>
                  <a:lnTo>
                    <a:pt x="337438" y="214031"/>
                  </a:lnTo>
                  <a:lnTo>
                    <a:pt x="344244" y="208785"/>
                  </a:lnTo>
                  <a:lnTo>
                    <a:pt x="350306" y="211382"/>
                  </a:lnTo>
                  <a:lnTo>
                    <a:pt x="355870" y="219207"/>
                  </a:lnTo>
                  <a:lnTo>
                    <a:pt x="358057" y="228995"/>
                  </a:lnTo>
                  <a:lnTo>
                    <a:pt x="354682" y="281604"/>
                  </a:lnTo>
                  <a:lnTo>
                    <a:pt x="357764" y="328436"/>
                  </a:lnTo>
                  <a:lnTo>
                    <a:pt x="360843" y="342947"/>
                  </a:lnTo>
                  <a:lnTo>
                    <a:pt x="367466" y="349574"/>
                  </a:lnTo>
                  <a:lnTo>
                    <a:pt x="376451" y="350946"/>
                  </a:lnTo>
                  <a:lnTo>
                    <a:pt x="387012" y="348813"/>
                  </a:lnTo>
                  <a:lnTo>
                    <a:pt x="395575" y="342820"/>
                  </a:lnTo>
                  <a:lnTo>
                    <a:pt x="409154" y="323974"/>
                  </a:lnTo>
                  <a:lnTo>
                    <a:pt x="431807" y="271589"/>
                  </a:lnTo>
                  <a:lnTo>
                    <a:pt x="453911" y="215610"/>
                  </a:lnTo>
                  <a:lnTo>
                    <a:pt x="465550" y="183646"/>
                  </a:lnTo>
                  <a:lnTo>
                    <a:pt x="469263" y="179388"/>
                  </a:lnTo>
                  <a:lnTo>
                    <a:pt x="471739" y="182643"/>
                  </a:lnTo>
                  <a:lnTo>
                    <a:pt x="473389" y="190907"/>
                  </a:lnTo>
                  <a:lnTo>
                    <a:pt x="465091" y="237009"/>
                  </a:lnTo>
                  <a:lnTo>
                    <a:pt x="448781" y="298252"/>
                  </a:lnTo>
                  <a:lnTo>
                    <a:pt x="435412" y="352666"/>
                  </a:lnTo>
                  <a:lnTo>
                    <a:pt x="430889" y="368241"/>
                  </a:lnTo>
                  <a:lnTo>
                    <a:pt x="427874" y="371008"/>
                  </a:lnTo>
                  <a:lnTo>
                    <a:pt x="424524" y="353768"/>
                  </a:lnTo>
                  <a:lnTo>
                    <a:pt x="433320" y="301003"/>
                  </a:lnTo>
                  <a:lnTo>
                    <a:pt x="446912" y="251071"/>
                  </a:lnTo>
                  <a:lnTo>
                    <a:pt x="478030" y="187729"/>
                  </a:lnTo>
                  <a:lnTo>
                    <a:pt x="486723" y="176016"/>
                  </a:lnTo>
                  <a:lnTo>
                    <a:pt x="495567" y="171254"/>
                  </a:lnTo>
                  <a:lnTo>
                    <a:pt x="504509" y="171127"/>
                  </a:lnTo>
                  <a:lnTo>
                    <a:pt x="513517" y="174089"/>
                  </a:lnTo>
                  <a:lnTo>
                    <a:pt x="521046" y="182157"/>
                  </a:lnTo>
                  <a:lnTo>
                    <a:pt x="533475" y="207373"/>
                  </a:lnTo>
                  <a:lnTo>
                    <a:pt x="534479" y="263108"/>
                  </a:lnTo>
                  <a:lnTo>
                    <a:pt x="532843" y="305812"/>
                  </a:lnTo>
                  <a:lnTo>
                    <a:pt x="531922" y="364555"/>
                  </a:lnTo>
                  <a:lnTo>
                    <a:pt x="531534" y="4131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171154" y="4073418"/>
              <a:ext cx="284987" cy="690115"/>
            </a:xfrm>
            <a:custGeom>
              <a:avLst/>
              <a:gdLst/>
              <a:ahLst/>
              <a:cxnLst/>
              <a:rect l="0" t="0" r="0" b="0"/>
              <a:pathLst>
                <a:path w="284987" h="690115">
                  <a:moveTo>
                    <a:pt x="120452" y="39943"/>
                  </a:moveTo>
                  <a:lnTo>
                    <a:pt x="120452" y="10827"/>
                  </a:lnTo>
                  <a:lnTo>
                    <a:pt x="115881" y="3774"/>
                  </a:lnTo>
                  <a:lnTo>
                    <a:pt x="108264" y="595"/>
                  </a:lnTo>
                  <a:lnTo>
                    <a:pt x="98616" y="0"/>
                  </a:lnTo>
                  <a:lnTo>
                    <a:pt x="89136" y="7220"/>
                  </a:lnTo>
                  <a:lnTo>
                    <a:pt x="52030" y="65415"/>
                  </a:lnTo>
                  <a:lnTo>
                    <a:pt x="22638" y="121824"/>
                  </a:lnTo>
                  <a:lnTo>
                    <a:pt x="3685" y="178502"/>
                  </a:lnTo>
                  <a:lnTo>
                    <a:pt x="0" y="211722"/>
                  </a:lnTo>
                  <a:lnTo>
                    <a:pt x="3587" y="224542"/>
                  </a:lnTo>
                  <a:lnTo>
                    <a:pt x="10549" y="234612"/>
                  </a:lnTo>
                  <a:lnTo>
                    <a:pt x="19761" y="242848"/>
                  </a:lnTo>
                  <a:lnTo>
                    <a:pt x="30473" y="243769"/>
                  </a:lnTo>
                  <a:lnTo>
                    <a:pt x="54562" y="232604"/>
                  </a:lnTo>
                  <a:lnTo>
                    <a:pt x="72378" y="208345"/>
                  </a:lnTo>
                  <a:lnTo>
                    <a:pt x="96229" y="150396"/>
                  </a:lnTo>
                  <a:lnTo>
                    <a:pt x="118184" y="94167"/>
                  </a:lnTo>
                  <a:lnTo>
                    <a:pt x="136707" y="43822"/>
                  </a:lnTo>
                  <a:lnTo>
                    <a:pt x="143477" y="41005"/>
                  </a:lnTo>
                  <a:lnTo>
                    <a:pt x="151036" y="46745"/>
                  </a:lnTo>
                  <a:lnTo>
                    <a:pt x="159124" y="58189"/>
                  </a:lnTo>
                  <a:lnTo>
                    <a:pt x="168109" y="99342"/>
                  </a:lnTo>
                  <a:lnTo>
                    <a:pt x="173626" y="150133"/>
                  </a:lnTo>
                  <a:lnTo>
                    <a:pt x="181156" y="198098"/>
                  </a:lnTo>
                  <a:lnTo>
                    <a:pt x="185518" y="244807"/>
                  </a:lnTo>
                  <a:lnTo>
                    <a:pt x="188981" y="290957"/>
                  </a:lnTo>
                  <a:lnTo>
                    <a:pt x="195598" y="336860"/>
                  </a:lnTo>
                  <a:lnTo>
                    <a:pt x="207888" y="398249"/>
                  </a:lnTo>
                  <a:lnTo>
                    <a:pt x="216696" y="440405"/>
                  </a:lnTo>
                  <a:lnTo>
                    <a:pt x="226157" y="502902"/>
                  </a:lnTo>
                  <a:lnTo>
                    <a:pt x="228961" y="560014"/>
                  </a:lnTo>
                  <a:lnTo>
                    <a:pt x="225730" y="619593"/>
                  </a:lnTo>
                  <a:lnTo>
                    <a:pt x="217516" y="658626"/>
                  </a:lnTo>
                  <a:lnTo>
                    <a:pt x="203710" y="686131"/>
                  </a:lnTo>
                  <a:lnTo>
                    <a:pt x="194239" y="690114"/>
                  </a:lnTo>
                  <a:lnTo>
                    <a:pt x="183354" y="688199"/>
                  </a:lnTo>
                  <a:lnTo>
                    <a:pt x="171528" y="682352"/>
                  </a:lnTo>
                  <a:lnTo>
                    <a:pt x="154325" y="663667"/>
                  </a:lnTo>
                  <a:lnTo>
                    <a:pt x="123588" y="607153"/>
                  </a:lnTo>
                  <a:lnTo>
                    <a:pt x="110166" y="560674"/>
                  </a:lnTo>
                  <a:lnTo>
                    <a:pt x="99122" y="509040"/>
                  </a:lnTo>
                  <a:lnTo>
                    <a:pt x="87387" y="447234"/>
                  </a:lnTo>
                  <a:lnTo>
                    <a:pt x="93727" y="394727"/>
                  </a:lnTo>
                  <a:lnTo>
                    <a:pt x="106543" y="348448"/>
                  </a:lnTo>
                  <a:lnTo>
                    <a:pt x="138167" y="292839"/>
                  </a:lnTo>
                  <a:lnTo>
                    <a:pt x="183762" y="254695"/>
                  </a:lnTo>
                  <a:lnTo>
                    <a:pt x="214099" y="246094"/>
                  </a:lnTo>
                  <a:lnTo>
                    <a:pt x="228587" y="245932"/>
                  </a:lnTo>
                  <a:lnTo>
                    <a:pt x="252810" y="253879"/>
                  </a:lnTo>
                  <a:lnTo>
                    <a:pt x="270686" y="266043"/>
                  </a:lnTo>
                  <a:lnTo>
                    <a:pt x="284986" y="2867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017382" y="393511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643767" y="4030669"/>
              <a:ext cx="470512" cy="425472"/>
            </a:xfrm>
            <a:custGeom>
              <a:avLst/>
              <a:gdLst/>
              <a:ahLst/>
              <a:cxnLst/>
              <a:rect l="0" t="0" r="0" b="0"/>
              <a:pathLst>
                <a:path w="470512" h="425472">
                  <a:moveTo>
                    <a:pt x="264843" y="96403"/>
                  </a:moveTo>
                  <a:lnTo>
                    <a:pt x="238480" y="39150"/>
                  </a:lnTo>
                  <a:lnTo>
                    <a:pt x="213529" y="6990"/>
                  </a:lnTo>
                  <a:lnTo>
                    <a:pt x="201688" y="1754"/>
                  </a:lnTo>
                  <a:lnTo>
                    <a:pt x="172281" y="0"/>
                  </a:lnTo>
                  <a:lnTo>
                    <a:pt x="147023" y="8360"/>
                  </a:lnTo>
                  <a:lnTo>
                    <a:pt x="125641" y="23756"/>
                  </a:lnTo>
                  <a:lnTo>
                    <a:pt x="77783" y="83959"/>
                  </a:lnTo>
                  <a:lnTo>
                    <a:pt x="42481" y="147209"/>
                  </a:lnTo>
                  <a:lnTo>
                    <a:pt x="19258" y="209357"/>
                  </a:lnTo>
                  <a:lnTo>
                    <a:pt x="0" y="272585"/>
                  </a:lnTo>
                  <a:lnTo>
                    <a:pt x="678" y="322449"/>
                  </a:lnTo>
                  <a:lnTo>
                    <a:pt x="6465" y="335461"/>
                  </a:lnTo>
                  <a:lnTo>
                    <a:pt x="25084" y="353982"/>
                  </a:lnTo>
                  <a:lnTo>
                    <a:pt x="36448" y="358007"/>
                  </a:lnTo>
                  <a:lnTo>
                    <a:pt x="61262" y="358416"/>
                  </a:lnTo>
                  <a:lnTo>
                    <a:pt x="108206" y="335524"/>
                  </a:lnTo>
                  <a:lnTo>
                    <a:pt x="146152" y="292516"/>
                  </a:lnTo>
                  <a:lnTo>
                    <a:pt x="176693" y="233900"/>
                  </a:lnTo>
                  <a:lnTo>
                    <a:pt x="197760" y="182846"/>
                  </a:lnTo>
                  <a:lnTo>
                    <a:pt x="203363" y="176884"/>
                  </a:lnTo>
                  <a:lnTo>
                    <a:pt x="208622" y="177479"/>
                  </a:lnTo>
                  <a:lnTo>
                    <a:pt x="213651" y="182447"/>
                  </a:lnTo>
                  <a:lnTo>
                    <a:pt x="245425" y="231755"/>
                  </a:lnTo>
                  <a:lnTo>
                    <a:pt x="256468" y="241482"/>
                  </a:lnTo>
                  <a:lnTo>
                    <a:pt x="269924" y="246444"/>
                  </a:lnTo>
                  <a:lnTo>
                    <a:pt x="301125" y="247894"/>
                  </a:lnTo>
                  <a:lnTo>
                    <a:pt x="314930" y="241577"/>
                  </a:lnTo>
                  <a:lnTo>
                    <a:pt x="338394" y="218308"/>
                  </a:lnTo>
                  <a:lnTo>
                    <a:pt x="367338" y="155240"/>
                  </a:lnTo>
                  <a:lnTo>
                    <a:pt x="379849" y="120438"/>
                  </a:lnTo>
                  <a:lnTo>
                    <a:pt x="375534" y="170776"/>
                  </a:lnTo>
                  <a:lnTo>
                    <a:pt x="374829" y="232022"/>
                  </a:lnTo>
                  <a:lnTo>
                    <a:pt x="374621" y="291133"/>
                  </a:lnTo>
                  <a:lnTo>
                    <a:pt x="373068" y="296303"/>
                  </a:lnTo>
                  <a:lnTo>
                    <a:pt x="370509" y="292131"/>
                  </a:lnTo>
                  <a:lnTo>
                    <a:pt x="363692" y="253930"/>
                  </a:lnTo>
                  <a:lnTo>
                    <a:pt x="365734" y="199953"/>
                  </a:lnTo>
                  <a:lnTo>
                    <a:pt x="375988" y="143842"/>
                  </a:lnTo>
                  <a:lnTo>
                    <a:pt x="380074" y="128029"/>
                  </a:lnTo>
                  <a:lnTo>
                    <a:pt x="388891" y="119011"/>
                  </a:lnTo>
                  <a:lnTo>
                    <a:pt x="400863" y="114521"/>
                  </a:lnTo>
                  <a:lnTo>
                    <a:pt x="414938" y="113052"/>
                  </a:lnTo>
                  <a:lnTo>
                    <a:pt x="424322" y="119690"/>
                  </a:lnTo>
                  <a:lnTo>
                    <a:pt x="443444" y="176951"/>
                  </a:lnTo>
                  <a:lnTo>
                    <a:pt x="452842" y="231482"/>
                  </a:lnTo>
                  <a:lnTo>
                    <a:pt x="455041" y="278315"/>
                  </a:lnTo>
                  <a:lnTo>
                    <a:pt x="456018" y="324521"/>
                  </a:lnTo>
                  <a:lnTo>
                    <a:pt x="463847" y="378802"/>
                  </a:lnTo>
                  <a:lnTo>
                    <a:pt x="470511" y="4254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158915" y="3974159"/>
              <a:ext cx="544946" cy="756849"/>
            </a:xfrm>
            <a:custGeom>
              <a:avLst/>
              <a:gdLst/>
              <a:ahLst/>
              <a:cxnLst/>
              <a:rect l="0" t="0" r="0" b="0"/>
              <a:pathLst>
                <a:path w="544946" h="756849">
                  <a:moveTo>
                    <a:pt x="133609" y="194046"/>
                  </a:moveTo>
                  <a:lnTo>
                    <a:pt x="121139" y="153308"/>
                  </a:lnTo>
                  <a:lnTo>
                    <a:pt x="107246" y="132268"/>
                  </a:lnTo>
                  <a:lnTo>
                    <a:pt x="99276" y="130009"/>
                  </a:lnTo>
                  <a:lnTo>
                    <a:pt x="90915" y="133073"/>
                  </a:lnTo>
                  <a:lnTo>
                    <a:pt x="82294" y="139686"/>
                  </a:lnTo>
                  <a:lnTo>
                    <a:pt x="55604" y="185387"/>
                  </a:lnTo>
                  <a:lnTo>
                    <a:pt x="28398" y="239893"/>
                  </a:lnTo>
                  <a:lnTo>
                    <a:pt x="8319" y="287358"/>
                  </a:lnTo>
                  <a:lnTo>
                    <a:pt x="0" y="344926"/>
                  </a:lnTo>
                  <a:lnTo>
                    <a:pt x="4813" y="395668"/>
                  </a:lnTo>
                  <a:lnTo>
                    <a:pt x="11182" y="404634"/>
                  </a:lnTo>
                  <a:lnTo>
                    <a:pt x="19998" y="409088"/>
                  </a:lnTo>
                  <a:lnTo>
                    <a:pt x="30446" y="410534"/>
                  </a:lnTo>
                  <a:lnTo>
                    <a:pt x="50179" y="404015"/>
                  </a:lnTo>
                  <a:lnTo>
                    <a:pt x="59708" y="398011"/>
                  </a:lnTo>
                  <a:lnTo>
                    <a:pt x="74357" y="379152"/>
                  </a:lnTo>
                  <a:lnTo>
                    <a:pt x="80397" y="367725"/>
                  </a:lnTo>
                  <a:lnTo>
                    <a:pt x="88896" y="315247"/>
                  </a:lnTo>
                  <a:lnTo>
                    <a:pt x="98694" y="258734"/>
                  </a:lnTo>
                  <a:lnTo>
                    <a:pt x="111245" y="210674"/>
                  </a:lnTo>
                  <a:lnTo>
                    <a:pt x="115653" y="205131"/>
                  </a:lnTo>
                  <a:lnTo>
                    <a:pt x="120115" y="206006"/>
                  </a:lnTo>
                  <a:lnTo>
                    <a:pt x="124613" y="211160"/>
                  </a:lnTo>
                  <a:lnTo>
                    <a:pt x="142778" y="271118"/>
                  </a:lnTo>
                  <a:lnTo>
                    <a:pt x="161037" y="334194"/>
                  </a:lnTo>
                  <a:lnTo>
                    <a:pt x="174744" y="386903"/>
                  </a:lnTo>
                  <a:lnTo>
                    <a:pt x="183884" y="427537"/>
                  </a:lnTo>
                  <a:lnTo>
                    <a:pt x="193024" y="481144"/>
                  </a:lnTo>
                  <a:lnTo>
                    <a:pt x="202165" y="528329"/>
                  </a:lnTo>
                  <a:lnTo>
                    <a:pt x="209782" y="572660"/>
                  </a:lnTo>
                  <a:lnTo>
                    <a:pt x="213168" y="622832"/>
                  </a:lnTo>
                  <a:lnTo>
                    <a:pt x="214672" y="671537"/>
                  </a:lnTo>
                  <a:lnTo>
                    <a:pt x="211456" y="733658"/>
                  </a:lnTo>
                  <a:lnTo>
                    <a:pt x="208359" y="750314"/>
                  </a:lnTo>
                  <a:lnTo>
                    <a:pt x="201724" y="756848"/>
                  </a:lnTo>
                  <a:lnTo>
                    <a:pt x="192730" y="756634"/>
                  </a:lnTo>
                  <a:lnTo>
                    <a:pt x="182164" y="751921"/>
                  </a:lnTo>
                  <a:lnTo>
                    <a:pt x="166361" y="726371"/>
                  </a:lnTo>
                  <a:lnTo>
                    <a:pt x="157306" y="688101"/>
                  </a:lnTo>
                  <a:lnTo>
                    <a:pt x="158360" y="640623"/>
                  </a:lnTo>
                  <a:lnTo>
                    <a:pt x="159844" y="597177"/>
                  </a:lnTo>
                  <a:lnTo>
                    <a:pt x="164742" y="538457"/>
                  </a:lnTo>
                  <a:lnTo>
                    <a:pt x="175842" y="486528"/>
                  </a:lnTo>
                  <a:lnTo>
                    <a:pt x="184717" y="434070"/>
                  </a:lnTo>
                  <a:lnTo>
                    <a:pt x="191409" y="378409"/>
                  </a:lnTo>
                  <a:lnTo>
                    <a:pt x="203041" y="328908"/>
                  </a:lnTo>
                  <a:lnTo>
                    <a:pt x="216135" y="279709"/>
                  </a:lnTo>
                  <a:lnTo>
                    <a:pt x="229664" y="219936"/>
                  </a:lnTo>
                  <a:lnTo>
                    <a:pt x="237239" y="167466"/>
                  </a:lnTo>
                  <a:lnTo>
                    <a:pt x="240605" y="118755"/>
                  </a:lnTo>
                  <a:lnTo>
                    <a:pt x="249779" y="55785"/>
                  </a:lnTo>
                  <a:lnTo>
                    <a:pt x="247588" y="5811"/>
                  </a:lnTo>
                  <a:lnTo>
                    <a:pt x="243111" y="0"/>
                  </a:lnTo>
                  <a:lnTo>
                    <a:pt x="237080" y="697"/>
                  </a:lnTo>
                  <a:lnTo>
                    <a:pt x="230012" y="5731"/>
                  </a:lnTo>
                  <a:lnTo>
                    <a:pt x="212785" y="56490"/>
                  </a:lnTo>
                  <a:lnTo>
                    <a:pt x="205312" y="114864"/>
                  </a:lnTo>
                  <a:lnTo>
                    <a:pt x="203563" y="164440"/>
                  </a:lnTo>
                  <a:lnTo>
                    <a:pt x="204310" y="215927"/>
                  </a:lnTo>
                  <a:lnTo>
                    <a:pt x="214819" y="273656"/>
                  </a:lnTo>
                  <a:lnTo>
                    <a:pt x="236553" y="334603"/>
                  </a:lnTo>
                  <a:lnTo>
                    <a:pt x="271194" y="393624"/>
                  </a:lnTo>
                  <a:lnTo>
                    <a:pt x="280177" y="404795"/>
                  </a:lnTo>
                  <a:lnTo>
                    <a:pt x="292260" y="410718"/>
                  </a:lnTo>
                  <a:lnTo>
                    <a:pt x="321935" y="413238"/>
                  </a:lnTo>
                  <a:lnTo>
                    <a:pt x="347312" y="405217"/>
                  </a:lnTo>
                  <a:lnTo>
                    <a:pt x="368747" y="389972"/>
                  </a:lnTo>
                  <a:lnTo>
                    <a:pt x="407334" y="338882"/>
                  </a:lnTo>
                  <a:lnTo>
                    <a:pt x="431045" y="284188"/>
                  </a:lnTo>
                  <a:lnTo>
                    <a:pt x="447719" y="223802"/>
                  </a:lnTo>
                  <a:lnTo>
                    <a:pt x="458245" y="163252"/>
                  </a:lnTo>
                  <a:lnTo>
                    <a:pt x="459723" y="141524"/>
                  </a:lnTo>
                  <a:lnTo>
                    <a:pt x="456137" y="128562"/>
                  </a:lnTo>
                  <a:lnTo>
                    <a:pt x="449176" y="121444"/>
                  </a:lnTo>
                  <a:lnTo>
                    <a:pt x="439966" y="118223"/>
                  </a:lnTo>
                  <a:lnTo>
                    <a:pt x="432301" y="122169"/>
                  </a:lnTo>
                  <a:lnTo>
                    <a:pt x="419724" y="142803"/>
                  </a:lnTo>
                  <a:lnTo>
                    <a:pt x="399235" y="194758"/>
                  </a:lnTo>
                  <a:lnTo>
                    <a:pt x="380518" y="249032"/>
                  </a:lnTo>
                  <a:lnTo>
                    <a:pt x="370794" y="294129"/>
                  </a:lnTo>
                  <a:lnTo>
                    <a:pt x="371566" y="326889"/>
                  </a:lnTo>
                  <a:lnTo>
                    <a:pt x="389131" y="369503"/>
                  </a:lnTo>
                  <a:lnTo>
                    <a:pt x="405107" y="391873"/>
                  </a:lnTo>
                  <a:lnTo>
                    <a:pt x="416680" y="397534"/>
                  </a:lnTo>
                  <a:lnTo>
                    <a:pt x="445789" y="399761"/>
                  </a:lnTo>
                  <a:lnTo>
                    <a:pt x="501660" y="388777"/>
                  </a:lnTo>
                  <a:lnTo>
                    <a:pt x="544945" y="3722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662726" y="4051237"/>
              <a:ext cx="205306" cy="305867"/>
            </a:xfrm>
            <a:custGeom>
              <a:avLst/>
              <a:gdLst/>
              <a:ahLst/>
              <a:cxnLst/>
              <a:rect l="0" t="0" r="0" b="0"/>
              <a:pathLst>
                <a:path w="205306" h="305867">
                  <a:moveTo>
                    <a:pt x="191957" y="7278"/>
                  </a:moveTo>
                  <a:lnTo>
                    <a:pt x="170121" y="0"/>
                  </a:lnTo>
                  <a:lnTo>
                    <a:pt x="147212" y="4551"/>
                  </a:lnTo>
                  <a:lnTo>
                    <a:pt x="112683" y="24244"/>
                  </a:lnTo>
                  <a:lnTo>
                    <a:pt x="73718" y="58196"/>
                  </a:lnTo>
                  <a:lnTo>
                    <a:pt x="70474" y="68646"/>
                  </a:lnTo>
                  <a:lnTo>
                    <a:pt x="74995" y="92445"/>
                  </a:lnTo>
                  <a:lnTo>
                    <a:pt x="83513" y="102143"/>
                  </a:lnTo>
                  <a:lnTo>
                    <a:pt x="140969" y="132717"/>
                  </a:lnTo>
                  <a:lnTo>
                    <a:pt x="172343" y="151390"/>
                  </a:lnTo>
                  <a:lnTo>
                    <a:pt x="196442" y="174924"/>
                  </a:lnTo>
                  <a:lnTo>
                    <a:pt x="202564" y="189122"/>
                  </a:lnTo>
                  <a:lnTo>
                    <a:pt x="205305" y="221147"/>
                  </a:lnTo>
                  <a:lnTo>
                    <a:pt x="200855" y="235172"/>
                  </a:lnTo>
                  <a:lnTo>
                    <a:pt x="183724" y="258880"/>
                  </a:lnTo>
                  <a:lnTo>
                    <a:pt x="148384" y="282078"/>
                  </a:lnTo>
                  <a:lnTo>
                    <a:pt x="101688" y="298601"/>
                  </a:lnTo>
                  <a:lnTo>
                    <a:pt x="49258" y="305866"/>
                  </a:lnTo>
                  <a:lnTo>
                    <a:pt x="25447" y="303503"/>
                  </a:lnTo>
                  <a:lnTo>
                    <a:pt x="0" y="2952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197463" y="4072478"/>
              <a:ext cx="425048" cy="13461"/>
            </a:xfrm>
            <a:custGeom>
              <a:avLst/>
              <a:gdLst/>
              <a:ahLst/>
              <a:cxnLst/>
              <a:rect l="0" t="0" r="0" b="0"/>
              <a:pathLst>
                <a:path w="425048" h="13461">
                  <a:moveTo>
                    <a:pt x="0" y="13460"/>
                  </a:moveTo>
                  <a:lnTo>
                    <a:pt x="59660" y="13460"/>
                  </a:lnTo>
                  <a:lnTo>
                    <a:pt x="121644" y="6181"/>
                  </a:lnTo>
                  <a:lnTo>
                    <a:pt x="162230" y="2608"/>
                  </a:lnTo>
                  <a:lnTo>
                    <a:pt x="209215" y="1019"/>
                  </a:lnTo>
                  <a:lnTo>
                    <a:pt x="255487" y="313"/>
                  </a:lnTo>
                  <a:lnTo>
                    <a:pt x="301444" y="0"/>
                  </a:lnTo>
                  <a:lnTo>
                    <a:pt x="362017" y="3886"/>
                  </a:lnTo>
                  <a:lnTo>
                    <a:pt x="425047" y="134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211174" y="4181916"/>
              <a:ext cx="356493" cy="27424"/>
            </a:xfrm>
            <a:custGeom>
              <a:avLst/>
              <a:gdLst/>
              <a:ahLst/>
              <a:cxnLst/>
              <a:rect l="0" t="0" r="0" b="0"/>
              <a:pathLst>
                <a:path w="356493" h="27424">
                  <a:moveTo>
                    <a:pt x="0" y="27423"/>
                  </a:moveTo>
                  <a:lnTo>
                    <a:pt x="45309" y="27423"/>
                  </a:lnTo>
                  <a:lnTo>
                    <a:pt x="102971" y="25899"/>
                  </a:lnTo>
                  <a:lnTo>
                    <a:pt x="159327" y="16476"/>
                  </a:lnTo>
                  <a:lnTo>
                    <a:pt x="214620" y="5559"/>
                  </a:lnTo>
                  <a:lnTo>
                    <a:pt x="269598" y="1647"/>
                  </a:lnTo>
                  <a:lnTo>
                    <a:pt x="330582" y="326"/>
                  </a:lnTo>
                  <a:lnTo>
                    <a:pt x="35649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6324676" y="3798003"/>
              <a:ext cx="380103" cy="191958"/>
            </a:xfrm>
            <a:custGeom>
              <a:avLst/>
              <a:gdLst/>
              <a:ahLst/>
              <a:cxnLst/>
              <a:rect l="0" t="0" r="0" b="0"/>
              <a:pathLst>
                <a:path w="380103" h="191958">
                  <a:moveTo>
                    <a:pt x="23610" y="191957"/>
                  </a:moveTo>
                  <a:lnTo>
                    <a:pt x="9053" y="177399"/>
                  </a:lnTo>
                  <a:lnTo>
                    <a:pt x="1906" y="154002"/>
                  </a:lnTo>
                  <a:lnTo>
                    <a:pt x="0" y="139231"/>
                  </a:lnTo>
                  <a:lnTo>
                    <a:pt x="6007" y="114694"/>
                  </a:lnTo>
                  <a:lnTo>
                    <a:pt x="20357" y="93632"/>
                  </a:lnTo>
                  <a:lnTo>
                    <a:pt x="54132" y="66168"/>
                  </a:lnTo>
                  <a:lnTo>
                    <a:pt x="79833" y="53275"/>
                  </a:lnTo>
                  <a:lnTo>
                    <a:pt x="106490" y="50592"/>
                  </a:lnTo>
                  <a:lnTo>
                    <a:pt x="133572" y="56002"/>
                  </a:lnTo>
                  <a:lnTo>
                    <a:pt x="160843" y="68563"/>
                  </a:lnTo>
                  <a:lnTo>
                    <a:pt x="180073" y="88364"/>
                  </a:lnTo>
                  <a:lnTo>
                    <a:pt x="187334" y="100043"/>
                  </a:lnTo>
                  <a:lnTo>
                    <a:pt x="198268" y="104782"/>
                  </a:lnTo>
                  <a:lnTo>
                    <a:pt x="226668" y="101923"/>
                  </a:lnTo>
                  <a:lnTo>
                    <a:pt x="251478" y="90495"/>
                  </a:lnTo>
                  <a:lnTo>
                    <a:pt x="303240" y="49552"/>
                  </a:lnTo>
                  <a:lnTo>
                    <a:pt x="349685" y="17631"/>
                  </a:lnTo>
                  <a:lnTo>
                    <a:pt x="38010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11894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3600" y="952500"/>
            <a:ext cx="8836914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How do you write a similarity statement of two triangles?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How do you write a similarity statement of two of any other polygon?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042969" y="1645344"/>
            <a:ext cx="2906776" cy="754117"/>
            <a:chOff x="2042969" y="1645344"/>
            <a:chExt cx="2906776" cy="754117"/>
          </a:xfrm>
        </p:grpSpPr>
        <p:sp>
          <p:nvSpPr>
            <p:cNvPr id="3" name="Freeform 2"/>
            <p:cNvSpPr/>
            <p:nvPr/>
          </p:nvSpPr>
          <p:spPr>
            <a:xfrm>
              <a:off x="2093322" y="1645344"/>
              <a:ext cx="388406" cy="658139"/>
            </a:xfrm>
            <a:custGeom>
              <a:avLst/>
              <a:gdLst/>
              <a:ahLst/>
              <a:cxnLst/>
              <a:rect l="0" t="0" r="0" b="0"/>
              <a:pathLst>
                <a:path w="388406" h="658139">
                  <a:moveTo>
                    <a:pt x="127893" y="0"/>
                  </a:moveTo>
                  <a:lnTo>
                    <a:pt x="124846" y="45309"/>
                  </a:lnTo>
                  <a:lnTo>
                    <a:pt x="107523" y="107541"/>
                  </a:lnTo>
                  <a:lnTo>
                    <a:pt x="97003" y="162564"/>
                  </a:lnTo>
                  <a:lnTo>
                    <a:pt x="82516" y="224382"/>
                  </a:lnTo>
                  <a:lnTo>
                    <a:pt x="68574" y="278922"/>
                  </a:lnTo>
                  <a:lnTo>
                    <a:pt x="62074" y="333677"/>
                  </a:lnTo>
                  <a:lnTo>
                    <a:pt x="39508" y="395827"/>
                  </a:lnTo>
                  <a:lnTo>
                    <a:pt x="23669" y="442796"/>
                  </a:lnTo>
                  <a:lnTo>
                    <a:pt x="14031" y="487780"/>
                  </a:lnTo>
                  <a:lnTo>
                    <a:pt x="39" y="549939"/>
                  </a:lnTo>
                  <a:lnTo>
                    <a:pt x="0" y="558583"/>
                  </a:lnTo>
                  <a:lnTo>
                    <a:pt x="3021" y="559775"/>
                  </a:lnTo>
                  <a:lnTo>
                    <a:pt x="8082" y="555999"/>
                  </a:lnTo>
                  <a:lnTo>
                    <a:pt x="22483" y="528849"/>
                  </a:lnTo>
                  <a:lnTo>
                    <a:pt x="36398" y="470023"/>
                  </a:lnTo>
                  <a:lnTo>
                    <a:pt x="50170" y="416537"/>
                  </a:lnTo>
                  <a:lnTo>
                    <a:pt x="59325" y="374037"/>
                  </a:lnTo>
                  <a:lnTo>
                    <a:pt x="73044" y="310908"/>
                  </a:lnTo>
                  <a:lnTo>
                    <a:pt x="82695" y="259195"/>
                  </a:lnTo>
                  <a:lnTo>
                    <a:pt x="89618" y="209340"/>
                  </a:lnTo>
                  <a:lnTo>
                    <a:pt x="101317" y="153435"/>
                  </a:lnTo>
                  <a:lnTo>
                    <a:pt x="109988" y="107803"/>
                  </a:lnTo>
                  <a:lnTo>
                    <a:pt x="123434" y="49377"/>
                  </a:lnTo>
                  <a:lnTo>
                    <a:pt x="132513" y="17375"/>
                  </a:lnTo>
                  <a:lnTo>
                    <a:pt x="138590" y="11583"/>
                  </a:lnTo>
                  <a:lnTo>
                    <a:pt x="145688" y="12293"/>
                  </a:lnTo>
                  <a:lnTo>
                    <a:pt x="153468" y="17336"/>
                  </a:lnTo>
                  <a:lnTo>
                    <a:pt x="162111" y="43253"/>
                  </a:lnTo>
                  <a:lnTo>
                    <a:pt x="171040" y="92544"/>
                  </a:lnTo>
                  <a:lnTo>
                    <a:pt x="187706" y="150145"/>
                  </a:lnTo>
                  <a:lnTo>
                    <a:pt x="201137" y="199035"/>
                  </a:lnTo>
                  <a:lnTo>
                    <a:pt x="219324" y="259203"/>
                  </a:lnTo>
                  <a:lnTo>
                    <a:pt x="237587" y="315099"/>
                  </a:lnTo>
                  <a:lnTo>
                    <a:pt x="255865" y="377430"/>
                  </a:lnTo>
                  <a:lnTo>
                    <a:pt x="276854" y="437684"/>
                  </a:lnTo>
                  <a:lnTo>
                    <a:pt x="295092" y="489223"/>
                  </a:lnTo>
                  <a:lnTo>
                    <a:pt x="324702" y="547997"/>
                  </a:lnTo>
                  <a:lnTo>
                    <a:pt x="355142" y="599097"/>
                  </a:lnTo>
                  <a:lnTo>
                    <a:pt x="388405" y="6581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042969" y="2303482"/>
              <a:ext cx="466182" cy="13712"/>
            </a:xfrm>
            <a:custGeom>
              <a:avLst/>
              <a:gdLst/>
              <a:ahLst/>
              <a:cxnLst/>
              <a:rect l="0" t="0" r="0" b="0"/>
              <a:pathLst>
                <a:path w="466182" h="13712">
                  <a:moveTo>
                    <a:pt x="0" y="13711"/>
                  </a:moveTo>
                  <a:lnTo>
                    <a:pt x="53208" y="13711"/>
                  </a:lnTo>
                  <a:lnTo>
                    <a:pt x="107512" y="13711"/>
                  </a:lnTo>
                  <a:lnTo>
                    <a:pt x="169645" y="12188"/>
                  </a:lnTo>
                  <a:lnTo>
                    <a:pt x="228849" y="4288"/>
                  </a:lnTo>
                  <a:lnTo>
                    <a:pt x="271831" y="1906"/>
                  </a:lnTo>
                  <a:lnTo>
                    <a:pt x="331576" y="565"/>
                  </a:lnTo>
                  <a:lnTo>
                    <a:pt x="387873" y="167"/>
                  </a:lnTo>
                  <a:lnTo>
                    <a:pt x="420713" y="74"/>
                  </a:lnTo>
                  <a:lnTo>
                    <a:pt x="46618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742240" y="2344783"/>
              <a:ext cx="479893" cy="40967"/>
            </a:xfrm>
            <a:custGeom>
              <a:avLst/>
              <a:gdLst/>
              <a:ahLst/>
              <a:cxnLst/>
              <a:rect l="0" t="0" r="0" b="0"/>
              <a:pathLst>
                <a:path w="479893" h="40967">
                  <a:moveTo>
                    <a:pt x="0" y="13544"/>
                  </a:moveTo>
                  <a:lnTo>
                    <a:pt x="46833" y="4121"/>
                  </a:lnTo>
                  <a:lnTo>
                    <a:pt x="90894" y="1738"/>
                  </a:lnTo>
                  <a:lnTo>
                    <a:pt x="140946" y="679"/>
                  </a:lnTo>
                  <a:lnTo>
                    <a:pt x="192138" y="209"/>
                  </a:lnTo>
                  <a:lnTo>
                    <a:pt x="240280" y="0"/>
                  </a:lnTo>
                  <a:lnTo>
                    <a:pt x="287068" y="3969"/>
                  </a:lnTo>
                  <a:lnTo>
                    <a:pt x="331731" y="10812"/>
                  </a:lnTo>
                  <a:lnTo>
                    <a:pt x="392658" y="23229"/>
                  </a:lnTo>
                  <a:lnTo>
                    <a:pt x="450660" y="35034"/>
                  </a:lnTo>
                  <a:lnTo>
                    <a:pt x="479892" y="4096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3592335" y="2344615"/>
              <a:ext cx="397626" cy="27424"/>
            </a:xfrm>
            <a:custGeom>
              <a:avLst/>
              <a:gdLst/>
              <a:ahLst/>
              <a:cxnLst/>
              <a:rect l="0" t="0" r="0" b="0"/>
              <a:pathLst>
                <a:path w="397626" h="27424">
                  <a:moveTo>
                    <a:pt x="0" y="0"/>
                  </a:moveTo>
                  <a:lnTo>
                    <a:pt x="35886" y="9423"/>
                  </a:lnTo>
                  <a:lnTo>
                    <a:pt x="92054" y="12441"/>
                  </a:lnTo>
                  <a:lnTo>
                    <a:pt x="134860" y="13147"/>
                  </a:lnTo>
                  <a:lnTo>
                    <a:pt x="179275" y="13461"/>
                  </a:lnTo>
                  <a:lnTo>
                    <a:pt x="224407" y="13600"/>
                  </a:lnTo>
                  <a:lnTo>
                    <a:pt x="269857" y="13662"/>
                  </a:lnTo>
                  <a:lnTo>
                    <a:pt x="330991" y="20976"/>
                  </a:lnTo>
                  <a:lnTo>
                    <a:pt x="360900" y="24557"/>
                  </a:lnTo>
                  <a:lnTo>
                    <a:pt x="397625" y="274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552119" y="2372038"/>
              <a:ext cx="397626" cy="27423"/>
            </a:xfrm>
            <a:custGeom>
              <a:avLst/>
              <a:gdLst/>
              <a:ahLst/>
              <a:cxnLst/>
              <a:rect l="0" t="0" r="0" b="0"/>
              <a:pathLst>
                <a:path w="397626" h="27423">
                  <a:moveTo>
                    <a:pt x="0" y="0"/>
                  </a:moveTo>
                  <a:lnTo>
                    <a:pt x="45309" y="9423"/>
                  </a:lnTo>
                  <a:lnTo>
                    <a:pt x="106018" y="13964"/>
                  </a:lnTo>
                  <a:lnTo>
                    <a:pt x="155285" y="20425"/>
                  </a:lnTo>
                  <a:lnTo>
                    <a:pt x="203588" y="24312"/>
                  </a:lnTo>
                  <a:lnTo>
                    <a:pt x="251971" y="26040"/>
                  </a:lnTo>
                  <a:lnTo>
                    <a:pt x="303944" y="26808"/>
                  </a:lnTo>
                  <a:lnTo>
                    <a:pt x="345324" y="27149"/>
                  </a:lnTo>
                  <a:lnTo>
                    <a:pt x="397625" y="27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Freeform 8"/>
          <p:cNvSpPr/>
          <p:nvPr/>
        </p:nvSpPr>
        <p:spPr>
          <a:xfrm>
            <a:off x="5511903" y="2079037"/>
            <a:ext cx="699272" cy="142179"/>
          </a:xfrm>
          <a:custGeom>
            <a:avLst/>
            <a:gdLst/>
            <a:ahLst/>
            <a:cxnLst/>
            <a:rect l="0" t="0" r="0" b="0"/>
            <a:pathLst>
              <a:path w="699272" h="142179">
                <a:moveTo>
                  <a:pt x="0" y="142178"/>
                </a:moveTo>
                <a:lnTo>
                  <a:pt x="4063" y="82518"/>
                </a:lnTo>
                <a:lnTo>
                  <a:pt x="19084" y="20534"/>
                </a:lnTo>
                <a:lnTo>
                  <a:pt x="27957" y="10808"/>
                </a:lnTo>
                <a:lnTo>
                  <a:pt x="54067" y="0"/>
                </a:lnTo>
                <a:lnTo>
                  <a:pt x="85984" y="3322"/>
                </a:lnTo>
                <a:lnTo>
                  <a:pt x="148849" y="30282"/>
                </a:lnTo>
                <a:lnTo>
                  <a:pt x="198651" y="48762"/>
                </a:lnTo>
                <a:lnTo>
                  <a:pt x="259280" y="56607"/>
                </a:lnTo>
                <a:lnTo>
                  <a:pt x="310930" y="51653"/>
                </a:lnTo>
                <a:lnTo>
                  <a:pt x="362458" y="47815"/>
                </a:lnTo>
                <a:lnTo>
                  <a:pt x="425041" y="37095"/>
                </a:lnTo>
                <a:lnTo>
                  <a:pt x="475151" y="32330"/>
                </a:lnTo>
                <a:lnTo>
                  <a:pt x="524191" y="21946"/>
                </a:lnTo>
                <a:lnTo>
                  <a:pt x="569660" y="13584"/>
                </a:lnTo>
                <a:lnTo>
                  <a:pt x="632091" y="7590"/>
                </a:lnTo>
                <a:lnTo>
                  <a:pt x="662304" y="6187"/>
                </a:lnTo>
                <a:lnTo>
                  <a:pt x="699271" y="50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6499110" y="1772920"/>
            <a:ext cx="2920487" cy="887054"/>
            <a:chOff x="6499110" y="1772920"/>
            <a:chExt cx="2920487" cy="887054"/>
          </a:xfrm>
        </p:grpSpPr>
        <p:sp>
          <p:nvSpPr>
            <p:cNvPr id="10" name="Freeform 9"/>
            <p:cNvSpPr/>
            <p:nvPr/>
          </p:nvSpPr>
          <p:spPr>
            <a:xfrm>
              <a:off x="6570374" y="1772920"/>
              <a:ext cx="367495" cy="749942"/>
            </a:xfrm>
            <a:custGeom>
              <a:avLst/>
              <a:gdLst/>
              <a:ahLst/>
              <a:cxnLst/>
              <a:rect l="0" t="0" r="0" b="0"/>
              <a:pathLst>
                <a:path w="367495" h="749942">
                  <a:moveTo>
                    <a:pt x="161826" y="91803"/>
                  </a:moveTo>
                  <a:lnTo>
                    <a:pt x="135462" y="149056"/>
                  </a:lnTo>
                  <a:lnTo>
                    <a:pt x="112664" y="203492"/>
                  </a:lnTo>
                  <a:lnTo>
                    <a:pt x="98169" y="255237"/>
                  </a:lnTo>
                  <a:lnTo>
                    <a:pt x="84227" y="318136"/>
                  </a:lnTo>
                  <a:lnTo>
                    <a:pt x="75031" y="362516"/>
                  </a:lnTo>
                  <a:lnTo>
                    <a:pt x="61290" y="423048"/>
                  </a:lnTo>
                  <a:lnTo>
                    <a:pt x="52142" y="465004"/>
                  </a:lnTo>
                  <a:lnTo>
                    <a:pt x="38427" y="527388"/>
                  </a:lnTo>
                  <a:lnTo>
                    <a:pt x="24715" y="580404"/>
                  </a:lnTo>
                  <a:lnTo>
                    <a:pt x="11003" y="637245"/>
                  </a:lnTo>
                  <a:lnTo>
                    <a:pt x="3386" y="683096"/>
                  </a:lnTo>
                  <a:lnTo>
                    <a:pt x="0" y="723787"/>
                  </a:lnTo>
                  <a:lnTo>
                    <a:pt x="2144" y="729458"/>
                  </a:lnTo>
                  <a:lnTo>
                    <a:pt x="6621" y="725621"/>
                  </a:lnTo>
                  <a:lnTo>
                    <a:pt x="18196" y="699522"/>
                  </a:lnTo>
                  <a:lnTo>
                    <a:pt x="33278" y="636484"/>
                  </a:lnTo>
                  <a:lnTo>
                    <a:pt x="45872" y="577858"/>
                  </a:lnTo>
                  <a:lnTo>
                    <a:pt x="51803" y="521893"/>
                  </a:lnTo>
                  <a:lnTo>
                    <a:pt x="61009" y="466716"/>
                  </a:lnTo>
                  <a:lnTo>
                    <a:pt x="65937" y="411773"/>
                  </a:lnTo>
                  <a:lnTo>
                    <a:pt x="74845" y="355375"/>
                  </a:lnTo>
                  <a:lnTo>
                    <a:pt x="79686" y="292623"/>
                  </a:lnTo>
                  <a:lnTo>
                    <a:pt x="90092" y="234757"/>
                  </a:lnTo>
                  <a:lnTo>
                    <a:pt x="102823" y="175971"/>
                  </a:lnTo>
                  <a:lnTo>
                    <a:pt x="111734" y="127688"/>
                  </a:lnTo>
                  <a:lnTo>
                    <a:pt x="125317" y="70951"/>
                  </a:lnTo>
                  <a:lnTo>
                    <a:pt x="138989" y="17915"/>
                  </a:lnTo>
                  <a:lnTo>
                    <a:pt x="148125" y="7505"/>
                  </a:lnTo>
                  <a:lnTo>
                    <a:pt x="160310" y="2088"/>
                  </a:lnTo>
                  <a:lnTo>
                    <a:pt x="174527" y="0"/>
                  </a:lnTo>
                  <a:lnTo>
                    <a:pt x="185528" y="7749"/>
                  </a:lnTo>
                  <a:lnTo>
                    <a:pt x="208290" y="59281"/>
                  </a:lnTo>
                  <a:lnTo>
                    <a:pt x="224683" y="114499"/>
                  </a:lnTo>
                  <a:lnTo>
                    <a:pt x="237665" y="169454"/>
                  </a:lnTo>
                  <a:lnTo>
                    <a:pt x="243712" y="225855"/>
                  </a:lnTo>
                  <a:lnTo>
                    <a:pt x="254475" y="288609"/>
                  </a:lnTo>
                  <a:lnTo>
                    <a:pt x="265789" y="346474"/>
                  </a:lnTo>
                  <a:lnTo>
                    <a:pt x="271342" y="403737"/>
                  </a:lnTo>
                  <a:lnTo>
                    <a:pt x="281959" y="465223"/>
                  </a:lnTo>
                  <a:lnTo>
                    <a:pt x="294753" y="515265"/>
                  </a:lnTo>
                  <a:lnTo>
                    <a:pt x="308193" y="566486"/>
                  </a:lnTo>
                  <a:lnTo>
                    <a:pt x="326383" y="625511"/>
                  </a:lnTo>
                  <a:lnTo>
                    <a:pt x="344646" y="688461"/>
                  </a:lnTo>
                  <a:lnTo>
                    <a:pt x="367494" y="7499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499110" y="2550283"/>
              <a:ext cx="370203" cy="27424"/>
            </a:xfrm>
            <a:custGeom>
              <a:avLst/>
              <a:gdLst/>
              <a:ahLst/>
              <a:cxnLst/>
              <a:rect l="0" t="0" r="0" b="0"/>
              <a:pathLst>
                <a:path w="370203" h="27424">
                  <a:moveTo>
                    <a:pt x="0" y="0"/>
                  </a:moveTo>
                  <a:lnTo>
                    <a:pt x="14558" y="14558"/>
                  </a:lnTo>
                  <a:lnTo>
                    <a:pt x="37955" y="21705"/>
                  </a:lnTo>
                  <a:lnTo>
                    <a:pt x="89450" y="25729"/>
                  </a:lnTo>
                  <a:lnTo>
                    <a:pt x="131163" y="26670"/>
                  </a:lnTo>
                  <a:lnTo>
                    <a:pt x="175093" y="27088"/>
                  </a:lnTo>
                  <a:lnTo>
                    <a:pt x="235373" y="27324"/>
                  </a:lnTo>
                  <a:lnTo>
                    <a:pt x="277269" y="27379"/>
                  </a:lnTo>
                  <a:lnTo>
                    <a:pt x="331494" y="27410"/>
                  </a:lnTo>
                  <a:lnTo>
                    <a:pt x="370202" y="274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7308070" y="2577706"/>
              <a:ext cx="411337" cy="41134"/>
            </a:xfrm>
            <a:custGeom>
              <a:avLst/>
              <a:gdLst/>
              <a:ahLst/>
              <a:cxnLst/>
              <a:rect l="0" t="0" r="0" b="0"/>
              <a:pathLst>
                <a:path w="411337" h="41134">
                  <a:moveTo>
                    <a:pt x="0" y="0"/>
                  </a:moveTo>
                  <a:lnTo>
                    <a:pt x="46832" y="0"/>
                  </a:lnTo>
                  <a:lnTo>
                    <a:pt x="90894" y="0"/>
                  </a:lnTo>
                  <a:lnTo>
                    <a:pt x="152533" y="0"/>
                  </a:lnTo>
                  <a:lnTo>
                    <a:pt x="202112" y="7279"/>
                  </a:lnTo>
                  <a:lnTo>
                    <a:pt x="243698" y="10852"/>
                  </a:lnTo>
                  <a:lnTo>
                    <a:pt x="289603" y="13964"/>
                  </a:lnTo>
                  <a:lnTo>
                    <a:pt x="348183" y="24281"/>
                  </a:lnTo>
                  <a:lnTo>
                    <a:pt x="411336" y="411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8089609" y="2605128"/>
              <a:ext cx="383914" cy="41135"/>
            </a:xfrm>
            <a:custGeom>
              <a:avLst/>
              <a:gdLst/>
              <a:ahLst/>
              <a:cxnLst/>
              <a:rect l="0" t="0" r="0" b="0"/>
              <a:pathLst>
                <a:path w="383914" h="41135">
                  <a:moveTo>
                    <a:pt x="0" y="0"/>
                  </a:moveTo>
                  <a:lnTo>
                    <a:pt x="46832" y="9423"/>
                  </a:lnTo>
                  <a:lnTo>
                    <a:pt x="90894" y="11805"/>
                  </a:lnTo>
                  <a:lnTo>
                    <a:pt x="145254" y="20425"/>
                  </a:lnTo>
                  <a:lnTo>
                    <a:pt x="187958" y="24313"/>
                  </a:lnTo>
                  <a:lnTo>
                    <a:pt x="237407" y="27564"/>
                  </a:lnTo>
                  <a:lnTo>
                    <a:pt x="289854" y="34087"/>
                  </a:lnTo>
                  <a:lnTo>
                    <a:pt x="331444" y="38002"/>
                  </a:lnTo>
                  <a:lnTo>
                    <a:pt x="383913" y="411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8830014" y="2648168"/>
              <a:ext cx="589583" cy="11806"/>
            </a:xfrm>
            <a:custGeom>
              <a:avLst/>
              <a:gdLst/>
              <a:ahLst/>
              <a:cxnLst/>
              <a:rect l="0" t="0" r="0" b="0"/>
              <a:pathLst>
                <a:path w="589583" h="11806">
                  <a:moveTo>
                    <a:pt x="0" y="11805"/>
                  </a:moveTo>
                  <a:lnTo>
                    <a:pt x="57779" y="11805"/>
                  </a:lnTo>
                  <a:lnTo>
                    <a:pt x="109978" y="11805"/>
                  </a:lnTo>
                  <a:lnTo>
                    <a:pt x="168725" y="11805"/>
                  </a:lnTo>
                  <a:lnTo>
                    <a:pt x="225812" y="11805"/>
                  </a:lnTo>
                  <a:lnTo>
                    <a:pt x="271496" y="11805"/>
                  </a:lnTo>
                  <a:lnTo>
                    <a:pt x="324302" y="7742"/>
                  </a:lnTo>
                  <a:lnTo>
                    <a:pt x="381795" y="2382"/>
                  </a:lnTo>
                  <a:lnTo>
                    <a:pt x="437816" y="0"/>
                  </a:lnTo>
                  <a:lnTo>
                    <a:pt x="498910" y="5937"/>
                  </a:lnTo>
                  <a:lnTo>
                    <a:pt x="553237" y="10066"/>
                  </a:lnTo>
                  <a:lnTo>
                    <a:pt x="589582" y="1180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923392" y="2687395"/>
            <a:ext cx="5022718" cy="561545"/>
            <a:chOff x="2923392" y="2687395"/>
            <a:chExt cx="5022718" cy="561545"/>
          </a:xfrm>
        </p:grpSpPr>
        <p:sp>
          <p:nvSpPr>
            <p:cNvPr id="16" name="Freeform 15"/>
            <p:cNvSpPr/>
            <p:nvPr/>
          </p:nvSpPr>
          <p:spPr>
            <a:xfrm>
              <a:off x="2923392" y="2687395"/>
              <a:ext cx="216474" cy="383915"/>
            </a:xfrm>
            <a:custGeom>
              <a:avLst/>
              <a:gdLst/>
              <a:ahLst/>
              <a:cxnLst/>
              <a:rect l="0" t="0" r="0" b="0"/>
              <a:pathLst>
                <a:path w="216474" h="383915">
                  <a:moveTo>
                    <a:pt x="24516" y="0"/>
                  </a:moveTo>
                  <a:lnTo>
                    <a:pt x="15093" y="46833"/>
                  </a:lnTo>
                  <a:lnTo>
                    <a:pt x="12711" y="90894"/>
                  </a:lnTo>
                  <a:lnTo>
                    <a:pt x="4091" y="145255"/>
                  </a:lnTo>
                  <a:lnTo>
                    <a:pt x="204" y="187959"/>
                  </a:lnTo>
                  <a:lnTo>
                    <a:pt x="0" y="234361"/>
                  </a:lnTo>
                  <a:lnTo>
                    <a:pt x="8450" y="294744"/>
                  </a:lnTo>
                  <a:lnTo>
                    <a:pt x="16360" y="332603"/>
                  </a:lnTo>
                  <a:lnTo>
                    <a:pt x="25173" y="343613"/>
                  </a:lnTo>
                  <a:lnTo>
                    <a:pt x="37141" y="349430"/>
                  </a:lnTo>
                  <a:lnTo>
                    <a:pt x="51215" y="351783"/>
                  </a:lnTo>
                  <a:lnTo>
                    <a:pt x="65167" y="348782"/>
                  </a:lnTo>
                  <a:lnTo>
                    <a:pt x="92858" y="333260"/>
                  </a:lnTo>
                  <a:lnTo>
                    <a:pt x="136928" y="278156"/>
                  </a:lnTo>
                  <a:lnTo>
                    <a:pt x="164128" y="241704"/>
                  </a:lnTo>
                  <a:lnTo>
                    <a:pt x="182513" y="193663"/>
                  </a:lnTo>
                  <a:lnTo>
                    <a:pt x="197609" y="142357"/>
                  </a:lnTo>
                  <a:lnTo>
                    <a:pt x="212295" y="79241"/>
                  </a:lnTo>
                  <a:lnTo>
                    <a:pt x="214616" y="56547"/>
                  </a:lnTo>
                  <a:lnTo>
                    <a:pt x="215648" y="66774"/>
                  </a:lnTo>
                  <a:lnTo>
                    <a:pt x="208950" y="121350"/>
                  </a:lnTo>
                  <a:lnTo>
                    <a:pt x="197317" y="173576"/>
                  </a:lnTo>
                  <a:lnTo>
                    <a:pt x="191500" y="225275"/>
                  </a:lnTo>
                  <a:lnTo>
                    <a:pt x="189777" y="286466"/>
                  </a:lnTo>
                  <a:lnTo>
                    <a:pt x="196545" y="338283"/>
                  </a:lnTo>
                  <a:lnTo>
                    <a:pt x="216473" y="3839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208272" y="2738309"/>
              <a:ext cx="370352" cy="308605"/>
            </a:xfrm>
            <a:custGeom>
              <a:avLst/>
              <a:gdLst/>
              <a:ahLst/>
              <a:cxnLst/>
              <a:rect l="0" t="0" r="0" b="0"/>
              <a:pathLst>
                <a:path w="370352" h="308605">
                  <a:moveTo>
                    <a:pt x="164683" y="17643"/>
                  </a:moveTo>
                  <a:lnTo>
                    <a:pt x="142847" y="3085"/>
                  </a:lnTo>
                  <a:lnTo>
                    <a:pt x="119939" y="0"/>
                  </a:lnTo>
                  <a:lnTo>
                    <a:pt x="107431" y="1311"/>
                  </a:lnTo>
                  <a:lnTo>
                    <a:pt x="85409" y="10892"/>
                  </a:lnTo>
                  <a:lnTo>
                    <a:pt x="75271" y="17713"/>
                  </a:lnTo>
                  <a:lnTo>
                    <a:pt x="71559" y="28354"/>
                  </a:lnTo>
                  <a:lnTo>
                    <a:pt x="75559" y="56427"/>
                  </a:lnTo>
                  <a:lnTo>
                    <a:pt x="94942" y="91935"/>
                  </a:lnTo>
                  <a:lnTo>
                    <a:pt x="149158" y="140653"/>
                  </a:lnTo>
                  <a:lnTo>
                    <a:pt x="177588" y="161691"/>
                  </a:lnTo>
                  <a:lnTo>
                    <a:pt x="186998" y="174613"/>
                  </a:lnTo>
                  <a:lnTo>
                    <a:pt x="197453" y="205222"/>
                  </a:lnTo>
                  <a:lnTo>
                    <a:pt x="195671" y="220392"/>
                  </a:lnTo>
                  <a:lnTo>
                    <a:pt x="181502" y="249436"/>
                  </a:lnTo>
                  <a:lnTo>
                    <a:pt x="155908" y="269454"/>
                  </a:lnTo>
                  <a:lnTo>
                    <a:pt x="140551" y="276925"/>
                  </a:lnTo>
                  <a:lnTo>
                    <a:pt x="103176" y="281163"/>
                  </a:lnTo>
                  <a:lnTo>
                    <a:pt x="64220" y="276445"/>
                  </a:lnTo>
                  <a:lnTo>
                    <a:pt x="31672" y="264192"/>
                  </a:lnTo>
                  <a:lnTo>
                    <a:pt x="10097" y="244527"/>
                  </a:lnTo>
                  <a:lnTo>
                    <a:pt x="0" y="228170"/>
                  </a:lnTo>
                  <a:lnTo>
                    <a:pt x="1573" y="228074"/>
                  </a:lnTo>
                  <a:lnTo>
                    <a:pt x="57527" y="262004"/>
                  </a:lnTo>
                  <a:lnTo>
                    <a:pt x="85065" y="270977"/>
                  </a:lnTo>
                  <a:lnTo>
                    <a:pt x="133306" y="274505"/>
                  </a:lnTo>
                  <a:lnTo>
                    <a:pt x="177223" y="265055"/>
                  </a:lnTo>
                  <a:lnTo>
                    <a:pt x="219181" y="242112"/>
                  </a:lnTo>
                  <a:lnTo>
                    <a:pt x="259036" y="205522"/>
                  </a:lnTo>
                  <a:lnTo>
                    <a:pt x="290819" y="156763"/>
                  </a:lnTo>
                  <a:lnTo>
                    <a:pt x="316486" y="103721"/>
                  </a:lnTo>
                  <a:lnTo>
                    <a:pt x="323559" y="67579"/>
                  </a:lnTo>
                  <a:lnTo>
                    <a:pt x="320875" y="57028"/>
                  </a:lnTo>
                  <a:lnTo>
                    <a:pt x="314515" y="51517"/>
                  </a:lnTo>
                  <a:lnTo>
                    <a:pt x="305705" y="49366"/>
                  </a:lnTo>
                  <a:lnTo>
                    <a:pt x="296785" y="55550"/>
                  </a:lnTo>
                  <a:lnTo>
                    <a:pt x="271196" y="97599"/>
                  </a:lnTo>
                  <a:lnTo>
                    <a:pt x="253288" y="143406"/>
                  </a:lnTo>
                  <a:lnTo>
                    <a:pt x="241380" y="200820"/>
                  </a:lnTo>
                  <a:lnTo>
                    <a:pt x="243460" y="233120"/>
                  </a:lnTo>
                  <a:lnTo>
                    <a:pt x="260474" y="276999"/>
                  </a:lnTo>
                  <a:lnTo>
                    <a:pt x="280384" y="296939"/>
                  </a:lnTo>
                  <a:lnTo>
                    <a:pt x="292091" y="304389"/>
                  </a:lnTo>
                  <a:lnTo>
                    <a:pt x="317288" y="308604"/>
                  </a:lnTo>
                  <a:lnTo>
                    <a:pt x="370351" y="3055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766143" y="2783851"/>
              <a:ext cx="635154" cy="310838"/>
            </a:xfrm>
            <a:custGeom>
              <a:avLst/>
              <a:gdLst/>
              <a:ahLst/>
              <a:cxnLst/>
              <a:rect l="0" t="0" r="0" b="0"/>
              <a:pathLst>
                <a:path w="635154" h="310838">
                  <a:moveTo>
                    <a:pt x="168972" y="26945"/>
                  </a:moveTo>
                  <a:lnTo>
                    <a:pt x="176250" y="48782"/>
                  </a:lnTo>
                  <a:lnTo>
                    <a:pt x="175348" y="50644"/>
                  </a:lnTo>
                  <a:lnTo>
                    <a:pt x="152006" y="20793"/>
                  </a:lnTo>
                  <a:lnTo>
                    <a:pt x="143950" y="9133"/>
                  </a:lnTo>
                  <a:lnTo>
                    <a:pt x="134009" y="2882"/>
                  </a:lnTo>
                  <a:lnTo>
                    <a:pt x="110776" y="0"/>
                  </a:lnTo>
                  <a:lnTo>
                    <a:pt x="85215" y="11923"/>
                  </a:lnTo>
                  <a:lnTo>
                    <a:pt x="61667" y="32456"/>
                  </a:lnTo>
                  <a:lnTo>
                    <a:pt x="34136" y="82879"/>
                  </a:lnTo>
                  <a:lnTo>
                    <a:pt x="14028" y="136850"/>
                  </a:lnTo>
                  <a:lnTo>
                    <a:pt x="0" y="177832"/>
                  </a:lnTo>
                  <a:lnTo>
                    <a:pt x="753" y="233479"/>
                  </a:lnTo>
                  <a:lnTo>
                    <a:pt x="10925" y="263975"/>
                  </a:lnTo>
                  <a:lnTo>
                    <a:pt x="17903" y="276373"/>
                  </a:lnTo>
                  <a:lnTo>
                    <a:pt x="30173" y="284638"/>
                  </a:lnTo>
                  <a:lnTo>
                    <a:pt x="64118" y="293822"/>
                  </a:lnTo>
                  <a:lnTo>
                    <a:pt x="80788" y="291701"/>
                  </a:lnTo>
                  <a:lnTo>
                    <a:pt x="111497" y="277156"/>
                  </a:lnTo>
                  <a:lnTo>
                    <a:pt x="161760" y="235993"/>
                  </a:lnTo>
                  <a:lnTo>
                    <a:pt x="207969" y="185202"/>
                  </a:lnTo>
                  <a:lnTo>
                    <a:pt x="255105" y="132292"/>
                  </a:lnTo>
                  <a:lnTo>
                    <a:pt x="280379" y="100680"/>
                  </a:lnTo>
                  <a:lnTo>
                    <a:pt x="288947" y="97431"/>
                  </a:lnTo>
                  <a:lnTo>
                    <a:pt x="294660" y="102881"/>
                  </a:lnTo>
                  <a:lnTo>
                    <a:pt x="298467" y="114133"/>
                  </a:lnTo>
                  <a:lnTo>
                    <a:pt x="296548" y="166362"/>
                  </a:lnTo>
                  <a:lnTo>
                    <a:pt x="293610" y="222801"/>
                  </a:lnTo>
                  <a:lnTo>
                    <a:pt x="301048" y="251612"/>
                  </a:lnTo>
                  <a:lnTo>
                    <a:pt x="307297" y="263561"/>
                  </a:lnTo>
                  <a:lnTo>
                    <a:pt x="317557" y="270003"/>
                  </a:lnTo>
                  <a:lnTo>
                    <a:pt x="345207" y="273099"/>
                  </a:lnTo>
                  <a:lnTo>
                    <a:pt x="373746" y="261271"/>
                  </a:lnTo>
                  <a:lnTo>
                    <a:pt x="400141" y="239256"/>
                  </a:lnTo>
                  <a:lnTo>
                    <a:pt x="432132" y="192602"/>
                  </a:lnTo>
                  <a:lnTo>
                    <a:pt x="457861" y="140184"/>
                  </a:lnTo>
                  <a:lnTo>
                    <a:pt x="464948" y="104188"/>
                  </a:lnTo>
                  <a:lnTo>
                    <a:pt x="462268" y="89105"/>
                  </a:lnTo>
                  <a:lnTo>
                    <a:pt x="447102" y="64220"/>
                  </a:lnTo>
                  <a:lnTo>
                    <a:pt x="436659" y="59412"/>
                  </a:lnTo>
                  <a:lnTo>
                    <a:pt x="425127" y="59254"/>
                  </a:lnTo>
                  <a:lnTo>
                    <a:pt x="366500" y="80893"/>
                  </a:lnTo>
                  <a:lnTo>
                    <a:pt x="344108" y="101197"/>
                  </a:lnTo>
                  <a:lnTo>
                    <a:pt x="310040" y="151471"/>
                  </a:lnTo>
                  <a:lnTo>
                    <a:pt x="304287" y="178269"/>
                  </a:lnTo>
                  <a:lnTo>
                    <a:pt x="304886" y="191813"/>
                  </a:lnTo>
                  <a:lnTo>
                    <a:pt x="312903" y="199319"/>
                  </a:lnTo>
                  <a:lnTo>
                    <a:pt x="342123" y="203597"/>
                  </a:lnTo>
                  <a:lnTo>
                    <a:pt x="376438" y="192295"/>
                  </a:lnTo>
                  <a:lnTo>
                    <a:pt x="430018" y="160236"/>
                  </a:lnTo>
                  <a:lnTo>
                    <a:pt x="476362" y="121791"/>
                  </a:lnTo>
                  <a:lnTo>
                    <a:pt x="519319" y="75134"/>
                  </a:lnTo>
                  <a:lnTo>
                    <a:pt x="524414" y="72782"/>
                  </a:lnTo>
                  <a:lnTo>
                    <a:pt x="526287" y="75785"/>
                  </a:lnTo>
                  <a:lnTo>
                    <a:pt x="522782" y="95879"/>
                  </a:lnTo>
                  <a:lnTo>
                    <a:pt x="505202" y="154013"/>
                  </a:lnTo>
                  <a:lnTo>
                    <a:pt x="489667" y="205262"/>
                  </a:lnTo>
                  <a:lnTo>
                    <a:pt x="476939" y="265812"/>
                  </a:lnTo>
                  <a:lnTo>
                    <a:pt x="474015" y="310837"/>
                  </a:lnTo>
                  <a:lnTo>
                    <a:pt x="475929" y="309138"/>
                  </a:lnTo>
                  <a:lnTo>
                    <a:pt x="489949" y="255347"/>
                  </a:lnTo>
                  <a:lnTo>
                    <a:pt x="502922" y="193307"/>
                  </a:lnTo>
                  <a:lnTo>
                    <a:pt x="523693" y="133960"/>
                  </a:lnTo>
                  <a:lnTo>
                    <a:pt x="549145" y="92339"/>
                  </a:lnTo>
                  <a:lnTo>
                    <a:pt x="561056" y="84252"/>
                  </a:lnTo>
                  <a:lnTo>
                    <a:pt x="590541" y="75267"/>
                  </a:lnTo>
                  <a:lnTo>
                    <a:pt x="611770" y="75336"/>
                  </a:lnTo>
                  <a:lnTo>
                    <a:pt x="635153" y="817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416580" y="2838219"/>
              <a:ext cx="135540" cy="264848"/>
            </a:xfrm>
            <a:custGeom>
              <a:avLst/>
              <a:gdLst/>
              <a:ahLst/>
              <a:cxnLst/>
              <a:rect l="0" t="0" r="0" b="0"/>
              <a:pathLst>
                <a:path w="135540" h="264848">
                  <a:moveTo>
                    <a:pt x="39560" y="109689"/>
                  </a:moveTo>
                  <a:lnTo>
                    <a:pt x="24645" y="158497"/>
                  </a:lnTo>
                  <a:lnTo>
                    <a:pt x="7330" y="218186"/>
                  </a:lnTo>
                  <a:lnTo>
                    <a:pt x="6447" y="246271"/>
                  </a:lnTo>
                  <a:lnTo>
                    <a:pt x="8085" y="264847"/>
                  </a:lnTo>
                  <a:lnTo>
                    <a:pt x="6389" y="263403"/>
                  </a:lnTo>
                  <a:lnTo>
                    <a:pt x="3735" y="257869"/>
                  </a:lnTo>
                  <a:lnTo>
                    <a:pt x="0" y="220965"/>
                  </a:lnTo>
                  <a:lnTo>
                    <a:pt x="6172" y="171437"/>
                  </a:lnTo>
                  <a:lnTo>
                    <a:pt x="24928" y="118167"/>
                  </a:lnTo>
                  <a:lnTo>
                    <a:pt x="60086" y="65942"/>
                  </a:lnTo>
                  <a:lnTo>
                    <a:pt x="105400" y="21320"/>
                  </a:lnTo>
                  <a:lnTo>
                    <a:pt x="13553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531129" y="2837218"/>
              <a:ext cx="361798" cy="226679"/>
            </a:xfrm>
            <a:custGeom>
              <a:avLst/>
              <a:gdLst/>
              <a:ahLst/>
              <a:cxnLst/>
              <a:rect l="0" t="0" r="0" b="0"/>
              <a:pathLst>
                <a:path w="361798" h="226679">
                  <a:moveTo>
                    <a:pt x="7278" y="179246"/>
                  </a:moveTo>
                  <a:lnTo>
                    <a:pt x="0" y="201083"/>
                  </a:lnTo>
                  <a:lnTo>
                    <a:pt x="2426" y="209039"/>
                  </a:lnTo>
                  <a:lnTo>
                    <a:pt x="8614" y="215866"/>
                  </a:lnTo>
                  <a:lnTo>
                    <a:pt x="17310" y="221941"/>
                  </a:lnTo>
                  <a:lnTo>
                    <a:pt x="26154" y="222944"/>
                  </a:lnTo>
                  <a:lnTo>
                    <a:pt x="44106" y="215933"/>
                  </a:lnTo>
                  <a:lnTo>
                    <a:pt x="93643" y="163144"/>
                  </a:lnTo>
                  <a:lnTo>
                    <a:pt x="137921" y="110218"/>
                  </a:lnTo>
                  <a:lnTo>
                    <a:pt x="140078" y="102758"/>
                  </a:lnTo>
                  <a:lnTo>
                    <a:pt x="136945" y="99308"/>
                  </a:lnTo>
                  <a:lnTo>
                    <a:pt x="130286" y="98532"/>
                  </a:lnTo>
                  <a:lnTo>
                    <a:pt x="114762" y="105794"/>
                  </a:lnTo>
                  <a:lnTo>
                    <a:pt x="106357" y="111997"/>
                  </a:lnTo>
                  <a:lnTo>
                    <a:pt x="92955" y="131076"/>
                  </a:lnTo>
                  <a:lnTo>
                    <a:pt x="87248" y="142562"/>
                  </a:lnTo>
                  <a:lnTo>
                    <a:pt x="86491" y="153267"/>
                  </a:lnTo>
                  <a:lnTo>
                    <a:pt x="93774" y="173286"/>
                  </a:lnTo>
                  <a:lnTo>
                    <a:pt x="103029" y="178320"/>
                  </a:lnTo>
                  <a:lnTo>
                    <a:pt x="129562" y="179850"/>
                  </a:lnTo>
                  <a:lnTo>
                    <a:pt x="186040" y="157589"/>
                  </a:lnTo>
                  <a:lnTo>
                    <a:pt x="228918" y="134581"/>
                  </a:lnTo>
                  <a:lnTo>
                    <a:pt x="283696" y="99995"/>
                  </a:lnTo>
                  <a:lnTo>
                    <a:pt x="339401" y="51672"/>
                  </a:lnTo>
                  <a:lnTo>
                    <a:pt x="358525" y="33170"/>
                  </a:lnTo>
                  <a:lnTo>
                    <a:pt x="361797" y="23970"/>
                  </a:lnTo>
                  <a:lnTo>
                    <a:pt x="360931" y="14790"/>
                  </a:lnTo>
                  <a:lnTo>
                    <a:pt x="357307" y="5623"/>
                  </a:lnTo>
                  <a:lnTo>
                    <a:pt x="350320" y="1036"/>
                  </a:lnTo>
                  <a:lnTo>
                    <a:pt x="330370" y="0"/>
                  </a:lnTo>
                  <a:lnTo>
                    <a:pt x="293443" y="15262"/>
                  </a:lnTo>
                  <a:lnTo>
                    <a:pt x="284893" y="27266"/>
                  </a:lnTo>
                  <a:lnTo>
                    <a:pt x="275392" y="60918"/>
                  </a:lnTo>
                  <a:lnTo>
                    <a:pt x="277429" y="77508"/>
                  </a:lnTo>
                  <a:lnTo>
                    <a:pt x="291880" y="108131"/>
                  </a:lnTo>
                  <a:lnTo>
                    <a:pt x="336510" y="163994"/>
                  </a:lnTo>
                  <a:lnTo>
                    <a:pt x="345597" y="173649"/>
                  </a:lnTo>
                  <a:lnTo>
                    <a:pt x="348608" y="184655"/>
                  </a:lnTo>
                  <a:lnTo>
                    <a:pt x="343828" y="209073"/>
                  </a:lnTo>
                  <a:lnTo>
                    <a:pt x="332194" y="217412"/>
                  </a:lnTo>
                  <a:lnTo>
                    <a:pt x="294891" y="226678"/>
                  </a:lnTo>
                  <a:lnTo>
                    <a:pt x="232350" y="223204"/>
                  </a:lnTo>
                  <a:lnTo>
                    <a:pt x="199235" y="2203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965911" y="2879996"/>
              <a:ext cx="188594" cy="295657"/>
            </a:xfrm>
            <a:custGeom>
              <a:avLst/>
              <a:gdLst/>
              <a:ahLst/>
              <a:cxnLst/>
              <a:rect l="0" t="0" r="0" b="0"/>
              <a:pathLst>
                <a:path w="188594" h="295657">
                  <a:moveTo>
                    <a:pt x="24966" y="26779"/>
                  </a:moveTo>
                  <a:lnTo>
                    <a:pt x="15543" y="62665"/>
                  </a:lnTo>
                  <a:lnTo>
                    <a:pt x="12525" y="120356"/>
                  </a:lnTo>
                  <a:lnTo>
                    <a:pt x="11820" y="168917"/>
                  </a:lnTo>
                  <a:lnTo>
                    <a:pt x="15569" y="212844"/>
                  </a:lnTo>
                  <a:lnTo>
                    <a:pt x="22182" y="271835"/>
                  </a:lnTo>
                  <a:lnTo>
                    <a:pt x="23729" y="295656"/>
                  </a:lnTo>
                  <a:lnTo>
                    <a:pt x="23076" y="266241"/>
                  </a:lnTo>
                  <a:lnTo>
                    <a:pt x="13911" y="209282"/>
                  </a:lnTo>
                  <a:lnTo>
                    <a:pt x="5834" y="166291"/>
                  </a:lnTo>
                  <a:lnTo>
                    <a:pt x="0" y="106541"/>
                  </a:lnTo>
                  <a:lnTo>
                    <a:pt x="5550" y="50243"/>
                  </a:lnTo>
                  <a:lnTo>
                    <a:pt x="20907" y="21465"/>
                  </a:lnTo>
                  <a:lnTo>
                    <a:pt x="31401" y="9525"/>
                  </a:lnTo>
                  <a:lnTo>
                    <a:pt x="42967" y="3088"/>
                  </a:lnTo>
                  <a:lnTo>
                    <a:pt x="68007" y="0"/>
                  </a:lnTo>
                  <a:lnTo>
                    <a:pt x="115077" y="14105"/>
                  </a:lnTo>
                  <a:lnTo>
                    <a:pt x="160340" y="44860"/>
                  </a:lnTo>
                  <a:lnTo>
                    <a:pt x="180603" y="73917"/>
                  </a:lnTo>
                  <a:lnTo>
                    <a:pt x="188139" y="90197"/>
                  </a:lnTo>
                  <a:lnTo>
                    <a:pt x="188593" y="105621"/>
                  </a:lnTo>
                  <a:lnTo>
                    <a:pt x="176910" y="134946"/>
                  </a:lnTo>
                  <a:lnTo>
                    <a:pt x="152420" y="159151"/>
                  </a:lnTo>
                  <a:lnTo>
                    <a:pt x="104372" y="189909"/>
                  </a:lnTo>
                  <a:lnTo>
                    <a:pt x="59666" y="210194"/>
                  </a:lnTo>
                  <a:lnTo>
                    <a:pt x="24966" y="2187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189510" y="2872015"/>
              <a:ext cx="432084" cy="240429"/>
            </a:xfrm>
            <a:custGeom>
              <a:avLst/>
              <a:gdLst/>
              <a:ahLst/>
              <a:cxnLst/>
              <a:rect l="0" t="0" r="0" b="0"/>
              <a:pathLst>
                <a:path w="432084" h="240429">
                  <a:moveTo>
                    <a:pt x="48169" y="21049"/>
                  </a:moveTo>
                  <a:lnTo>
                    <a:pt x="38746" y="83680"/>
                  </a:lnTo>
                  <a:lnTo>
                    <a:pt x="37252" y="137954"/>
                  </a:lnTo>
                  <a:lnTo>
                    <a:pt x="42301" y="168985"/>
                  </a:lnTo>
                  <a:lnTo>
                    <a:pt x="48827" y="180611"/>
                  </a:lnTo>
                  <a:lnTo>
                    <a:pt x="68267" y="197592"/>
                  </a:lnTo>
                  <a:lnTo>
                    <a:pt x="81373" y="199683"/>
                  </a:lnTo>
                  <a:lnTo>
                    <a:pt x="112185" y="193881"/>
                  </a:lnTo>
                  <a:lnTo>
                    <a:pt x="138067" y="177083"/>
                  </a:lnTo>
                  <a:lnTo>
                    <a:pt x="158203" y="154383"/>
                  </a:lnTo>
                  <a:lnTo>
                    <a:pt x="183543" y="98507"/>
                  </a:lnTo>
                  <a:lnTo>
                    <a:pt x="188693" y="81828"/>
                  </a:lnTo>
                  <a:lnTo>
                    <a:pt x="186290" y="51109"/>
                  </a:lnTo>
                  <a:lnTo>
                    <a:pt x="181383" y="36518"/>
                  </a:lnTo>
                  <a:lnTo>
                    <a:pt x="170495" y="26791"/>
                  </a:lnTo>
                  <a:lnTo>
                    <a:pt x="138083" y="15984"/>
                  </a:lnTo>
                  <a:lnTo>
                    <a:pt x="123347" y="16148"/>
                  </a:lnTo>
                  <a:lnTo>
                    <a:pt x="98847" y="24457"/>
                  </a:lnTo>
                  <a:lnTo>
                    <a:pt x="39446" y="65564"/>
                  </a:lnTo>
                  <a:lnTo>
                    <a:pt x="15854" y="91107"/>
                  </a:lnTo>
                  <a:lnTo>
                    <a:pt x="3337" y="121757"/>
                  </a:lnTo>
                  <a:lnTo>
                    <a:pt x="0" y="138462"/>
                  </a:lnTo>
                  <a:lnTo>
                    <a:pt x="4416" y="169211"/>
                  </a:lnTo>
                  <a:lnTo>
                    <a:pt x="9859" y="183809"/>
                  </a:lnTo>
                  <a:lnTo>
                    <a:pt x="21106" y="193541"/>
                  </a:lnTo>
                  <a:lnTo>
                    <a:pt x="53915" y="204354"/>
                  </a:lnTo>
                  <a:lnTo>
                    <a:pt x="89825" y="201035"/>
                  </a:lnTo>
                  <a:lnTo>
                    <a:pt x="123051" y="187880"/>
                  </a:lnTo>
                  <a:lnTo>
                    <a:pt x="173271" y="138132"/>
                  </a:lnTo>
                  <a:lnTo>
                    <a:pt x="219472" y="77354"/>
                  </a:lnTo>
                  <a:lnTo>
                    <a:pt x="226356" y="75343"/>
                  </a:lnTo>
                  <a:lnTo>
                    <a:pt x="230946" y="81621"/>
                  </a:lnTo>
                  <a:lnTo>
                    <a:pt x="234522" y="107385"/>
                  </a:lnTo>
                  <a:lnTo>
                    <a:pt x="229494" y="156150"/>
                  </a:lnTo>
                  <a:lnTo>
                    <a:pt x="227327" y="195482"/>
                  </a:lnTo>
                  <a:lnTo>
                    <a:pt x="228208" y="168034"/>
                  </a:lnTo>
                  <a:lnTo>
                    <a:pt x="245445" y="112206"/>
                  </a:lnTo>
                  <a:lnTo>
                    <a:pt x="277740" y="50227"/>
                  </a:lnTo>
                  <a:lnTo>
                    <a:pt x="311701" y="15136"/>
                  </a:lnTo>
                  <a:lnTo>
                    <a:pt x="341509" y="3186"/>
                  </a:lnTo>
                  <a:lnTo>
                    <a:pt x="357989" y="0"/>
                  </a:lnTo>
                  <a:lnTo>
                    <a:pt x="370499" y="3969"/>
                  </a:lnTo>
                  <a:lnTo>
                    <a:pt x="380362" y="12709"/>
                  </a:lnTo>
                  <a:lnTo>
                    <a:pt x="388462" y="24630"/>
                  </a:lnTo>
                  <a:lnTo>
                    <a:pt x="399861" y="77801"/>
                  </a:lnTo>
                  <a:lnTo>
                    <a:pt x="398464" y="119906"/>
                  </a:lnTo>
                  <a:lnTo>
                    <a:pt x="397239" y="178311"/>
                  </a:lnTo>
                  <a:lnTo>
                    <a:pt x="404409" y="206726"/>
                  </a:lnTo>
                  <a:lnTo>
                    <a:pt x="432083" y="2404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606243" y="2758039"/>
              <a:ext cx="1002557" cy="490901"/>
            </a:xfrm>
            <a:custGeom>
              <a:avLst/>
              <a:gdLst/>
              <a:ahLst/>
              <a:cxnLst/>
              <a:rect l="0" t="0" r="0" b="0"/>
              <a:pathLst>
                <a:path w="1002557" h="490901">
                  <a:moveTo>
                    <a:pt x="193595" y="217292"/>
                  </a:moveTo>
                  <a:lnTo>
                    <a:pt x="186317" y="188177"/>
                  </a:lnTo>
                  <a:lnTo>
                    <a:pt x="170555" y="165757"/>
                  </a:lnTo>
                  <a:lnTo>
                    <a:pt x="159953" y="155513"/>
                  </a:lnTo>
                  <a:lnTo>
                    <a:pt x="148315" y="150207"/>
                  </a:lnTo>
                  <a:lnTo>
                    <a:pt x="123196" y="148374"/>
                  </a:lnTo>
                  <a:lnTo>
                    <a:pt x="96798" y="160763"/>
                  </a:lnTo>
                  <a:lnTo>
                    <a:pt x="60303" y="193433"/>
                  </a:lnTo>
                  <a:lnTo>
                    <a:pt x="30193" y="240184"/>
                  </a:lnTo>
                  <a:lnTo>
                    <a:pt x="6036" y="294154"/>
                  </a:lnTo>
                  <a:lnTo>
                    <a:pt x="0" y="309667"/>
                  </a:lnTo>
                  <a:lnTo>
                    <a:pt x="546" y="321532"/>
                  </a:lnTo>
                  <a:lnTo>
                    <a:pt x="5481" y="330966"/>
                  </a:lnTo>
                  <a:lnTo>
                    <a:pt x="13341" y="338779"/>
                  </a:lnTo>
                  <a:lnTo>
                    <a:pt x="24675" y="340940"/>
                  </a:lnTo>
                  <a:lnTo>
                    <a:pt x="53518" y="335216"/>
                  </a:lnTo>
                  <a:lnTo>
                    <a:pt x="78525" y="318454"/>
                  </a:lnTo>
                  <a:lnTo>
                    <a:pt x="119406" y="270452"/>
                  </a:lnTo>
                  <a:lnTo>
                    <a:pt x="147577" y="215946"/>
                  </a:lnTo>
                  <a:lnTo>
                    <a:pt x="167941" y="166111"/>
                  </a:lnTo>
                  <a:lnTo>
                    <a:pt x="190903" y="107841"/>
                  </a:lnTo>
                  <a:lnTo>
                    <a:pt x="209725" y="49612"/>
                  </a:lnTo>
                  <a:lnTo>
                    <a:pt x="224950" y="1043"/>
                  </a:lnTo>
                  <a:lnTo>
                    <a:pt x="228210" y="0"/>
                  </a:lnTo>
                  <a:lnTo>
                    <a:pt x="231831" y="23215"/>
                  </a:lnTo>
                  <a:lnTo>
                    <a:pt x="226592" y="73119"/>
                  </a:lnTo>
                  <a:lnTo>
                    <a:pt x="215391" y="126500"/>
                  </a:lnTo>
                  <a:lnTo>
                    <a:pt x="209702" y="180911"/>
                  </a:lnTo>
                  <a:lnTo>
                    <a:pt x="200737" y="228349"/>
                  </a:lnTo>
                  <a:lnTo>
                    <a:pt x="195711" y="285908"/>
                  </a:lnTo>
                  <a:lnTo>
                    <a:pt x="202661" y="316852"/>
                  </a:lnTo>
                  <a:lnTo>
                    <a:pt x="208780" y="329369"/>
                  </a:lnTo>
                  <a:lnTo>
                    <a:pt x="217429" y="336191"/>
                  </a:lnTo>
                  <a:lnTo>
                    <a:pt x="227766" y="339215"/>
                  </a:lnTo>
                  <a:lnTo>
                    <a:pt x="239228" y="339707"/>
                  </a:lnTo>
                  <a:lnTo>
                    <a:pt x="264151" y="328067"/>
                  </a:lnTo>
                  <a:lnTo>
                    <a:pt x="299815" y="295818"/>
                  </a:lnTo>
                  <a:lnTo>
                    <a:pt x="339163" y="243975"/>
                  </a:lnTo>
                  <a:lnTo>
                    <a:pt x="377799" y="188200"/>
                  </a:lnTo>
                  <a:lnTo>
                    <a:pt x="401911" y="155103"/>
                  </a:lnTo>
                  <a:lnTo>
                    <a:pt x="408646" y="151457"/>
                  </a:lnTo>
                  <a:lnTo>
                    <a:pt x="411613" y="156644"/>
                  </a:lnTo>
                  <a:lnTo>
                    <a:pt x="410846" y="179673"/>
                  </a:lnTo>
                  <a:lnTo>
                    <a:pt x="397940" y="239822"/>
                  </a:lnTo>
                  <a:lnTo>
                    <a:pt x="392581" y="277580"/>
                  </a:lnTo>
                  <a:lnTo>
                    <a:pt x="395277" y="309595"/>
                  </a:lnTo>
                  <a:lnTo>
                    <a:pt x="399653" y="316914"/>
                  </a:lnTo>
                  <a:lnTo>
                    <a:pt x="405617" y="318746"/>
                  </a:lnTo>
                  <a:lnTo>
                    <a:pt x="412640" y="316921"/>
                  </a:lnTo>
                  <a:lnTo>
                    <a:pt x="428568" y="298642"/>
                  </a:lnTo>
                  <a:lnTo>
                    <a:pt x="474161" y="238782"/>
                  </a:lnTo>
                  <a:lnTo>
                    <a:pt x="515791" y="178146"/>
                  </a:lnTo>
                  <a:lnTo>
                    <a:pt x="522653" y="163772"/>
                  </a:lnTo>
                  <a:lnTo>
                    <a:pt x="525704" y="161807"/>
                  </a:lnTo>
                  <a:lnTo>
                    <a:pt x="525030" y="179936"/>
                  </a:lnTo>
                  <a:lnTo>
                    <a:pt x="512185" y="233273"/>
                  </a:lnTo>
                  <a:lnTo>
                    <a:pt x="497892" y="281780"/>
                  </a:lnTo>
                  <a:lnTo>
                    <a:pt x="481131" y="315112"/>
                  </a:lnTo>
                  <a:lnTo>
                    <a:pt x="507339" y="261790"/>
                  </a:lnTo>
                  <a:lnTo>
                    <a:pt x="539960" y="211010"/>
                  </a:lnTo>
                  <a:lnTo>
                    <a:pt x="571292" y="164648"/>
                  </a:lnTo>
                  <a:lnTo>
                    <a:pt x="582505" y="156297"/>
                  </a:lnTo>
                  <a:lnTo>
                    <a:pt x="594551" y="152253"/>
                  </a:lnTo>
                  <a:lnTo>
                    <a:pt x="607152" y="151081"/>
                  </a:lnTo>
                  <a:lnTo>
                    <a:pt x="615552" y="157916"/>
                  </a:lnTo>
                  <a:lnTo>
                    <a:pt x="633098" y="219557"/>
                  </a:lnTo>
                  <a:lnTo>
                    <a:pt x="637420" y="237083"/>
                  </a:lnTo>
                  <a:lnTo>
                    <a:pt x="644872" y="250291"/>
                  </a:lnTo>
                  <a:lnTo>
                    <a:pt x="665340" y="269029"/>
                  </a:lnTo>
                  <a:lnTo>
                    <a:pt x="675673" y="271588"/>
                  </a:lnTo>
                  <a:lnTo>
                    <a:pt x="685609" y="270247"/>
                  </a:lnTo>
                  <a:lnTo>
                    <a:pt x="738005" y="246203"/>
                  </a:lnTo>
                  <a:lnTo>
                    <a:pt x="763609" y="221508"/>
                  </a:lnTo>
                  <a:lnTo>
                    <a:pt x="791090" y="173345"/>
                  </a:lnTo>
                  <a:lnTo>
                    <a:pt x="797593" y="156001"/>
                  </a:lnTo>
                  <a:lnTo>
                    <a:pt x="797358" y="145962"/>
                  </a:lnTo>
                  <a:lnTo>
                    <a:pt x="792630" y="140793"/>
                  </a:lnTo>
                  <a:lnTo>
                    <a:pt x="784909" y="138870"/>
                  </a:lnTo>
                  <a:lnTo>
                    <a:pt x="776714" y="140635"/>
                  </a:lnTo>
                  <a:lnTo>
                    <a:pt x="759484" y="150721"/>
                  </a:lnTo>
                  <a:lnTo>
                    <a:pt x="755194" y="159200"/>
                  </a:lnTo>
                  <a:lnTo>
                    <a:pt x="754490" y="180809"/>
                  </a:lnTo>
                  <a:lnTo>
                    <a:pt x="759482" y="186876"/>
                  </a:lnTo>
                  <a:lnTo>
                    <a:pt x="767380" y="189397"/>
                  </a:lnTo>
                  <a:lnTo>
                    <a:pt x="777216" y="189555"/>
                  </a:lnTo>
                  <a:lnTo>
                    <a:pt x="796270" y="197855"/>
                  </a:lnTo>
                  <a:lnTo>
                    <a:pt x="805617" y="204334"/>
                  </a:lnTo>
                  <a:lnTo>
                    <a:pt x="820065" y="223720"/>
                  </a:lnTo>
                  <a:lnTo>
                    <a:pt x="826051" y="235289"/>
                  </a:lnTo>
                  <a:lnTo>
                    <a:pt x="828639" y="260330"/>
                  </a:lnTo>
                  <a:lnTo>
                    <a:pt x="825593" y="308249"/>
                  </a:lnTo>
                  <a:lnTo>
                    <a:pt x="824690" y="366627"/>
                  </a:lnTo>
                  <a:lnTo>
                    <a:pt x="824423" y="422519"/>
                  </a:lnTo>
                  <a:lnTo>
                    <a:pt x="821314" y="456280"/>
                  </a:lnTo>
                  <a:lnTo>
                    <a:pt x="809775" y="481442"/>
                  </a:lnTo>
                  <a:lnTo>
                    <a:pt x="800909" y="487847"/>
                  </a:lnTo>
                  <a:lnTo>
                    <a:pt x="790428" y="490593"/>
                  </a:lnTo>
                  <a:lnTo>
                    <a:pt x="778870" y="490900"/>
                  </a:lnTo>
                  <a:lnTo>
                    <a:pt x="753840" y="483117"/>
                  </a:lnTo>
                  <a:lnTo>
                    <a:pt x="740767" y="476776"/>
                  </a:lnTo>
                  <a:lnTo>
                    <a:pt x="722179" y="453480"/>
                  </a:lnTo>
                  <a:lnTo>
                    <a:pt x="715089" y="438736"/>
                  </a:lnTo>
                  <a:lnTo>
                    <a:pt x="711274" y="410166"/>
                  </a:lnTo>
                  <a:lnTo>
                    <a:pt x="712390" y="396149"/>
                  </a:lnTo>
                  <a:lnTo>
                    <a:pt x="735796" y="347306"/>
                  </a:lnTo>
                  <a:lnTo>
                    <a:pt x="764398" y="308797"/>
                  </a:lnTo>
                  <a:lnTo>
                    <a:pt x="799449" y="285369"/>
                  </a:lnTo>
                  <a:lnTo>
                    <a:pt x="860617" y="268779"/>
                  </a:lnTo>
                  <a:lnTo>
                    <a:pt x="922075" y="261493"/>
                  </a:lnTo>
                  <a:lnTo>
                    <a:pt x="981919" y="268454"/>
                  </a:lnTo>
                  <a:lnTo>
                    <a:pt x="1002556" y="27213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156329" y="278337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637713" y="2856627"/>
              <a:ext cx="505824" cy="269528"/>
            </a:xfrm>
            <a:custGeom>
              <a:avLst/>
              <a:gdLst/>
              <a:ahLst/>
              <a:cxnLst/>
              <a:rect l="0" t="0" r="0" b="0"/>
              <a:pathLst>
                <a:path w="505824" h="269528">
                  <a:moveTo>
                    <a:pt x="204176" y="36437"/>
                  </a:moveTo>
                  <a:lnTo>
                    <a:pt x="196898" y="14600"/>
                  </a:lnTo>
                  <a:lnTo>
                    <a:pt x="187136" y="9691"/>
                  </a:lnTo>
                  <a:lnTo>
                    <a:pt x="155978" y="8299"/>
                  </a:lnTo>
                  <a:lnTo>
                    <a:pt x="128926" y="16822"/>
                  </a:lnTo>
                  <a:lnTo>
                    <a:pt x="106747" y="32289"/>
                  </a:lnTo>
                  <a:lnTo>
                    <a:pt x="51055" y="92541"/>
                  </a:lnTo>
                  <a:lnTo>
                    <a:pt x="11539" y="147346"/>
                  </a:lnTo>
                  <a:lnTo>
                    <a:pt x="745" y="185770"/>
                  </a:lnTo>
                  <a:lnTo>
                    <a:pt x="0" y="204548"/>
                  </a:lnTo>
                  <a:lnTo>
                    <a:pt x="4073" y="215544"/>
                  </a:lnTo>
                  <a:lnTo>
                    <a:pt x="11359" y="221350"/>
                  </a:lnTo>
                  <a:lnTo>
                    <a:pt x="20786" y="223698"/>
                  </a:lnTo>
                  <a:lnTo>
                    <a:pt x="47512" y="218181"/>
                  </a:lnTo>
                  <a:lnTo>
                    <a:pt x="96819" y="197945"/>
                  </a:lnTo>
                  <a:lnTo>
                    <a:pt x="130563" y="178298"/>
                  </a:lnTo>
                  <a:lnTo>
                    <a:pt x="185404" y="120093"/>
                  </a:lnTo>
                  <a:lnTo>
                    <a:pt x="226029" y="71412"/>
                  </a:lnTo>
                  <a:lnTo>
                    <a:pt x="232456" y="70418"/>
                  </a:lnTo>
                  <a:lnTo>
                    <a:pt x="236741" y="75849"/>
                  </a:lnTo>
                  <a:lnTo>
                    <a:pt x="242771" y="116670"/>
                  </a:lnTo>
                  <a:lnTo>
                    <a:pt x="247229" y="151316"/>
                  </a:lnTo>
                  <a:lnTo>
                    <a:pt x="259366" y="176871"/>
                  </a:lnTo>
                  <a:lnTo>
                    <a:pt x="268392" y="183381"/>
                  </a:lnTo>
                  <a:lnTo>
                    <a:pt x="278979" y="186197"/>
                  </a:lnTo>
                  <a:lnTo>
                    <a:pt x="290608" y="186551"/>
                  </a:lnTo>
                  <a:lnTo>
                    <a:pt x="311654" y="178820"/>
                  </a:lnTo>
                  <a:lnTo>
                    <a:pt x="321533" y="172492"/>
                  </a:lnTo>
                  <a:lnTo>
                    <a:pt x="349992" y="134472"/>
                  </a:lnTo>
                  <a:lnTo>
                    <a:pt x="370444" y="84612"/>
                  </a:lnTo>
                  <a:lnTo>
                    <a:pt x="393431" y="38523"/>
                  </a:lnTo>
                  <a:lnTo>
                    <a:pt x="397379" y="33257"/>
                  </a:lnTo>
                  <a:lnTo>
                    <a:pt x="398487" y="34317"/>
                  </a:lnTo>
                  <a:lnTo>
                    <a:pt x="389319" y="83415"/>
                  </a:lnTo>
                  <a:lnTo>
                    <a:pt x="375885" y="143331"/>
                  </a:lnTo>
                  <a:lnTo>
                    <a:pt x="388540" y="94036"/>
                  </a:lnTo>
                  <a:lnTo>
                    <a:pt x="408441" y="43685"/>
                  </a:lnTo>
                  <a:lnTo>
                    <a:pt x="440914" y="4729"/>
                  </a:lnTo>
                  <a:lnTo>
                    <a:pt x="451886" y="64"/>
                  </a:lnTo>
                  <a:lnTo>
                    <a:pt x="462247" y="0"/>
                  </a:lnTo>
                  <a:lnTo>
                    <a:pt x="472202" y="3005"/>
                  </a:lnTo>
                  <a:lnTo>
                    <a:pt x="478839" y="11102"/>
                  </a:lnTo>
                  <a:lnTo>
                    <a:pt x="486213" y="36349"/>
                  </a:lnTo>
                  <a:lnTo>
                    <a:pt x="490364" y="92102"/>
                  </a:lnTo>
                  <a:lnTo>
                    <a:pt x="491335" y="134811"/>
                  </a:lnTo>
                  <a:lnTo>
                    <a:pt x="495945" y="197618"/>
                  </a:lnTo>
                  <a:lnTo>
                    <a:pt x="502896" y="242635"/>
                  </a:lnTo>
                  <a:lnTo>
                    <a:pt x="505823" y="2695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215246" y="2794139"/>
              <a:ext cx="730864" cy="447676"/>
            </a:xfrm>
            <a:custGeom>
              <a:avLst/>
              <a:gdLst/>
              <a:ahLst/>
              <a:cxnLst/>
              <a:rect l="0" t="0" r="0" b="0"/>
              <a:pathLst>
                <a:path w="730864" h="447676">
                  <a:moveTo>
                    <a:pt x="133958" y="140058"/>
                  </a:moveTo>
                  <a:lnTo>
                    <a:pt x="141237" y="118222"/>
                  </a:lnTo>
                  <a:lnTo>
                    <a:pt x="138811" y="110266"/>
                  </a:lnTo>
                  <a:lnTo>
                    <a:pt x="132623" y="103438"/>
                  </a:lnTo>
                  <a:lnTo>
                    <a:pt x="123927" y="97363"/>
                  </a:lnTo>
                  <a:lnTo>
                    <a:pt x="113559" y="97884"/>
                  </a:lnTo>
                  <a:lnTo>
                    <a:pt x="89852" y="110650"/>
                  </a:lnTo>
                  <a:lnTo>
                    <a:pt x="38792" y="169025"/>
                  </a:lnTo>
                  <a:lnTo>
                    <a:pt x="1577" y="229909"/>
                  </a:lnTo>
                  <a:lnTo>
                    <a:pt x="0" y="242616"/>
                  </a:lnTo>
                  <a:lnTo>
                    <a:pt x="3519" y="252610"/>
                  </a:lnTo>
                  <a:lnTo>
                    <a:pt x="10435" y="260797"/>
                  </a:lnTo>
                  <a:lnTo>
                    <a:pt x="19617" y="263208"/>
                  </a:lnTo>
                  <a:lnTo>
                    <a:pt x="42006" y="257761"/>
                  </a:lnTo>
                  <a:lnTo>
                    <a:pt x="80306" y="237564"/>
                  </a:lnTo>
                  <a:lnTo>
                    <a:pt x="123247" y="192497"/>
                  </a:lnTo>
                  <a:lnTo>
                    <a:pt x="142402" y="166411"/>
                  </a:lnTo>
                  <a:lnTo>
                    <a:pt x="148728" y="165244"/>
                  </a:lnTo>
                  <a:lnTo>
                    <a:pt x="152946" y="172083"/>
                  </a:lnTo>
                  <a:lnTo>
                    <a:pt x="158881" y="218103"/>
                  </a:lnTo>
                  <a:lnTo>
                    <a:pt x="164703" y="271856"/>
                  </a:lnTo>
                  <a:lnTo>
                    <a:pt x="172013" y="320792"/>
                  </a:lnTo>
                  <a:lnTo>
                    <a:pt x="178241" y="373886"/>
                  </a:lnTo>
                  <a:lnTo>
                    <a:pt x="182585" y="408516"/>
                  </a:lnTo>
                  <a:lnTo>
                    <a:pt x="179438" y="439142"/>
                  </a:lnTo>
                  <a:lnTo>
                    <a:pt x="174942" y="446090"/>
                  </a:lnTo>
                  <a:lnTo>
                    <a:pt x="168898" y="447675"/>
                  </a:lnTo>
                  <a:lnTo>
                    <a:pt x="161822" y="445685"/>
                  </a:lnTo>
                  <a:lnTo>
                    <a:pt x="149896" y="427223"/>
                  </a:lnTo>
                  <a:lnTo>
                    <a:pt x="144584" y="413769"/>
                  </a:lnTo>
                  <a:lnTo>
                    <a:pt x="146806" y="382569"/>
                  </a:lnTo>
                  <a:lnTo>
                    <a:pt x="165780" y="320165"/>
                  </a:lnTo>
                  <a:lnTo>
                    <a:pt x="199632" y="260845"/>
                  </a:lnTo>
                  <a:lnTo>
                    <a:pt x="219434" y="225614"/>
                  </a:lnTo>
                  <a:lnTo>
                    <a:pt x="262352" y="164584"/>
                  </a:lnTo>
                  <a:lnTo>
                    <a:pt x="294513" y="101512"/>
                  </a:lnTo>
                  <a:lnTo>
                    <a:pt x="315988" y="44591"/>
                  </a:lnTo>
                  <a:lnTo>
                    <a:pt x="337530" y="3098"/>
                  </a:lnTo>
                  <a:lnTo>
                    <a:pt x="342799" y="0"/>
                  </a:lnTo>
                  <a:lnTo>
                    <a:pt x="346311" y="4029"/>
                  </a:lnTo>
                  <a:lnTo>
                    <a:pt x="348653" y="12809"/>
                  </a:lnTo>
                  <a:lnTo>
                    <a:pt x="344671" y="61559"/>
                  </a:lnTo>
                  <a:lnTo>
                    <a:pt x="333842" y="116969"/>
                  </a:lnTo>
                  <a:lnTo>
                    <a:pt x="320985" y="179259"/>
                  </a:lnTo>
                  <a:lnTo>
                    <a:pt x="316106" y="223498"/>
                  </a:lnTo>
                  <a:lnTo>
                    <a:pt x="316985" y="265504"/>
                  </a:lnTo>
                  <a:lnTo>
                    <a:pt x="327532" y="299407"/>
                  </a:lnTo>
                  <a:lnTo>
                    <a:pt x="336134" y="308753"/>
                  </a:lnTo>
                  <a:lnTo>
                    <a:pt x="346439" y="313460"/>
                  </a:lnTo>
                  <a:lnTo>
                    <a:pt x="357879" y="315075"/>
                  </a:lnTo>
                  <a:lnTo>
                    <a:pt x="382779" y="308744"/>
                  </a:lnTo>
                  <a:lnTo>
                    <a:pt x="443282" y="272573"/>
                  </a:lnTo>
                  <a:lnTo>
                    <a:pt x="481383" y="241953"/>
                  </a:lnTo>
                  <a:lnTo>
                    <a:pt x="520030" y="183940"/>
                  </a:lnTo>
                  <a:lnTo>
                    <a:pt x="533050" y="154991"/>
                  </a:lnTo>
                  <a:lnTo>
                    <a:pt x="531038" y="146966"/>
                  </a:lnTo>
                  <a:lnTo>
                    <a:pt x="523603" y="143140"/>
                  </a:lnTo>
                  <a:lnTo>
                    <a:pt x="512551" y="142113"/>
                  </a:lnTo>
                  <a:lnTo>
                    <a:pt x="492147" y="149096"/>
                  </a:lnTo>
                  <a:lnTo>
                    <a:pt x="482440" y="155224"/>
                  </a:lnTo>
                  <a:lnTo>
                    <a:pt x="454221" y="192964"/>
                  </a:lnTo>
                  <a:lnTo>
                    <a:pt x="447941" y="221464"/>
                  </a:lnTo>
                  <a:lnTo>
                    <a:pt x="448399" y="235462"/>
                  </a:lnTo>
                  <a:lnTo>
                    <a:pt x="454798" y="244794"/>
                  </a:lnTo>
                  <a:lnTo>
                    <a:pt x="465158" y="251016"/>
                  </a:lnTo>
                  <a:lnTo>
                    <a:pt x="478159" y="255164"/>
                  </a:lnTo>
                  <a:lnTo>
                    <a:pt x="525571" y="253722"/>
                  </a:lnTo>
                  <a:lnTo>
                    <a:pt x="578214" y="229089"/>
                  </a:lnTo>
                  <a:lnTo>
                    <a:pt x="639650" y="198665"/>
                  </a:lnTo>
                  <a:lnTo>
                    <a:pt x="691734" y="151804"/>
                  </a:lnTo>
                  <a:lnTo>
                    <a:pt x="702336" y="138748"/>
                  </a:lnTo>
                  <a:lnTo>
                    <a:pt x="707880" y="125473"/>
                  </a:lnTo>
                  <a:lnTo>
                    <a:pt x="709978" y="98536"/>
                  </a:lnTo>
                  <a:lnTo>
                    <a:pt x="702311" y="91048"/>
                  </a:lnTo>
                  <a:lnTo>
                    <a:pt x="673479" y="86791"/>
                  </a:lnTo>
                  <a:lnTo>
                    <a:pt x="647461" y="94040"/>
                  </a:lnTo>
                  <a:lnTo>
                    <a:pt x="636257" y="100238"/>
                  </a:lnTo>
                  <a:lnTo>
                    <a:pt x="619746" y="119313"/>
                  </a:lnTo>
                  <a:lnTo>
                    <a:pt x="613211" y="130799"/>
                  </a:lnTo>
                  <a:lnTo>
                    <a:pt x="611900" y="141503"/>
                  </a:lnTo>
                  <a:lnTo>
                    <a:pt x="618570" y="161521"/>
                  </a:lnTo>
                  <a:lnTo>
                    <a:pt x="646733" y="189921"/>
                  </a:lnTo>
                  <a:lnTo>
                    <a:pt x="697196" y="226814"/>
                  </a:lnTo>
                  <a:lnTo>
                    <a:pt x="724019" y="245141"/>
                  </a:lnTo>
                  <a:lnTo>
                    <a:pt x="729954" y="254294"/>
                  </a:lnTo>
                  <a:lnTo>
                    <a:pt x="730863" y="263443"/>
                  </a:lnTo>
                  <a:lnTo>
                    <a:pt x="728422" y="272589"/>
                  </a:lnTo>
                  <a:lnTo>
                    <a:pt x="709459" y="290877"/>
                  </a:lnTo>
                  <a:lnTo>
                    <a:pt x="664523" y="314240"/>
                  </a:lnTo>
                  <a:lnTo>
                    <a:pt x="616676" y="326748"/>
                  </a:lnTo>
                  <a:lnTo>
                    <a:pt x="572717" y="3320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153862" y="3935115"/>
            <a:ext cx="5510701" cy="1234009"/>
            <a:chOff x="2153862" y="3935115"/>
            <a:chExt cx="5510701" cy="1234009"/>
          </a:xfrm>
        </p:grpSpPr>
        <p:sp>
          <p:nvSpPr>
            <p:cNvPr id="28" name="Freeform 27"/>
            <p:cNvSpPr/>
            <p:nvPr/>
          </p:nvSpPr>
          <p:spPr>
            <a:xfrm>
              <a:off x="2153862" y="4031093"/>
              <a:ext cx="245599" cy="520653"/>
            </a:xfrm>
            <a:custGeom>
              <a:avLst/>
              <a:gdLst/>
              <a:ahLst/>
              <a:cxnLst/>
              <a:rect l="0" t="0" r="0" b="0"/>
              <a:pathLst>
                <a:path w="245599" h="520653">
                  <a:moveTo>
                    <a:pt x="81064" y="0"/>
                  </a:moveTo>
                  <a:lnTo>
                    <a:pt x="66149" y="55597"/>
                  </a:lnTo>
                  <a:lnTo>
                    <a:pt x="48833" y="117117"/>
                  </a:lnTo>
                  <a:lnTo>
                    <a:pt x="35289" y="169951"/>
                  </a:lnTo>
                  <a:lnTo>
                    <a:pt x="21628" y="224200"/>
                  </a:lnTo>
                  <a:lnTo>
                    <a:pt x="7931" y="286148"/>
                  </a:lnTo>
                  <a:lnTo>
                    <a:pt x="1503" y="345467"/>
                  </a:lnTo>
                  <a:lnTo>
                    <a:pt x="0" y="391202"/>
                  </a:lnTo>
                  <a:lnTo>
                    <a:pt x="855" y="437427"/>
                  </a:lnTo>
                  <a:lnTo>
                    <a:pt x="11425" y="487623"/>
                  </a:lnTo>
                  <a:lnTo>
                    <a:pt x="25230" y="511766"/>
                  </a:lnTo>
                  <a:lnTo>
                    <a:pt x="36224" y="517900"/>
                  </a:lnTo>
                  <a:lnTo>
                    <a:pt x="64690" y="520652"/>
                  </a:lnTo>
                  <a:lnTo>
                    <a:pt x="79289" y="514683"/>
                  </a:lnTo>
                  <a:lnTo>
                    <a:pt x="107697" y="491800"/>
                  </a:lnTo>
                  <a:lnTo>
                    <a:pt x="142107" y="437378"/>
                  </a:lnTo>
                  <a:lnTo>
                    <a:pt x="162023" y="394980"/>
                  </a:lnTo>
                  <a:lnTo>
                    <a:pt x="186303" y="336411"/>
                  </a:lnTo>
                  <a:lnTo>
                    <a:pt x="208156" y="275674"/>
                  </a:lnTo>
                  <a:lnTo>
                    <a:pt x="217785" y="235259"/>
                  </a:lnTo>
                  <a:lnTo>
                    <a:pt x="225620" y="188350"/>
                  </a:lnTo>
                  <a:lnTo>
                    <a:pt x="229101" y="142111"/>
                  </a:lnTo>
                  <a:lnTo>
                    <a:pt x="238340" y="80532"/>
                  </a:lnTo>
                  <a:lnTo>
                    <a:pt x="236169" y="30971"/>
                  </a:lnTo>
                  <a:lnTo>
                    <a:pt x="234742" y="28265"/>
                  </a:lnTo>
                  <a:lnTo>
                    <a:pt x="224984" y="83582"/>
                  </a:lnTo>
                  <a:lnTo>
                    <a:pt x="212914" y="131069"/>
                  </a:lnTo>
                  <a:lnTo>
                    <a:pt x="206968" y="183734"/>
                  </a:lnTo>
                  <a:lnTo>
                    <a:pt x="197928" y="237933"/>
                  </a:lnTo>
                  <a:lnTo>
                    <a:pt x="192879" y="292586"/>
                  </a:lnTo>
                  <a:lnTo>
                    <a:pt x="191383" y="354653"/>
                  </a:lnTo>
                  <a:lnTo>
                    <a:pt x="198219" y="414008"/>
                  </a:lnTo>
                  <a:lnTo>
                    <a:pt x="209814" y="443501"/>
                  </a:lnTo>
                  <a:lnTo>
                    <a:pt x="217172" y="455631"/>
                  </a:lnTo>
                  <a:lnTo>
                    <a:pt x="223600" y="462195"/>
                  </a:lnTo>
                  <a:lnTo>
                    <a:pt x="229409" y="465047"/>
                  </a:lnTo>
                  <a:lnTo>
                    <a:pt x="245598" y="4661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388077" y="4012061"/>
              <a:ext cx="395298" cy="465802"/>
            </a:xfrm>
            <a:custGeom>
              <a:avLst/>
              <a:gdLst/>
              <a:ahLst/>
              <a:cxnLst/>
              <a:rect l="0" t="0" r="0" b="0"/>
              <a:pathLst>
                <a:path w="395298" h="465802">
                  <a:moveTo>
                    <a:pt x="217051" y="73877"/>
                  </a:moveTo>
                  <a:lnTo>
                    <a:pt x="227904" y="25070"/>
                  </a:lnTo>
                  <a:lnTo>
                    <a:pt x="228856" y="9346"/>
                  </a:lnTo>
                  <a:lnTo>
                    <a:pt x="224921" y="1910"/>
                  </a:lnTo>
                  <a:lnTo>
                    <a:pt x="217728" y="0"/>
                  </a:lnTo>
                  <a:lnTo>
                    <a:pt x="208361" y="1774"/>
                  </a:lnTo>
                  <a:lnTo>
                    <a:pt x="180622" y="18827"/>
                  </a:lnTo>
                  <a:lnTo>
                    <a:pt x="145826" y="65014"/>
                  </a:lnTo>
                  <a:lnTo>
                    <a:pt x="121128" y="119664"/>
                  </a:lnTo>
                  <a:lnTo>
                    <a:pt x="117543" y="156181"/>
                  </a:lnTo>
                  <a:lnTo>
                    <a:pt x="118719" y="174450"/>
                  </a:lnTo>
                  <a:lnTo>
                    <a:pt x="132215" y="206937"/>
                  </a:lnTo>
                  <a:lnTo>
                    <a:pt x="165508" y="246859"/>
                  </a:lnTo>
                  <a:lnTo>
                    <a:pt x="210424" y="294925"/>
                  </a:lnTo>
                  <a:lnTo>
                    <a:pt x="232015" y="342163"/>
                  </a:lnTo>
                  <a:lnTo>
                    <a:pt x="230811" y="372885"/>
                  </a:lnTo>
                  <a:lnTo>
                    <a:pt x="226225" y="387475"/>
                  </a:lnTo>
                  <a:lnTo>
                    <a:pt x="204878" y="411813"/>
                  </a:lnTo>
                  <a:lnTo>
                    <a:pt x="141520" y="452263"/>
                  </a:lnTo>
                  <a:lnTo>
                    <a:pt x="88368" y="465801"/>
                  </a:lnTo>
                  <a:lnTo>
                    <a:pt x="52200" y="460843"/>
                  </a:lnTo>
                  <a:lnTo>
                    <a:pt x="34024" y="455255"/>
                  </a:lnTo>
                  <a:lnTo>
                    <a:pt x="9766" y="436859"/>
                  </a:lnTo>
                  <a:lnTo>
                    <a:pt x="1164" y="425555"/>
                  </a:lnTo>
                  <a:lnTo>
                    <a:pt x="0" y="421065"/>
                  </a:lnTo>
                  <a:lnTo>
                    <a:pt x="3795" y="421119"/>
                  </a:lnTo>
                  <a:lnTo>
                    <a:pt x="55129" y="449519"/>
                  </a:lnTo>
                  <a:lnTo>
                    <a:pt x="81100" y="460716"/>
                  </a:lnTo>
                  <a:lnTo>
                    <a:pt x="94424" y="461264"/>
                  </a:lnTo>
                  <a:lnTo>
                    <a:pt x="152711" y="440252"/>
                  </a:lnTo>
                  <a:lnTo>
                    <a:pt x="207897" y="406760"/>
                  </a:lnTo>
                  <a:lnTo>
                    <a:pt x="266923" y="352605"/>
                  </a:lnTo>
                  <a:lnTo>
                    <a:pt x="302286" y="314572"/>
                  </a:lnTo>
                  <a:lnTo>
                    <a:pt x="329584" y="260565"/>
                  </a:lnTo>
                  <a:lnTo>
                    <a:pt x="343239" y="226929"/>
                  </a:lnTo>
                  <a:lnTo>
                    <a:pt x="349403" y="175256"/>
                  </a:lnTo>
                  <a:lnTo>
                    <a:pt x="345446" y="144833"/>
                  </a:lnTo>
                  <a:lnTo>
                    <a:pt x="339211" y="139463"/>
                  </a:lnTo>
                  <a:lnTo>
                    <a:pt x="330484" y="140453"/>
                  </a:lnTo>
                  <a:lnTo>
                    <a:pt x="300428" y="159620"/>
                  </a:lnTo>
                  <a:lnTo>
                    <a:pt x="283053" y="177494"/>
                  </a:lnTo>
                  <a:lnTo>
                    <a:pt x="254482" y="239417"/>
                  </a:lnTo>
                  <a:lnTo>
                    <a:pt x="247439" y="301679"/>
                  </a:lnTo>
                  <a:lnTo>
                    <a:pt x="259910" y="363462"/>
                  </a:lnTo>
                  <a:lnTo>
                    <a:pt x="282902" y="413083"/>
                  </a:lnTo>
                  <a:lnTo>
                    <a:pt x="304210" y="434366"/>
                  </a:lnTo>
                  <a:lnTo>
                    <a:pt x="316291" y="442174"/>
                  </a:lnTo>
                  <a:lnTo>
                    <a:pt x="345964" y="446787"/>
                  </a:lnTo>
                  <a:lnTo>
                    <a:pt x="395297" y="4440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896919" y="4105720"/>
              <a:ext cx="229236" cy="377844"/>
            </a:xfrm>
            <a:custGeom>
              <a:avLst/>
              <a:gdLst/>
              <a:ahLst/>
              <a:cxnLst/>
              <a:rect l="0" t="0" r="0" b="0"/>
              <a:pathLst>
                <a:path w="229236" h="377844">
                  <a:moveTo>
                    <a:pt x="229235" y="76196"/>
                  </a:moveTo>
                  <a:lnTo>
                    <a:pt x="216765" y="35458"/>
                  </a:lnTo>
                  <a:lnTo>
                    <a:pt x="202872" y="14418"/>
                  </a:lnTo>
                  <a:lnTo>
                    <a:pt x="191855" y="7589"/>
                  </a:lnTo>
                  <a:lnTo>
                    <a:pt x="163363" y="0"/>
                  </a:lnTo>
                  <a:lnTo>
                    <a:pt x="150280" y="1024"/>
                  </a:lnTo>
                  <a:lnTo>
                    <a:pt x="127619" y="10286"/>
                  </a:lnTo>
                  <a:lnTo>
                    <a:pt x="111454" y="28621"/>
                  </a:lnTo>
                  <a:lnTo>
                    <a:pt x="81384" y="77632"/>
                  </a:lnTo>
                  <a:lnTo>
                    <a:pt x="46103" y="140748"/>
                  </a:lnTo>
                  <a:lnTo>
                    <a:pt x="13856" y="198806"/>
                  </a:lnTo>
                  <a:lnTo>
                    <a:pt x="4016" y="228191"/>
                  </a:lnTo>
                  <a:lnTo>
                    <a:pt x="0" y="278995"/>
                  </a:lnTo>
                  <a:lnTo>
                    <a:pt x="9306" y="329596"/>
                  </a:lnTo>
                  <a:lnTo>
                    <a:pt x="37278" y="3778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156365" y="4082008"/>
              <a:ext cx="431684" cy="464287"/>
            </a:xfrm>
            <a:custGeom>
              <a:avLst/>
              <a:gdLst/>
              <a:ahLst/>
              <a:cxnLst/>
              <a:rect l="0" t="0" r="0" b="0"/>
              <a:pathLst>
                <a:path w="431684" h="464287">
                  <a:moveTo>
                    <a:pt x="106901" y="168464"/>
                  </a:moveTo>
                  <a:lnTo>
                    <a:pt x="125985" y="111212"/>
                  </a:lnTo>
                  <a:lnTo>
                    <a:pt x="125718" y="99827"/>
                  </a:lnTo>
                  <a:lnTo>
                    <a:pt x="117295" y="79052"/>
                  </a:lnTo>
                  <a:lnTo>
                    <a:pt x="109260" y="75340"/>
                  </a:lnTo>
                  <a:lnTo>
                    <a:pt x="99333" y="75912"/>
                  </a:lnTo>
                  <a:lnTo>
                    <a:pt x="77638" y="84673"/>
                  </a:lnTo>
                  <a:lnTo>
                    <a:pt x="57840" y="98723"/>
                  </a:lnTo>
                  <a:lnTo>
                    <a:pt x="36842" y="131042"/>
                  </a:lnTo>
                  <a:lnTo>
                    <a:pt x="16099" y="182909"/>
                  </a:lnTo>
                  <a:lnTo>
                    <a:pt x="1394" y="241228"/>
                  </a:lnTo>
                  <a:lnTo>
                    <a:pt x="0" y="258107"/>
                  </a:lnTo>
                  <a:lnTo>
                    <a:pt x="3641" y="270883"/>
                  </a:lnTo>
                  <a:lnTo>
                    <a:pt x="10638" y="280924"/>
                  </a:lnTo>
                  <a:lnTo>
                    <a:pt x="19874" y="289141"/>
                  </a:lnTo>
                  <a:lnTo>
                    <a:pt x="30601" y="291573"/>
                  </a:lnTo>
                  <a:lnTo>
                    <a:pt x="54708" y="286149"/>
                  </a:lnTo>
                  <a:lnTo>
                    <a:pt x="76595" y="265457"/>
                  </a:lnTo>
                  <a:lnTo>
                    <a:pt x="115472" y="202520"/>
                  </a:lnTo>
                  <a:lnTo>
                    <a:pt x="136017" y="149440"/>
                  </a:lnTo>
                  <a:lnTo>
                    <a:pt x="141546" y="145117"/>
                  </a:lnTo>
                  <a:lnTo>
                    <a:pt x="146756" y="149852"/>
                  </a:lnTo>
                  <a:lnTo>
                    <a:pt x="155083" y="173904"/>
                  </a:lnTo>
                  <a:lnTo>
                    <a:pt x="164492" y="234935"/>
                  </a:lnTo>
                  <a:lnTo>
                    <a:pt x="168147" y="249342"/>
                  </a:lnTo>
                  <a:lnTo>
                    <a:pt x="175154" y="260469"/>
                  </a:lnTo>
                  <a:lnTo>
                    <a:pt x="195127" y="276896"/>
                  </a:lnTo>
                  <a:lnTo>
                    <a:pt x="205329" y="278839"/>
                  </a:lnTo>
                  <a:lnTo>
                    <a:pt x="215176" y="277087"/>
                  </a:lnTo>
                  <a:lnTo>
                    <a:pt x="224789" y="272872"/>
                  </a:lnTo>
                  <a:lnTo>
                    <a:pt x="239532" y="251939"/>
                  </a:lnTo>
                  <a:lnTo>
                    <a:pt x="260459" y="201831"/>
                  </a:lnTo>
                  <a:lnTo>
                    <a:pt x="281895" y="146866"/>
                  </a:lnTo>
                  <a:lnTo>
                    <a:pt x="287549" y="131213"/>
                  </a:lnTo>
                  <a:lnTo>
                    <a:pt x="291318" y="128395"/>
                  </a:lnTo>
                  <a:lnTo>
                    <a:pt x="293832" y="134135"/>
                  </a:lnTo>
                  <a:lnTo>
                    <a:pt x="295100" y="157777"/>
                  </a:lnTo>
                  <a:lnTo>
                    <a:pt x="287564" y="214258"/>
                  </a:lnTo>
                  <a:lnTo>
                    <a:pt x="281800" y="265824"/>
                  </a:lnTo>
                  <a:lnTo>
                    <a:pt x="274506" y="319697"/>
                  </a:lnTo>
                  <a:lnTo>
                    <a:pt x="268283" y="378316"/>
                  </a:lnTo>
                  <a:lnTo>
                    <a:pt x="260853" y="439866"/>
                  </a:lnTo>
                  <a:lnTo>
                    <a:pt x="259810" y="459088"/>
                  </a:lnTo>
                  <a:lnTo>
                    <a:pt x="257591" y="464286"/>
                  </a:lnTo>
                  <a:lnTo>
                    <a:pt x="254588" y="460134"/>
                  </a:lnTo>
                  <a:lnTo>
                    <a:pt x="243084" y="413833"/>
                  </a:lnTo>
                  <a:lnTo>
                    <a:pt x="234089" y="350348"/>
                  </a:lnTo>
                  <a:lnTo>
                    <a:pt x="231985" y="307193"/>
                  </a:lnTo>
                  <a:lnTo>
                    <a:pt x="231050" y="252466"/>
                  </a:lnTo>
                  <a:lnTo>
                    <a:pt x="234697" y="196658"/>
                  </a:lnTo>
                  <a:lnTo>
                    <a:pt x="241396" y="145955"/>
                  </a:lnTo>
                  <a:lnTo>
                    <a:pt x="253733" y="91716"/>
                  </a:lnTo>
                  <a:lnTo>
                    <a:pt x="268560" y="48222"/>
                  </a:lnTo>
                  <a:lnTo>
                    <a:pt x="283361" y="25647"/>
                  </a:lnTo>
                  <a:lnTo>
                    <a:pt x="304158" y="9519"/>
                  </a:lnTo>
                  <a:lnTo>
                    <a:pt x="316103" y="3086"/>
                  </a:lnTo>
                  <a:lnTo>
                    <a:pt x="341562" y="0"/>
                  </a:lnTo>
                  <a:lnTo>
                    <a:pt x="368112" y="5231"/>
                  </a:lnTo>
                  <a:lnTo>
                    <a:pt x="395146" y="17712"/>
                  </a:lnTo>
                  <a:lnTo>
                    <a:pt x="414271" y="37478"/>
                  </a:lnTo>
                  <a:lnTo>
                    <a:pt x="421504" y="49147"/>
                  </a:lnTo>
                  <a:lnTo>
                    <a:pt x="431683" y="101965"/>
                  </a:lnTo>
                  <a:lnTo>
                    <a:pt x="427421" y="151300"/>
                  </a:lnTo>
                  <a:lnTo>
                    <a:pt x="416428" y="176578"/>
                  </a:lnTo>
                  <a:lnTo>
                    <a:pt x="384543" y="217633"/>
                  </a:lnTo>
                  <a:lnTo>
                    <a:pt x="327012" y="264507"/>
                  </a:lnTo>
                  <a:lnTo>
                    <a:pt x="292581" y="285292"/>
                  </a:lnTo>
                  <a:lnTo>
                    <a:pt x="256966" y="292499"/>
                  </a:lnTo>
                  <a:lnTo>
                    <a:pt x="226918" y="290623"/>
                  </a:lnTo>
                  <a:lnTo>
                    <a:pt x="218905" y="287990"/>
                  </a:lnTo>
                  <a:lnTo>
                    <a:pt x="202879" y="2781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661790" y="3936637"/>
              <a:ext cx="739507" cy="434482"/>
            </a:xfrm>
            <a:custGeom>
              <a:avLst/>
              <a:gdLst/>
              <a:ahLst/>
              <a:cxnLst/>
              <a:rect l="0" t="0" r="0" b="0"/>
              <a:pathLst>
                <a:path w="739507" h="434482">
                  <a:moveTo>
                    <a:pt x="40234" y="176724"/>
                  </a:moveTo>
                  <a:lnTo>
                    <a:pt x="14467" y="232321"/>
                  </a:lnTo>
                  <a:lnTo>
                    <a:pt x="5930" y="263895"/>
                  </a:lnTo>
                  <a:lnTo>
                    <a:pt x="2136" y="308398"/>
                  </a:lnTo>
                  <a:lnTo>
                    <a:pt x="0" y="370285"/>
                  </a:lnTo>
                  <a:lnTo>
                    <a:pt x="6646" y="419938"/>
                  </a:lnTo>
                  <a:lnTo>
                    <a:pt x="14795" y="428751"/>
                  </a:lnTo>
                  <a:lnTo>
                    <a:pt x="26322" y="433103"/>
                  </a:lnTo>
                  <a:lnTo>
                    <a:pt x="40100" y="434481"/>
                  </a:lnTo>
                  <a:lnTo>
                    <a:pt x="88607" y="421862"/>
                  </a:lnTo>
                  <a:lnTo>
                    <a:pt x="119625" y="394856"/>
                  </a:lnTo>
                  <a:lnTo>
                    <a:pt x="158720" y="344951"/>
                  </a:lnTo>
                  <a:lnTo>
                    <a:pt x="191949" y="287142"/>
                  </a:lnTo>
                  <a:lnTo>
                    <a:pt x="222606" y="231712"/>
                  </a:lnTo>
                  <a:lnTo>
                    <a:pt x="244912" y="176752"/>
                  </a:lnTo>
                  <a:lnTo>
                    <a:pt x="263989" y="121884"/>
                  </a:lnTo>
                  <a:lnTo>
                    <a:pt x="285116" y="66189"/>
                  </a:lnTo>
                  <a:lnTo>
                    <a:pt x="304035" y="11684"/>
                  </a:lnTo>
                  <a:lnTo>
                    <a:pt x="296623" y="23136"/>
                  </a:lnTo>
                  <a:lnTo>
                    <a:pt x="277983" y="78619"/>
                  </a:lnTo>
                  <a:lnTo>
                    <a:pt x="259631" y="139232"/>
                  </a:lnTo>
                  <a:lnTo>
                    <a:pt x="249970" y="191514"/>
                  </a:lnTo>
                  <a:lnTo>
                    <a:pt x="247108" y="253724"/>
                  </a:lnTo>
                  <a:lnTo>
                    <a:pt x="247962" y="300831"/>
                  </a:lnTo>
                  <a:lnTo>
                    <a:pt x="258531" y="358564"/>
                  </a:lnTo>
                  <a:lnTo>
                    <a:pt x="272336" y="385005"/>
                  </a:lnTo>
                  <a:lnTo>
                    <a:pt x="284853" y="393275"/>
                  </a:lnTo>
                  <a:lnTo>
                    <a:pt x="319074" y="402463"/>
                  </a:lnTo>
                  <a:lnTo>
                    <a:pt x="347487" y="398422"/>
                  </a:lnTo>
                  <a:lnTo>
                    <a:pt x="405112" y="363721"/>
                  </a:lnTo>
                  <a:lnTo>
                    <a:pt x="461183" y="303433"/>
                  </a:lnTo>
                  <a:lnTo>
                    <a:pt x="490089" y="245933"/>
                  </a:lnTo>
                  <a:lnTo>
                    <a:pt x="495531" y="232004"/>
                  </a:lnTo>
                  <a:lnTo>
                    <a:pt x="496112" y="219671"/>
                  </a:lnTo>
                  <a:lnTo>
                    <a:pt x="488633" y="197842"/>
                  </a:lnTo>
                  <a:lnTo>
                    <a:pt x="480849" y="193850"/>
                  </a:lnTo>
                  <a:lnTo>
                    <a:pt x="471090" y="194235"/>
                  </a:lnTo>
                  <a:lnTo>
                    <a:pt x="460013" y="197539"/>
                  </a:lnTo>
                  <a:lnTo>
                    <a:pt x="435518" y="221522"/>
                  </a:lnTo>
                  <a:lnTo>
                    <a:pt x="389831" y="277150"/>
                  </a:lnTo>
                  <a:lnTo>
                    <a:pt x="362412" y="328425"/>
                  </a:lnTo>
                  <a:lnTo>
                    <a:pt x="352021" y="355360"/>
                  </a:lnTo>
                  <a:lnTo>
                    <a:pt x="351688" y="367417"/>
                  </a:lnTo>
                  <a:lnTo>
                    <a:pt x="359443" y="388940"/>
                  </a:lnTo>
                  <a:lnTo>
                    <a:pt x="367300" y="392851"/>
                  </a:lnTo>
                  <a:lnTo>
                    <a:pt x="377109" y="392412"/>
                  </a:lnTo>
                  <a:lnTo>
                    <a:pt x="388218" y="389071"/>
                  </a:lnTo>
                  <a:lnTo>
                    <a:pt x="408687" y="373173"/>
                  </a:lnTo>
                  <a:lnTo>
                    <a:pt x="446655" y="318447"/>
                  </a:lnTo>
                  <a:lnTo>
                    <a:pt x="478925" y="269042"/>
                  </a:lnTo>
                  <a:lnTo>
                    <a:pt x="480471" y="270262"/>
                  </a:lnTo>
                  <a:lnTo>
                    <a:pt x="480711" y="328072"/>
                  </a:lnTo>
                  <a:lnTo>
                    <a:pt x="486358" y="361804"/>
                  </a:lnTo>
                  <a:lnTo>
                    <a:pt x="493044" y="374761"/>
                  </a:lnTo>
                  <a:lnTo>
                    <a:pt x="512660" y="393219"/>
                  </a:lnTo>
                  <a:lnTo>
                    <a:pt x="522766" y="395704"/>
                  </a:lnTo>
                  <a:lnTo>
                    <a:pt x="532550" y="394313"/>
                  </a:lnTo>
                  <a:lnTo>
                    <a:pt x="551547" y="384643"/>
                  </a:lnTo>
                  <a:lnTo>
                    <a:pt x="570147" y="370189"/>
                  </a:lnTo>
                  <a:lnTo>
                    <a:pt x="597748" y="323084"/>
                  </a:lnTo>
                  <a:lnTo>
                    <a:pt x="625223" y="260885"/>
                  </a:lnTo>
                  <a:lnTo>
                    <a:pt x="645383" y="208770"/>
                  </a:lnTo>
                  <a:lnTo>
                    <a:pt x="665843" y="150214"/>
                  </a:lnTo>
                  <a:lnTo>
                    <a:pt x="679932" y="105391"/>
                  </a:lnTo>
                  <a:lnTo>
                    <a:pt x="693755" y="46745"/>
                  </a:lnTo>
                  <a:lnTo>
                    <a:pt x="702921" y="8758"/>
                  </a:lnTo>
                  <a:lnTo>
                    <a:pt x="701405" y="761"/>
                  </a:lnTo>
                  <a:lnTo>
                    <a:pt x="695824" y="0"/>
                  </a:lnTo>
                  <a:lnTo>
                    <a:pt x="687533" y="4063"/>
                  </a:lnTo>
                  <a:lnTo>
                    <a:pt x="674257" y="20765"/>
                  </a:lnTo>
                  <a:lnTo>
                    <a:pt x="648533" y="83398"/>
                  </a:lnTo>
                  <a:lnTo>
                    <a:pt x="636039" y="136207"/>
                  </a:lnTo>
                  <a:lnTo>
                    <a:pt x="632582" y="183091"/>
                  </a:lnTo>
                  <a:lnTo>
                    <a:pt x="635108" y="234398"/>
                  </a:lnTo>
                  <a:lnTo>
                    <a:pt x="641309" y="284624"/>
                  </a:lnTo>
                  <a:lnTo>
                    <a:pt x="654888" y="344113"/>
                  </a:lnTo>
                  <a:lnTo>
                    <a:pt x="669397" y="370965"/>
                  </a:lnTo>
                  <a:lnTo>
                    <a:pt x="690065" y="388993"/>
                  </a:lnTo>
                  <a:lnTo>
                    <a:pt x="719270" y="403645"/>
                  </a:lnTo>
                  <a:lnTo>
                    <a:pt x="739506" y="4098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811714" y="4127072"/>
              <a:ext cx="219380" cy="27423"/>
            </a:xfrm>
            <a:custGeom>
              <a:avLst/>
              <a:gdLst/>
              <a:ahLst/>
              <a:cxnLst/>
              <a:rect l="0" t="0" r="0" b="0"/>
              <a:pathLst>
                <a:path w="219380" h="27423">
                  <a:moveTo>
                    <a:pt x="0" y="27422"/>
                  </a:moveTo>
                  <a:lnTo>
                    <a:pt x="59660" y="23360"/>
                  </a:lnTo>
                  <a:lnTo>
                    <a:pt x="111116" y="16570"/>
                  </a:lnTo>
                  <a:lnTo>
                    <a:pt x="160895" y="10495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729447" y="3976248"/>
              <a:ext cx="82268" cy="1"/>
            </a:xfrm>
            <a:custGeom>
              <a:avLst/>
              <a:gdLst/>
              <a:ahLst/>
              <a:cxnLst/>
              <a:rect l="0" t="0" r="0" b="0"/>
              <a:pathLst>
                <a:path w="82268" h="1">
                  <a:moveTo>
                    <a:pt x="82267" y="0"/>
                  </a:moveTo>
                  <a:lnTo>
                    <a:pt x="30732" y="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514845" y="3960840"/>
              <a:ext cx="323510" cy="428593"/>
            </a:xfrm>
            <a:custGeom>
              <a:avLst/>
              <a:gdLst/>
              <a:ahLst/>
              <a:cxnLst/>
              <a:rect l="0" t="0" r="0" b="0"/>
              <a:pathLst>
                <a:path w="323510" h="428593">
                  <a:moveTo>
                    <a:pt x="37274" y="179943"/>
                  </a:moveTo>
                  <a:lnTo>
                    <a:pt x="92871" y="165028"/>
                  </a:lnTo>
                  <a:lnTo>
                    <a:pt x="154391" y="140434"/>
                  </a:lnTo>
                  <a:lnTo>
                    <a:pt x="217551" y="93225"/>
                  </a:lnTo>
                  <a:lnTo>
                    <a:pt x="240798" y="68275"/>
                  </a:lnTo>
                  <a:lnTo>
                    <a:pt x="272198" y="15018"/>
                  </a:lnTo>
                  <a:lnTo>
                    <a:pt x="280727" y="1437"/>
                  </a:lnTo>
                  <a:lnTo>
                    <a:pt x="284890" y="0"/>
                  </a:lnTo>
                  <a:lnTo>
                    <a:pt x="286142" y="6660"/>
                  </a:lnTo>
                  <a:lnTo>
                    <a:pt x="277205" y="57522"/>
                  </a:lnTo>
                  <a:lnTo>
                    <a:pt x="265112" y="119802"/>
                  </a:lnTo>
                  <a:lnTo>
                    <a:pt x="251881" y="181590"/>
                  </a:lnTo>
                  <a:lnTo>
                    <a:pt x="231033" y="231213"/>
                  </a:lnTo>
                  <a:lnTo>
                    <a:pt x="196691" y="288926"/>
                  </a:lnTo>
                  <a:lnTo>
                    <a:pt x="156504" y="348400"/>
                  </a:lnTo>
                  <a:lnTo>
                    <a:pt x="112285" y="403821"/>
                  </a:lnTo>
                  <a:lnTo>
                    <a:pt x="84831" y="420619"/>
                  </a:lnTo>
                  <a:lnTo>
                    <a:pt x="68979" y="427231"/>
                  </a:lnTo>
                  <a:lnTo>
                    <a:pt x="55364" y="428592"/>
                  </a:lnTo>
                  <a:lnTo>
                    <a:pt x="32110" y="421980"/>
                  </a:lnTo>
                  <a:lnTo>
                    <a:pt x="23167" y="412904"/>
                  </a:lnTo>
                  <a:lnTo>
                    <a:pt x="9168" y="386569"/>
                  </a:lnTo>
                  <a:lnTo>
                    <a:pt x="0" y="330204"/>
                  </a:lnTo>
                  <a:lnTo>
                    <a:pt x="1918" y="283289"/>
                  </a:lnTo>
                  <a:lnTo>
                    <a:pt x="9373" y="236539"/>
                  </a:lnTo>
                  <a:lnTo>
                    <a:pt x="32223" y="183001"/>
                  </a:lnTo>
                  <a:lnTo>
                    <a:pt x="67263" y="133791"/>
                  </a:lnTo>
                  <a:lnTo>
                    <a:pt x="93259" y="114742"/>
                  </a:lnTo>
                  <a:lnTo>
                    <a:pt x="148148" y="102732"/>
                  </a:lnTo>
                  <a:lnTo>
                    <a:pt x="205375" y="106452"/>
                  </a:lnTo>
                  <a:lnTo>
                    <a:pt x="238433" y="121381"/>
                  </a:lnTo>
                  <a:lnTo>
                    <a:pt x="289618" y="160927"/>
                  </a:lnTo>
                  <a:lnTo>
                    <a:pt x="305836" y="191804"/>
                  </a:lnTo>
                  <a:lnTo>
                    <a:pt x="319469" y="252013"/>
                  </a:lnTo>
                  <a:lnTo>
                    <a:pt x="323509" y="314034"/>
                  </a:lnTo>
                  <a:lnTo>
                    <a:pt x="322930" y="347705"/>
                  </a:lnTo>
                  <a:lnTo>
                    <a:pt x="311498" y="3856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716653" y="3959682"/>
              <a:ext cx="973496" cy="380337"/>
            </a:xfrm>
            <a:custGeom>
              <a:avLst/>
              <a:gdLst/>
              <a:ahLst/>
              <a:cxnLst/>
              <a:rect l="0" t="0" r="0" b="0"/>
              <a:pathLst>
                <a:path w="973496" h="380337">
                  <a:moveTo>
                    <a:pt x="0" y="373058"/>
                  </a:moveTo>
                  <a:lnTo>
                    <a:pt x="21836" y="380336"/>
                  </a:lnTo>
                  <a:lnTo>
                    <a:pt x="44745" y="379847"/>
                  </a:lnTo>
                  <a:lnTo>
                    <a:pt x="71685" y="371505"/>
                  </a:lnTo>
                  <a:lnTo>
                    <a:pt x="134571" y="328909"/>
                  </a:lnTo>
                  <a:lnTo>
                    <a:pt x="184176" y="276484"/>
                  </a:lnTo>
                  <a:lnTo>
                    <a:pt x="206579" y="228490"/>
                  </a:lnTo>
                  <a:lnTo>
                    <a:pt x="222866" y="175676"/>
                  </a:lnTo>
                  <a:lnTo>
                    <a:pt x="224484" y="143650"/>
                  </a:lnTo>
                  <a:lnTo>
                    <a:pt x="222782" y="128711"/>
                  </a:lnTo>
                  <a:lnTo>
                    <a:pt x="218601" y="123322"/>
                  </a:lnTo>
                  <a:lnTo>
                    <a:pt x="212767" y="124300"/>
                  </a:lnTo>
                  <a:lnTo>
                    <a:pt x="205830" y="129523"/>
                  </a:lnTo>
                  <a:lnTo>
                    <a:pt x="174328" y="189589"/>
                  </a:lnTo>
                  <a:lnTo>
                    <a:pt x="151855" y="248625"/>
                  </a:lnTo>
                  <a:lnTo>
                    <a:pt x="141481" y="294547"/>
                  </a:lnTo>
                  <a:lnTo>
                    <a:pt x="142101" y="327500"/>
                  </a:lnTo>
                  <a:lnTo>
                    <a:pt x="152533" y="357380"/>
                  </a:lnTo>
                  <a:lnTo>
                    <a:pt x="161104" y="365653"/>
                  </a:lnTo>
                  <a:lnTo>
                    <a:pt x="171388" y="369645"/>
                  </a:lnTo>
                  <a:lnTo>
                    <a:pt x="182815" y="370782"/>
                  </a:lnTo>
                  <a:lnTo>
                    <a:pt x="211762" y="359859"/>
                  </a:lnTo>
                  <a:lnTo>
                    <a:pt x="243416" y="338246"/>
                  </a:lnTo>
                  <a:lnTo>
                    <a:pt x="296915" y="278779"/>
                  </a:lnTo>
                  <a:lnTo>
                    <a:pt x="331730" y="228324"/>
                  </a:lnTo>
                  <a:lnTo>
                    <a:pt x="362866" y="173257"/>
                  </a:lnTo>
                  <a:lnTo>
                    <a:pt x="385803" y="123932"/>
                  </a:lnTo>
                  <a:lnTo>
                    <a:pt x="407833" y="70722"/>
                  </a:lnTo>
                  <a:lnTo>
                    <a:pt x="424010" y="20425"/>
                  </a:lnTo>
                  <a:lnTo>
                    <a:pt x="430680" y="0"/>
                  </a:lnTo>
                  <a:lnTo>
                    <a:pt x="418812" y="57155"/>
                  </a:lnTo>
                  <a:lnTo>
                    <a:pt x="406272" y="108320"/>
                  </a:lnTo>
                  <a:lnTo>
                    <a:pt x="392908" y="159706"/>
                  </a:lnTo>
                  <a:lnTo>
                    <a:pt x="379300" y="206246"/>
                  </a:lnTo>
                  <a:lnTo>
                    <a:pt x="374246" y="247121"/>
                  </a:lnTo>
                  <a:lnTo>
                    <a:pt x="375463" y="309336"/>
                  </a:lnTo>
                  <a:lnTo>
                    <a:pt x="378280" y="326006"/>
                  </a:lnTo>
                  <a:lnTo>
                    <a:pt x="386252" y="338643"/>
                  </a:lnTo>
                  <a:lnTo>
                    <a:pt x="411360" y="356747"/>
                  </a:lnTo>
                  <a:lnTo>
                    <a:pt x="425063" y="357613"/>
                  </a:lnTo>
                  <a:lnTo>
                    <a:pt x="452477" y="346388"/>
                  </a:lnTo>
                  <a:lnTo>
                    <a:pt x="486327" y="321652"/>
                  </a:lnTo>
                  <a:lnTo>
                    <a:pt x="522933" y="273189"/>
                  </a:lnTo>
                  <a:lnTo>
                    <a:pt x="562724" y="210587"/>
                  </a:lnTo>
                  <a:lnTo>
                    <a:pt x="585771" y="166275"/>
                  </a:lnTo>
                  <a:lnTo>
                    <a:pt x="604646" y="122714"/>
                  </a:lnTo>
                  <a:lnTo>
                    <a:pt x="625361" y="63929"/>
                  </a:lnTo>
                  <a:lnTo>
                    <a:pt x="644025" y="20105"/>
                  </a:lnTo>
                  <a:lnTo>
                    <a:pt x="638662" y="29311"/>
                  </a:lnTo>
                  <a:lnTo>
                    <a:pt x="616847" y="90863"/>
                  </a:lnTo>
                  <a:lnTo>
                    <a:pt x="603247" y="141668"/>
                  </a:lnTo>
                  <a:lnTo>
                    <a:pt x="589568" y="191254"/>
                  </a:lnTo>
                  <a:lnTo>
                    <a:pt x="571297" y="248954"/>
                  </a:lnTo>
                  <a:lnTo>
                    <a:pt x="564867" y="297861"/>
                  </a:lnTo>
                  <a:lnTo>
                    <a:pt x="571488" y="324910"/>
                  </a:lnTo>
                  <a:lnTo>
                    <a:pt x="577520" y="336389"/>
                  </a:lnTo>
                  <a:lnTo>
                    <a:pt x="587634" y="342518"/>
                  </a:lnTo>
                  <a:lnTo>
                    <a:pt x="615123" y="345265"/>
                  </a:lnTo>
                  <a:lnTo>
                    <a:pt x="643591" y="333283"/>
                  </a:lnTo>
                  <a:lnTo>
                    <a:pt x="668431" y="312723"/>
                  </a:lnTo>
                  <a:lnTo>
                    <a:pt x="709467" y="256213"/>
                  </a:lnTo>
                  <a:lnTo>
                    <a:pt x="736147" y="198278"/>
                  </a:lnTo>
                  <a:lnTo>
                    <a:pt x="763350" y="137778"/>
                  </a:lnTo>
                  <a:lnTo>
                    <a:pt x="764842" y="129367"/>
                  </a:lnTo>
                  <a:lnTo>
                    <a:pt x="761267" y="128330"/>
                  </a:lnTo>
                  <a:lnTo>
                    <a:pt x="754313" y="132209"/>
                  </a:lnTo>
                  <a:lnTo>
                    <a:pt x="713360" y="190120"/>
                  </a:lnTo>
                  <a:lnTo>
                    <a:pt x="683378" y="252793"/>
                  </a:lnTo>
                  <a:lnTo>
                    <a:pt x="670879" y="286090"/>
                  </a:lnTo>
                  <a:lnTo>
                    <a:pt x="670402" y="316124"/>
                  </a:lnTo>
                  <a:lnTo>
                    <a:pt x="678502" y="324438"/>
                  </a:lnTo>
                  <a:lnTo>
                    <a:pt x="691519" y="328456"/>
                  </a:lnTo>
                  <a:lnTo>
                    <a:pt x="707814" y="329612"/>
                  </a:lnTo>
                  <a:lnTo>
                    <a:pt x="721725" y="324289"/>
                  </a:lnTo>
                  <a:lnTo>
                    <a:pt x="775712" y="269942"/>
                  </a:lnTo>
                  <a:lnTo>
                    <a:pt x="813283" y="212925"/>
                  </a:lnTo>
                  <a:lnTo>
                    <a:pt x="831703" y="189659"/>
                  </a:lnTo>
                  <a:lnTo>
                    <a:pt x="836310" y="186806"/>
                  </a:lnTo>
                  <a:lnTo>
                    <a:pt x="837858" y="189475"/>
                  </a:lnTo>
                  <a:lnTo>
                    <a:pt x="829396" y="241155"/>
                  </a:lnTo>
                  <a:lnTo>
                    <a:pt x="817386" y="288271"/>
                  </a:lnTo>
                  <a:lnTo>
                    <a:pt x="816101" y="290634"/>
                  </a:lnTo>
                  <a:lnTo>
                    <a:pt x="828785" y="234721"/>
                  </a:lnTo>
                  <a:lnTo>
                    <a:pt x="856775" y="172960"/>
                  </a:lnTo>
                  <a:lnTo>
                    <a:pt x="907926" y="111172"/>
                  </a:lnTo>
                  <a:lnTo>
                    <a:pt x="947904" y="71422"/>
                  </a:lnTo>
                  <a:lnTo>
                    <a:pt x="973495" y="57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580459" y="3935115"/>
              <a:ext cx="250746" cy="397626"/>
            </a:xfrm>
            <a:custGeom>
              <a:avLst/>
              <a:gdLst/>
              <a:ahLst/>
              <a:cxnLst/>
              <a:rect l="0" t="0" r="0" b="0"/>
              <a:pathLst>
                <a:path w="250746" h="397626">
                  <a:moveTo>
                    <a:pt x="246802" y="0"/>
                  </a:moveTo>
                  <a:lnTo>
                    <a:pt x="197994" y="29829"/>
                  </a:lnTo>
                  <a:lnTo>
                    <a:pt x="168741" y="48297"/>
                  </a:lnTo>
                  <a:lnTo>
                    <a:pt x="145583" y="71740"/>
                  </a:lnTo>
                  <a:lnTo>
                    <a:pt x="139713" y="85913"/>
                  </a:lnTo>
                  <a:lnTo>
                    <a:pt x="137252" y="117912"/>
                  </a:lnTo>
                  <a:lnTo>
                    <a:pt x="145300" y="144321"/>
                  </a:lnTo>
                  <a:lnTo>
                    <a:pt x="151711" y="155629"/>
                  </a:lnTo>
                  <a:lnTo>
                    <a:pt x="214380" y="205097"/>
                  </a:lnTo>
                  <a:lnTo>
                    <a:pt x="233916" y="225219"/>
                  </a:lnTo>
                  <a:lnTo>
                    <a:pt x="247676" y="249397"/>
                  </a:lnTo>
                  <a:lnTo>
                    <a:pt x="250745" y="279440"/>
                  </a:lnTo>
                  <a:lnTo>
                    <a:pt x="249430" y="295983"/>
                  </a:lnTo>
                  <a:lnTo>
                    <a:pt x="231720" y="326552"/>
                  </a:lnTo>
                  <a:lnTo>
                    <a:pt x="202012" y="353849"/>
                  </a:lnTo>
                  <a:lnTo>
                    <a:pt x="143985" y="383300"/>
                  </a:lnTo>
                  <a:lnTo>
                    <a:pt x="87519" y="393380"/>
                  </a:lnTo>
                  <a:lnTo>
                    <a:pt x="26034" y="396786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059433" y="4058515"/>
              <a:ext cx="397626" cy="21707"/>
            </a:xfrm>
            <a:custGeom>
              <a:avLst/>
              <a:gdLst/>
              <a:ahLst/>
              <a:cxnLst/>
              <a:rect l="0" t="0" r="0" b="0"/>
              <a:pathLst>
                <a:path w="397626" h="21707">
                  <a:moveTo>
                    <a:pt x="0" y="0"/>
                  </a:moveTo>
                  <a:lnTo>
                    <a:pt x="14558" y="14558"/>
                  </a:lnTo>
                  <a:lnTo>
                    <a:pt x="37955" y="21706"/>
                  </a:lnTo>
                  <a:lnTo>
                    <a:pt x="89451" y="21666"/>
                  </a:lnTo>
                  <a:lnTo>
                    <a:pt x="132688" y="17247"/>
                  </a:lnTo>
                  <a:lnTo>
                    <a:pt x="182373" y="15283"/>
                  </a:lnTo>
                  <a:lnTo>
                    <a:pt x="230863" y="10347"/>
                  </a:lnTo>
                  <a:lnTo>
                    <a:pt x="276281" y="6123"/>
                  </a:lnTo>
                  <a:lnTo>
                    <a:pt x="334587" y="10786"/>
                  </a:lnTo>
                  <a:lnTo>
                    <a:pt x="397625" y="137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408912" y="4606767"/>
              <a:ext cx="218371" cy="562357"/>
            </a:xfrm>
            <a:custGeom>
              <a:avLst/>
              <a:gdLst/>
              <a:ahLst/>
              <a:cxnLst/>
              <a:rect l="0" t="0" r="0" b="0"/>
              <a:pathLst>
                <a:path w="218371" h="562357">
                  <a:moveTo>
                    <a:pt x="88362" y="123597"/>
                  </a:moveTo>
                  <a:lnTo>
                    <a:pt x="73447" y="183257"/>
                  </a:lnTo>
                  <a:lnTo>
                    <a:pt x="60583" y="234714"/>
                  </a:lnTo>
                  <a:lnTo>
                    <a:pt x="47123" y="288554"/>
                  </a:lnTo>
                  <a:lnTo>
                    <a:pt x="38041" y="329453"/>
                  </a:lnTo>
                  <a:lnTo>
                    <a:pt x="28926" y="383178"/>
                  </a:lnTo>
                  <a:lnTo>
                    <a:pt x="15230" y="444265"/>
                  </a:lnTo>
                  <a:lnTo>
                    <a:pt x="0" y="504610"/>
                  </a:lnTo>
                  <a:lnTo>
                    <a:pt x="8502" y="462363"/>
                  </a:lnTo>
                  <a:lnTo>
                    <a:pt x="20519" y="400694"/>
                  </a:lnTo>
                  <a:lnTo>
                    <a:pt x="33728" y="343828"/>
                  </a:lnTo>
                  <a:lnTo>
                    <a:pt x="47291" y="288384"/>
                  </a:lnTo>
                  <a:lnTo>
                    <a:pt x="60958" y="237425"/>
                  </a:lnTo>
                  <a:lnTo>
                    <a:pt x="78719" y="189317"/>
                  </a:lnTo>
                  <a:lnTo>
                    <a:pt x="103279" y="140531"/>
                  </a:lnTo>
                  <a:lnTo>
                    <a:pt x="131596" y="83100"/>
                  </a:lnTo>
                  <a:lnTo>
                    <a:pt x="153383" y="29268"/>
                  </a:lnTo>
                  <a:lnTo>
                    <a:pt x="168550" y="7531"/>
                  </a:lnTo>
                  <a:lnTo>
                    <a:pt x="178384" y="2040"/>
                  </a:lnTo>
                  <a:lnTo>
                    <a:pt x="201498" y="0"/>
                  </a:lnTo>
                  <a:lnTo>
                    <a:pt x="209490" y="7683"/>
                  </a:lnTo>
                  <a:lnTo>
                    <a:pt x="218370" y="36532"/>
                  </a:lnTo>
                  <a:lnTo>
                    <a:pt x="216091" y="88321"/>
                  </a:lnTo>
                  <a:lnTo>
                    <a:pt x="213045" y="149539"/>
                  </a:lnTo>
                  <a:lnTo>
                    <a:pt x="204864" y="208642"/>
                  </a:lnTo>
                  <a:lnTo>
                    <a:pt x="192791" y="272027"/>
                  </a:lnTo>
                  <a:lnTo>
                    <a:pt x="179566" y="331773"/>
                  </a:lnTo>
                  <a:lnTo>
                    <a:pt x="165998" y="388070"/>
                  </a:lnTo>
                  <a:lnTo>
                    <a:pt x="152330" y="436066"/>
                  </a:lnTo>
                  <a:lnTo>
                    <a:pt x="145910" y="493790"/>
                  </a:lnTo>
                  <a:lnTo>
                    <a:pt x="144409" y="524772"/>
                  </a:lnTo>
                  <a:lnTo>
                    <a:pt x="143207" y="5623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387585" y="4894899"/>
              <a:ext cx="164535" cy="27423"/>
            </a:xfrm>
            <a:custGeom>
              <a:avLst/>
              <a:gdLst/>
              <a:ahLst/>
              <a:cxnLst/>
              <a:rect l="0" t="0" r="0" b="0"/>
              <a:pathLst>
                <a:path w="164535" h="27423">
                  <a:moveTo>
                    <a:pt x="0" y="27422"/>
                  </a:moveTo>
                  <a:lnTo>
                    <a:pt x="48807" y="12507"/>
                  </a:lnTo>
                  <a:lnTo>
                    <a:pt x="98251" y="3706"/>
                  </a:lnTo>
                  <a:lnTo>
                    <a:pt x="139309" y="1098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732850" y="4737300"/>
              <a:ext cx="232242" cy="418113"/>
            </a:xfrm>
            <a:custGeom>
              <a:avLst/>
              <a:gdLst/>
              <a:ahLst/>
              <a:cxnLst/>
              <a:rect l="0" t="0" r="0" b="0"/>
              <a:pathLst>
                <a:path w="232242" h="418113">
                  <a:moveTo>
                    <a:pt x="38648" y="157599"/>
                  </a:moveTo>
                  <a:lnTo>
                    <a:pt x="29225" y="213854"/>
                  </a:lnTo>
                  <a:lnTo>
                    <a:pt x="26842" y="260298"/>
                  </a:lnTo>
                  <a:lnTo>
                    <a:pt x="25784" y="311409"/>
                  </a:lnTo>
                  <a:lnTo>
                    <a:pt x="23790" y="360024"/>
                  </a:lnTo>
                  <a:lnTo>
                    <a:pt x="17825" y="396866"/>
                  </a:lnTo>
                  <a:lnTo>
                    <a:pt x="14102" y="402424"/>
                  </a:lnTo>
                  <a:lnTo>
                    <a:pt x="10096" y="400036"/>
                  </a:lnTo>
                  <a:lnTo>
                    <a:pt x="5902" y="392350"/>
                  </a:lnTo>
                  <a:lnTo>
                    <a:pt x="0" y="330581"/>
                  </a:lnTo>
                  <a:lnTo>
                    <a:pt x="2682" y="274598"/>
                  </a:lnTo>
                  <a:lnTo>
                    <a:pt x="8952" y="215693"/>
                  </a:lnTo>
                  <a:lnTo>
                    <a:pt x="16817" y="159043"/>
                  </a:lnTo>
                  <a:lnTo>
                    <a:pt x="29810" y="97596"/>
                  </a:lnTo>
                  <a:lnTo>
                    <a:pt x="49372" y="35888"/>
                  </a:lnTo>
                  <a:lnTo>
                    <a:pt x="64235" y="7527"/>
                  </a:lnTo>
                  <a:lnTo>
                    <a:pt x="75511" y="1182"/>
                  </a:lnTo>
                  <a:lnTo>
                    <a:pt x="89122" y="0"/>
                  </a:lnTo>
                  <a:lnTo>
                    <a:pt x="104290" y="2258"/>
                  </a:lnTo>
                  <a:lnTo>
                    <a:pt x="114403" y="9858"/>
                  </a:lnTo>
                  <a:lnTo>
                    <a:pt x="125638" y="34553"/>
                  </a:lnTo>
                  <a:lnTo>
                    <a:pt x="126569" y="61778"/>
                  </a:lnTo>
                  <a:lnTo>
                    <a:pt x="114465" y="110926"/>
                  </a:lnTo>
                  <a:lnTo>
                    <a:pt x="91582" y="173731"/>
                  </a:lnTo>
                  <a:lnTo>
                    <a:pt x="77692" y="208083"/>
                  </a:lnTo>
                  <a:lnTo>
                    <a:pt x="78388" y="204966"/>
                  </a:lnTo>
                  <a:lnTo>
                    <a:pt x="117828" y="161111"/>
                  </a:lnTo>
                  <a:lnTo>
                    <a:pt x="151485" y="134434"/>
                  </a:lnTo>
                  <a:lnTo>
                    <a:pt x="181221" y="128514"/>
                  </a:lnTo>
                  <a:lnTo>
                    <a:pt x="197683" y="129068"/>
                  </a:lnTo>
                  <a:lnTo>
                    <a:pt x="210180" y="134008"/>
                  </a:lnTo>
                  <a:lnTo>
                    <a:pt x="228129" y="151685"/>
                  </a:lnTo>
                  <a:lnTo>
                    <a:pt x="232001" y="164320"/>
                  </a:lnTo>
                  <a:lnTo>
                    <a:pt x="232241" y="194610"/>
                  </a:lnTo>
                  <a:lnTo>
                    <a:pt x="216532" y="253202"/>
                  </a:lnTo>
                  <a:lnTo>
                    <a:pt x="182403" y="311452"/>
                  </a:lnTo>
                  <a:lnTo>
                    <a:pt x="144720" y="357901"/>
                  </a:lnTo>
                  <a:lnTo>
                    <a:pt x="82227" y="398376"/>
                  </a:lnTo>
                  <a:lnTo>
                    <a:pt x="43435" y="412264"/>
                  </a:lnTo>
                  <a:lnTo>
                    <a:pt x="11226" y="4181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995932" y="4785209"/>
              <a:ext cx="104636" cy="287937"/>
            </a:xfrm>
            <a:custGeom>
              <a:avLst/>
              <a:gdLst/>
              <a:ahLst/>
              <a:cxnLst/>
              <a:rect l="0" t="0" r="0" b="0"/>
              <a:pathLst>
                <a:path w="104636" h="287937">
                  <a:moveTo>
                    <a:pt x="63501" y="0"/>
                  </a:moveTo>
                  <a:lnTo>
                    <a:pt x="33671" y="52870"/>
                  </a:lnTo>
                  <a:lnTo>
                    <a:pt x="12006" y="109105"/>
                  </a:lnTo>
                  <a:lnTo>
                    <a:pt x="0" y="164361"/>
                  </a:lnTo>
                  <a:lnTo>
                    <a:pt x="239" y="197974"/>
                  </a:lnTo>
                  <a:lnTo>
                    <a:pt x="10501" y="223069"/>
                  </a:lnTo>
                  <a:lnTo>
                    <a:pt x="33409" y="254328"/>
                  </a:lnTo>
                  <a:lnTo>
                    <a:pt x="58760" y="269444"/>
                  </a:lnTo>
                  <a:lnTo>
                    <a:pt x="104635" y="2879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155412" y="4694732"/>
              <a:ext cx="323304" cy="419547"/>
            </a:xfrm>
            <a:custGeom>
              <a:avLst/>
              <a:gdLst/>
              <a:ahLst/>
              <a:cxnLst/>
              <a:rect l="0" t="0" r="0" b="0"/>
              <a:pathLst>
                <a:path w="323304" h="419547">
                  <a:moveTo>
                    <a:pt x="109689" y="104189"/>
                  </a:moveTo>
                  <a:lnTo>
                    <a:pt x="94775" y="157058"/>
                  </a:lnTo>
                  <a:lnTo>
                    <a:pt x="87826" y="197765"/>
                  </a:lnTo>
                  <a:lnTo>
                    <a:pt x="84737" y="246327"/>
                  </a:lnTo>
                  <a:lnTo>
                    <a:pt x="79302" y="294317"/>
                  </a:lnTo>
                  <a:lnTo>
                    <a:pt x="73332" y="339513"/>
                  </a:lnTo>
                  <a:lnTo>
                    <a:pt x="70678" y="379913"/>
                  </a:lnTo>
                  <a:lnTo>
                    <a:pt x="68447" y="385507"/>
                  </a:lnTo>
                  <a:lnTo>
                    <a:pt x="65436" y="381619"/>
                  </a:lnTo>
                  <a:lnTo>
                    <a:pt x="59552" y="356986"/>
                  </a:lnTo>
                  <a:lnTo>
                    <a:pt x="57763" y="303339"/>
                  </a:lnTo>
                  <a:lnTo>
                    <a:pt x="66204" y="252573"/>
                  </a:lnTo>
                  <a:lnTo>
                    <a:pt x="74112" y="206700"/>
                  </a:lnTo>
                  <a:lnTo>
                    <a:pt x="87130" y="151321"/>
                  </a:lnTo>
                  <a:lnTo>
                    <a:pt x="106701" y="93185"/>
                  </a:lnTo>
                  <a:lnTo>
                    <a:pt x="147063" y="41161"/>
                  </a:lnTo>
                  <a:lnTo>
                    <a:pt x="181194" y="13064"/>
                  </a:lnTo>
                  <a:lnTo>
                    <a:pt x="211041" y="2750"/>
                  </a:lnTo>
                  <a:lnTo>
                    <a:pt x="227531" y="0"/>
                  </a:lnTo>
                  <a:lnTo>
                    <a:pt x="258042" y="5069"/>
                  </a:lnTo>
                  <a:lnTo>
                    <a:pt x="272576" y="10686"/>
                  </a:lnTo>
                  <a:lnTo>
                    <a:pt x="296852" y="33178"/>
                  </a:lnTo>
                  <a:lnTo>
                    <a:pt x="307591" y="47708"/>
                  </a:lnTo>
                  <a:lnTo>
                    <a:pt x="319523" y="88227"/>
                  </a:lnTo>
                  <a:lnTo>
                    <a:pt x="323303" y="136704"/>
                  </a:lnTo>
                  <a:lnTo>
                    <a:pt x="319904" y="188720"/>
                  </a:lnTo>
                  <a:lnTo>
                    <a:pt x="313316" y="234181"/>
                  </a:lnTo>
                  <a:lnTo>
                    <a:pt x="303786" y="271653"/>
                  </a:lnTo>
                  <a:lnTo>
                    <a:pt x="279767" y="311402"/>
                  </a:lnTo>
                  <a:lnTo>
                    <a:pt x="242858" y="349924"/>
                  </a:lnTo>
                  <a:lnTo>
                    <a:pt x="194004" y="379790"/>
                  </a:lnTo>
                  <a:lnTo>
                    <a:pt x="140935" y="397441"/>
                  </a:lnTo>
                  <a:lnTo>
                    <a:pt x="86616" y="404871"/>
                  </a:lnTo>
                  <a:lnTo>
                    <a:pt x="25855" y="416196"/>
                  </a:lnTo>
                  <a:lnTo>
                    <a:pt x="0" y="4195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649015" y="4734801"/>
              <a:ext cx="425048" cy="144970"/>
            </a:xfrm>
            <a:custGeom>
              <a:avLst/>
              <a:gdLst/>
              <a:ahLst/>
              <a:cxnLst/>
              <a:rect l="0" t="0" r="0" b="0"/>
              <a:pathLst>
                <a:path w="425048" h="144970">
                  <a:moveTo>
                    <a:pt x="0" y="118964"/>
                  </a:moveTo>
                  <a:lnTo>
                    <a:pt x="13993" y="67279"/>
                  </a:lnTo>
                  <a:lnTo>
                    <a:pt x="33642" y="38101"/>
                  </a:lnTo>
                  <a:lnTo>
                    <a:pt x="57609" y="18024"/>
                  </a:lnTo>
                  <a:lnTo>
                    <a:pt x="85019" y="5546"/>
                  </a:lnTo>
                  <a:lnTo>
                    <a:pt x="117514" y="0"/>
                  </a:lnTo>
                  <a:lnTo>
                    <a:pt x="131664" y="3092"/>
                  </a:lnTo>
                  <a:lnTo>
                    <a:pt x="155512" y="18714"/>
                  </a:lnTo>
                  <a:lnTo>
                    <a:pt x="178789" y="53205"/>
                  </a:lnTo>
                  <a:lnTo>
                    <a:pt x="188055" y="106928"/>
                  </a:lnTo>
                  <a:lnTo>
                    <a:pt x="193926" y="121605"/>
                  </a:lnTo>
                  <a:lnTo>
                    <a:pt x="212637" y="141974"/>
                  </a:lnTo>
                  <a:lnTo>
                    <a:pt x="225549" y="144969"/>
                  </a:lnTo>
                  <a:lnTo>
                    <a:pt x="256145" y="140170"/>
                  </a:lnTo>
                  <a:lnTo>
                    <a:pt x="306596" y="112263"/>
                  </a:lnTo>
                  <a:lnTo>
                    <a:pt x="368021" y="77410"/>
                  </a:lnTo>
                  <a:lnTo>
                    <a:pt x="425047" y="504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331295" y="4538407"/>
              <a:ext cx="277505" cy="271487"/>
            </a:xfrm>
            <a:custGeom>
              <a:avLst/>
              <a:gdLst/>
              <a:ahLst/>
              <a:cxnLst/>
              <a:rect l="0" t="0" r="0" b="0"/>
              <a:pathLst>
                <a:path w="277505" h="271487">
                  <a:moveTo>
                    <a:pt x="85547" y="0"/>
                  </a:moveTo>
                  <a:lnTo>
                    <a:pt x="65178" y="35887"/>
                  </a:lnTo>
                  <a:lnTo>
                    <a:pt x="49719" y="92055"/>
                  </a:lnTo>
                  <a:lnTo>
                    <a:pt x="40170" y="134861"/>
                  </a:lnTo>
                  <a:lnTo>
                    <a:pt x="26785" y="179277"/>
                  </a:lnTo>
                  <a:lnTo>
                    <a:pt x="6182" y="238983"/>
                  </a:lnTo>
                  <a:lnTo>
                    <a:pt x="644" y="255300"/>
                  </a:lnTo>
                  <a:lnTo>
                    <a:pt x="0" y="263132"/>
                  </a:lnTo>
                  <a:lnTo>
                    <a:pt x="2616" y="265306"/>
                  </a:lnTo>
                  <a:lnTo>
                    <a:pt x="18220" y="262644"/>
                  </a:lnTo>
                  <a:lnTo>
                    <a:pt x="68307" y="262668"/>
                  </a:lnTo>
                  <a:lnTo>
                    <a:pt x="122419" y="270124"/>
                  </a:lnTo>
                  <a:lnTo>
                    <a:pt x="175523" y="271486"/>
                  </a:lnTo>
                  <a:lnTo>
                    <a:pt x="235185" y="259070"/>
                  </a:lnTo>
                  <a:lnTo>
                    <a:pt x="277504" y="2468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416842" y="4593253"/>
              <a:ext cx="137113" cy="41134"/>
            </a:xfrm>
            <a:custGeom>
              <a:avLst/>
              <a:gdLst/>
              <a:ahLst/>
              <a:cxnLst/>
              <a:rect l="0" t="0" r="0" b="0"/>
              <a:pathLst>
                <a:path w="137113" h="41134">
                  <a:moveTo>
                    <a:pt x="0" y="41133"/>
                  </a:moveTo>
                  <a:lnTo>
                    <a:pt x="48808" y="26219"/>
                  </a:lnTo>
                  <a:lnTo>
                    <a:pt x="108497" y="8903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6444265" y="4428718"/>
              <a:ext cx="178246" cy="82268"/>
            </a:xfrm>
            <a:custGeom>
              <a:avLst/>
              <a:gdLst/>
              <a:ahLst/>
              <a:cxnLst/>
              <a:rect l="0" t="0" r="0" b="0"/>
              <a:pathLst>
                <a:path w="178246" h="82268">
                  <a:moveTo>
                    <a:pt x="0" y="82267"/>
                  </a:moveTo>
                  <a:lnTo>
                    <a:pt x="14557" y="60431"/>
                  </a:lnTo>
                  <a:lnTo>
                    <a:pt x="37955" y="45648"/>
                  </a:lnTo>
                  <a:lnTo>
                    <a:pt x="85388" y="24697"/>
                  </a:lnTo>
                  <a:lnTo>
                    <a:pt x="133974" y="7318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768526" y="4401296"/>
              <a:ext cx="210476" cy="363685"/>
            </a:xfrm>
            <a:custGeom>
              <a:avLst/>
              <a:gdLst/>
              <a:ahLst/>
              <a:cxnLst/>
              <a:rect l="0" t="0" r="0" b="0"/>
              <a:pathLst>
                <a:path w="210476" h="363685">
                  <a:moveTo>
                    <a:pt x="32230" y="123400"/>
                  </a:moveTo>
                  <a:lnTo>
                    <a:pt x="32230" y="179656"/>
                  </a:lnTo>
                  <a:lnTo>
                    <a:pt x="32230" y="226100"/>
                  </a:lnTo>
                  <a:lnTo>
                    <a:pt x="28168" y="273148"/>
                  </a:lnTo>
                  <a:lnTo>
                    <a:pt x="21284" y="317926"/>
                  </a:lnTo>
                  <a:lnTo>
                    <a:pt x="13146" y="358141"/>
                  </a:lnTo>
                  <a:lnTo>
                    <a:pt x="8843" y="363684"/>
                  </a:lnTo>
                  <a:lnTo>
                    <a:pt x="4451" y="359763"/>
                  </a:lnTo>
                  <a:lnTo>
                    <a:pt x="0" y="349532"/>
                  </a:lnTo>
                  <a:lnTo>
                    <a:pt x="1014" y="298738"/>
                  </a:lnTo>
                  <a:lnTo>
                    <a:pt x="3684" y="235445"/>
                  </a:lnTo>
                  <a:lnTo>
                    <a:pt x="11754" y="175727"/>
                  </a:lnTo>
                  <a:lnTo>
                    <a:pt x="29652" y="113423"/>
                  </a:lnTo>
                  <a:lnTo>
                    <a:pt x="53980" y="80157"/>
                  </a:lnTo>
                  <a:lnTo>
                    <a:pt x="90979" y="52527"/>
                  </a:lnTo>
                  <a:lnTo>
                    <a:pt x="139860" y="32491"/>
                  </a:lnTo>
                  <a:lnTo>
                    <a:pt x="194721" y="7320"/>
                  </a:lnTo>
                  <a:lnTo>
                    <a:pt x="21047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800756" y="4497274"/>
              <a:ext cx="205669" cy="109691"/>
            </a:xfrm>
            <a:custGeom>
              <a:avLst/>
              <a:gdLst/>
              <a:ahLst/>
              <a:cxnLst/>
              <a:rect l="0" t="0" r="0" b="0"/>
              <a:pathLst>
                <a:path w="205669" h="109691">
                  <a:moveTo>
                    <a:pt x="0" y="109690"/>
                  </a:moveTo>
                  <a:lnTo>
                    <a:pt x="57252" y="64243"/>
                  </a:lnTo>
                  <a:lnTo>
                    <a:pt x="110165" y="34752"/>
                  </a:lnTo>
                  <a:lnTo>
                    <a:pt x="164628" y="14256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071216" y="4360162"/>
              <a:ext cx="222086" cy="361514"/>
            </a:xfrm>
            <a:custGeom>
              <a:avLst/>
              <a:gdLst/>
              <a:ahLst/>
              <a:cxnLst/>
              <a:rect l="0" t="0" r="0" b="0"/>
              <a:pathLst>
                <a:path w="222086" h="361514">
                  <a:moveTo>
                    <a:pt x="209432" y="0"/>
                  </a:moveTo>
                  <a:lnTo>
                    <a:pt x="187596" y="7279"/>
                  </a:lnTo>
                  <a:lnTo>
                    <a:pt x="152180" y="40921"/>
                  </a:lnTo>
                  <a:lnTo>
                    <a:pt x="110213" y="95936"/>
                  </a:lnTo>
                  <a:lnTo>
                    <a:pt x="72583" y="150815"/>
                  </a:lnTo>
                  <a:lnTo>
                    <a:pt x="35808" y="205667"/>
                  </a:lnTo>
                  <a:lnTo>
                    <a:pt x="10150" y="262036"/>
                  </a:lnTo>
                  <a:lnTo>
                    <a:pt x="0" y="295214"/>
                  </a:lnTo>
                  <a:lnTo>
                    <a:pt x="2600" y="326210"/>
                  </a:lnTo>
                  <a:lnTo>
                    <a:pt x="7558" y="340874"/>
                  </a:lnTo>
                  <a:lnTo>
                    <a:pt x="16958" y="350650"/>
                  </a:lnTo>
                  <a:lnTo>
                    <a:pt x="43652" y="361513"/>
                  </a:lnTo>
                  <a:lnTo>
                    <a:pt x="92941" y="360349"/>
                  </a:lnTo>
                  <a:lnTo>
                    <a:pt x="146140" y="343077"/>
                  </a:lnTo>
                  <a:lnTo>
                    <a:pt x="193218" y="311383"/>
                  </a:lnTo>
                  <a:lnTo>
                    <a:pt x="221555" y="273046"/>
                  </a:lnTo>
                  <a:lnTo>
                    <a:pt x="222085" y="262774"/>
                  </a:lnTo>
                  <a:lnTo>
                    <a:pt x="217867" y="254403"/>
                  </a:lnTo>
                  <a:lnTo>
                    <a:pt x="210484" y="247299"/>
                  </a:lnTo>
                  <a:lnTo>
                    <a:pt x="186032" y="239405"/>
                  </a:lnTo>
                  <a:lnTo>
                    <a:pt x="140876" y="2330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7404049" y="4428718"/>
              <a:ext cx="13712" cy="301647"/>
            </a:xfrm>
            <a:custGeom>
              <a:avLst/>
              <a:gdLst/>
              <a:ahLst/>
              <a:cxnLst/>
              <a:rect l="0" t="0" r="0" b="0"/>
              <a:pathLst>
                <a:path w="13712" h="301647">
                  <a:moveTo>
                    <a:pt x="13711" y="0"/>
                  </a:moveTo>
                  <a:lnTo>
                    <a:pt x="13711" y="43673"/>
                  </a:lnTo>
                  <a:lnTo>
                    <a:pt x="9648" y="89490"/>
                  </a:lnTo>
                  <a:lnTo>
                    <a:pt x="4288" y="138799"/>
                  </a:lnTo>
                  <a:lnTo>
                    <a:pt x="1906" y="186105"/>
                  </a:lnTo>
                  <a:lnTo>
                    <a:pt x="565" y="248284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7582295" y="4277895"/>
              <a:ext cx="41134" cy="493604"/>
            </a:xfrm>
            <a:custGeom>
              <a:avLst/>
              <a:gdLst/>
              <a:ahLst/>
              <a:cxnLst/>
              <a:rect l="0" t="0" r="0" b="0"/>
              <a:pathLst>
                <a:path w="41134" h="493604">
                  <a:moveTo>
                    <a:pt x="41133" y="0"/>
                  </a:moveTo>
                  <a:lnTo>
                    <a:pt x="31710" y="48356"/>
                  </a:lnTo>
                  <a:lnTo>
                    <a:pt x="29328" y="98173"/>
                  </a:lnTo>
                  <a:lnTo>
                    <a:pt x="24207" y="143673"/>
                  </a:lnTo>
                  <a:lnTo>
                    <a:pt x="16820" y="203549"/>
                  </a:lnTo>
                  <a:lnTo>
                    <a:pt x="13569" y="245860"/>
                  </a:lnTo>
                  <a:lnTo>
                    <a:pt x="7046" y="300212"/>
                  </a:lnTo>
                  <a:lnTo>
                    <a:pt x="3131" y="355854"/>
                  </a:lnTo>
                  <a:lnTo>
                    <a:pt x="1392" y="408006"/>
                  </a:lnTo>
                  <a:lnTo>
                    <a:pt x="412" y="465533"/>
                  </a:lnTo>
                  <a:lnTo>
                    <a:pt x="0" y="4936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7376626" y="4483563"/>
              <a:ext cx="287937" cy="123402"/>
            </a:xfrm>
            <a:custGeom>
              <a:avLst/>
              <a:gdLst/>
              <a:ahLst/>
              <a:cxnLst/>
              <a:rect l="0" t="0" r="0" b="0"/>
              <a:pathLst>
                <a:path w="287937" h="123402">
                  <a:moveTo>
                    <a:pt x="0" y="123401"/>
                  </a:moveTo>
                  <a:lnTo>
                    <a:pt x="52726" y="77954"/>
                  </a:lnTo>
                  <a:lnTo>
                    <a:pt x="95351" y="54413"/>
                  </a:lnTo>
                  <a:lnTo>
                    <a:pt x="151483" y="37789"/>
                  </a:lnTo>
                  <a:lnTo>
                    <a:pt x="194282" y="27967"/>
                  </a:lnTo>
                  <a:lnTo>
                    <a:pt x="249014" y="13873"/>
                  </a:lnTo>
                  <a:lnTo>
                    <a:pt x="28793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619477" y="5303572"/>
            <a:ext cx="5157021" cy="1044319"/>
            <a:chOff x="2619477" y="5303572"/>
            <a:chExt cx="5157021" cy="1044319"/>
          </a:xfrm>
        </p:grpSpPr>
        <p:sp>
          <p:nvSpPr>
            <p:cNvPr id="55" name="Freeform 54"/>
            <p:cNvSpPr/>
            <p:nvPr/>
          </p:nvSpPr>
          <p:spPr>
            <a:xfrm>
              <a:off x="2619477" y="5711298"/>
              <a:ext cx="215299" cy="433587"/>
            </a:xfrm>
            <a:custGeom>
              <a:avLst/>
              <a:gdLst/>
              <a:ahLst/>
              <a:cxnLst/>
              <a:rect l="0" t="0" r="0" b="0"/>
              <a:pathLst>
                <a:path w="215299" h="433587">
                  <a:moveTo>
                    <a:pt x="95341" y="0"/>
                  </a:moveTo>
                  <a:lnTo>
                    <a:pt x="73505" y="14558"/>
                  </a:lnTo>
                  <a:lnTo>
                    <a:pt x="58721" y="33892"/>
                  </a:lnTo>
                  <a:lnTo>
                    <a:pt x="31950" y="96831"/>
                  </a:lnTo>
                  <a:lnTo>
                    <a:pt x="17254" y="155054"/>
                  </a:lnTo>
                  <a:lnTo>
                    <a:pt x="6620" y="217506"/>
                  </a:lnTo>
                  <a:lnTo>
                    <a:pt x="1513" y="267237"/>
                  </a:lnTo>
                  <a:lnTo>
                    <a:pt x="0" y="327845"/>
                  </a:lnTo>
                  <a:lnTo>
                    <a:pt x="6830" y="386767"/>
                  </a:lnTo>
                  <a:lnTo>
                    <a:pt x="18424" y="416159"/>
                  </a:lnTo>
                  <a:lnTo>
                    <a:pt x="25781" y="428263"/>
                  </a:lnTo>
                  <a:lnTo>
                    <a:pt x="33733" y="433285"/>
                  </a:lnTo>
                  <a:lnTo>
                    <a:pt x="42081" y="433586"/>
                  </a:lnTo>
                  <a:lnTo>
                    <a:pt x="50694" y="430740"/>
                  </a:lnTo>
                  <a:lnTo>
                    <a:pt x="68388" y="415390"/>
                  </a:lnTo>
                  <a:lnTo>
                    <a:pt x="91417" y="381052"/>
                  </a:lnTo>
                  <a:lnTo>
                    <a:pt x="120126" y="328503"/>
                  </a:lnTo>
                  <a:lnTo>
                    <a:pt x="144192" y="274113"/>
                  </a:lnTo>
                  <a:lnTo>
                    <a:pt x="167678" y="211232"/>
                  </a:lnTo>
                  <a:lnTo>
                    <a:pt x="188377" y="148410"/>
                  </a:lnTo>
                  <a:lnTo>
                    <a:pt x="204159" y="85615"/>
                  </a:lnTo>
                  <a:lnTo>
                    <a:pt x="214421" y="28414"/>
                  </a:lnTo>
                  <a:lnTo>
                    <a:pt x="215298" y="1965"/>
                  </a:lnTo>
                  <a:lnTo>
                    <a:pt x="213399" y="1310"/>
                  </a:lnTo>
                  <a:lnTo>
                    <a:pt x="210609" y="5444"/>
                  </a:lnTo>
                  <a:lnTo>
                    <a:pt x="199405" y="54934"/>
                  </a:lnTo>
                  <a:lnTo>
                    <a:pt x="186436" y="112933"/>
                  </a:lnTo>
                  <a:lnTo>
                    <a:pt x="172945" y="168711"/>
                  </a:lnTo>
                  <a:lnTo>
                    <a:pt x="166578" y="223833"/>
                  </a:lnTo>
                  <a:lnTo>
                    <a:pt x="164691" y="278760"/>
                  </a:lnTo>
                  <a:lnTo>
                    <a:pt x="164250" y="323467"/>
                  </a:lnTo>
                  <a:lnTo>
                    <a:pt x="168064" y="383777"/>
                  </a:lnTo>
                  <a:lnTo>
                    <a:pt x="177608" y="4250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940246" y="5683876"/>
              <a:ext cx="306213" cy="474870"/>
            </a:xfrm>
            <a:custGeom>
              <a:avLst/>
              <a:gdLst/>
              <a:ahLst/>
              <a:cxnLst/>
              <a:rect l="0" t="0" r="0" b="0"/>
              <a:pathLst>
                <a:path w="306213" h="474870">
                  <a:moveTo>
                    <a:pt x="144774" y="0"/>
                  </a:moveTo>
                  <a:lnTo>
                    <a:pt x="87522" y="45447"/>
                  </a:lnTo>
                  <a:lnTo>
                    <a:pt x="47079" y="87407"/>
                  </a:lnTo>
                  <a:lnTo>
                    <a:pt x="18777" y="142190"/>
                  </a:lnTo>
                  <a:lnTo>
                    <a:pt x="10502" y="158779"/>
                  </a:lnTo>
                  <a:lnTo>
                    <a:pt x="8032" y="174408"/>
                  </a:lnTo>
                  <a:lnTo>
                    <a:pt x="13413" y="203962"/>
                  </a:lnTo>
                  <a:lnTo>
                    <a:pt x="22160" y="215195"/>
                  </a:lnTo>
                  <a:lnTo>
                    <a:pt x="62063" y="238283"/>
                  </a:lnTo>
                  <a:lnTo>
                    <a:pt x="117264" y="263795"/>
                  </a:lnTo>
                  <a:lnTo>
                    <a:pt x="164901" y="297724"/>
                  </a:lnTo>
                  <a:lnTo>
                    <a:pt x="170380" y="308173"/>
                  </a:lnTo>
                  <a:lnTo>
                    <a:pt x="172405" y="331970"/>
                  </a:lnTo>
                  <a:lnTo>
                    <a:pt x="157701" y="378340"/>
                  </a:lnTo>
                  <a:lnTo>
                    <a:pt x="126768" y="430674"/>
                  </a:lnTo>
                  <a:lnTo>
                    <a:pt x="101732" y="454462"/>
                  </a:lnTo>
                  <a:lnTo>
                    <a:pt x="73846" y="468590"/>
                  </a:lnTo>
                  <a:lnTo>
                    <a:pt x="41140" y="474869"/>
                  </a:lnTo>
                  <a:lnTo>
                    <a:pt x="14416" y="469534"/>
                  </a:lnTo>
                  <a:lnTo>
                    <a:pt x="0" y="461577"/>
                  </a:lnTo>
                  <a:lnTo>
                    <a:pt x="2554" y="461588"/>
                  </a:lnTo>
                  <a:lnTo>
                    <a:pt x="54050" y="465273"/>
                  </a:lnTo>
                  <a:lnTo>
                    <a:pt x="108414" y="458633"/>
                  </a:lnTo>
                  <a:lnTo>
                    <a:pt x="136739" y="447083"/>
                  </a:lnTo>
                  <a:lnTo>
                    <a:pt x="194308" y="407563"/>
                  </a:lnTo>
                  <a:lnTo>
                    <a:pt x="216556" y="382237"/>
                  </a:lnTo>
                  <a:lnTo>
                    <a:pt x="257810" y="321459"/>
                  </a:lnTo>
                  <a:lnTo>
                    <a:pt x="288077" y="258671"/>
                  </a:lnTo>
                  <a:lnTo>
                    <a:pt x="302341" y="199367"/>
                  </a:lnTo>
                  <a:lnTo>
                    <a:pt x="306212" y="161226"/>
                  </a:lnTo>
                  <a:lnTo>
                    <a:pt x="302674" y="150141"/>
                  </a:lnTo>
                  <a:lnTo>
                    <a:pt x="295745" y="144274"/>
                  </a:lnTo>
                  <a:lnTo>
                    <a:pt x="286555" y="141887"/>
                  </a:lnTo>
                  <a:lnTo>
                    <a:pt x="277381" y="143342"/>
                  </a:lnTo>
                  <a:lnTo>
                    <a:pt x="259063" y="153084"/>
                  </a:lnTo>
                  <a:lnTo>
                    <a:pt x="244828" y="175695"/>
                  </a:lnTo>
                  <a:lnTo>
                    <a:pt x="228249" y="222686"/>
                  </a:lnTo>
                  <a:lnTo>
                    <a:pt x="213688" y="275204"/>
                  </a:lnTo>
                  <a:lnTo>
                    <a:pt x="207396" y="314269"/>
                  </a:lnTo>
                  <a:lnTo>
                    <a:pt x="209677" y="362101"/>
                  </a:lnTo>
                  <a:lnTo>
                    <a:pt x="219527" y="418584"/>
                  </a:lnTo>
                  <a:lnTo>
                    <a:pt x="228125" y="429879"/>
                  </a:lnTo>
                  <a:lnTo>
                    <a:pt x="253930" y="442430"/>
                  </a:lnTo>
                  <a:lnTo>
                    <a:pt x="273524" y="443945"/>
                  </a:lnTo>
                  <a:lnTo>
                    <a:pt x="295598" y="4387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409043" y="5711298"/>
              <a:ext cx="526073" cy="357878"/>
            </a:xfrm>
            <a:custGeom>
              <a:avLst/>
              <a:gdLst/>
              <a:ahLst/>
              <a:cxnLst/>
              <a:rect l="0" t="0" r="0" b="0"/>
              <a:pathLst>
                <a:path w="526073" h="357878">
                  <a:moveTo>
                    <a:pt x="169580" y="68556"/>
                  </a:moveTo>
                  <a:lnTo>
                    <a:pt x="146164" y="48187"/>
                  </a:lnTo>
                  <a:lnTo>
                    <a:pt x="124134" y="37667"/>
                  </a:lnTo>
                  <a:lnTo>
                    <a:pt x="111860" y="37299"/>
                  </a:lnTo>
                  <a:lnTo>
                    <a:pt x="86036" y="45016"/>
                  </a:lnTo>
                  <a:lnTo>
                    <a:pt x="59323" y="74852"/>
                  </a:lnTo>
                  <a:lnTo>
                    <a:pt x="26714" y="130852"/>
                  </a:lnTo>
                  <a:lnTo>
                    <a:pt x="7404" y="192641"/>
                  </a:lnTo>
                  <a:lnTo>
                    <a:pt x="0" y="244059"/>
                  </a:lnTo>
                  <a:lnTo>
                    <a:pt x="1788" y="287224"/>
                  </a:lnTo>
                  <a:lnTo>
                    <a:pt x="11723" y="318597"/>
                  </a:lnTo>
                  <a:lnTo>
                    <a:pt x="18638" y="331229"/>
                  </a:lnTo>
                  <a:lnTo>
                    <a:pt x="38509" y="349326"/>
                  </a:lnTo>
                  <a:lnTo>
                    <a:pt x="50207" y="356285"/>
                  </a:lnTo>
                  <a:lnTo>
                    <a:pt x="62576" y="357877"/>
                  </a:lnTo>
                  <a:lnTo>
                    <a:pt x="88507" y="351521"/>
                  </a:lnTo>
                  <a:lnTo>
                    <a:pt x="121522" y="330812"/>
                  </a:lnTo>
                  <a:lnTo>
                    <a:pt x="169397" y="276149"/>
                  </a:lnTo>
                  <a:lnTo>
                    <a:pt x="209775" y="215697"/>
                  </a:lnTo>
                  <a:lnTo>
                    <a:pt x="237858" y="163443"/>
                  </a:lnTo>
                  <a:lnTo>
                    <a:pt x="250201" y="138151"/>
                  </a:lnTo>
                  <a:lnTo>
                    <a:pt x="249226" y="137804"/>
                  </a:lnTo>
                  <a:lnTo>
                    <a:pt x="245530" y="142144"/>
                  </a:lnTo>
                  <a:lnTo>
                    <a:pt x="233048" y="191924"/>
                  </a:lnTo>
                  <a:lnTo>
                    <a:pt x="228258" y="235107"/>
                  </a:lnTo>
                  <a:lnTo>
                    <a:pt x="229176" y="275120"/>
                  </a:lnTo>
                  <a:lnTo>
                    <a:pt x="239740" y="303060"/>
                  </a:lnTo>
                  <a:lnTo>
                    <a:pt x="248347" y="310207"/>
                  </a:lnTo>
                  <a:lnTo>
                    <a:pt x="258654" y="313447"/>
                  </a:lnTo>
                  <a:lnTo>
                    <a:pt x="270097" y="314084"/>
                  </a:lnTo>
                  <a:lnTo>
                    <a:pt x="294998" y="306666"/>
                  </a:lnTo>
                  <a:lnTo>
                    <a:pt x="319777" y="291690"/>
                  </a:lnTo>
                  <a:lnTo>
                    <a:pt x="340946" y="269799"/>
                  </a:lnTo>
                  <a:lnTo>
                    <a:pt x="368416" y="207559"/>
                  </a:lnTo>
                  <a:lnTo>
                    <a:pt x="380672" y="156123"/>
                  </a:lnTo>
                  <a:lnTo>
                    <a:pt x="378675" y="125756"/>
                  </a:lnTo>
                  <a:lnTo>
                    <a:pt x="372962" y="114307"/>
                  </a:lnTo>
                  <a:lnTo>
                    <a:pt x="354427" y="97523"/>
                  </a:lnTo>
                  <a:lnTo>
                    <a:pt x="343086" y="95484"/>
                  </a:lnTo>
                  <a:lnTo>
                    <a:pt x="318297" y="101345"/>
                  </a:lnTo>
                  <a:lnTo>
                    <a:pt x="285925" y="121775"/>
                  </a:lnTo>
                  <a:lnTo>
                    <a:pt x="270548" y="142483"/>
                  </a:lnTo>
                  <a:lnTo>
                    <a:pt x="248263" y="193018"/>
                  </a:lnTo>
                  <a:lnTo>
                    <a:pt x="233858" y="233405"/>
                  </a:lnTo>
                  <a:lnTo>
                    <a:pt x="232680" y="260652"/>
                  </a:lnTo>
                  <a:lnTo>
                    <a:pt x="234499" y="274317"/>
                  </a:lnTo>
                  <a:lnTo>
                    <a:pt x="243329" y="281903"/>
                  </a:lnTo>
                  <a:lnTo>
                    <a:pt x="273453" y="286270"/>
                  </a:lnTo>
                  <a:lnTo>
                    <a:pt x="287580" y="282255"/>
                  </a:lnTo>
                  <a:lnTo>
                    <a:pt x="311401" y="265605"/>
                  </a:lnTo>
                  <a:lnTo>
                    <a:pt x="359420" y="208253"/>
                  </a:lnTo>
                  <a:lnTo>
                    <a:pt x="386736" y="147272"/>
                  </a:lnTo>
                  <a:lnTo>
                    <a:pt x="392047" y="130174"/>
                  </a:lnTo>
                  <a:lnTo>
                    <a:pt x="398636" y="123345"/>
                  </a:lnTo>
                  <a:lnTo>
                    <a:pt x="406075" y="123364"/>
                  </a:lnTo>
                  <a:lnTo>
                    <a:pt x="414081" y="127947"/>
                  </a:lnTo>
                  <a:lnTo>
                    <a:pt x="419418" y="138619"/>
                  </a:lnTo>
                  <a:lnTo>
                    <a:pt x="426930" y="190034"/>
                  </a:lnTo>
                  <a:lnTo>
                    <a:pt x="427633" y="250463"/>
                  </a:lnTo>
                  <a:lnTo>
                    <a:pt x="422398" y="283469"/>
                  </a:lnTo>
                  <a:lnTo>
                    <a:pt x="420393" y="286481"/>
                  </a:lnTo>
                  <a:lnTo>
                    <a:pt x="409631" y="231695"/>
                  </a:lnTo>
                  <a:lnTo>
                    <a:pt x="412012" y="176986"/>
                  </a:lnTo>
                  <a:lnTo>
                    <a:pt x="422565" y="134521"/>
                  </a:lnTo>
                  <a:lnTo>
                    <a:pt x="445637" y="79976"/>
                  </a:lnTo>
                  <a:lnTo>
                    <a:pt x="480730" y="34249"/>
                  </a:lnTo>
                  <a:lnTo>
                    <a:pt x="52607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976625" y="5697587"/>
              <a:ext cx="177870" cy="326657"/>
            </a:xfrm>
            <a:custGeom>
              <a:avLst/>
              <a:gdLst/>
              <a:ahLst/>
              <a:cxnLst/>
              <a:rect l="0" t="0" r="0" b="0"/>
              <a:pathLst>
                <a:path w="177870" h="326657">
                  <a:moveTo>
                    <a:pt x="13335" y="191957"/>
                  </a:moveTo>
                  <a:lnTo>
                    <a:pt x="2482" y="251616"/>
                  </a:lnTo>
                  <a:lnTo>
                    <a:pt x="470" y="303073"/>
                  </a:lnTo>
                  <a:lnTo>
                    <a:pt x="0" y="326656"/>
                  </a:lnTo>
                  <a:lnTo>
                    <a:pt x="3760" y="288079"/>
                  </a:lnTo>
                  <a:lnTo>
                    <a:pt x="14560" y="229071"/>
                  </a:lnTo>
                  <a:lnTo>
                    <a:pt x="27409" y="171469"/>
                  </a:lnTo>
                  <a:lnTo>
                    <a:pt x="45399" y="111059"/>
                  </a:lnTo>
                  <a:lnTo>
                    <a:pt x="83104" y="52166"/>
                  </a:lnTo>
                  <a:lnTo>
                    <a:pt x="102235" y="29279"/>
                  </a:lnTo>
                  <a:lnTo>
                    <a:pt x="125972" y="14028"/>
                  </a:lnTo>
                  <a:lnTo>
                    <a:pt x="17786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072227" y="5757766"/>
              <a:ext cx="308764" cy="282602"/>
            </a:xfrm>
            <a:custGeom>
              <a:avLst/>
              <a:gdLst/>
              <a:ahLst/>
              <a:cxnLst/>
              <a:rect l="0" t="0" r="0" b="0"/>
              <a:pathLst>
                <a:path w="308764" h="282602">
                  <a:moveTo>
                    <a:pt x="0" y="268890"/>
                  </a:moveTo>
                  <a:lnTo>
                    <a:pt x="29115" y="268890"/>
                  </a:lnTo>
                  <a:lnTo>
                    <a:pt x="69057" y="254333"/>
                  </a:lnTo>
                  <a:lnTo>
                    <a:pt x="121976" y="211169"/>
                  </a:lnTo>
                  <a:lnTo>
                    <a:pt x="163350" y="154570"/>
                  </a:lnTo>
                  <a:lnTo>
                    <a:pt x="191606" y="102984"/>
                  </a:lnTo>
                  <a:lnTo>
                    <a:pt x="215212" y="53167"/>
                  </a:lnTo>
                  <a:lnTo>
                    <a:pt x="221171" y="38237"/>
                  </a:lnTo>
                  <a:lnTo>
                    <a:pt x="222097" y="25237"/>
                  </a:lnTo>
                  <a:lnTo>
                    <a:pt x="215001" y="2667"/>
                  </a:lnTo>
                  <a:lnTo>
                    <a:pt x="207320" y="0"/>
                  </a:lnTo>
                  <a:lnTo>
                    <a:pt x="197628" y="2792"/>
                  </a:lnTo>
                  <a:lnTo>
                    <a:pt x="156514" y="32834"/>
                  </a:lnTo>
                  <a:lnTo>
                    <a:pt x="109837" y="92059"/>
                  </a:lnTo>
                  <a:lnTo>
                    <a:pt x="80434" y="145769"/>
                  </a:lnTo>
                  <a:lnTo>
                    <a:pt x="77898" y="177098"/>
                  </a:lnTo>
                  <a:lnTo>
                    <a:pt x="79354" y="193984"/>
                  </a:lnTo>
                  <a:lnTo>
                    <a:pt x="84896" y="203718"/>
                  </a:lnTo>
                  <a:lnTo>
                    <a:pt x="93160" y="208684"/>
                  </a:lnTo>
                  <a:lnTo>
                    <a:pt x="103240" y="210471"/>
                  </a:lnTo>
                  <a:lnTo>
                    <a:pt x="126628" y="204331"/>
                  </a:lnTo>
                  <a:lnTo>
                    <a:pt x="178883" y="175563"/>
                  </a:lnTo>
                  <a:lnTo>
                    <a:pt x="233216" y="132640"/>
                  </a:lnTo>
                  <a:lnTo>
                    <a:pt x="287960" y="106331"/>
                  </a:lnTo>
                  <a:lnTo>
                    <a:pt x="301663" y="101102"/>
                  </a:lnTo>
                  <a:lnTo>
                    <a:pt x="307751" y="103710"/>
                  </a:lnTo>
                  <a:lnTo>
                    <a:pt x="308763" y="111542"/>
                  </a:lnTo>
                  <a:lnTo>
                    <a:pt x="301762" y="133448"/>
                  </a:lnTo>
                  <a:lnTo>
                    <a:pt x="256616" y="188949"/>
                  </a:lnTo>
                  <a:lnTo>
                    <a:pt x="204898" y="230980"/>
                  </a:lnTo>
                  <a:lnTo>
                    <a:pt x="154734" y="264561"/>
                  </a:lnTo>
                  <a:lnTo>
                    <a:pt x="123401" y="2826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264184" y="5711298"/>
              <a:ext cx="246802" cy="270498"/>
            </a:xfrm>
            <a:custGeom>
              <a:avLst/>
              <a:gdLst/>
              <a:ahLst/>
              <a:cxnLst/>
              <a:rect l="0" t="0" r="0" b="0"/>
              <a:pathLst>
                <a:path w="246802" h="270498">
                  <a:moveTo>
                    <a:pt x="246801" y="0"/>
                  </a:moveTo>
                  <a:lnTo>
                    <a:pt x="189549" y="26363"/>
                  </a:lnTo>
                  <a:lnTo>
                    <a:pt x="136636" y="60109"/>
                  </a:lnTo>
                  <a:lnTo>
                    <a:pt x="109478" y="78005"/>
                  </a:lnTo>
                  <a:lnTo>
                    <a:pt x="103454" y="87043"/>
                  </a:lnTo>
                  <a:lnTo>
                    <a:pt x="102486" y="96115"/>
                  </a:lnTo>
                  <a:lnTo>
                    <a:pt x="104887" y="105211"/>
                  </a:lnTo>
                  <a:lnTo>
                    <a:pt x="123805" y="123442"/>
                  </a:lnTo>
                  <a:lnTo>
                    <a:pt x="160592" y="154897"/>
                  </a:lnTo>
                  <a:lnTo>
                    <a:pt x="171046" y="167251"/>
                  </a:lnTo>
                  <a:lnTo>
                    <a:pt x="176493" y="180056"/>
                  </a:lnTo>
                  <a:lnTo>
                    <a:pt x="178482" y="206473"/>
                  </a:lnTo>
                  <a:lnTo>
                    <a:pt x="170226" y="229386"/>
                  </a:lnTo>
                  <a:lnTo>
                    <a:pt x="163758" y="239761"/>
                  </a:lnTo>
                  <a:lnTo>
                    <a:pt x="144384" y="255353"/>
                  </a:lnTo>
                  <a:lnTo>
                    <a:pt x="132819" y="261643"/>
                  </a:lnTo>
                  <a:lnTo>
                    <a:pt x="80149" y="270497"/>
                  </a:lnTo>
                  <a:lnTo>
                    <a:pt x="50348" y="264442"/>
                  </a:lnTo>
                  <a:lnTo>
                    <a:pt x="0" y="2468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510985" y="5684231"/>
              <a:ext cx="222675" cy="449503"/>
            </a:xfrm>
            <a:custGeom>
              <a:avLst/>
              <a:gdLst/>
              <a:ahLst/>
              <a:cxnLst/>
              <a:rect l="0" t="0" r="0" b="0"/>
              <a:pathLst>
                <a:path w="222675" h="449503">
                  <a:moveTo>
                    <a:pt x="82268" y="95623"/>
                  </a:moveTo>
                  <a:lnTo>
                    <a:pt x="82268" y="143979"/>
                  </a:lnTo>
                  <a:lnTo>
                    <a:pt x="82268" y="193796"/>
                  </a:lnTo>
                  <a:lnTo>
                    <a:pt x="78205" y="239297"/>
                  </a:lnTo>
                  <a:lnTo>
                    <a:pt x="71321" y="282879"/>
                  </a:lnTo>
                  <a:lnTo>
                    <a:pt x="63183" y="332718"/>
                  </a:lnTo>
                  <a:lnTo>
                    <a:pt x="50037" y="390331"/>
                  </a:lnTo>
                  <a:lnTo>
                    <a:pt x="42893" y="449502"/>
                  </a:lnTo>
                  <a:lnTo>
                    <a:pt x="41916" y="439781"/>
                  </a:lnTo>
                  <a:lnTo>
                    <a:pt x="41365" y="385490"/>
                  </a:lnTo>
                  <a:lnTo>
                    <a:pt x="41203" y="326070"/>
                  </a:lnTo>
                  <a:lnTo>
                    <a:pt x="48433" y="277148"/>
                  </a:lnTo>
                  <a:lnTo>
                    <a:pt x="52945" y="226428"/>
                  </a:lnTo>
                  <a:lnTo>
                    <a:pt x="61561" y="172805"/>
                  </a:lnTo>
                  <a:lnTo>
                    <a:pt x="79644" y="111038"/>
                  </a:lnTo>
                  <a:lnTo>
                    <a:pt x="110977" y="50764"/>
                  </a:lnTo>
                  <a:lnTo>
                    <a:pt x="130067" y="20841"/>
                  </a:lnTo>
                  <a:lnTo>
                    <a:pt x="153786" y="2463"/>
                  </a:lnTo>
                  <a:lnTo>
                    <a:pt x="166510" y="0"/>
                  </a:lnTo>
                  <a:lnTo>
                    <a:pt x="192835" y="5389"/>
                  </a:lnTo>
                  <a:lnTo>
                    <a:pt x="203207" y="12615"/>
                  </a:lnTo>
                  <a:lnTo>
                    <a:pt x="218793" y="32832"/>
                  </a:lnTo>
                  <a:lnTo>
                    <a:pt x="222674" y="57052"/>
                  </a:lnTo>
                  <a:lnTo>
                    <a:pt x="216293" y="104507"/>
                  </a:lnTo>
                  <a:lnTo>
                    <a:pt x="205820" y="145276"/>
                  </a:lnTo>
                  <a:lnTo>
                    <a:pt x="185931" y="188786"/>
                  </a:lnTo>
                  <a:lnTo>
                    <a:pt x="149038" y="248829"/>
                  </a:lnTo>
                  <a:lnTo>
                    <a:pt x="109161" y="297934"/>
                  </a:lnTo>
                  <a:lnTo>
                    <a:pt x="94103" y="306670"/>
                  </a:lnTo>
                  <a:lnTo>
                    <a:pt x="61121" y="312315"/>
                  </a:lnTo>
                  <a:lnTo>
                    <a:pt x="0" y="3012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761368" y="5679193"/>
              <a:ext cx="360697" cy="301469"/>
            </a:xfrm>
            <a:custGeom>
              <a:avLst/>
              <a:gdLst/>
              <a:ahLst/>
              <a:cxnLst/>
              <a:rect l="0" t="0" r="0" b="0"/>
              <a:pathLst>
                <a:path w="360697" h="301469">
                  <a:moveTo>
                    <a:pt x="51264" y="128084"/>
                  </a:moveTo>
                  <a:lnTo>
                    <a:pt x="41841" y="173392"/>
                  </a:lnTo>
                  <a:lnTo>
                    <a:pt x="40347" y="229531"/>
                  </a:lnTo>
                  <a:lnTo>
                    <a:pt x="45396" y="261532"/>
                  </a:lnTo>
                  <a:lnTo>
                    <a:pt x="51922" y="270371"/>
                  </a:lnTo>
                  <a:lnTo>
                    <a:pt x="60843" y="274740"/>
                  </a:lnTo>
                  <a:lnTo>
                    <a:pt x="71361" y="276129"/>
                  </a:lnTo>
                  <a:lnTo>
                    <a:pt x="95236" y="269547"/>
                  </a:lnTo>
                  <a:lnTo>
                    <a:pt x="121081" y="253419"/>
                  </a:lnTo>
                  <a:lnTo>
                    <a:pt x="158280" y="211601"/>
                  </a:lnTo>
                  <a:lnTo>
                    <a:pt x="180305" y="166541"/>
                  </a:lnTo>
                  <a:lnTo>
                    <a:pt x="196479" y="107824"/>
                  </a:lnTo>
                  <a:lnTo>
                    <a:pt x="207873" y="52678"/>
                  </a:lnTo>
                  <a:lnTo>
                    <a:pt x="205674" y="21444"/>
                  </a:lnTo>
                  <a:lnTo>
                    <a:pt x="198385" y="11286"/>
                  </a:lnTo>
                  <a:lnTo>
                    <a:pt x="187431" y="4514"/>
                  </a:lnTo>
                  <a:lnTo>
                    <a:pt x="174035" y="0"/>
                  </a:lnTo>
                  <a:lnTo>
                    <a:pt x="160534" y="3085"/>
                  </a:lnTo>
                  <a:lnTo>
                    <a:pt x="106026" y="47758"/>
                  </a:lnTo>
                  <a:lnTo>
                    <a:pt x="69013" y="91588"/>
                  </a:lnTo>
                  <a:lnTo>
                    <a:pt x="29209" y="153713"/>
                  </a:lnTo>
                  <a:lnTo>
                    <a:pt x="8504" y="203387"/>
                  </a:lnTo>
                  <a:lnTo>
                    <a:pt x="0" y="256700"/>
                  </a:lnTo>
                  <a:lnTo>
                    <a:pt x="6135" y="284780"/>
                  </a:lnTo>
                  <a:lnTo>
                    <a:pt x="12037" y="296533"/>
                  </a:lnTo>
                  <a:lnTo>
                    <a:pt x="20542" y="301322"/>
                  </a:lnTo>
                  <a:lnTo>
                    <a:pt x="30783" y="301468"/>
                  </a:lnTo>
                  <a:lnTo>
                    <a:pt x="55872" y="291981"/>
                  </a:lnTo>
                  <a:lnTo>
                    <a:pt x="113508" y="252713"/>
                  </a:lnTo>
                  <a:lnTo>
                    <a:pt x="155136" y="207885"/>
                  </a:lnTo>
                  <a:lnTo>
                    <a:pt x="191070" y="145532"/>
                  </a:lnTo>
                  <a:lnTo>
                    <a:pt x="212534" y="111417"/>
                  </a:lnTo>
                  <a:lnTo>
                    <a:pt x="240714" y="51665"/>
                  </a:lnTo>
                  <a:lnTo>
                    <a:pt x="247643" y="45145"/>
                  </a:lnTo>
                  <a:lnTo>
                    <a:pt x="253786" y="45369"/>
                  </a:lnTo>
                  <a:lnTo>
                    <a:pt x="259405" y="50088"/>
                  </a:lnTo>
                  <a:lnTo>
                    <a:pt x="260104" y="60852"/>
                  </a:lnTo>
                  <a:lnTo>
                    <a:pt x="248054" y="113918"/>
                  </a:lnTo>
                  <a:lnTo>
                    <a:pt x="238767" y="161398"/>
                  </a:lnTo>
                  <a:lnTo>
                    <a:pt x="224973" y="217683"/>
                  </a:lnTo>
                  <a:lnTo>
                    <a:pt x="211238" y="263306"/>
                  </a:lnTo>
                  <a:lnTo>
                    <a:pt x="208188" y="266982"/>
                  </a:lnTo>
                  <a:lnTo>
                    <a:pt x="206154" y="263340"/>
                  </a:lnTo>
                  <a:lnTo>
                    <a:pt x="205418" y="244566"/>
                  </a:lnTo>
                  <a:lnTo>
                    <a:pt x="221409" y="182017"/>
                  </a:lnTo>
                  <a:lnTo>
                    <a:pt x="248279" y="127904"/>
                  </a:lnTo>
                  <a:lnTo>
                    <a:pt x="273899" y="73203"/>
                  </a:lnTo>
                  <a:lnTo>
                    <a:pt x="291895" y="47324"/>
                  </a:lnTo>
                  <a:lnTo>
                    <a:pt x="315128" y="25665"/>
                  </a:lnTo>
                  <a:lnTo>
                    <a:pt x="326199" y="21718"/>
                  </a:lnTo>
                  <a:lnTo>
                    <a:pt x="336626" y="22133"/>
                  </a:lnTo>
                  <a:lnTo>
                    <a:pt x="346624" y="25457"/>
                  </a:lnTo>
                  <a:lnTo>
                    <a:pt x="353290" y="36814"/>
                  </a:lnTo>
                  <a:lnTo>
                    <a:pt x="360696" y="73808"/>
                  </a:lnTo>
                  <a:lnTo>
                    <a:pt x="357587" y="124190"/>
                  </a:lnTo>
                  <a:lnTo>
                    <a:pt x="347017" y="175342"/>
                  </a:lnTo>
                  <a:lnTo>
                    <a:pt x="334237" y="229093"/>
                  </a:lnTo>
                  <a:lnTo>
                    <a:pt x="325488" y="26519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158344" y="5512805"/>
              <a:ext cx="668918" cy="496362"/>
            </a:xfrm>
            <a:custGeom>
              <a:avLst/>
              <a:gdLst/>
              <a:ahLst/>
              <a:cxnLst/>
              <a:rect l="0" t="0" r="0" b="0"/>
              <a:pathLst>
                <a:path w="668918" h="496362">
                  <a:moveTo>
                    <a:pt x="216447" y="198493"/>
                  </a:moveTo>
                  <a:lnTo>
                    <a:pt x="209168" y="176657"/>
                  </a:lnTo>
                  <a:lnTo>
                    <a:pt x="200930" y="171748"/>
                  </a:lnTo>
                  <a:lnTo>
                    <a:pt x="175527" y="170356"/>
                  </a:lnTo>
                  <a:lnTo>
                    <a:pt x="152049" y="178878"/>
                  </a:lnTo>
                  <a:lnTo>
                    <a:pt x="112149" y="209176"/>
                  </a:lnTo>
                  <a:lnTo>
                    <a:pt x="76584" y="272518"/>
                  </a:lnTo>
                  <a:lnTo>
                    <a:pt x="42228" y="333977"/>
                  </a:lnTo>
                  <a:lnTo>
                    <a:pt x="22467" y="383535"/>
                  </a:lnTo>
                  <a:lnTo>
                    <a:pt x="3665" y="445453"/>
                  </a:lnTo>
                  <a:lnTo>
                    <a:pt x="0" y="479389"/>
                  </a:lnTo>
                  <a:lnTo>
                    <a:pt x="5116" y="489353"/>
                  </a:lnTo>
                  <a:lnTo>
                    <a:pt x="14621" y="494472"/>
                  </a:lnTo>
                  <a:lnTo>
                    <a:pt x="27052" y="496361"/>
                  </a:lnTo>
                  <a:lnTo>
                    <a:pt x="38385" y="491527"/>
                  </a:lnTo>
                  <a:lnTo>
                    <a:pt x="78469" y="444045"/>
                  </a:lnTo>
                  <a:lnTo>
                    <a:pt x="108448" y="390203"/>
                  </a:lnTo>
                  <a:lnTo>
                    <a:pt x="131465" y="341964"/>
                  </a:lnTo>
                  <a:lnTo>
                    <a:pt x="165016" y="280493"/>
                  </a:lnTo>
                  <a:lnTo>
                    <a:pt x="182757" y="230576"/>
                  </a:lnTo>
                  <a:lnTo>
                    <a:pt x="202400" y="167929"/>
                  </a:lnTo>
                  <a:lnTo>
                    <a:pt x="220951" y="104603"/>
                  </a:lnTo>
                  <a:lnTo>
                    <a:pt x="239286" y="45035"/>
                  </a:lnTo>
                  <a:lnTo>
                    <a:pt x="248434" y="5873"/>
                  </a:lnTo>
                  <a:lnTo>
                    <a:pt x="248436" y="0"/>
                  </a:lnTo>
                  <a:lnTo>
                    <a:pt x="240313" y="13788"/>
                  </a:lnTo>
                  <a:lnTo>
                    <a:pt x="230641" y="75283"/>
                  </a:lnTo>
                  <a:lnTo>
                    <a:pt x="219806" y="137273"/>
                  </a:lnTo>
                  <a:lnTo>
                    <a:pt x="211338" y="181440"/>
                  </a:lnTo>
                  <a:lnTo>
                    <a:pt x="198006" y="241853"/>
                  </a:lnTo>
                  <a:lnTo>
                    <a:pt x="191686" y="298347"/>
                  </a:lnTo>
                  <a:lnTo>
                    <a:pt x="197092" y="346402"/>
                  </a:lnTo>
                  <a:lnTo>
                    <a:pt x="208342" y="396865"/>
                  </a:lnTo>
                  <a:lnTo>
                    <a:pt x="217138" y="406914"/>
                  </a:lnTo>
                  <a:lnTo>
                    <a:pt x="229095" y="412090"/>
                  </a:lnTo>
                  <a:lnTo>
                    <a:pt x="243160" y="414018"/>
                  </a:lnTo>
                  <a:lnTo>
                    <a:pt x="257108" y="409209"/>
                  </a:lnTo>
                  <a:lnTo>
                    <a:pt x="297051" y="374849"/>
                  </a:lnTo>
                  <a:lnTo>
                    <a:pt x="334554" y="321521"/>
                  </a:lnTo>
                  <a:lnTo>
                    <a:pt x="364362" y="266975"/>
                  </a:lnTo>
                  <a:lnTo>
                    <a:pt x="388645" y="210666"/>
                  </a:lnTo>
                  <a:lnTo>
                    <a:pt x="400349" y="172308"/>
                  </a:lnTo>
                  <a:lnTo>
                    <a:pt x="396261" y="215891"/>
                  </a:lnTo>
                  <a:lnTo>
                    <a:pt x="395157" y="277790"/>
                  </a:lnTo>
                  <a:lnTo>
                    <a:pt x="397946" y="312956"/>
                  </a:lnTo>
                  <a:lnTo>
                    <a:pt x="409342" y="338742"/>
                  </a:lnTo>
                  <a:lnTo>
                    <a:pt x="419693" y="345314"/>
                  </a:lnTo>
                  <a:lnTo>
                    <a:pt x="447446" y="348553"/>
                  </a:lnTo>
                  <a:lnTo>
                    <a:pt x="460330" y="344237"/>
                  </a:lnTo>
                  <a:lnTo>
                    <a:pt x="482772" y="327254"/>
                  </a:lnTo>
                  <a:lnTo>
                    <a:pt x="505258" y="291997"/>
                  </a:lnTo>
                  <a:lnTo>
                    <a:pt x="528848" y="238047"/>
                  </a:lnTo>
                  <a:lnTo>
                    <a:pt x="547856" y="188376"/>
                  </a:lnTo>
                  <a:lnTo>
                    <a:pt x="563137" y="137435"/>
                  </a:lnTo>
                  <a:lnTo>
                    <a:pt x="566404" y="133412"/>
                  </a:lnTo>
                  <a:lnTo>
                    <a:pt x="568582" y="138347"/>
                  </a:lnTo>
                  <a:lnTo>
                    <a:pt x="570034" y="149255"/>
                  </a:lnTo>
                  <a:lnTo>
                    <a:pt x="557520" y="201001"/>
                  </a:lnTo>
                  <a:lnTo>
                    <a:pt x="546788" y="242772"/>
                  </a:lnTo>
                  <a:lnTo>
                    <a:pt x="532182" y="305052"/>
                  </a:lnTo>
                  <a:lnTo>
                    <a:pt x="524355" y="331167"/>
                  </a:lnTo>
                  <a:lnTo>
                    <a:pt x="522268" y="329599"/>
                  </a:lnTo>
                  <a:lnTo>
                    <a:pt x="520876" y="322460"/>
                  </a:lnTo>
                  <a:lnTo>
                    <a:pt x="526197" y="276019"/>
                  </a:lnTo>
                  <a:lnTo>
                    <a:pt x="537422" y="221295"/>
                  </a:lnTo>
                  <a:lnTo>
                    <a:pt x="556387" y="160679"/>
                  </a:lnTo>
                  <a:lnTo>
                    <a:pt x="596620" y="100845"/>
                  </a:lnTo>
                  <a:lnTo>
                    <a:pt x="607008" y="93785"/>
                  </a:lnTo>
                  <a:lnTo>
                    <a:pt x="630738" y="90002"/>
                  </a:lnTo>
                  <a:lnTo>
                    <a:pt x="640417" y="97220"/>
                  </a:lnTo>
                  <a:lnTo>
                    <a:pt x="655234" y="125552"/>
                  </a:lnTo>
                  <a:lnTo>
                    <a:pt x="664863" y="184329"/>
                  </a:lnTo>
                  <a:lnTo>
                    <a:pt x="667716" y="242709"/>
                  </a:lnTo>
                  <a:lnTo>
                    <a:pt x="668383" y="271974"/>
                  </a:lnTo>
                  <a:lnTo>
                    <a:pt x="668917" y="3081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909528" y="5584701"/>
              <a:ext cx="342781" cy="763190"/>
            </a:xfrm>
            <a:custGeom>
              <a:avLst/>
              <a:gdLst/>
              <a:ahLst/>
              <a:cxnLst/>
              <a:rect l="0" t="0" r="0" b="0"/>
              <a:pathLst>
                <a:path w="342781" h="763190">
                  <a:moveTo>
                    <a:pt x="0" y="222576"/>
                  </a:moveTo>
                  <a:lnTo>
                    <a:pt x="33892" y="162916"/>
                  </a:lnTo>
                  <a:lnTo>
                    <a:pt x="68988" y="100932"/>
                  </a:lnTo>
                  <a:lnTo>
                    <a:pt x="85611" y="51283"/>
                  </a:lnTo>
                  <a:lnTo>
                    <a:pt x="100185" y="5257"/>
                  </a:lnTo>
                  <a:lnTo>
                    <a:pt x="98783" y="0"/>
                  </a:lnTo>
                  <a:lnTo>
                    <a:pt x="93278" y="1065"/>
                  </a:lnTo>
                  <a:lnTo>
                    <a:pt x="76497" y="14437"/>
                  </a:lnTo>
                  <a:lnTo>
                    <a:pt x="51442" y="49184"/>
                  </a:lnTo>
                  <a:lnTo>
                    <a:pt x="33693" y="97397"/>
                  </a:lnTo>
                  <a:lnTo>
                    <a:pt x="18785" y="148753"/>
                  </a:lnTo>
                  <a:lnTo>
                    <a:pt x="6243" y="196640"/>
                  </a:lnTo>
                  <a:lnTo>
                    <a:pt x="2775" y="236440"/>
                  </a:lnTo>
                  <a:lnTo>
                    <a:pt x="9467" y="248577"/>
                  </a:lnTo>
                  <a:lnTo>
                    <a:pt x="21546" y="255144"/>
                  </a:lnTo>
                  <a:lnTo>
                    <a:pt x="37216" y="257999"/>
                  </a:lnTo>
                  <a:lnTo>
                    <a:pt x="62752" y="253047"/>
                  </a:lnTo>
                  <a:lnTo>
                    <a:pt x="73828" y="247460"/>
                  </a:lnTo>
                  <a:lnTo>
                    <a:pt x="94259" y="225003"/>
                  </a:lnTo>
                  <a:lnTo>
                    <a:pt x="122891" y="174036"/>
                  </a:lnTo>
                  <a:lnTo>
                    <a:pt x="132201" y="153653"/>
                  </a:lnTo>
                  <a:lnTo>
                    <a:pt x="141455" y="146157"/>
                  </a:lnTo>
                  <a:lnTo>
                    <a:pt x="150672" y="147255"/>
                  </a:lnTo>
                  <a:lnTo>
                    <a:pt x="159863" y="154080"/>
                  </a:lnTo>
                  <a:lnTo>
                    <a:pt x="174138" y="173851"/>
                  </a:lnTo>
                  <a:lnTo>
                    <a:pt x="184037" y="199397"/>
                  </a:lnTo>
                  <a:lnTo>
                    <a:pt x="191133" y="248039"/>
                  </a:lnTo>
                  <a:lnTo>
                    <a:pt x="202208" y="302569"/>
                  </a:lnTo>
                  <a:lnTo>
                    <a:pt x="213614" y="364769"/>
                  </a:lnTo>
                  <a:lnTo>
                    <a:pt x="219194" y="423994"/>
                  </a:lnTo>
                  <a:lnTo>
                    <a:pt x="225899" y="466980"/>
                  </a:lnTo>
                  <a:lnTo>
                    <a:pt x="229894" y="511477"/>
                  </a:lnTo>
                  <a:lnTo>
                    <a:pt x="233193" y="555121"/>
                  </a:lnTo>
                  <a:lnTo>
                    <a:pt x="242092" y="613951"/>
                  </a:lnTo>
                  <a:lnTo>
                    <a:pt x="243882" y="669977"/>
                  </a:lnTo>
                  <a:lnTo>
                    <a:pt x="235441" y="723649"/>
                  </a:lnTo>
                  <a:lnTo>
                    <a:pt x="227533" y="754538"/>
                  </a:lnTo>
                  <a:lnTo>
                    <a:pt x="220245" y="761557"/>
                  </a:lnTo>
                  <a:lnTo>
                    <a:pt x="210816" y="763189"/>
                  </a:lnTo>
                  <a:lnTo>
                    <a:pt x="199959" y="761230"/>
                  </a:lnTo>
                  <a:lnTo>
                    <a:pt x="191198" y="755354"/>
                  </a:lnTo>
                  <a:lnTo>
                    <a:pt x="177400" y="736637"/>
                  </a:lnTo>
                  <a:lnTo>
                    <a:pt x="157653" y="676435"/>
                  </a:lnTo>
                  <a:lnTo>
                    <a:pt x="151323" y="623828"/>
                  </a:lnTo>
                  <a:lnTo>
                    <a:pt x="142000" y="569647"/>
                  </a:lnTo>
                  <a:lnTo>
                    <a:pt x="140084" y="513474"/>
                  </a:lnTo>
                  <a:lnTo>
                    <a:pt x="150011" y="452312"/>
                  </a:lnTo>
                  <a:lnTo>
                    <a:pt x="175828" y="389156"/>
                  </a:lnTo>
                  <a:lnTo>
                    <a:pt x="203328" y="332670"/>
                  </a:lnTo>
                  <a:lnTo>
                    <a:pt x="243738" y="298530"/>
                  </a:lnTo>
                  <a:lnTo>
                    <a:pt x="287027" y="276396"/>
                  </a:lnTo>
                  <a:lnTo>
                    <a:pt x="299518" y="275214"/>
                  </a:lnTo>
                  <a:lnTo>
                    <a:pt x="321521" y="282026"/>
                  </a:lnTo>
                  <a:lnTo>
                    <a:pt x="333332" y="291147"/>
                  </a:lnTo>
                  <a:lnTo>
                    <a:pt x="342780" y="3048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635304" y="5533053"/>
              <a:ext cx="27423" cy="13712"/>
            </a:xfrm>
            <a:custGeom>
              <a:avLst/>
              <a:gdLst/>
              <a:ahLst/>
              <a:cxnLst/>
              <a:rect l="0" t="0" r="0" b="0"/>
              <a:pathLst>
                <a:path w="27423" h="13712">
                  <a:moveTo>
                    <a:pt x="27422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426795" y="5515874"/>
              <a:ext cx="524785" cy="371306"/>
            </a:xfrm>
            <a:custGeom>
              <a:avLst/>
              <a:gdLst/>
              <a:ahLst/>
              <a:cxnLst/>
              <a:rect l="0" t="0" r="0" b="0"/>
              <a:pathLst>
                <a:path w="524785" h="371306">
                  <a:moveTo>
                    <a:pt x="264271" y="30890"/>
                  </a:moveTo>
                  <a:lnTo>
                    <a:pt x="207019" y="0"/>
                  </a:lnTo>
                  <a:lnTo>
                    <a:pt x="176872" y="2434"/>
                  </a:lnTo>
                  <a:lnTo>
                    <a:pt x="146207" y="15196"/>
                  </a:lnTo>
                  <a:lnTo>
                    <a:pt x="111813" y="48076"/>
                  </a:lnTo>
                  <a:lnTo>
                    <a:pt x="72894" y="104195"/>
                  </a:lnTo>
                  <a:lnTo>
                    <a:pt x="45063" y="155698"/>
                  </a:lnTo>
                  <a:lnTo>
                    <a:pt x="21583" y="209552"/>
                  </a:lnTo>
                  <a:lnTo>
                    <a:pt x="4977" y="264104"/>
                  </a:lnTo>
                  <a:lnTo>
                    <a:pt x="0" y="282344"/>
                  </a:lnTo>
                  <a:lnTo>
                    <a:pt x="2596" y="318862"/>
                  </a:lnTo>
                  <a:lnTo>
                    <a:pt x="7554" y="337131"/>
                  </a:lnTo>
                  <a:lnTo>
                    <a:pt x="16953" y="350834"/>
                  </a:lnTo>
                  <a:lnTo>
                    <a:pt x="43646" y="370122"/>
                  </a:lnTo>
                  <a:lnTo>
                    <a:pt x="57773" y="371305"/>
                  </a:lnTo>
                  <a:lnTo>
                    <a:pt x="85657" y="360430"/>
                  </a:lnTo>
                  <a:lnTo>
                    <a:pt x="119771" y="335892"/>
                  </a:lnTo>
                  <a:lnTo>
                    <a:pt x="156455" y="287488"/>
                  </a:lnTo>
                  <a:lnTo>
                    <a:pt x="187904" y="224782"/>
                  </a:lnTo>
                  <a:lnTo>
                    <a:pt x="212849" y="164321"/>
                  </a:lnTo>
                  <a:lnTo>
                    <a:pt x="239387" y="101427"/>
                  </a:lnTo>
                  <a:lnTo>
                    <a:pt x="243111" y="97720"/>
                  </a:lnTo>
                  <a:lnTo>
                    <a:pt x="245595" y="101342"/>
                  </a:lnTo>
                  <a:lnTo>
                    <a:pt x="249089" y="143680"/>
                  </a:lnTo>
                  <a:lnTo>
                    <a:pt x="254186" y="205992"/>
                  </a:lnTo>
                  <a:lnTo>
                    <a:pt x="262835" y="241254"/>
                  </a:lnTo>
                  <a:lnTo>
                    <a:pt x="276836" y="267083"/>
                  </a:lnTo>
                  <a:lnTo>
                    <a:pt x="286359" y="272142"/>
                  </a:lnTo>
                  <a:lnTo>
                    <a:pt x="297278" y="272469"/>
                  </a:lnTo>
                  <a:lnTo>
                    <a:pt x="309128" y="269639"/>
                  </a:lnTo>
                  <a:lnTo>
                    <a:pt x="330420" y="254308"/>
                  </a:lnTo>
                  <a:lnTo>
                    <a:pt x="350039" y="229212"/>
                  </a:lnTo>
                  <a:lnTo>
                    <a:pt x="376690" y="175305"/>
                  </a:lnTo>
                  <a:lnTo>
                    <a:pt x="394913" y="127508"/>
                  </a:lnTo>
                  <a:lnTo>
                    <a:pt x="409961" y="76953"/>
                  </a:lnTo>
                  <a:lnTo>
                    <a:pt x="421022" y="41491"/>
                  </a:lnTo>
                  <a:lnTo>
                    <a:pt x="418745" y="47789"/>
                  </a:lnTo>
                  <a:lnTo>
                    <a:pt x="416176" y="98867"/>
                  </a:lnTo>
                  <a:lnTo>
                    <a:pt x="415575" y="146416"/>
                  </a:lnTo>
                  <a:lnTo>
                    <a:pt x="415308" y="194971"/>
                  </a:lnTo>
                  <a:lnTo>
                    <a:pt x="416681" y="244379"/>
                  </a:lnTo>
                  <a:lnTo>
                    <a:pt x="419200" y="243295"/>
                  </a:lnTo>
                  <a:lnTo>
                    <a:pt x="438487" y="189653"/>
                  </a:lnTo>
                  <a:lnTo>
                    <a:pt x="451818" y="130067"/>
                  </a:lnTo>
                  <a:lnTo>
                    <a:pt x="460870" y="81062"/>
                  </a:lnTo>
                  <a:lnTo>
                    <a:pt x="474530" y="23919"/>
                  </a:lnTo>
                  <a:lnTo>
                    <a:pt x="482141" y="14055"/>
                  </a:lnTo>
                  <a:lnTo>
                    <a:pt x="491785" y="9002"/>
                  </a:lnTo>
                  <a:lnTo>
                    <a:pt x="502784" y="7157"/>
                  </a:lnTo>
                  <a:lnTo>
                    <a:pt x="510117" y="13545"/>
                  </a:lnTo>
                  <a:lnTo>
                    <a:pt x="518266" y="40955"/>
                  </a:lnTo>
                  <a:lnTo>
                    <a:pt x="521887" y="82590"/>
                  </a:lnTo>
                  <a:lnTo>
                    <a:pt x="523496" y="131565"/>
                  </a:lnTo>
                  <a:lnTo>
                    <a:pt x="524211" y="183800"/>
                  </a:lnTo>
                  <a:lnTo>
                    <a:pt x="524530" y="225298"/>
                  </a:lnTo>
                  <a:lnTo>
                    <a:pt x="524784" y="2776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082702" y="5491073"/>
              <a:ext cx="225369" cy="590428"/>
            </a:xfrm>
            <a:custGeom>
              <a:avLst/>
              <a:gdLst/>
              <a:ahLst/>
              <a:cxnLst/>
              <a:rect l="0" t="0" r="0" b="0"/>
              <a:pathLst>
                <a:path w="225369" h="590428">
                  <a:moveTo>
                    <a:pt x="129390" y="14557"/>
                  </a:moveTo>
                  <a:lnTo>
                    <a:pt x="114832" y="0"/>
                  </a:lnTo>
                  <a:lnTo>
                    <a:pt x="104450" y="1805"/>
                  </a:lnTo>
                  <a:lnTo>
                    <a:pt x="76663" y="20062"/>
                  </a:lnTo>
                  <a:lnTo>
                    <a:pt x="56189" y="44426"/>
                  </a:lnTo>
                  <a:lnTo>
                    <a:pt x="30632" y="104586"/>
                  </a:lnTo>
                  <a:lnTo>
                    <a:pt x="10913" y="164205"/>
                  </a:lnTo>
                  <a:lnTo>
                    <a:pt x="0" y="207689"/>
                  </a:lnTo>
                  <a:lnTo>
                    <a:pt x="2311" y="241060"/>
                  </a:lnTo>
                  <a:lnTo>
                    <a:pt x="8108" y="253921"/>
                  </a:lnTo>
                  <a:lnTo>
                    <a:pt x="26735" y="272272"/>
                  </a:lnTo>
                  <a:lnTo>
                    <a:pt x="36578" y="274728"/>
                  </a:lnTo>
                  <a:lnTo>
                    <a:pt x="46187" y="273319"/>
                  </a:lnTo>
                  <a:lnTo>
                    <a:pt x="55639" y="269332"/>
                  </a:lnTo>
                  <a:lnTo>
                    <a:pt x="74267" y="248652"/>
                  </a:lnTo>
                  <a:lnTo>
                    <a:pt x="111053" y="185722"/>
                  </a:lnTo>
                  <a:lnTo>
                    <a:pt x="131236" y="132644"/>
                  </a:lnTo>
                  <a:lnTo>
                    <a:pt x="140757" y="75349"/>
                  </a:lnTo>
                  <a:lnTo>
                    <a:pt x="150071" y="137838"/>
                  </a:lnTo>
                  <a:lnTo>
                    <a:pt x="157879" y="181578"/>
                  </a:lnTo>
                  <a:lnTo>
                    <a:pt x="166428" y="231994"/>
                  </a:lnTo>
                  <a:lnTo>
                    <a:pt x="179805" y="293114"/>
                  </a:lnTo>
                  <a:lnTo>
                    <a:pt x="193417" y="342371"/>
                  </a:lnTo>
                  <a:lnTo>
                    <a:pt x="207100" y="399453"/>
                  </a:lnTo>
                  <a:lnTo>
                    <a:pt x="216233" y="452736"/>
                  </a:lnTo>
                  <a:lnTo>
                    <a:pt x="221308" y="503840"/>
                  </a:lnTo>
                  <a:lnTo>
                    <a:pt x="224165" y="559186"/>
                  </a:lnTo>
                  <a:lnTo>
                    <a:pt x="225368" y="5904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7280648" y="5303572"/>
              <a:ext cx="495850" cy="791641"/>
            </a:xfrm>
            <a:custGeom>
              <a:avLst/>
              <a:gdLst/>
              <a:ahLst/>
              <a:cxnLst/>
              <a:rect l="0" t="0" r="0" b="0"/>
              <a:pathLst>
                <a:path w="495850" h="791641">
                  <a:moveTo>
                    <a:pt x="0" y="791640"/>
                  </a:moveTo>
                  <a:lnTo>
                    <a:pt x="0" y="747967"/>
                  </a:lnTo>
                  <a:lnTo>
                    <a:pt x="4062" y="702150"/>
                  </a:lnTo>
                  <a:lnTo>
                    <a:pt x="9423" y="654365"/>
                  </a:lnTo>
                  <a:lnTo>
                    <a:pt x="13964" y="593202"/>
                  </a:lnTo>
                  <a:lnTo>
                    <a:pt x="24281" y="536485"/>
                  </a:lnTo>
                  <a:lnTo>
                    <a:pt x="36987" y="482610"/>
                  </a:lnTo>
                  <a:lnTo>
                    <a:pt x="48876" y="435500"/>
                  </a:lnTo>
                  <a:lnTo>
                    <a:pt x="54600" y="385147"/>
                  </a:lnTo>
                  <a:lnTo>
                    <a:pt x="69410" y="322353"/>
                  </a:lnTo>
                  <a:lnTo>
                    <a:pt x="87006" y="258998"/>
                  </a:lnTo>
                  <a:lnTo>
                    <a:pt x="96053" y="218224"/>
                  </a:lnTo>
                  <a:lnTo>
                    <a:pt x="103629" y="171156"/>
                  </a:lnTo>
                  <a:lnTo>
                    <a:pt x="106996" y="124846"/>
                  </a:lnTo>
                  <a:lnTo>
                    <a:pt x="116170" y="63228"/>
                  </a:lnTo>
                  <a:lnTo>
                    <a:pt x="121258" y="6376"/>
                  </a:lnTo>
                  <a:lnTo>
                    <a:pt x="120449" y="0"/>
                  </a:lnTo>
                  <a:lnTo>
                    <a:pt x="118386" y="1844"/>
                  </a:lnTo>
                  <a:lnTo>
                    <a:pt x="115487" y="9167"/>
                  </a:lnTo>
                  <a:lnTo>
                    <a:pt x="111408" y="70424"/>
                  </a:lnTo>
                  <a:lnTo>
                    <a:pt x="110453" y="114100"/>
                  </a:lnTo>
                  <a:lnTo>
                    <a:pt x="109916" y="172950"/>
                  </a:lnTo>
                  <a:lnTo>
                    <a:pt x="109790" y="213496"/>
                  </a:lnTo>
                  <a:lnTo>
                    <a:pt x="109734" y="261987"/>
                  </a:lnTo>
                  <a:lnTo>
                    <a:pt x="113772" y="309944"/>
                  </a:lnTo>
                  <a:lnTo>
                    <a:pt x="122168" y="352080"/>
                  </a:lnTo>
                  <a:lnTo>
                    <a:pt x="136057" y="380963"/>
                  </a:lnTo>
                  <a:lnTo>
                    <a:pt x="147073" y="389884"/>
                  </a:lnTo>
                  <a:lnTo>
                    <a:pt x="175564" y="399796"/>
                  </a:lnTo>
                  <a:lnTo>
                    <a:pt x="188645" y="399393"/>
                  </a:lnTo>
                  <a:lnTo>
                    <a:pt x="211306" y="390819"/>
                  </a:lnTo>
                  <a:lnTo>
                    <a:pt x="231533" y="368727"/>
                  </a:lnTo>
                  <a:lnTo>
                    <a:pt x="262068" y="312169"/>
                  </a:lnTo>
                  <a:lnTo>
                    <a:pt x="277901" y="256181"/>
                  </a:lnTo>
                  <a:lnTo>
                    <a:pt x="284962" y="198628"/>
                  </a:lnTo>
                  <a:lnTo>
                    <a:pt x="279776" y="150259"/>
                  </a:lnTo>
                  <a:lnTo>
                    <a:pt x="274878" y="144673"/>
                  </a:lnTo>
                  <a:lnTo>
                    <a:pt x="268566" y="145520"/>
                  </a:lnTo>
                  <a:lnTo>
                    <a:pt x="261311" y="150655"/>
                  </a:lnTo>
                  <a:lnTo>
                    <a:pt x="249188" y="168548"/>
                  </a:lnTo>
                  <a:lnTo>
                    <a:pt x="228991" y="217275"/>
                  </a:lnTo>
                  <a:lnTo>
                    <a:pt x="222227" y="271906"/>
                  </a:lnTo>
                  <a:lnTo>
                    <a:pt x="227501" y="321779"/>
                  </a:lnTo>
                  <a:lnTo>
                    <a:pt x="235458" y="333670"/>
                  </a:lnTo>
                  <a:lnTo>
                    <a:pt x="260549" y="350944"/>
                  </a:lnTo>
                  <a:lnTo>
                    <a:pt x="274248" y="351590"/>
                  </a:lnTo>
                  <a:lnTo>
                    <a:pt x="301657" y="340120"/>
                  </a:lnTo>
                  <a:lnTo>
                    <a:pt x="354970" y="295516"/>
                  </a:lnTo>
                  <a:lnTo>
                    <a:pt x="386679" y="253109"/>
                  </a:lnTo>
                  <a:lnTo>
                    <a:pt x="415371" y="193655"/>
                  </a:lnTo>
                  <a:lnTo>
                    <a:pt x="433950" y="150080"/>
                  </a:lnTo>
                  <a:lnTo>
                    <a:pt x="446983" y="90002"/>
                  </a:lnTo>
                  <a:lnTo>
                    <a:pt x="442718" y="78603"/>
                  </a:lnTo>
                  <a:lnTo>
                    <a:pt x="433780" y="72527"/>
                  </a:lnTo>
                  <a:lnTo>
                    <a:pt x="421728" y="70000"/>
                  </a:lnTo>
                  <a:lnTo>
                    <a:pt x="410647" y="71362"/>
                  </a:lnTo>
                  <a:lnTo>
                    <a:pt x="390209" y="81001"/>
                  </a:lnTo>
                  <a:lnTo>
                    <a:pt x="375031" y="99504"/>
                  </a:lnTo>
                  <a:lnTo>
                    <a:pt x="368852" y="110837"/>
                  </a:lnTo>
                  <a:lnTo>
                    <a:pt x="366047" y="143741"/>
                  </a:lnTo>
                  <a:lnTo>
                    <a:pt x="367432" y="163180"/>
                  </a:lnTo>
                  <a:lnTo>
                    <a:pt x="374450" y="179186"/>
                  </a:lnTo>
                  <a:lnTo>
                    <a:pt x="411917" y="216271"/>
                  </a:lnTo>
                  <a:lnTo>
                    <a:pt x="472690" y="265508"/>
                  </a:lnTo>
                  <a:lnTo>
                    <a:pt x="494686" y="300586"/>
                  </a:lnTo>
                  <a:lnTo>
                    <a:pt x="495849" y="313448"/>
                  </a:lnTo>
                  <a:lnTo>
                    <a:pt x="482928" y="354908"/>
                  </a:lnTo>
                  <a:lnTo>
                    <a:pt x="458278" y="403587"/>
                  </a:lnTo>
                  <a:lnTo>
                    <a:pt x="413837" y="457691"/>
                  </a:lnTo>
                  <a:lnTo>
                    <a:pt x="391119" y="478684"/>
                  </a:lnTo>
                  <a:lnTo>
                    <a:pt x="335007" y="512925"/>
                  </a:lnTo>
                  <a:lnTo>
                    <a:pt x="301647" y="5311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73378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3600" y="1092200"/>
            <a:ext cx="9155684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In order to find side x, I first need to match up the corresponding       ____________.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If I'm using the shortest and longest sides of a small and big triangle, how would I set up the proportion to find x?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096896" y="1425965"/>
            <a:ext cx="1181062" cy="421060"/>
            <a:chOff x="1096896" y="1425965"/>
            <a:chExt cx="1181062" cy="421060"/>
          </a:xfrm>
        </p:grpSpPr>
        <p:sp>
          <p:nvSpPr>
            <p:cNvPr id="3" name="Freeform 2"/>
            <p:cNvSpPr/>
            <p:nvPr/>
          </p:nvSpPr>
          <p:spPr>
            <a:xfrm>
              <a:off x="1261431" y="1480810"/>
              <a:ext cx="95979" cy="54846"/>
            </a:xfrm>
            <a:custGeom>
              <a:avLst/>
              <a:gdLst/>
              <a:ahLst/>
              <a:cxnLst/>
              <a:rect l="0" t="0" r="0" b="0"/>
              <a:pathLst>
                <a:path w="95979" h="54846">
                  <a:moveTo>
                    <a:pt x="95978" y="54845"/>
                  </a:moveTo>
                  <a:lnTo>
                    <a:pt x="50531" y="16676"/>
                  </a:lnTo>
                  <a:lnTo>
                    <a:pt x="29567" y="7411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096896" y="1563077"/>
              <a:ext cx="329333" cy="230478"/>
            </a:xfrm>
            <a:custGeom>
              <a:avLst/>
              <a:gdLst/>
              <a:ahLst/>
              <a:cxnLst/>
              <a:rect l="0" t="0" r="0" b="0"/>
              <a:pathLst>
                <a:path w="329333" h="230478">
                  <a:moveTo>
                    <a:pt x="0" y="0"/>
                  </a:moveTo>
                  <a:lnTo>
                    <a:pt x="45309" y="10946"/>
                  </a:lnTo>
                  <a:lnTo>
                    <a:pt x="104494" y="26434"/>
                  </a:lnTo>
                  <a:lnTo>
                    <a:pt x="167227" y="57091"/>
                  </a:lnTo>
                  <a:lnTo>
                    <a:pt x="216115" y="84625"/>
                  </a:lnTo>
                  <a:lnTo>
                    <a:pt x="259546" y="107680"/>
                  </a:lnTo>
                  <a:lnTo>
                    <a:pt x="311104" y="163686"/>
                  </a:lnTo>
                  <a:lnTo>
                    <a:pt x="321663" y="177680"/>
                  </a:lnTo>
                  <a:lnTo>
                    <a:pt x="329332" y="205417"/>
                  </a:lnTo>
                  <a:lnTo>
                    <a:pt x="329244" y="219212"/>
                  </a:lnTo>
                  <a:lnTo>
                    <a:pt x="323092" y="226885"/>
                  </a:lnTo>
                  <a:lnTo>
                    <a:pt x="312897" y="230477"/>
                  </a:lnTo>
                  <a:lnTo>
                    <a:pt x="286842" y="230405"/>
                  </a:lnTo>
                  <a:lnTo>
                    <a:pt x="232874" y="217946"/>
                  </a:lnTo>
                  <a:lnTo>
                    <a:pt x="170924" y="193536"/>
                  </a:lnTo>
                  <a:lnTo>
                    <a:pt x="113999" y="170320"/>
                  </a:lnTo>
                  <a:lnTo>
                    <a:pt x="82267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494521" y="1454470"/>
              <a:ext cx="783437" cy="392555"/>
            </a:xfrm>
            <a:custGeom>
              <a:avLst/>
              <a:gdLst/>
              <a:ahLst/>
              <a:cxnLst/>
              <a:rect l="0" t="0" r="0" b="0"/>
              <a:pathLst>
                <a:path w="783437" h="392555">
                  <a:moveTo>
                    <a:pt x="0" y="122318"/>
                  </a:moveTo>
                  <a:lnTo>
                    <a:pt x="0" y="181978"/>
                  </a:lnTo>
                  <a:lnTo>
                    <a:pt x="0" y="233434"/>
                  </a:lnTo>
                  <a:lnTo>
                    <a:pt x="4063" y="283213"/>
                  </a:lnTo>
                  <a:lnTo>
                    <a:pt x="7279" y="298137"/>
                  </a:lnTo>
                  <a:lnTo>
                    <a:pt x="23040" y="322845"/>
                  </a:lnTo>
                  <a:lnTo>
                    <a:pt x="33642" y="333700"/>
                  </a:lnTo>
                  <a:lnTo>
                    <a:pt x="84956" y="356255"/>
                  </a:lnTo>
                  <a:lnTo>
                    <a:pt x="148404" y="358029"/>
                  </a:lnTo>
                  <a:lnTo>
                    <a:pt x="192913" y="352511"/>
                  </a:lnTo>
                  <a:lnTo>
                    <a:pt x="236562" y="343456"/>
                  </a:lnTo>
                  <a:lnTo>
                    <a:pt x="292349" y="319705"/>
                  </a:lnTo>
                  <a:lnTo>
                    <a:pt x="318335" y="296883"/>
                  </a:lnTo>
                  <a:lnTo>
                    <a:pt x="331916" y="267443"/>
                  </a:lnTo>
                  <a:lnTo>
                    <a:pt x="336428" y="235569"/>
                  </a:lnTo>
                  <a:lnTo>
                    <a:pt x="333355" y="206168"/>
                  </a:lnTo>
                  <a:lnTo>
                    <a:pt x="318786" y="181929"/>
                  </a:lnTo>
                  <a:lnTo>
                    <a:pt x="295553" y="162523"/>
                  </a:lnTo>
                  <a:lnTo>
                    <a:pt x="264914" y="148820"/>
                  </a:lnTo>
                  <a:lnTo>
                    <a:pt x="230984" y="149839"/>
                  </a:lnTo>
                  <a:lnTo>
                    <a:pt x="195591" y="161972"/>
                  </a:lnTo>
                  <a:lnTo>
                    <a:pt x="144452" y="194498"/>
                  </a:lnTo>
                  <a:lnTo>
                    <a:pt x="119553" y="219907"/>
                  </a:lnTo>
                  <a:lnTo>
                    <a:pt x="106456" y="254560"/>
                  </a:lnTo>
                  <a:lnTo>
                    <a:pt x="102964" y="274465"/>
                  </a:lnTo>
                  <a:lnTo>
                    <a:pt x="105206" y="290782"/>
                  </a:lnTo>
                  <a:lnTo>
                    <a:pt x="119884" y="317037"/>
                  </a:lnTo>
                  <a:lnTo>
                    <a:pt x="141643" y="334800"/>
                  </a:lnTo>
                  <a:lnTo>
                    <a:pt x="153844" y="341669"/>
                  </a:lnTo>
                  <a:lnTo>
                    <a:pt x="183651" y="345240"/>
                  </a:lnTo>
                  <a:lnTo>
                    <a:pt x="217211" y="340225"/>
                  </a:lnTo>
                  <a:lnTo>
                    <a:pt x="252440" y="327840"/>
                  </a:lnTo>
                  <a:lnTo>
                    <a:pt x="299254" y="289179"/>
                  </a:lnTo>
                  <a:lnTo>
                    <a:pt x="334792" y="239129"/>
                  </a:lnTo>
                  <a:lnTo>
                    <a:pt x="357341" y="178427"/>
                  </a:lnTo>
                  <a:lnTo>
                    <a:pt x="366392" y="119476"/>
                  </a:lnTo>
                  <a:lnTo>
                    <a:pt x="361795" y="63415"/>
                  </a:lnTo>
                  <a:lnTo>
                    <a:pt x="350784" y="8210"/>
                  </a:lnTo>
                  <a:lnTo>
                    <a:pt x="346592" y="542"/>
                  </a:lnTo>
                  <a:lnTo>
                    <a:pt x="342275" y="0"/>
                  </a:lnTo>
                  <a:lnTo>
                    <a:pt x="337873" y="4210"/>
                  </a:lnTo>
                  <a:lnTo>
                    <a:pt x="324399" y="31970"/>
                  </a:lnTo>
                  <a:lnTo>
                    <a:pt x="318036" y="90978"/>
                  </a:lnTo>
                  <a:lnTo>
                    <a:pt x="308873" y="144517"/>
                  </a:lnTo>
                  <a:lnTo>
                    <a:pt x="304858" y="187029"/>
                  </a:lnTo>
                  <a:lnTo>
                    <a:pt x="304597" y="233346"/>
                  </a:lnTo>
                  <a:lnTo>
                    <a:pt x="314539" y="292158"/>
                  </a:lnTo>
                  <a:lnTo>
                    <a:pt x="328197" y="324250"/>
                  </a:lnTo>
                  <a:lnTo>
                    <a:pt x="352549" y="345623"/>
                  </a:lnTo>
                  <a:lnTo>
                    <a:pt x="367574" y="353455"/>
                  </a:lnTo>
                  <a:lnTo>
                    <a:pt x="396457" y="358095"/>
                  </a:lnTo>
                  <a:lnTo>
                    <a:pt x="446537" y="348080"/>
                  </a:lnTo>
                  <a:lnTo>
                    <a:pt x="501494" y="325815"/>
                  </a:lnTo>
                  <a:lnTo>
                    <a:pt x="517146" y="317398"/>
                  </a:lnTo>
                  <a:lnTo>
                    <a:pt x="538599" y="291795"/>
                  </a:lnTo>
                  <a:lnTo>
                    <a:pt x="564784" y="232984"/>
                  </a:lnTo>
                  <a:lnTo>
                    <a:pt x="566881" y="200957"/>
                  </a:lnTo>
                  <a:lnTo>
                    <a:pt x="565307" y="183884"/>
                  </a:lnTo>
                  <a:lnTo>
                    <a:pt x="551370" y="156790"/>
                  </a:lnTo>
                  <a:lnTo>
                    <a:pt x="541256" y="145300"/>
                  </a:lnTo>
                  <a:lnTo>
                    <a:pt x="529942" y="139163"/>
                  </a:lnTo>
                  <a:lnTo>
                    <a:pt x="505183" y="136406"/>
                  </a:lnTo>
                  <a:lnTo>
                    <a:pt x="493706" y="140851"/>
                  </a:lnTo>
                  <a:lnTo>
                    <a:pt x="472828" y="157977"/>
                  </a:lnTo>
                  <a:lnTo>
                    <a:pt x="451223" y="200593"/>
                  </a:lnTo>
                  <a:lnTo>
                    <a:pt x="449730" y="259094"/>
                  </a:lnTo>
                  <a:lnTo>
                    <a:pt x="456737" y="275964"/>
                  </a:lnTo>
                  <a:lnTo>
                    <a:pt x="480773" y="302834"/>
                  </a:lnTo>
                  <a:lnTo>
                    <a:pt x="511769" y="316807"/>
                  </a:lnTo>
                  <a:lnTo>
                    <a:pt x="544334" y="321494"/>
                  </a:lnTo>
                  <a:lnTo>
                    <a:pt x="602480" y="312090"/>
                  </a:lnTo>
                  <a:lnTo>
                    <a:pt x="665256" y="288283"/>
                  </a:lnTo>
                  <a:lnTo>
                    <a:pt x="728684" y="241243"/>
                  </a:lnTo>
                  <a:lnTo>
                    <a:pt x="741732" y="229024"/>
                  </a:lnTo>
                  <a:lnTo>
                    <a:pt x="756229" y="199197"/>
                  </a:lnTo>
                  <a:lnTo>
                    <a:pt x="760095" y="182711"/>
                  </a:lnTo>
                  <a:lnTo>
                    <a:pt x="756266" y="152206"/>
                  </a:lnTo>
                  <a:lnTo>
                    <a:pt x="750979" y="137673"/>
                  </a:lnTo>
                  <a:lnTo>
                    <a:pt x="741360" y="126461"/>
                  </a:lnTo>
                  <a:lnTo>
                    <a:pt x="714423" y="109940"/>
                  </a:lnTo>
                  <a:lnTo>
                    <a:pt x="686200" y="105645"/>
                  </a:lnTo>
                  <a:lnTo>
                    <a:pt x="630842" y="115301"/>
                  </a:lnTo>
                  <a:lnTo>
                    <a:pt x="623182" y="123734"/>
                  </a:lnTo>
                  <a:lnTo>
                    <a:pt x="619599" y="135450"/>
                  </a:lnTo>
                  <a:lnTo>
                    <a:pt x="618734" y="149354"/>
                  </a:lnTo>
                  <a:lnTo>
                    <a:pt x="622728" y="161671"/>
                  </a:lnTo>
                  <a:lnTo>
                    <a:pt x="674408" y="220169"/>
                  </a:lnTo>
                  <a:lnTo>
                    <a:pt x="735099" y="271988"/>
                  </a:lnTo>
                  <a:lnTo>
                    <a:pt x="767948" y="304962"/>
                  </a:lnTo>
                  <a:lnTo>
                    <a:pt x="782100" y="329941"/>
                  </a:lnTo>
                  <a:lnTo>
                    <a:pt x="783436" y="341477"/>
                  </a:lnTo>
                  <a:lnTo>
                    <a:pt x="776796" y="362420"/>
                  </a:lnTo>
                  <a:lnTo>
                    <a:pt x="755563" y="377822"/>
                  </a:lnTo>
                  <a:lnTo>
                    <a:pt x="724290" y="388222"/>
                  </a:lnTo>
                  <a:lnTo>
                    <a:pt x="665381" y="392554"/>
                  </a:lnTo>
                  <a:lnTo>
                    <a:pt x="610179" y="384865"/>
                  </a:lnTo>
                  <a:lnTo>
                    <a:pt x="553871" y="372681"/>
                  </a:lnTo>
                  <a:lnTo>
                    <a:pt x="521026" y="3691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521943" y="1425965"/>
              <a:ext cx="27424" cy="1"/>
            </a:xfrm>
            <a:custGeom>
              <a:avLst/>
              <a:gdLst/>
              <a:ahLst/>
              <a:cxnLst/>
              <a:rect l="0" t="0" r="0" b="0"/>
              <a:pathLst>
                <a:path w="27424" h="1">
                  <a:moveTo>
                    <a:pt x="27423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378470" y="4038532"/>
            <a:ext cx="3727267" cy="792783"/>
            <a:chOff x="2378470" y="4038532"/>
            <a:chExt cx="3727267" cy="792783"/>
          </a:xfrm>
        </p:grpSpPr>
        <p:sp>
          <p:nvSpPr>
            <p:cNvPr id="8" name="Freeform 7"/>
            <p:cNvSpPr/>
            <p:nvPr/>
          </p:nvSpPr>
          <p:spPr>
            <a:xfrm>
              <a:off x="2646262" y="4093377"/>
              <a:ext cx="27423" cy="1"/>
            </a:xfrm>
            <a:custGeom>
              <a:avLst/>
              <a:gdLst/>
              <a:ahLst/>
              <a:cxnLst/>
              <a:rect l="0" t="0" r="0" b="0"/>
              <a:pathLst>
                <a:path w="27423" h="1">
                  <a:moveTo>
                    <a:pt x="2742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378470" y="4257911"/>
              <a:ext cx="341975" cy="311963"/>
            </a:xfrm>
            <a:custGeom>
              <a:avLst/>
              <a:gdLst/>
              <a:ahLst/>
              <a:cxnLst/>
              <a:rect l="0" t="0" r="0" b="0"/>
              <a:pathLst>
                <a:path w="341975" h="311963">
                  <a:moveTo>
                    <a:pt x="7279" y="0"/>
                  </a:moveTo>
                  <a:lnTo>
                    <a:pt x="0" y="21836"/>
                  </a:lnTo>
                  <a:lnTo>
                    <a:pt x="2427" y="29792"/>
                  </a:lnTo>
                  <a:lnTo>
                    <a:pt x="8615" y="36619"/>
                  </a:lnTo>
                  <a:lnTo>
                    <a:pt x="29201" y="48268"/>
                  </a:lnTo>
                  <a:lnTo>
                    <a:pt x="76575" y="63391"/>
                  </a:lnTo>
                  <a:lnTo>
                    <a:pt x="135131" y="77520"/>
                  </a:lnTo>
                  <a:lnTo>
                    <a:pt x="181257" y="92879"/>
                  </a:lnTo>
                  <a:lnTo>
                    <a:pt x="241914" y="126058"/>
                  </a:lnTo>
                  <a:lnTo>
                    <a:pt x="295519" y="156821"/>
                  </a:lnTo>
                  <a:lnTo>
                    <a:pt x="322772" y="174310"/>
                  </a:lnTo>
                  <a:lnTo>
                    <a:pt x="331868" y="186286"/>
                  </a:lnTo>
                  <a:lnTo>
                    <a:pt x="341974" y="215843"/>
                  </a:lnTo>
                  <a:lnTo>
                    <a:pt x="340099" y="229209"/>
                  </a:lnTo>
                  <a:lnTo>
                    <a:pt x="325827" y="252186"/>
                  </a:lnTo>
                  <a:lnTo>
                    <a:pt x="304250" y="268492"/>
                  </a:lnTo>
                  <a:lnTo>
                    <a:pt x="253157" y="291373"/>
                  </a:lnTo>
                  <a:lnTo>
                    <a:pt x="197530" y="309040"/>
                  </a:lnTo>
                  <a:lnTo>
                    <a:pt x="151672" y="311962"/>
                  </a:lnTo>
                  <a:lnTo>
                    <a:pt x="116969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762388" y="4052243"/>
              <a:ext cx="210786" cy="492269"/>
            </a:xfrm>
            <a:custGeom>
              <a:avLst/>
              <a:gdLst/>
              <a:ahLst/>
              <a:cxnLst/>
              <a:rect l="0" t="0" r="0" b="0"/>
              <a:pathLst>
                <a:path w="210786" h="492269">
                  <a:moveTo>
                    <a:pt x="7275" y="0"/>
                  </a:moveTo>
                  <a:lnTo>
                    <a:pt x="8798" y="45308"/>
                  </a:lnTo>
                  <a:lnTo>
                    <a:pt x="16698" y="102970"/>
                  </a:lnTo>
                  <a:lnTo>
                    <a:pt x="18192" y="157804"/>
                  </a:lnTo>
                  <a:lnTo>
                    <a:pt x="11187" y="205197"/>
                  </a:lnTo>
                  <a:lnTo>
                    <a:pt x="8434" y="258680"/>
                  </a:lnTo>
                  <a:lnTo>
                    <a:pt x="7618" y="322093"/>
                  </a:lnTo>
                  <a:lnTo>
                    <a:pt x="7427" y="366594"/>
                  </a:lnTo>
                  <a:lnTo>
                    <a:pt x="7320" y="427194"/>
                  </a:lnTo>
                  <a:lnTo>
                    <a:pt x="7288" y="483744"/>
                  </a:lnTo>
                  <a:lnTo>
                    <a:pt x="5760" y="491601"/>
                  </a:lnTo>
                  <a:lnTo>
                    <a:pt x="3218" y="492268"/>
                  </a:lnTo>
                  <a:lnTo>
                    <a:pt x="0" y="488143"/>
                  </a:lnTo>
                  <a:lnTo>
                    <a:pt x="2749" y="438664"/>
                  </a:lnTo>
                  <a:lnTo>
                    <a:pt x="13389" y="395551"/>
                  </a:lnTo>
                  <a:lnTo>
                    <a:pt x="36509" y="336579"/>
                  </a:lnTo>
                  <a:lnTo>
                    <a:pt x="66719" y="286098"/>
                  </a:lnTo>
                  <a:lnTo>
                    <a:pt x="104616" y="240671"/>
                  </a:lnTo>
                  <a:lnTo>
                    <a:pt x="117873" y="229003"/>
                  </a:lnTo>
                  <a:lnTo>
                    <a:pt x="132805" y="222748"/>
                  </a:lnTo>
                  <a:lnTo>
                    <a:pt x="165646" y="219861"/>
                  </a:lnTo>
                  <a:lnTo>
                    <a:pt x="178364" y="224270"/>
                  </a:lnTo>
                  <a:lnTo>
                    <a:pt x="196559" y="241358"/>
                  </a:lnTo>
                  <a:lnTo>
                    <a:pt x="205661" y="268249"/>
                  </a:lnTo>
                  <a:lnTo>
                    <a:pt x="210785" y="321712"/>
                  </a:lnTo>
                  <a:lnTo>
                    <a:pt x="208241" y="381734"/>
                  </a:lnTo>
                  <a:lnTo>
                    <a:pt x="201901" y="434049"/>
                  </a:lnTo>
                  <a:lnTo>
                    <a:pt x="199231" y="4798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025931" y="4285333"/>
              <a:ext cx="415582" cy="270799"/>
            </a:xfrm>
            <a:custGeom>
              <a:avLst/>
              <a:gdLst/>
              <a:ahLst/>
              <a:cxnLst/>
              <a:rect l="0" t="0" r="0" b="0"/>
              <a:pathLst>
                <a:path w="415582" h="270799">
                  <a:moveTo>
                    <a:pt x="72801" y="0"/>
                  </a:moveTo>
                  <a:lnTo>
                    <a:pt x="57886" y="48807"/>
                  </a:lnTo>
                  <a:lnTo>
                    <a:pt x="40959" y="102315"/>
                  </a:lnTo>
                  <a:lnTo>
                    <a:pt x="24771" y="162349"/>
                  </a:lnTo>
                  <a:lnTo>
                    <a:pt x="24038" y="214669"/>
                  </a:lnTo>
                  <a:lnTo>
                    <a:pt x="26581" y="229951"/>
                  </a:lnTo>
                  <a:lnTo>
                    <a:pt x="32847" y="241662"/>
                  </a:lnTo>
                  <a:lnTo>
                    <a:pt x="51996" y="258737"/>
                  </a:lnTo>
                  <a:lnTo>
                    <a:pt x="61978" y="260852"/>
                  </a:lnTo>
                  <a:lnTo>
                    <a:pt x="71679" y="259216"/>
                  </a:lnTo>
                  <a:lnTo>
                    <a:pt x="116421" y="234696"/>
                  </a:lnTo>
                  <a:lnTo>
                    <a:pt x="134337" y="209936"/>
                  </a:lnTo>
                  <a:lnTo>
                    <a:pt x="158251" y="151667"/>
                  </a:lnTo>
                  <a:lnTo>
                    <a:pt x="160038" y="123776"/>
                  </a:lnTo>
                  <a:lnTo>
                    <a:pt x="148771" y="68630"/>
                  </a:lnTo>
                  <a:lnTo>
                    <a:pt x="128996" y="34723"/>
                  </a:lnTo>
                  <a:lnTo>
                    <a:pt x="117881" y="30766"/>
                  </a:lnTo>
                  <a:lnTo>
                    <a:pt x="89282" y="34495"/>
                  </a:lnTo>
                  <a:lnTo>
                    <a:pt x="76171" y="44325"/>
                  </a:lnTo>
                  <a:lnTo>
                    <a:pt x="33236" y="102646"/>
                  </a:lnTo>
                  <a:lnTo>
                    <a:pt x="8772" y="139088"/>
                  </a:lnTo>
                  <a:lnTo>
                    <a:pt x="2692" y="152141"/>
                  </a:lnTo>
                  <a:lnTo>
                    <a:pt x="0" y="178831"/>
                  </a:lnTo>
                  <a:lnTo>
                    <a:pt x="5405" y="204405"/>
                  </a:lnTo>
                  <a:lnTo>
                    <a:pt x="17964" y="225927"/>
                  </a:lnTo>
                  <a:lnTo>
                    <a:pt x="27102" y="231362"/>
                  </a:lnTo>
                  <a:lnTo>
                    <a:pt x="49443" y="233338"/>
                  </a:lnTo>
                  <a:lnTo>
                    <a:pt x="87716" y="218606"/>
                  </a:lnTo>
                  <a:lnTo>
                    <a:pt x="120723" y="187665"/>
                  </a:lnTo>
                  <a:lnTo>
                    <a:pt x="149800" y="149552"/>
                  </a:lnTo>
                  <a:lnTo>
                    <a:pt x="159173" y="143882"/>
                  </a:lnTo>
                  <a:lnTo>
                    <a:pt x="168469" y="143149"/>
                  </a:lnTo>
                  <a:lnTo>
                    <a:pt x="177713" y="145707"/>
                  </a:lnTo>
                  <a:lnTo>
                    <a:pt x="185399" y="151983"/>
                  </a:lnTo>
                  <a:lnTo>
                    <a:pt x="203496" y="182652"/>
                  </a:lnTo>
                  <a:lnTo>
                    <a:pt x="216983" y="222208"/>
                  </a:lnTo>
                  <a:lnTo>
                    <a:pt x="220672" y="254661"/>
                  </a:lnTo>
                  <a:lnTo>
                    <a:pt x="217086" y="264229"/>
                  </a:lnTo>
                  <a:lnTo>
                    <a:pt x="210124" y="269084"/>
                  </a:lnTo>
                  <a:lnTo>
                    <a:pt x="200913" y="270798"/>
                  </a:lnTo>
                  <a:lnTo>
                    <a:pt x="194772" y="264323"/>
                  </a:lnTo>
                  <a:lnTo>
                    <a:pt x="187949" y="236815"/>
                  </a:lnTo>
                  <a:lnTo>
                    <a:pt x="191386" y="185782"/>
                  </a:lnTo>
                  <a:lnTo>
                    <a:pt x="207720" y="126413"/>
                  </a:lnTo>
                  <a:lnTo>
                    <a:pt x="247391" y="74125"/>
                  </a:lnTo>
                  <a:lnTo>
                    <a:pt x="288727" y="46000"/>
                  </a:lnTo>
                  <a:lnTo>
                    <a:pt x="339569" y="32927"/>
                  </a:lnTo>
                  <a:lnTo>
                    <a:pt x="367071" y="37994"/>
                  </a:lnTo>
                  <a:lnTo>
                    <a:pt x="378670" y="43611"/>
                  </a:lnTo>
                  <a:lnTo>
                    <a:pt x="395621" y="66102"/>
                  </a:lnTo>
                  <a:lnTo>
                    <a:pt x="406710" y="96412"/>
                  </a:lnTo>
                  <a:lnTo>
                    <a:pt x="413828" y="149272"/>
                  </a:lnTo>
                  <a:lnTo>
                    <a:pt x="415581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558837" y="4038532"/>
              <a:ext cx="115766" cy="466181"/>
            </a:xfrm>
            <a:custGeom>
              <a:avLst/>
              <a:gdLst/>
              <a:ahLst/>
              <a:cxnLst/>
              <a:rect l="0" t="0" r="0" b="0"/>
              <a:pathLst>
                <a:path w="115766" h="466181">
                  <a:moveTo>
                    <a:pt x="74632" y="0"/>
                  </a:moveTo>
                  <a:lnTo>
                    <a:pt x="60074" y="14557"/>
                  </a:lnTo>
                  <a:lnTo>
                    <a:pt x="38803" y="67143"/>
                  </a:lnTo>
                  <a:lnTo>
                    <a:pt x="24575" y="113841"/>
                  </a:lnTo>
                  <a:lnTo>
                    <a:pt x="15313" y="158762"/>
                  </a:lnTo>
                  <a:lnTo>
                    <a:pt x="6118" y="209196"/>
                  </a:lnTo>
                  <a:lnTo>
                    <a:pt x="0" y="260557"/>
                  </a:lnTo>
                  <a:lnTo>
                    <a:pt x="2360" y="308776"/>
                  </a:lnTo>
                  <a:lnTo>
                    <a:pt x="12253" y="371468"/>
                  </a:lnTo>
                  <a:lnTo>
                    <a:pt x="32112" y="421359"/>
                  </a:lnTo>
                  <a:lnTo>
                    <a:pt x="57293" y="457809"/>
                  </a:lnTo>
                  <a:lnTo>
                    <a:pt x="67643" y="463646"/>
                  </a:lnTo>
                  <a:lnTo>
                    <a:pt x="115765" y="4661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441512" y="4244199"/>
              <a:ext cx="219380" cy="41135"/>
            </a:xfrm>
            <a:custGeom>
              <a:avLst/>
              <a:gdLst/>
              <a:ahLst/>
              <a:cxnLst/>
              <a:rect l="0" t="0" r="0" b="0"/>
              <a:pathLst>
                <a:path w="219380" h="41135">
                  <a:moveTo>
                    <a:pt x="0" y="41134"/>
                  </a:moveTo>
                  <a:lnTo>
                    <a:pt x="59659" y="26219"/>
                  </a:lnTo>
                  <a:lnTo>
                    <a:pt x="111116" y="17418"/>
                  </a:lnTo>
                  <a:lnTo>
                    <a:pt x="160894" y="10747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868757" y="4065954"/>
              <a:ext cx="354294" cy="372495"/>
            </a:xfrm>
            <a:custGeom>
              <a:avLst/>
              <a:gdLst/>
              <a:ahLst/>
              <a:cxnLst/>
              <a:rect l="0" t="0" r="0" b="0"/>
              <a:pathLst>
                <a:path w="354294" h="372495">
                  <a:moveTo>
                    <a:pt x="148625" y="0"/>
                  </a:moveTo>
                  <a:lnTo>
                    <a:pt x="179514" y="57252"/>
                  </a:lnTo>
                  <a:lnTo>
                    <a:pt x="194002" y="111249"/>
                  </a:lnTo>
                  <a:lnTo>
                    <a:pt x="199262" y="157610"/>
                  </a:lnTo>
                  <a:lnTo>
                    <a:pt x="203123" y="204114"/>
                  </a:lnTo>
                  <a:lnTo>
                    <a:pt x="212339" y="259037"/>
                  </a:lnTo>
                  <a:lnTo>
                    <a:pt x="215746" y="320676"/>
                  </a:lnTo>
                  <a:lnTo>
                    <a:pt x="216544" y="359363"/>
                  </a:lnTo>
                  <a:lnTo>
                    <a:pt x="213709" y="369070"/>
                  </a:lnTo>
                  <a:lnTo>
                    <a:pt x="208772" y="372494"/>
                  </a:lnTo>
                  <a:lnTo>
                    <a:pt x="202434" y="371730"/>
                  </a:lnTo>
                  <a:lnTo>
                    <a:pt x="171678" y="348819"/>
                  </a:lnTo>
                  <a:lnTo>
                    <a:pt x="129762" y="292232"/>
                  </a:lnTo>
                  <a:lnTo>
                    <a:pt x="105202" y="269024"/>
                  </a:lnTo>
                  <a:lnTo>
                    <a:pt x="74989" y="256678"/>
                  </a:lnTo>
                  <a:lnTo>
                    <a:pt x="42772" y="252715"/>
                  </a:lnTo>
                  <a:lnTo>
                    <a:pt x="13218" y="256031"/>
                  </a:lnTo>
                  <a:lnTo>
                    <a:pt x="5033" y="262095"/>
                  </a:lnTo>
                  <a:lnTo>
                    <a:pt x="1099" y="270709"/>
                  </a:lnTo>
                  <a:lnTo>
                    <a:pt x="0" y="281021"/>
                  </a:lnTo>
                  <a:lnTo>
                    <a:pt x="5361" y="289420"/>
                  </a:lnTo>
                  <a:lnTo>
                    <a:pt x="27568" y="302814"/>
                  </a:lnTo>
                  <a:lnTo>
                    <a:pt x="81610" y="311641"/>
                  </a:lnTo>
                  <a:lnTo>
                    <a:pt x="123919" y="309643"/>
                  </a:lnTo>
                  <a:lnTo>
                    <a:pt x="182438" y="299953"/>
                  </a:lnTo>
                  <a:lnTo>
                    <a:pt x="236848" y="287434"/>
                  </a:lnTo>
                  <a:lnTo>
                    <a:pt x="293088" y="270013"/>
                  </a:lnTo>
                  <a:lnTo>
                    <a:pt x="354293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333956" y="4038532"/>
              <a:ext cx="501878" cy="479892"/>
            </a:xfrm>
            <a:custGeom>
              <a:avLst/>
              <a:gdLst/>
              <a:ahLst/>
              <a:cxnLst/>
              <a:rect l="0" t="0" r="0" b="0"/>
              <a:pathLst>
                <a:path w="501878" h="479892">
                  <a:moveTo>
                    <a:pt x="67340" y="0"/>
                  </a:moveTo>
                  <a:lnTo>
                    <a:pt x="46970" y="35886"/>
                  </a:lnTo>
                  <a:lnTo>
                    <a:pt x="31512" y="89006"/>
                  </a:lnTo>
                  <a:lnTo>
                    <a:pt x="12640" y="149446"/>
                  </a:lnTo>
                  <a:lnTo>
                    <a:pt x="2889" y="195611"/>
                  </a:lnTo>
                  <a:lnTo>
                    <a:pt x="0" y="256009"/>
                  </a:lnTo>
                  <a:lnTo>
                    <a:pt x="848" y="302691"/>
                  </a:lnTo>
                  <a:lnTo>
                    <a:pt x="11414" y="361709"/>
                  </a:lnTo>
                  <a:lnTo>
                    <a:pt x="25218" y="393850"/>
                  </a:lnTo>
                  <a:lnTo>
                    <a:pt x="45572" y="415244"/>
                  </a:lnTo>
                  <a:lnTo>
                    <a:pt x="57398" y="423082"/>
                  </a:lnTo>
                  <a:lnTo>
                    <a:pt x="82726" y="427728"/>
                  </a:lnTo>
                  <a:lnTo>
                    <a:pt x="95879" y="426835"/>
                  </a:lnTo>
                  <a:lnTo>
                    <a:pt x="122681" y="409591"/>
                  </a:lnTo>
                  <a:lnTo>
                    <a:pt x="177127" y="356146"/>
                  </a:lnTo>
                  <a:lnTo>
                    <a:pt x="203634" y="307976"/>
                  </a:lnTo>
                  <a:lnTo>
                    <a:pt x="207643" y="277037"/>
                  </a:lnTo>
                  <a:lnTo>
                    <a:pt x="206579" y="262388"/>
                  </a:lnTo>
                  <a:lnTo>
                    <a:pt x="204346" y="257192"/>
                  </a:lnTo>
                  <a:lnTo>
                    <a:pt x="201335" y="258299"/>
                  </a:lnTo>
                  <a:lnTo>
                    <a:pt x="197803" y="263607"/>
                  </a:lnTo>
                  <a:lnTo>
                    <a:pt x="185554" y="307472"/>
                  </a:lnTo>
                  <a:lnTo>
                    <a:pt x="186834" y="361433"/>
                  </a:lnTo>
                  <a:lnTo>
                    <a:pt x="204141" y="408737"/>
                  </a:lnTo>
                  <a:lnTo>
                    <a:pt x="224118" y="429478"/>
                  </a:lnTo>
                  <a:lnTo>
                    <a:pt x="235845" y="437142"/>
                  </a:lnTo>
                  <a:lnTo>
                    <a:pt x="261061" y="441594"/>
                  </a:lnTo>
                  <a:lnTo>
                    <a:pt x="274184" y="440649"/>
                  </a:lnTo>
                  <a:lnTo>
                    <a:pt x="296890" y="431473"/>
                  </a:lnTo>
                  <a:lnTo>
                    <a:pt x="317138" y="415715"/>
                  </a:lnTo>
                  <a:lnTo>
                    <a:pt x="336294" y="393477"/>
                  </a:lnTo>
                  <a:lnTo>
                    <a:pt x="346839" y="364296"/>
                  </a:lnTo>
                  <a:lnTo>
                    <a:pt x="350002" y="331014"/>
                  </a:lnTo>
                  <a:lnTo>
                    <a:pt x="346330" y="295909"/>
                  </a:lnTo>
                  <a:lnTo>
                    <a:pt x="335557" y="268119"/>
                  </a:lnTo>
                  <a:lnTo>
                    <a:pt x="328418" y="256443"/>
                  </a:lnTo>
                  <a:lnTo>
                    <a:pt x="319089" y="250182"/>
                  </a:lnTo>
                  <a:lnTo>
                    <a:pt x="296535" y="247288"/>
                  </a:lnTo>
                  <a:lnTo>
                    <a:pt x="258142" y="261503"/>
                  </a:lnTo>
                  <a:lnTo>
                    <a:pt x="225099" y="285012"/>
                  </a:lnTo>
                  <a:lnTo>
                    <a:pt x="209566" y="310503"/>
                  </a:lnTo>
                  <a:lnTo>
                    <a:pt x="203291" y="325833"/>
                  </a:lnTo>
                  <a:lnTo>
                    <a:pt x="204444" y="359115"/>
                  </a:lnTo>
                  <a:lnTo>
                    <a:pt x="209017" y="376522"/>
                  </a:lnTo>
                  <a:lnTo>
                    <a:pt x="218160" y="388126"/>
                  </a:lnTo>
                  <a:lnTo>
                    <a:pt x="244568" y="401021"/>
                  </a:lnTo>
                  <a:lnTo>
                    <a:pt x="258618" y="401412"/>
                  </a:lnTo>
                  <a:lnTo>
                    <a:pt x="286417" y="393722"/>
                  </a:lnTo>
                  <a:lnTo>
                    <a:pt x="327763" y="364983"/>
                  </a:lnTo>
                  <a:lnTo>
                    <a:pt x="371733" y="306427"/>
                  </a:lnTo>
                  <a:lnTo>
                    <a:pt x="391028" y="282950"/>
                  </a:lnTo>
                  <a:lnTo>
                    <a:pt x="395868" y="283088"/>
                  </a:lnTo>
                  <a:lnTo>
                    <a:pt x="397572" y="290798"/>
                  </a:lnTo>
                  <a:lnTo>
                    <a:pt x="396639" y="350624"/>
                  </a:lnTo>
                  <a:lnTo>
                    <a:pt x="389198" y="403165"/>
                  </a:lnTo>
                  <a:lnTo>
                    <a:pt x="387031" y="407412"/>
                  </a:lnTo>
                  <a:lnTo>
                    <a:pt x="384623" y="391818"/>
                  </a:lnTo>
                  <a:lnTo>
                    <a:pt x="390547" y="347492"/>
                  </a:lnTo>
                  <a:lnTo>
                    <a:pt x="409229" y="303042"/>
                  </a:lnTo>
                  <a:lnTo>
                    <a:pt x="434062" y="268205"/>
                  </a:lnTo>
                  <a:lnTo>
                    <a:pt x="467996" y="245864"/>
                  </a:lnTo>
                  <a:lnTo>
                    <a:pt x="477650" y="246176"/>
                  </a:lnTo>
                  <a:lnTo>
                    <a:pt x="485609" y="250955"/>
                  </a:lnTo>
                  <a:lnTo>
                    <a:pt x="492439" y="258711"/>
                  </a:lnTo>
                  <a:lnTo>
                    <a:pt x="500027" y="283579"/>
                  </a:lnTo>
                  <a:lnTo>
                    <a:pt x="501877" y="314945"/>
                  </a:lnTo>
                  <a:lnTo>
                    <a:pt x="494352" y="366864"/>
                  </a:lnTo>
                  <a:lnTo>
                    <a:pt x="485521" y="419318"/>
                  </a:lnTo>
                  <a:lnTo>
                    <a:pt x="492387" y="4798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900559" y="4287534"/>
              <a:ext cx="158875" cy="543781"/>
            </a:xfrm>
            <a:custGeom>
              <a:avLst/>
              <a:gdLst/>
              <a:ahLst/>
              <a:cxnLst/>
              <a:rect l="0" t="0" r="0" b="0"/>
              <a:pathLst>
                <a:path w="158875" h="543781">
                  <a:moveTo>
                    <a:pt x="117741" y="25221"/>
                  </a:moveTo>
                  <a:lnTo>
                    <a:pt x="110462" y="3385"/>
                  </a:lnTo>
                  <a:lnTo>
                    <a:pt x="102224" y="0"/>
                  </a:lnTo>
                  <a:lnTo>
                    <a:pt x="76820" y="4363"/>
                  </a:lnTo>
                  <a:lnTo>
                    <a:pt x="42815" y="23950"/>
                  </a:lnTo>
                  <a:lnTo>
                    <a:pt x="13443" y="70888"/>
                  </a:lnTo>
                  <a:lnTo>
                    <a:pt x="0" y="125759"/>
                  </a:lnTo>
                  <a:lnTo>
                    <a:pt x="4981" y="154203"/>
                  </a:lnTo>
                  <a:lnTo>
                    <a:pt x="10575" y="166054"/>
                  </a:lnTo>
                  <a:lnTo>
                    <a:pt x="18874" y="172431"/>
                  </a:lnTo>
                  <a:lnTo>
                    <a:pt x="28978" y="175159"/>
                  </a:lnTo>
                  <a:lnTo>
                    <a:pt x="40284" y="175454"/>
                  </a:lnTo>
                  <a:lnTo>
                    <a:pt x="50868" y="171081"/>
                  </a:lnTo>
                  <a:lnTo>
                    <a:pt x="70753" y="154034"/>
                  </a:lnTo>
                  <a:lnTo>
                    <a:pt x="97400" y="96426"/>
                  </a:lnTo>
                  <a:lnTo>
                    <a:pt x="107685" y="67533"/>
                  </a:lnTo>
                  <a:lnTo>
                    <a:pt x="112560" y="65617"/>
                  </a:lnTo>
                  <a:lnTo>
                    <a:pt x="117334" y="71956"/>
                  </a:lnTo>
                  <a:lnTo>
                    <a:pt x="125178" y="100837"/>
                  </a:lnTo>
                  <a:lnTo>
                    <a:pt x="128663" y="144143"/>
                  </a:lnTo>
                  <a:lnTo>
                    <a:pt x="130626" y="205356"/>
                  </a:lnTo>
                  <a:lnTo>
                    <a:pt x="138486" y="254809"/>
                  </a:lnTo>
                  <a:lnTo>
                    <a:pt x="142196" y="296365"/>
                  </a:lnTo>
                  <a:lnTo>
                    <a:pt x="143844" y="343781"/>
                  </a:lnTo>
                  <a:lnTo>
                    <a:pt x="144577" y="390245"/>
                  </a:lnTo>
                  <a:lnTo>
                    <a:pt x="140840" y="436287"/>
                  </a:lnTo>
                  <a:lnTo>
                    <a:pt x="126109" y="496908"/>
                  </a:lnTo>
                  <a:lnTo>
                    <a:pt x="118749" y="513355"/>
                  </a:lnTo>
                  <a:lnTo>
                    <a:pt x="98384" y="535691"/>
                  </a:lnTo>
                  <a:lnTo>
                    <a:pt x="86554" y="543780"/>
                  </a:lnTo>
                  <a:lnTo>
                    <a:pt x="75621" y="543079"/>
                  </a:lnTo>
                  <a:lnTo>
                    <a:pt x="65286" y="536518"/>
                  </a:lnTo>
                  <a:lnTo>
                    <a:pt x="55348" y="526050"/>
                  </a:lnTo>
                  <a:lnTo>
                    <a:pt x="50247" y="512977"/>
                  </a:lnTo>
                  <a:lnTo>
                    <a:pt x="50346" y="463940"/>
                  </a:lnTo>
                  <a:lnTo>
                    <a:pt x="61547" y="404892"/>
                  </a:lnTo>
                  <a:lnTo>
                    <a:pt x="85010" y="355572"/>
                  </a:lnTo>
                  <a:lnTo>
                    <a:pt x="129049" y="293210"/>
                  </a:lnTo>
                  <a:lnTo>
                    <a:pt x="158874" y="2583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237679" y="4187267"/>
              <a:ext cx="165632" cy="321026"/>
            </a:xfrm>
            <a:custGeom>
              <a:avLst/>
              <a:gdLst/>
              <a:ahLst/>
              <a:cxnLst/>
              <a:rect l="0" t="0" r="0" b="0"/>
              <a:pathLst>
                <a:path w="165632" h="321026">
                  <a:moveTo>
                    <a:pt x="164534" y="15799"/>
                  </a:moveTo>
                  <a:lnTo>
                    <a:pt x="149977" y="1241"/>
                  </a:lnTo>
                  <a:lnTo>
                    <a:pt x="139595" y="0"/>
                  </a:lnTo>
                  <a:lnTo>
                    <a:pt x="111808" y="6746"/>
                  </a:lnTo>
                  <a:lnTo>
                    <a:pt x="87272" y="23963"/>
                  </a:lnTo>
                  <a:lnTo>
                    <a:pt x="46693" y="64977"/>
                  </a:lnTo>
                  <a:lnTo>
                    <a:pt x="41793" y="76007"/>
                  </a:lnTo>
                  <a:lnTo>
                    <a:pt x="40411" y="100450"/>
                  </a:lnTo>
                  <a:lnTo>
                    <a:pt x="53000" y="126548"/>
                  </a:lnTo>
                  <a:lnTo>
                    <a:pt x="98322" y="180543"/>
                  </a:lnTo>
                  <a:lnTo>
                    <a:pt x="156718" y="238064"/>
                  </a:lnTo>
                  <a:lnTo>
                    <a:pt x="163894" y="250814"/>
                  </a:lnTo>
                  <a:lnTo>
                    <a:pt x="165631" y="262360"/>
                  </a:lnTo>
                  <a:lnTo>
                    <a:pt x="163742" y="273104"/>
                  </a:lnTo>
                  <a:lnTo>
                    <a:pt x="159435" y="283314"/>
                  </a:lnTo>
                  <a:lnTo>
                    <a:pt x="138401" y="298721"/>
                  </a:lnTo>
                  <a:lnTo>
                    <a:pt x="75243" y="321025"/>
                  </a:lnTo>
                  <a:lnTo>
                    <a:pt x="44106" y="318529"/>
                  </a:lnTo>
                  <a:lnTo>
                    <a:pt x="0" y="3037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459529" y="4190332"/>
              <a:ext cx="646208" cy="355724"/>
            </a:xfrm>
            <a:custGeom>
              <a:avLst/>
              <a:gdLst/>
              <a:ahLst/>
              <a:cxnLst/>
              <a:rect l="0" t="0" r="0" b="0"/>
              <a:pathLst>
                <a:path w="646208" h="355724">
                  <a:moveTo>
                    <a:pt x="24952" y="40156"/>
                  </a:moveTo>
                  <a:lnTo>
                    <a:pt x="23428" y="94888"/>
                  </a:lnTo>
                  <a:lnTo>
                    <a:pt x="14005" y="154044"/>
                  </a:lnTo>
                  <a:lnTo>
                    <a:pt x="3088" y="203396"/>
                  </a:lnTo>
                  <a:lnTo>
                    <a:pt x="0" y="238139"/>
                  </a:lnTo>
                  <a:lnTo>
                    <a:pt x="3746" y="252889"/>
                  </a:lnTo>
                  <a:lnTo>
                    <a:pt x="20097" y="277402"/>
                  </a:lnTo>
                  <a:lnTo>
                    <a:pt x="32380" y="282111"/>
                  </a:lnTo>
                  <a:lnTo>
                    <a:pt x="62277" y="279218"/>
                  </a:lnTo>
                  <a:lnTo>
                    <a:pt x="120648" y="260458"/>
                  </a:lnTo>
                  <a:lnTo>
                    <a:pt x="178907" y="228324"/>
                  </a:lnTo>
                  <a:lnTo>
                    <a:pt x="231295" y="167097"/>
                  </a:lnTo>
                  <a:lnTo>
                    <a:pt x="251741" y="137708"/>
                  </a:lnTo>
                  <a:lnTo>
                    <a:pt x="258796" y="109411"/>
                  </a:lnTo>
                  <a:lnTo>
                    <a:pt x="258545" y="95467"/>
                  </a:lnTo>
                  <a:lnTo>
                    <a:pt x="250140" y="71849"/>
                  </a:lnTo>
                  <a:lnTo>
                    <a:pt x="243633" y="61284"/>
                  </a:lnTo>
                  <a:lnTo>
                    <a:pt x="233201" y="58812"/>
                  </a:lnTo>
                  <a:lnTo>
                    <a:pt x="205360" y="68253"/>
                  </a:lnTo>
                  <a:lnTo>
                    <a:pt x="169983" y="91985"/>
                  </a:lnTo>
                  <a:lnTo>
                    <a:pt x="121371" y="151255"/>
                  </a:lnTo>
                  <a:lnTo>
                    <a:pt x="76807" y="209165"/>
                  </a:lnTo>
                  <a:lnTo>
                    <a:pt x="64249" y="234101"/>
                  </a:lnTo>
                  <a:lnTo>
                    <a:pt x="61714" y="264482"/>
                  </a:lnTo>
                  <a:lnTo>
                    <a:pt x="63171" y="281114"/>
                  </a:lnTo>
                  <a:lnTo>
                    <a:pt x="70237" y="292203"/>
                  </a:lnTo>
                  <a:lnTo>
                    <a:pt x="81040" y="299595"/>
                  </a:lnTo>
                  <a:lnTo>
                    <a:pt x="94337" y="304524"/>
                  </a:lnTo>
                  <a:lnTo>
                    <a:pt x="107771" y="303239"/>
                  </a:lnTo>
                  <a:lnTo>
                    <a:pt x="134887" y="289624"/>
                  </a:lnTo>
                  <a:lnTo>
                    <a:pt x="175848" y="248984"/>
                  </a:lnTo>
                  <a:lnTo>
                    <a:pt x="209651" y="191070"/>
                  </a:lnTo>
                  <a:lnTo>
                    <a:pt x="246847" y="134572"/>
                  </a:lnTo>
                  <a:lnTo>
                    <a:pt x="274507" y="72856"/>
                  </a:lnTo>
                  <a:lnTo>
                    <a:pt x="295929" y="18360"/>
                  </a:lnTo>
                  <a:lnTo>
                    <a:pt x="301582" y="2774"/>
                  </a:lnTo>
                  <a:lnTo>
                    <a:pt x="303827" y="0"/>
                  </a:lnTo>
                  <a:lnTo>
                    <a:pt x="299707" y="29443"/>
                  </a:lnTo>
                  <a:lnTo>
                    <a:pt x="284667" y="85945"/>
                  </a:lnTo>
                  <a:lnTo>
                    <a:pt x="271517" y="145639"/>
                  </a:lnTo>
                  <a:lnTo>
                    <a:pt x="265554" y="192157"/>
                  </a:lnTo>
                  <a:lnTo>
                    <a:pt x="267982" y="233144"/>
                  </a:lnTo>
                  <a:lnTo>
                    <a:pt x="282265" y="263548"/>
                  </a:lnTo>
                  <a:lnTo>
                    <a:pt x="292473" y="275922"/>
                  </a:lnTo>
                  <a:lnTo>
                    <a:pt x="305371" y="282648"/>
                  </a:lnTo>
                  <a:lnTo>
                    <a:pt x="335953" y="286058"/>
                  </a:lnTo>
                  <a:lnTo>
                    <a:pt x="369858" y="274370"/>
                  </a:lnTo>
                  <a:lnTo>
                    <a:pt x="402193" y="252417"/>
                  </a:lnTo>
                  <a:lnTo>
                    <a:pt x="437527" y="205798"/>
                  </a:lnTo>
                  <a:lnTo>
                    <a:pt x="457659" y="171159"/>
                  </a:lnTo>
                  <a:lnTo>
                    <a:pt x="464575" y="139513"/>
                  </a:lnTo>
                  <a:lnTo>
                    <a:pt x="464287" y="124676"/>
                  </a:lnTo>
                  <a:lnTo>
                    <a:pt x="459524" y="119355"/>
                  </a:lnTo>
                  <a:lnTo>
                    <a:pt x="451779" y="120377"/>
                  </a:lnTo>
                  <a:lnTo>
                    <a:pt x="432508" y="133702"/>
                  </a:lnTo>
                  <a:lnTo>
                    <a:pt x="413787" y="154859"/>
                  </a:lnTo>
                  <a:lnTo>
                    <a:pt x="403435" y="183559"/>
                  </a:lnTo>
                  <a:lnTo>
                    <a:pt x="400675" y="199744"/>
                  </a:lnTo>
                  <a:lnTo>
                    <a:pt x="403405" y="213581"/>
                  </a:lnTo>
                  <a:lnTo>
                    <a:pt x="418626" y="237080"/>
                  </a:lnTo>
                  <a:lnTo>
                    <a:pt x="430607" y="243042"/>
                  </a:lnTo>
                  <a:lnTo>
                    <a:pt x="460170" y="245603"/>
                  </a:lnTo>
                  <a:lnTo>
                    <a:pt x="511074" y="231201"/>
                  </a:lnTo>
                  <a:lnTo>
                    <a:pt x="570398" y="199037"/>
                  </a:lnTo>
                  <a:lnTo>
                    <a:pt x="613038" y="159280"/>
                  </a:lnTo>
                  <a:lnTo>
                    <a:pt x="637450" y="121156"/>
                  </a:lnTo>
                  <a:lnTo>
                    <a:pt x="643523" y="107867"/>
                  </a:lnTo>
                  <a:lnTo>
                    <a:pt x="646207" y="80914"/>
                  </a:lnTo>
                  <a:lnTo>
                    <a:pt x="644790" y="67328"/>
                  </a:lnTo>
                  <a:lnTo>
                    <a:pt x="637751" y="59795"/>
                  </a:lnTo>
                  <a:lnTo>
                    <a:pt x="626965" y="56295"/>
                  </a:lnTo>
                  <a:lnTo>
                    <a:pt x="613681" y="55486"/>
                  </a:lnTo>
                  <a:lnTo>
                    <a:pt x="590795" y="62712"/>
                  </a:lnTo>
                  <a:lnTo>
                    <a:pt x="580426" y="68905"/>
                  </a:lnTo>
                  <a:lnTo>
                    <a:pt x="564843" y="87973"/>
                  </a:lnTo>
                  <a:lnTo>
                    <a:pt x="558554" y="99456"/>
                  </a:lnTo>
                  <a:lnTo>
                    <a:pt x="555630" y="128466"/>
                  </a:lnTo>
                  <a:lnTo>
                    <a:pt x="566166" y="189465"/>
                  </a:lnTo>
                  <a:lnTo>
                    <a:pt x="582917" y="245525"/>
                  </a:lnTo>
                  <a:lnTo>
                    <a:pt x="593316" y="286869"/>
                  </a:lnTo>
                  <a:lnTo>
                    <a:pt x="590885" y="314341"/>
                  </a:lnTo>
                  <a:lnTo>
                    <a:pt x="576600" y="337723"/>
                  </a:lnTo>
                  <a:lnTo>
                    <a:pt x="566392" y="348224"/>
                  </a:lnTo>
                  <a:lnTo>
                    <a:pt x="555017" y="353701"/>
                  </a:lnTo>
                  <a:lnTo>
                    <a:pt x="530190" y="355723"/>
                  </a:lnTo>
                  <a:lnTo>
                    <a:pt x="475624" y="344689"/>
                  </a:lnTo>
                  <a:lnTo>
                    <a:pt x="463710" y="3418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553037" y="4052243"/>
              <a:ext cx="41134" cy="13712"/>
            </a:xfrm>
            <a:custGeom>
              <a:avLst/>
              <a:gdLst/>
              <a:ahLst/>
              <a:cxnLst/>
              <a:rect l="0" t="0" r="0" b="0"/>
              <a:pathLst>
                <a:path w="41134" h="13712">
                  <a:moveTo>
                    <a:pt x="41133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227304" y="3887708"/>
            <a:ext cx="2576206" cy="898208"/>
            <a:chOff x="7227304" y="3887708"/>
            <a:chExt cx="2576206" cy="898208"/>
          </a:xfrm>
        </p:grpSpPr>
        <p:sp>
          <p:nvSpPr>
            <p:cNvPr id="21" name="Freeform 20"/>
            <p:cNvSpPr/>
            <p:nvPr/>
          </p:nvSpPr>
          <p:spPr>
            <a:xfrm>
              <a:off x="7227304" y="4107087"/>
              <a:ext cx="231591" cy="397626"/>
            </a:xfrm>
            <a:custGeom>
              <a:avLst/>
              <a:gdLst/>
              <a:ahLst/>
              <a:cxnLst/>
              <a:rect l="0" t="0" r="0" b="0"/>
              <a:pathLst>
                <a:path w="231591" h="397626">
                  <a:moveTo>
                    <a:pt x="231590" y="0"/>
                  </a:moveTo>
                  <a:lnTo>
                    <a:pt x="202474" y="0"/>
                  </a:lnTo>
                  <a:lnTo>
                    <a:pt x="162532" y="14558"/>
                  </a:lnTo>
                  <a:lnTo>
                    <a:pt x="105042" y="48298"/>
                  </a:lnTo>
                  <a:lnTo>
                    <a:pt x="46657" y="84390"/>
                  </a:lnTo>
                  <a:lnTo>
                    <a:pt x="8730" y="110633"/>
                  </a:lnTo>
                  <a:lnTo>
                    <a:pt x="749" y="122507"/>
                  </a:lnTo>
                  <a:lnTo>
                    <a:pt x="0" y="133469"/>
                  </a:lnTo>
                  <a:lnTo>
                    <a:pt x="4070" y="143824"/>
                  </a:lnTo>
                  <a:lnTo>
                    <a:pt x="12877" y="152251"/>
                  </a:lnTo>
                  <a:lnTo>
                    <a:pt x="38914" y="165677"/>
                  </a:lnTo>
                  <a:lnTo>
                    <a:pt x="102390" y="181800"/>
                  </a:lnTo>
                  <a:lnTo>
                    <a:pt x="163468" y="211844"/>
                  </a:lnTo>
                  <a:lnTo>
                    <a:pt x="201249" y="239660"/>
                  </a:lnTo>
                  <a:lnTo>
                    <a:pt x="217089" y="263433"/>
                  </a:lnTo>
                  <a:lnTo>
                    <a:pt x="218876" y="276171"/>
                  </a:lnTo>
                  <a:lnTo>
                    <a:pt x="212736" y="302512"/>
                  </a:lnTo>
                  <a:lnTo>
                    <a:pt x="195787" y="325391"/>
                  </a:lnTo>
                  <a:lnTo>
                    <a:pt x="156488" y="355402"/>
                  </a:lnTo>
                  <a:lnTo>
                    <a:pt x="95893" y="385561"/>
                  </a:lnTo>
                  <a:lnTo>
                    <a:pt x="53344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456142" y="4175644"/>
              <a:ext cx="357080" cy="320118"/>
            </a:xfrm>
            <a:custGeom>
              <a:avLst/>
              <a:gdLst/>
              <a:ahLst/>
              <a:cxnLst/>
              <a:rect l="0" t="0" r="0" b="0"/>
              <a:pathLst>
                <a:path w="357080" h="320118">
                  <a:moveTo>
                    <a:pt x="71308" y="0"/>
                  </a:moveTo>
                  <a:lnTo>
                    <a:pt x="61884" y="45308"/>
                  </a:lnTo>
                  <a:lnTo>
                    <a:pt x="57344" y="102970"/>
                  </a:lnTo>
                  <a:lnTo>
                    <a:pt x="47026" y="162374"/>
                  </a:lnTo>
                  <a:lnTo>
                    <a:pt x="38680" y="210801"/>
                  </a:lnTo>
                  <a:lnTo>
                    <a:pt x="29892" y="254669"/>
                  </a:lnTo>
                  <a:lnTo>
                    <a:pt x="19385" y="291431"/>
                  </a:lnTo>
                  <a:lnTo>
                    <a:pt x="4558" y="317927"/>
                  </a:lnTo>
                  <a:lnTo>
                    <a:pt x="909" y="320117"/>
                  </a:lnTo>
                  <a:lnTo>
                    <a:pt x="0" y="315483"/>
                  </a:lnTo>
                  <a:lnTo>
                    <a:pt x="13335" y="255677"/>
                  </a:lnTo>
                  <a:lnTo>
                    <a:pt x="26031" y="200003"/>
                  </a:lnTo>
                  <a:lnTo>
                    <a:pt x="43969" y="138701"/>
                  </a:lnTo>
                  <a:lnTo>
                    <a:pt x="54586" y="111919"/>
                  </a:lnTo>
                  <a:lnTo>
                    <a:pt x="94967" y="53032"/>
                  </a:lnTo>
                  <a:lnTo>
                    <a:pt x="116862" y="34742"/>
                  </a:lnTo>
                  <a:lnTo>
                    <a:pt x="129100" y="27731"/>
                  </a:lnTo>
                  <a:lnTo>
                    <a:pt x="140305" y="26105"/>
                  </a:lnTo>
                  <a:lnTo>
                    <a:pt x="150822" y="28067"/>
                  </a:lnTo>
                  <a:lnTo>
                    <a:pt x="160881" y="32423"/>
                  </a:lnTo>
                  <a:lnTo>
                    <a:pt x="176119" y="53512"/>
                  </a:lnTo>
                  <a:lnTo>
                    <a:pt x="193263" y="103708"/>
                  </a:lnTo>
                  <a:lnTo>
                    <a:pt x="203928" y="166824"/>
                  </a:lnTo>
                  <a:lnTo>
                    <a:pt x="203026" y="225644"/>
                  </a:lnTo>
                  <a:lnTo>
                    <a:pt x="189073" y="286464"/>
                  </a:lnTo>
                  <a:lnTo>
                    <a:pt x="187905" y="286954"/>
                  </a:lnTo>
                  <a:lnTo>
                    <a:pt x="201038" y="226126"/>
                  </a:lnTo>
                  <a:lnTo>
                    <a:pt x="219944" y="170595"/>
                  </a:lnTo>
                  <a:lnTo>
                    <a:pt x="231823" y="141329"/>
                  </a:lnTo>
                  <a:lnTo>
                    <a:pt x="273079" y="87994"/>
                  </a:lnTo>
                  <a:lnTo>
                    <a:pt x="300027" y="52479"/>
                  </a:lnTo>
                  <a:lnTo>
                    <a:pt x="310625" y="45650"/>
                  </a:lnTo>
                  <a:lnTo>
                    <a:pt x="334588" y="42125"/>
                  </a:lnTo>
                  <a:lnTo>
                    <a:pt x="342806" y="50935"/>
                  </a:lnTo>
                  <a:lnTo>
                    <a:pt x="351938" y="85099"/>
                  </a:lnTo>
                  <a:lnTo>
                    <a:pt x="357079" y="148446"/>
                  </a:lnTo>
                  <a:lnTo>
                    <a:pt x="351323" y="200901"/>
                  </a:lnTo>
                  <a:lnTo>
                    <a:pt x="347248" y="259946"/>
                  </a:lnTo>
                  <a:lnTo>
                    <a:pt x="345531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797917" y="4094883"/>
              <a:ext cx="593339" cy="464675"/>
            </a:xfrm>
            <a:custGeom>
              <a:avLst/>
              <a:gdLst/>
              <a:ahLst/>
              <a:cxnLst/>
              <a:rect l="0" t="0" r="0" b="0"/>
              <a:pathLst>
                <a:path w="593339" h="464675">
                  <a:moveTo>
                    <a:pt x="209424" y="163028"/>
                  </a:moveTo>
                  <a:lnTo>
                    <a:pt x="202146" y="141191"/>
                  </a:lnTo>
                  <a:lnTo>
                    <a:pt x="192384" y="137806"/>
                  </a:lnTo>
                  <a:lnTo>
                    <a:pt x="161226" y="142169"/>
                  </a:lnTo>
                  <a:lnTo>
                    <a:pt x="122694" y="161756"/>
                  </a:lnTo>
                  <a:lnTo>
                    <a:pt x="91980" y="186857"/>
                  </a:lnTo>
                  <a:lnTo>
                    <a:pt x="54305" y="243005"/>
                  </a:lnTo>
                  <a:lnTo>
                    <a:pt x="21585" y="299688"/>
                  </a:lnTo>
                  <a:lnTo>
                    <a:pt x="0" y="354895"/>
                  </a:lnTo>
                  <a:lnTo>
                    <a:pt x="274" y="403370"/>
                  </a:lnTo>
                  <a:lnTo>
                    <a:pt x="9052" y="413141"/>
                  </a:lnTo>
                  <a:lnTo>
                    <a:pt x="22521" y="418131"/>
                  </a:lnTo>
                  <a:lnTo>
                    <a:pt x="39119" y="419934"/>
                  </a:lnTo>
                  <a:lnTo>
                    <a:pt x="53230" y="415042"/>
                  </a:lnTo>
                  <a:lnTo>
                    <a:pt x="107566" y="361445"/>
                  </a:lnTo>
                  <a:lnTo>
                    <a:pt x="137281" y="309372"/>
                  </a:lnTo>
                  <a:lnTo>
                    <a:pt x="168243" y="253447"/>
                  </a:lnTo>
                  <a:lnTo>
                    <a:pt x="193899" y="192060"/>
                  </a:lnTo>
                  <a:lnTo>
                    <a:pt x="199074" y="177812"/>
                  </a:lnTo>
                  <a:lnTo>
                    <a:pt x="204048" y="174408"/>
                  </a:lnTo>
                  <a:lnTo>
                    <a:pt x="208887" y="178231"/>
                  </a:lnTo>
                  <a:lnTo>
                    <a:pt x="213637" y="186875"/>
                  </a:lnTo>
                  <a:lnTo>
                    <a:pt x="214851" y="208666"/>
                  </a:lnTo>
                  <a:lnTo>
                    <a:pt x="211033" y="254755"/>
                  </a:lnTo>
                  <a:lnTo>
                    <a:pt x="209901" y="316654"/>
                  </a:lnTo>
                  <a:lnTo>
                    <a:pt x="212683" y="357754"/>
                  </a:lnTo>
                  <a:lnTo>
                    <a:pt x="224076" y="391255"/>
                  </a:lnTo>
                  <a:lnTo>
                    <a:pt x="232904" y="400493"/>
                  </a:lnTo>
                  <a:lnTo>
                    <a:pt x="243359" y="405129"/>
                  </a:lnTo>
                  <a:lnTo>
                    <a:pt x="254899" y="406695"/>
                  </a:lnTo>
                  <a:lnTo>
                    <a:pt x="265640" y="403170"/>
                  </a:lnTo>
                  <a:lnTo>
                    <a:pt x="285700" y="387064"/>
                  </a:lnTo>
                  <a:lnTo>
                    <a:pt x="321401" y="337744"/>
                  </a:lnTo>
                  <a:lnTo>
                    <a:pt x="354041" y="274729"/>
                  </a:lnTo>
                  <a:lnTo>
                    <a:pt x="384187" y="218270"/>
                  </a:lnTo>
                  <a:lnTo>
                    <a:pt x="405264" y="163106"/>
                  </a:lnTo>
                  <a:lnTo>
                    <a:pt x="424097" y="105151"/>
                  </a:lnTo>
                  <a:lnTo>
                    <a:pt x="437904" y="46685"/>
                  </a:lnTo>
                  <a:lnTo>
                    <a:pt x="448597" y="754"/>
                  </a:lnTo>
                  <a:lnTo>
                    <a:pt x="448094" y="0"/>
                  </a:lnTo>
                  <a:lnTo>
                    <a:pt x="429060" y="53466"/>
                  </a:lnTo>
                  <a:lnTo>
                    <a:pt x="419231" y="111437"/>
                  </a:lnTo>
                  <a:lnTo>
                    <a:pt x="409040" y="174487"/>
                  </a:lnTo>
                  <a:lnTo>
                    <a:pt x="396372" y="226854"/>
                  </a:lnTo>
                  <a:lnTo>
                    <a:pt x="390248" y="278595"/>
                  </a:lnTo>
                  <a:lnTo>
                    <a:pt x="388434" y="339799"/>
                  </a:lnTo>
                  <a:lnTo>
                    <a:pt x="396135" y="375658"/>
                  </a:lnTo>
                  <a:lnTo>
                    <a:pt x="402454" y="391618"/>
                  </a:lnTo>
                  <a:lnTo>
                    <a:pt x="412761" y="402259"/>
                  </a:lnTo>
                  <a:lnTo>
                    <a:pt x="440463" y="414082"/>
                  </a:lnTo>
                  <a:lnTo>
                    <a:pt x="453334" y="414188"/>
                  </a:lnTo>
                  <a:lnTo>
                    <a:pt x="475762" y="406180"/>
                  </a:lnTo>
                  <a:lnTo>
                    <a:pt x="491824" y="388402"/>
                  </a:lnTo>
                  <a:lnTo>
                    <a:pt x="521826" y="332470"/>
                  </a:lnTo>
                  <a:lnTo>
                    <a:pt x="546147" y="273687"/>
                  </a:lnTo>
                  <a:lnTo>
                    <a:pt x="560905" y="227300"/>
                  </a:lnTo>
                  <a:lnTo>
                    <a:pt x="570290" y="182453"/>
                  </a:lnTo>
                  <a:lnTo>
                    <a:pt x="576860" y="120371"/>
                  </a:lnTo>
                  <a:lnTo>
                    <a:pt x="576259" y="114785"/>
                  </a:lnTo>
                  <a:lnTo>
                    <a:pt x="560300" y="165101"/>
                  </a:lnTo>
                  <a:lnTo>
                    <a:pt x="554603" y="212054"/>
                  </a:lnTo>
                  <a:lnTo>
                    <a:pt x="552915" y="264561"/>
                  </a:lnTo>
                  <a:lnTo>
                    <a:pt x="552520" y="308702"/>
                  </a:lnTo>
                  <a:lnTo>
                    <a:pt x="553868" y="355743"/>
                  </a:lnTo>
                  <a:lnTo>
                    <a:pt x="564716" y="413439"/>
                  </a:lnTo>
                  <a:lnTo>
                    <a:pt x="593338" y="4646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8528272" y="4120799"/>
              <a:ext cx="233186" cy="310120"/>
            </a:xfrm>
            <a:custGeom>
              <a:avLst/>
              <a:gdLst/>
              <a:ahLst/>
              <a:cxnLst/>
              <a:rect l="0" t="0" r="0" b="0"/>
              <a:pathLst>
                <a:path w="233186" h="310120">
                  <a:moveTo>
                    <a:pt x="137208" y="0"/>
                  </a:moveTo>
                  <a:lnTo>
                    <a:pt x="126261" y="46832"/>
                  </a:lnTo>
                  <a:lnTo>
                    <a:pt x="118123" y="90894"/>
                  </a:lnTo>
                  <a:lnTo>
                    <a:pt x="109429" y="140946"/>
                  </a:lnTo>
                  <a:lnTo>
                    <a:pt x="102009" y="192137"/>
                  </a:lnTo>
                  <a:lnTo>
                    <a:pt x="98712" y="240280"/>
                  </a:lnTo>
                  <a:lnTo>
                    <a:pt x="96856" y="302930"/>
                  </a:lnTo>
                  <a:lnTo>
                    <a:pt x="96595" y="310119"/>
                  </a:lnTo>
                  <a:lnTo>
                    <a:pt x="93182" y="291123"/>
                  </a:lnTo>
                  <a:lnTo>
                    <a:pt x="66275" y="234171"/>
                  </a:lnTo>
                  <a:lnTo>
                    <a:pt x="57926" y="220099"/>
                  </a:lnTo>
                  <a:lnTo>
                    <a:pt x="47790" y="212242"/>
                  </a:lnTo>
                  <a:lnTo>
                    <a:pt x="36462" y="208527"/>
                  </a:lnTo>
                  <a:lnTo>
                    <a:pt x="24340" y="207574"/>
                  </a:lnTo>
                  <a:lnTo>
                    <a:pt x="14734" y="211509"/>
                  </a:lnTo>
                  <a:lnTo>
                    <a:pt x="0" y="228069"/>
                  </a:lnTo>
                  <a:lnTo>
                    <a:pt x="1555" y="235837"/>
                  </a:lnTo>
                  <a:lnTo>
                    <a:pt x="8686" y="242539"/>
                  </a:lnTo>
                  <a:lnTo>
                    <a:pt x="19533" y="248530"/>
                  </a:lnTo>
                  <a:lnTo>
                    <a:pt x="43774" y="251124"/>
                  </a:lnTo>
                  <a:lnTo>
                    <a:pt x="103855" y="240377"/>
                  </a:lnTo>
                  <a:lnTo>
                    <a:pt x="163459" y="214160"/>
                  </a:lnTo>
                  <a:lnTo>
                    <a:pt x="211118" y="192731"/>
                  </a:lnTo>
                  <a:lnTo>
                    <a:pt x="233185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8887496" y="4038532"/>
              <a:ext cx="220055" cy="438759"/>
            </a:xfrm>
            <a:custGeom>
              <a:avLst/>
              <a:gdLst/>
              <a:ahLst/>
              <a:cxnLst/>
              <a:rect l="0" t="0" r="0" b="0"/>
              <a:pathLst>
                <a:path w="220055" h="438759">
                  <a:moveTo>
                    <a:pt x="38496" y="0"/>
                  </a:moveTo>
                  <a:lnTo>
                    <a:pt x="36972" y="53208"/>
                  </a:lnTo>
                  <a:lnTo>
                    <a:pt x="27550" y="110559"/>
                  </a:lnTo>
                  <a:lnTo>
                    <a:pt x="19412" y="163905"/>
                  </a:lnTo>
                  <a:lnTo>
                    <a:pt x="10717" y="219099"/>
                  </a:lnTo>
                  <a:lnTo>
                    <a:pt x="3298" y="274099"/>
                  </a:lnTo>
                  <a:lnTo>
                    <a:pt x="0" y="329013"/>
                  </a:lnTo>
                  <a:lnTo>
                    <a:pt x="5423" y="389483"/>
                  </a:lnTo>
                  <a:lnTo>
                    <a:pt x="13400" y="399814"/>
                  </a:lnTo>
                  <a:lnTo>
                    <a:pt x="24813" y="405178"/>
                  </a:lnTo>
                  <a:lnTo>
                    <a:pt x="38515" y="407230"/>
                  </a:lnTo>
                  <a:lnTo>
                    <a:pt x="61865" y="401386"/>
                  </a:lnTo>
                  <a:lnTo>
                    <a:pt x="82398" y="387108"/>
                  </a:lnTo>
                  <a:lnTo>
                    <a:pt x="101681" y="365528"/>
                  </a:lnTo>
                  <a:lnTo>
                    <a:pt x="106518" y="353375"/>
                  </a:lnTo>
                  <a:lnTo>
                    <a:pt x="107830" y="327684"/>
                  </a:lnTo>
                  <a:lnTo>
                    <a:pt x="96260" y="273950"/>
                  </a:lnTo>
                  <a:lnTo>
                    <a:pt x="88036" y="246679"/>
                  </a:lnTo>
                  <a:lnTo>
                    <a:pt x="91491" y="219324"/>
                  </a:lnTo>
                  <a:lnTo>
                    <a:pt x="118536" y="164523"/>
                  </a:lnTo>
                  <a:lnTo>
                    <a:pt x="139578" y="145232"/>
                  </a:lnTo>
                  <a:lnTo>
                    <a:pt x="151588" y="137955"/>
                  </a:lnTo>
                  <a:lnTo>
                    <a:pt x="177120" y="133932"/>
                  </a:lnTo>
                  <a:lnTo>
                    <a:pt x="190328" y="134992"/>
                  </a:lnTo>
                  <a:lnTo>
                    <a:pt x="200656" y="141792"/>
                  </a:lnTo>
                  <a:lnTo>
                    <a:pt x="216194" y="165599"/>
                  </a:lnTo>
                  <a:lnTo>
                    <a:pt x="220054" y="196492"/>
                  </a:lnTo>
                  <a:lnTo>
                    <a:pt x="213661" y="248145"/>
                  </a:lnTo>
                  <a:lnTo>
                    <a:pt x="206180" y="302045"/>
                  </a:lnTo>
                  <a:lnTo>
                    <a:pt x="203964" y="356609"/>
                  </a:lnTo>
                  <a:lnTo>
                    <a:pt x="207369" y="403245"/>
                  </a:lnTo>
                  <a:lnTo>
                    <a:pt x="216742" y="4387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9144155" y="4214690"/>
              <a:ext cx="319609" cy="571226"/>
            </a:xfrm>
            <a:custGeom>
              <a:avLst/>
              <a:gdLst/>
              <a:ahLst/>
              <a:cxnLst/>
              <a:rect l="0" t="0" r="0" b="0"/>
              <a:pathLst>
                <a:path w="319609" h="571226">
                  <a:moveTo>
                    <a:pt x="152040" y="15798"/>
                  </a:moveTo>
                  <a:lnTo>
                    <a:pt x="137482" y="1241"/>
                  </a:lnTo>
                  <a:lnTo>
                    <a:pt x="128624" y="0"/>
                  </a:lnTo>
                  <a:lnTo>
                    <a:pt x="106593" y="6745"/>
                  </a:lnTo>
                  <a:lnTo>
                    <a:pt x="45845" y="66141"/>
                  </a:lnTo>
                  <a:lnTo>
                    <a:pt x="25622" y="91494"/>
                  </a:lnTo>
                  <a:lnTo>
                    <a:pt x="6477" y="128153"/>
                  </a:lnTo>
                  <a:lnTo>
                    <a:pt x="0" y="161712"/>
                  </a:lnTo>
                  <a:lnTo>
                    <a:pt x="405" y="177060"/>
                  </a:lnTo>
                  <a:lnTo>
                    <a:pt x="6769" y="187292"/>
                  </a:lnTo>
                  <a:lnTo>
                    <a:pt x="17106" y="194113"/>
                  </a:lnTo>
                  <a:lnTo>
                    <a:pt x="30091" y="198660"/>
                  </a:lnTo>
                  <a:lnTo>
                    <a:pt x="41794" y="198645"/>
                  </a:lnTo>
                  <a:lnTo>
                    <a:pt x="62924" y="190503"/>
                  </a:lnTo>
                  <a:lnTo>
                    <a:pt x="91949" y="161510"/>
                  </a:lnTo>
                  <a:lnTo>
                    <a:pt x="127388" y="101455"/>
                  </a:lnTo>
                  <a:lnTo>
                    <a:pt x="135605" y="91184"/>
                  </a:lnTo>
                  <a:lnTo>
                    <a:pt x="144130" y="87384"/>
                  </a:lnTo>
                  <a:lnTo>
                    <a:pt x="152860" y="87897"/>
                  </a:lnTo>
                  <a:lnTo>
                    <a:pt x="161727" y="91287"/>
                  </a:lnTo>
                  <a:lnTo>
                    <a:pt x="175643" y="115365"/>
                  </a:lnTo>
                  <a:lnTo>
                    <a:pt x="186906" y="154505"/>
                  </a:lnTo>
                  <a:lnTo>
                    <a:pt x="196989" y="207448"/>
                  </a:lnTo>
                  <a:lnTo>
                    <a:pt x="198424" y="266526"/>
                  </a:lnTo>
                  <a:lnTo>
                    <a:pt x="195507" y="323760"/>
                  </a:lnTo>
                  <a:lnTo>
                    <a:pt x="194211" y="369510"/>
                  </a:lnTo>
                  <a:lnTo>
                    <a:pt x="186202" y="429527"/>
                  </a:lnTo>
                  <a:lnTo>
                    <a:pt x="174180" y="478625"/>
                  </a:lnTo>
                  <a:lnTo>
                    <a:pt x="154946" y="536161"/>
                  </a:lnTo>
                  <a:lnTo>
                    <a:pt x="140128" y="563952"/>
                  </a:lnTo>
                  <a:lnTo>
                    <a:pt x="131911" y="570144"/>
                  </a:lnTo>
                  <a:lnTo>
                    <a:pt x="123386" y="571225"/>
                  </a:lnTo>
                  <a:lnTo>
                    <a:pt x="114656" y="568899"/>
                  </a:lnTo>
                  <a:lnTo>
                    <a:pt x="107312" y="559731"/>
                  </a:lnTo>
                  <a:lnTo>
                    <a:pt x="91221" y="511957"/>
                  </a:lnTo>
                  <a:lnTo>
                    <a:pt x="87300" y="453960"/>
                  </a:lnTo>
                  <a:lnTo>
                    <a:pt x="91782" y="400462"/>
                  </a:lnTo>
                  <a:lnTo>
                    <a:pt x="98851" y="353326"/>
                  </a:lnTo>
                  <a:lnTo>
                    <a:pt x="115460" y="296591"/>
                  </a:lnTo>
                  <a:lnTo>
                    <a:pt x="148368" y="236475"/>
                  </a:lnTo>
                  <a:lnTo>
                    <a:pt x="193292" y="181707"/>
                  </a:lnTo>
                  <a:lnTo>
                    <a:pt x="202393" y="172109"/>
                  </a:lnTo>
                  <a:lnTo>
                    <a:pt x="244317" y="151320"/>
                  </a:lnTo>
                  <a:lnTo>
                    <a:pt x="273796" y="148649"/>
                  </a:lnTo>
                  <a:lnTo>
                    <a:pt x="288055" y="150070"/>
                  </a:lnTo>
                  <a:lnTo>
                    <a:pt x="299085" y="155587"/>
                  </a:lnTo>
                  <a:lnTo>
                    <a:pt x="315402" y="173905"/>
                  </a:lnTo>
                  <a:lnTo>
                    <a:pt x="318840" y="182142"/>
                  </a:lnTo>
                  <a:lnTo>
                    <a:pt x="319608" y="189156"/>
                  </a:lnTo>
                  <a:lnTo>
                    <a:pt x="316574" y="2077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9506000" y="3887708"/>
              <a:ext cx="297510" cy="507316"/>
            </a:xfrm>
            <a:custGeom>
              <a:avLst/>
              <a:gdLst/>
              <a:ahLst/>
              <a:cxnLst/>
              <a:rect l="0" t="0" r="0" b="0"/>
              <a:pathLst>
                <a:path w="297510" h="507316">
                  <a:moveTo>
                    <a:pt x="132974" y="0"/>
                  </a:moveTo>
                  <a:lnTo>
                    <a:pt x="128913" y="59660"/>
                  </a:lnTo>
                  <a:lnTo>
                    <a:pt x="118060" y="111117"/>
                  </a:lnTo>
                  <a:lnTo>
                    <a:pt x="105196" y="164957"/>
                  </a:lnTo>
                  <a:lnTo>
                    <a:pt x="91736" y="223567"/>
                  </a:lnTo>
                  <a:lnTo>
                    <a:pt x="78099" y="285114"/>
                  </a:lnTo>
                  <a:lnTo>
                    <a:pt x="60346" y="341944"/>
                  </a:lnTo>
                  <a:lnTo>
                    <a:pt x="39851" y="393315"/>
                  </a:lnTo>
                  <a:lnTo>
                    <a:pt x="19278" y="451619"/>
                  </a:lnTo>
                  <a:lnTo>
                    <a:pt x="5171" y="500630"/>
                  </a:lnTo>
                  <a:lnTo>
                    <a:pt x="2068" y="504382"/>
                  </a:lnTo>
                  <a:lnTo>
                    <a:pt x="0" y="499266"/>
                  </a:lnTo>
                  <a:lnTo>
                    <a:pt x="1151" y="451609"/>
                  </a:lnTo>
                  <a:lnTo>
                    <a:pt x="7353" y="404859"/>
                  </a:lnTo>
                  <a:lnTo>
                    <a:pt x="15189" y="353613"/>
                  </a:lnTo>
                  <a:lnTo>
                    <a:pt x="19686" y="308492"/>
                  </a:lnTo>
                  <a:lnTo>
                    <a:pt x="26281" y="252893"/>
                  </a:lnTo>
                  <a:lnTo>
                    <a:pt x="37884" y="199348"/>
                  </a:lnTo>
                  <a:lnTo>
                    <a:pt x="55033" y="143365"/>
                  </a:lnTo>
                  <a:lnTo>
                    <a:pt x="62731" y="127569"/>
                  </a:lnTo>
                  <a:lnTo>
                    <a:pt x="73959" y="118563"/>
                  </a:lnTo>
                  <a:lnTo>
                    <a:pt x="102682" y="112618"/>
                  </a:lnTo>
                  <a:lnTo>
                    <a:pt x="115827" y="117735"/>
                  </a:lnTo>
                  <a:lnTo>
                    <a:pt x="168484" y="171726"/>
                  </a:lnTo>
                  <a:lnTo>
                    <a:pt x="196648" y="222357"/>
                  </a:lnTo>
                  <a:lnTo>
                    <a:pt x="222515" y="285815"/>
                  </a:lnTo>
                  <a:lnTo>
                    <a:pt x="246357" y="346424"/>
                  </a:lnTo>
                  <a:lnTo>
                    <a:pt x="267118" y="398705"/>
                  </a:lnTo>
                  <a:lnTo>
                    <a:pt x="282919" y="448727"/>
                  </a:lnTo>
                  <a:lnTo>
                    <a:pt x="297509" y="5073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9501863" y="4321491"/>
              <a:ext cx="260513" cy="25967"/>
            </a:xfrm>
            <a:custGeom>
              <a:avLst/>
              <a:gdLst/>
              <a:ahLst/>
              <a:cxnLst/>
              <a:rect l="0" t="0" r="0" b="0"/>
              <a:pathLst>
                <a:path w="260513" h="25967">
                  <a:moveTo>
                    <a:pt x="0" y="18687"/>
                  </a:moveTo>
                  <a:lnTo>
                    <a:pt x="21836" y="25966"/>
                  </a:lnTo>
                  <a:lnTo>
                    <a:pt x="44744" y="25477"/>
                  </a:lnTo>
                  <a:lnTo>
                    <a:pt x="103970" y="12749"/>
                  </a:lnTo>
                  <a:lnTo>
                    <a:pt x="156407" y="0"/>
                  </a:lnTo>
                  <a:lnTo>
                    <a:pt x="210538" y="1132"/>
                  </a:lnTo>
                  <a:lnTo>
                    <a:pt x="260512" y="49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124318" y="4984604"/>
            <a:ext cx="979238" cy="1325005"/>
            <a:chOff x="1124318" y="4984604"/>
            <a:chExt cx="979238" cy="1325005"/>
          </a:xfrm>
        </p:grpSpPr>
        <p:sp>
          <p:nvSpPr>
            <p:cNvPr id="30" name="Freeform 29"/>
            <p:cNvSpPr/>
            <p:nvPr/>
          </p:nvSpPr>
          <p:spPr>
            <a:xfrm>
              <a:off x="1125166" y="4984604"/>
              <a:ext cx="978390" cy="1325005"/>
            </a:xfrm>
            <a:custGeom>
              <a:avLst/>
              <a:gdLst/>
              <a:ahLst/>
              <a:cxnLst/>
              <a:rect l="0" t="0" r="0" b="0"/>
              <a:pathLst>
                <a:path w="978390" h="1325005">
                  <a:moveTo>
                    <a:pt x="53997" y="0"/>
                  </a:moveTo>
                  <a:lnTo>
                    <a:pt x="44574" y="35886"/>
                  </a:lnTo>
                  <a:lnTo>
                    <a:pt x="41557" y="92054"/>
                  </a:lnTo>
                  <a:lnTo>
                    <a:pt x="40851" y="134860"/>
                  </a:lnTo>
                  <a:lnTo>
                    <a:pt x="40537" y="183339"/>
                  </a:lnTo>
                  <a:lnTo>
                    <a:pt x="38874" y="230784"/>
                  </a:lnTo>
                  <a:lnTo>
                    <a:pt x="30896" y="289283"/>
                  </a:lnTo>
                  <a:lnTo>
                    <a:pt x="28495" y="342364"/>
                  </a:lnTo>
                  <a:lnTo>
                    <a:pt x="27428" y="389315"/>
                  </a:lnTo>
                  <a:lnTo>
                    <a:pt x="22765" y="450008"/>
                  </a:lnTo>
                  <a:lnTo>
                    <a:pt x="15797" y="506585"/>
                  </a:lnTo>
                  <a:lnTo>
                    <a:pt x="13733" y="561943"/>
                  </a:lnTo>
                  <a:lnTo>
                    <a:pt x="13121" y="616941"/>
                  </a:lnTo>
                  <a:lnTo>
                    <a:pt x="12940" y="671831"/>
                  </a:lnTo>
                  <a:lnTo>
                    <a:pt x="12886" y="726688"/>
                  </a:lnTo>
                  <a:lnTo>
                    <a:pt x="12870" y="781537"/>
                  </a:lnTo>
                  <a:lnTo>
                    <a:pt x="12866" y="836383"/>
                  </a:lnTo>
                  <a:lnTo>
                    <a:pt x="8802" y="887166"/>
                  </a:lnTo>
                  <a:lnTo>
                    <a:pt x="2012" y="935221"/>
                  </a:lnTo>
                  <a:lnTo>
                    <a:pt x="0" y="996179"/>
                  </a:lnTo>
                  <a:lnTo>
                    <a:pt x="1052" y="1044516"/>
                  </a:lnTo>
                  <a:lnTo>
                    <a:pt x="6599" y="1091390"/>
                  </a:lnTo>
                  <a:lnTo>
                    <a:pt x="10079" y="1137614"/>
                  </a:lnTo>
                  <a:lnTo>
                    <a:pt x="13150" y="1182026"/>
                  </a:lnTo>
                  <a:lnTo>
                    <a:pt x="21920" y="1241289"/>
                  </a:lnTo>
                  <a:lnTo>
                    <a:pt x="24506" y="1278886"/>
                  </a:lnTo>
                  <a:lnTo>
                    <a:pt x="29766" y="1292873"/>
                  </a:lnTo>
                  <a:lnTo>
                    <a:pt x="47798" y="1312476"/>
                  </a:lnTo>
                  <a:lnTo>
                    <a:pt x="75110" y="1322204"/>
                  </a:lnTo>
                  <a:lnTo>
                    <a:pt x="106038" y="1325004"/>
                  </a:lnTo>
                  <a:lnTo>
                    <a:pt x="163133" y="1314389"/>
                  </a:lnTo>
                  <a:lnTo>
                    <a:pt x="225701" y="1304900"/>
                  </a:lnTo>
                  <a:lnTo>
                    <a:pt x="278717" y="1295978"/>
                  </a:lnTo>
                  <a:lnTo>
                    <a:pt x="333020" y="1290965"/>
                  </a:lnTo>
                  <a:lnTo>
                    <a:pt x="394983" y="1289479"/>
                  </a:lnTo>
                  <a:lnTo>
                    <a:pt x="454307" y="1281760"/>
                  </a:lnTo>
                  <a:lnTo>
                    <a:pt x="500043" y="1278084"/>
                  </a:lnTo>
                  <a:lnTo>
                    <a:pt x="549316" y="1274926"/>
                  </a:lnTo>
                  <a:lnTo>
                    <a:pt x="596606" y="1268445"/>
                  </a:lnTo>
                  <a:lnTo>
                    <a:pt x="643015" y="1264548"/>
                  </a:lnTo>
                  <a:lnTo>
                    <a:pt x="690556" y="1261293"/>
                  </a:lnTo>
                  <a:lnTo>
                    <a:pt x="742154" y="1254768"/>
                  </a:lnTo>
                  <a:lnTo>
                    <a:pt x="787431" y="1250852"/>
                  </a:lnTo>
                  <a:lnTo>
                    <a:pt x="829391" y="1247588"/>
                  </a:lnTo>
                  <a:lnTo>
                    <a:pt x="873430" y="1241060"/>
                  </a:lnTo>
                  <a:lnTo>
                    <a:pt x="933771" y="1236097"/>
                  </a:lnTo>
                  <a:lnTo>
                    <a:pt x="978389" y="12349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179163" y="5025738"/>
              <a:ext cx="662344" cy="703854"/>
            </a:xfrm>
            <a:custGeom>
              <a:avLst/>
              <a:gdLst/>
              <a:ahLst/>
              <a:cxnLst/>
              <a:rect l="0" t="0" r="0" b="0"/>
              <a:pathLst>
                <a:path w="662344" h="703854">
                  <a:moveTo>
                    <a:pt x="0" y="0"/>
                  </a:moveTo>
                  <a:lnTo>
                    <a:pt x="12470" y="31316"/>
                  </a:lnTo>
                  <a:lnTo>
                    <a:pt x="61632" y="88302"/>
                  </a:lnTo>
                  <a:lnTo>
                    <a:pt x="124295" y="151618"/>
                  </a:lnTo>
                  <a:lnTo>
                    <a:pt x="176899" y="213725"/>
                  </a:lnTo>
                  <a:lnTo>
                    <a:pt x="227741" y="268307"/>
                  </a:lnTo>
                  <a:lnTo>
                    <a:pt x="274353" y="324797"/>
                  </a:lnTo>
                  <a:lnTo>
                    <a:pt x="333250" y="387708"/>
                  </a:lnTo>
                  <a:lnTo>
                    <a:pt x="388450" y="444784"/>
                  </a:lnTo>
                  <a:lnTo>
                    <a:pt x="434184" y="500829"/>
                  </a:lnTo>
                  <a:lnTo>
                    <a:pt x="490744" y="548196"/>
                  </a:lnTo>
                  <a:lnTo>
                    <a:pt x="548197" y="603271"/>
                  </a:lnTo>
                  <a:lnTo>
                    <a:pt x="603542" y="648994"/>
                  </a:lnTo>
                  <a:lnTo>
                    <a:pt x="662329" y="703841"/>
                  </a:lnTo>
                  <a:lnTo>
                    <a:pt x="662343" y="70385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124318" y="5701593"/>
              <a:ext cx="718258" cy="571865"/>
            </a:xfrm>
            <a:custGeom>
              <a:avLst/>
              <a:gdLst/>
              <a:ahLst/>
              <a:cxnLst/>
              <a:rect l="0" t="0" r="0" b="0"/>
              <a:pathLst>
                <a:path w="718258" h="571865">
                  <a:moveTo>
                    <a:pt x="0" y="571864"/>
                  </a:moveTo>
                  <a:lnTo>
                    <a:pt x="46774" y="512650"/>
                  </a:lnTo>
                  <a:lnTo>
                    <a:pt x="102167" y="457622"/>
                  </a:lnTo>
                  <a:lnTo>
                    <a:pt x="165350" y="411902"/>
                  </a:lnTo>
                  <a:lnTo>
                    <a:pt x="218017" y="365915"/>
                  </a:lnTo>
                  <a:lnTo>
                    <a:pt x="267467" y="321847"/>
                  </a:lnTo>
                  <a:lnTo>
                    <a:pt x="320456" y="276861"/>
                  </a:lnTo>
                  <a:lnTo>
                    <a:pt x="371210" y="229212"/>
                  </a:lnTo>
                  <a:lnTo>
                    <a:pt x="425247" y="188879"/>
                  </a:lnTo>
                  <a:lnTo>
                    <a:pt x="479932" y="151571"/>
                  </a:lnTo>
                  <a:lnTo>
                    <a:pt x="533222" y="114860"/>
                  </a:lnTo>
                  <a:lnTo>
                    <a:pt x="591489" y="69125"/>
                  </a:lnTo>
                  <a:lnTo>
                    <a:pt x="644804" y="34081"/>
                  </a:lnTo>
                  <a:lnTo>
                    <a:pt x="695284" y="10909"/>
                  </a:lnTo>
                  <a:lnTo>
                    <a:pt x="71825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Freeform 33"/>
          <p:cNvSpPr/>
          <p:nvPr/>
        </p:nvSpPr>
        <p:spPr>
          <a:xfrm>
            <a:off x="1573275" y="5061499"/>
            <a:ext cx="212894" cy="320731"/>
          </a:xfrm>
          <a:custGeom>
            <a:avLst/>
            <a:gdLst/>
            <a:ahLst/>
            <a:cxnLst/>
            <a:rect l="0" t="0" r="0" b="0"/>
            <a:pathLst>
              <a:path w="212894" h="320731">
                <a:moveTo>
                  <a:pt x="181759" y="19084"/>
                </a:moveTo>
                <a:lnTo>
                  <a:pt x="124506" y="0"/>
                </a:lnTo>
                <a:lnTo>
                  <a:pt x="98422" y="3493"/>
                </a:lnTo>
                <a:lnTo>
                  <a:pt x="44435" y="30562"/>
                </a:lnTo>
                <a:lnTo>
                  <a:pt x="25256" y="51608"/>
                </a:lnTo>
                <a:lnTo>
                  <a:pt x="529" y="102359"/>
                </a:lnTo>
                <a:lnTo>
                  <a:pt x="0" y="114210"/>
                </a:lnTo>
                <a:lnTo>
                  <a:pt x="7538" y="135504"/>
                </a:lnTo>
                <a:lnTo>
                  <a:pt x="16861" y="142402"/>
                </a:lnTo>
                <a:lnTo>
                  <a:pt x="43470" y="150065"/>
                </a:lnTo>
                <a:lnTo>
                  <a:pt x="56050" y="149062"/>
                </a:lnTo>
                <a:lnTo>
                  <a:pt x="89836" y="133092"/>
                </a:lnTo>
                <a:lnTo>
                  <a:pt x="126592" y="107539"/>
                </a:lnTo>
                <a:lnTo>
                  <a:pt x="176544" y="45516"/>
                </a:lnTo>
                <a:lnTo>
                  <a:pt x="184376" y="42799"/>
                </a:lnTo>
                <a:lnTo>
                  <a:pt x="191121" y="47081"/>
                </a:lnTo>
                <a:lnTo>
                  <a:pt x="202678" y="68090"/>
                </a:lnTo>
                <a:lnTo>
                  <a:pt x="212893" y="97741"/>
                </a:lnTo>
                <a:lnTo>
                  <a:pt x="212651" y="155972"/>
                </a:lnTo>
                <a:lnTo>
                  <a:pt x="210209" y="214191"/>
                </a:lnTo>
                <a:lnTo>
                  <a:pt x="198438" y="275987"/>
                </a:lnTo>
                <a:lnTo>
                  <a:pt x="181759" y="3207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1727611" y="6314591"/>
            <a:ext cx="150825" cy="438759"/>
            <a:chOff x="1727611" y="6314591"/>
            <a:chExt cx="150825" cy="438759"/>
          </a:xfrm>
        </p:grpSpPr>
        <p:sp>
          <p:nvSpPr>
            <p:cNvPr id="35" name="Freeform 34"/>
            <p:cNvSpPr/>
            <p:nvPr/>
          </p:nvSpPr>
          <p:spPr>
            <a:xfrm>
              <a:off x="1727611" y="6451703"/>
              <a:ext cx="150825" cy="137113"/>
            </a:xfrm>
            <a:custGeom>
              <a:avLst/>
              <a:gdLst/>
              <a:ahLst/>
              <a:cxnLst/>
              <a:rect l="0" t="0" r="0" b="0"/>
              <a:pathLst>
                <a:path w="150825" h="137113">
                  <a:moveTo>
                    <a:pt x="0" y="0"/>
                  </a:moveTo>
                  <a:lnTo>
                    <a:pt x="7279" y="21836"/>
                  </a:lnTo>
                  <a:lnTo>
                    <a:pt x="23040" y="36620"/>
                  </a:lnTo>
                  <a:lnTo>
                    <a:pt x="43757" y="51315"/>
                  </a:lnTo>
                  <a:lnTo>
                    <a:pt x="98431" y="103751"/>
                  </a:lnTo>
                  <a:lnTo>
                    <a:pt x="150824" y="1371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727611" y="6314591"/>
              <a:ext cx="150825" cy="438759"/>
            </a:xfrm>
            <a:custGeom>
              <a:avLst/>
              <a:gdLst/>
              <a:ahLst/>
              <a:cxnLst/>
              <a:rect l="0" t="0" r="0" b="0"/>
              <a:pathLst>
                <a:path w="150825" h="438759">
                  <a:moveTo>
                    <a:pt x="150824" y="0"/>
                  </a:moveTo>
                  <a:lnTo>
                    <a:pt x="130454" y="35886"/>
                  </a:lnTo>
                  <a:lnTo>
                    <a:pt x="114996" y="89007"/>
                  </a:lnTo>
                  <a:lnTo>
                    <a:pt x="96124" y="149446"/>
                  </a:lnTo>
                  <a:lnTo>
                    <a:pt x="77726" y="212675"/>
                  </a:lnTo>
                  <a:lnTo>
                    <a:pt x="57898" y="272899"/>
                  </a:lnTo>
                  <a:lnTo>
                    <a:pt x="30283" y="332870"/>
                  </a:lnTo>
                  <a:lnTo>
                    <a:pt x="14559" y="385040"/>
                  </a:lnTo>
                  <a:lnTo>
                    <a:pt x="0" y="4387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951579" y="4874915"/>
            <a:ext cx="2605129" cy="1151707"/>
            <a:chOff x="6951579" y="4874915"/>
            <a:chExt cx="2605129" cy="1151707"/>
          </a:xfrm>
        </p:grpSpPr>
        <p:sp>
          <p:nvSpPr>
            <p:cNvPr id="38" name="Freeform 37"/>
            <p:cNvSpPr/>
            <p:nvPr/>
          </p:nvSpPr>
          <p:spPr>
            <a:xfrm>
              <a:off x="7184669" y="4895059"/>
              <a:ext cx="274226" cy="428599"/>
            </a:xfrm>
            <a:custGeom>
              <a:avLst/>
              <a:gdLst/>
              <a:ahLst/>
              <a:cxnLst/>
              <a:rect l="0" t="0" r="0" b="0"/>
              <a:pathLst>
                <a:path w="274226" h="428599">
                  <a:moveTo>
                    <a:pt x="274225" y="7278"/>
                  </a:moveTo>
                  <a:lnTo>
                    <a:pt x="252388" y="0"/>
                  </a:lnTo>
                  <a:lnTo>
                    <a:pt x="229480" y="489"/>
                  </a:lnTo>
                  <a:lnTo>
                    <a:pt x="186825" y="13391"/>
                  </a:lnTo>
                  <a:lnTo>
                    <a:pt x="125096" y="45049"/>
                  </a:lnTo>
                  <a:lnTo>
                    <a:pt x="61858" y="93767"/>
                  </a:lnTo>
                  <a:lnTo>
                    <a:pt x="8665" y="137945"/>
                  </a:lnTo>
                  <a:lnTo>
                    <a:pt x="2730" y="149235"/>
                  </a:lnTo>
                  <a:lnTo>
                    <a:pt x="198" y="173966"/>
                  </a:lnTo>
                  <a:lnTo>
                    <a:pt x="6226" y="183912"/>
                  </a:lnTo>
                  <a:lnTo>
                    <a:pt x="29174" y="199027"/>
                  </a:lnTo>
                  <a:lnTo>
                    <a:pt x="76354" y="216101"/>
                  </a:lnTo>
                  <a:lnTo>
                    <a:pt x="128928" y="238087"/>
                  </a:lnTo>
                  <a:lnTo>
                    <a:pt x="188817" y="272814"/>
                  </a:lnTo>
                  <a:lnTo>
                    <a:pt x="211383" y="290844"/>
                  </a:lnTo>
                  <a:lnTo>
                    <a:pt x="233938" y="325404"/>
                  </a:lnTo>
                  <a:lnTo>
                    <a:pt x="237022" y="351289"/>
                  </a:lnTo>
                  <a:lnTo>
                    <a:pt x="235712" y="364590"/>
                  </a:lnTo>
                  <a:lnTo>
                    <a:pt x="222068" y="387494"/>
                  </a:lnTo>
                  <a:lnTo>
                    <a:pt x="212031" y="397867"/>
                  </a:lnTo>
                  <a:lnTo>
                    <a:pt x="161511" y="419746"/>
                  </a:lnTo>
                  <a:lnTo>
                    <a:pt x="98300" y="428598"/>
                  </a:lnTo>
                  <a:lnTo>
                    <a:pt x="45884" y="423942"/>
                  </a:lnTo>
                  <a:lnTo>
                    <a:pt x="0" y="4186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7458894" y="4874915"/>
              <a:ext cx="182293" cy="332855"/>
            </a:xfrm>
            <a:custGeom>
              <a:avLst/>
              <a:gdLst/>
              <a:ahLst/>
              <a:cxnLst/>
              <a:rect l="0" t="0" r="0" b="0"/>
              <a:pathLst>
                <a:path w="182293" h="332855">
                  <a:moveTo>
                    <a:pt x="178245" y="0"/>
                  </a:moveTo>
                  <a:lnTo>
                    <a:pt x="134460" y="3047"/>
                  </a:lnTo>
                  <a:lnTo>
                    <a:pt x="71192" y="29829"/>
                  </a:lnTo>
                  <a:lnTo>
                    <a:pt x="45352" y="48297"/>
                  </a:lnTo>
                  <a:lnTo>
                    <a:pt x="28789" y="71740"/>
                  </a:lnTo>
                  <a:lnTo>
                    <a:pt x="29857" y="82866"/>
                  </a:lnTo>
                  <a:lnTo>
                    <a:pt x="36663" y="93331"/>
                  </a:lnTo>
                  <a:lnTo>
                    <a:pt x="58952" y="111559"/>
                  </a:lnTo>
                  <a:lnTo>
                    <a:pt x="110501" y="139738"/>
                  </a:lnTo>
                  <a:lnTo>
                    <a:pt x="135949" y="158084"/>
                  </a:lnTo>
                  <a:lnTo>
                    <a:pt x="165882" y="194108"/>
                  </a:lnTo>
                  <a:lnTo>
                    <a:pt x="179352" y="220335"/>
                  </a:lnTo>
                  <a:lnTo>
                    <a:pt x="182292" y="251289"/>
                  </a:lnTo>
                  <a:lnTo>
                    <a:pt x="180943" y="268075"/>
                  </a:lnTo>
                  <a:lnTo>
                    <a:pt x="173950" y="282312"/>
                  </a:lnTo>
                  <a:lnTo>
                    <a:pt x="149930" y="306257"/>
                  </a:lnTo>
                  <a:lnTo>
                    <a:pt x="109425" y="329588"/>
                  </a:lnTo>
                  <a:lnTo>
                    <a:pt x="82150" y="332854"/>
                  </a:lnTo>
                  <a:lnTo>
                    <a:pt x="41098" y="330190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6951579" y="5395940"/>
              <a:ext cx="1055763" cy="41135"/>
            </a:xfrm>
            <a:custGeom>
              <a:avLst/>
              <a:gdLst/>
              <a:ahLst/>
              <a:cxnLst/>
              <a:rect l="0" t="0" r="0" b="0"/>
              <a:pathLst>
                <a:path w="1055763" h="41135">
                  <a:moveTo>
                    <a:pt x="0" y="0"/>
                  </a:moveTo>
                  <a:lnTo>
                    <a:pt x="59660" y="4063"/>
                  </a:lnTo>
                  <a:lnTo>
                    <a:pt x="119242" y="10853"/>
                  </a:lnTo>
                  <a:lnTo>
                    <a:pt x="168780" y="12441"/>
                  </a:lnTo>
                  <a:lnTo>
                    <a:pt x="221266" y="13147"/>
                  </a:lnTo>
                  <a:lnTo>
                    <a:pt x="280369" y="20823"/>
                  </a:lnTo>
                  <a:lnTo>
                    <a:pt x="334107" y="25467"/>
                  </a:lnTo>
                  <a:lnTo>
                    <a:pt x="388623" y="19565"/>
                  </a:lnTo>
                  <a:lnTo>
                    <a:pt x="443370" y="15446"/>
                  </a:lnTo>
                  <a:lnTo>
                    <a:pt x="505465" y="14226"/>
                  </a:lnTo>
                  <a:lnTo>
                    <a:pt x="564828" y="13864"/>
                  </a:lnTo>
                  <a:lnTo>
                    <a:pt x="621011" y="13757"/>
                  </a:lnTo>
                  <a:lnTo>
                    <a:pt x="676252" y="13725"/>
                  </a:lnTo>
                  <a:lnTo>
                    <a:pt x="731215" y="6437"/>
                  </a:lnTo>
                  <a:lnTo>
                    <a:pt x="779993" y="2861"/>
                  </a:lnTo>
                  <a:lnTo>
                    <a:pt x="834173" y="1272"/>
                  </a:lnTo>
                  <a:lnTo>
                    <a:pt x="883644" y="565"/>
                  </a:lnTo>
                  <a:lnTo>
                    <a:pt x="939763" y="7446"/>
                  </a:lnTo>
                  <a:lnTo>
                    <a:pt x="999895" y="19134"/>
                  </a:lnTo>
                  <a:lnTo>
                    <a:pt x="1055762" y="411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968656" y="5574186"/>
              <a:ext cx="147459" cy="452436"/>
            </a:xfrm>
            <a:custGeom>
              <a:avLst/>
              <a:gdLst/>
              <a:ahLst/>
              <a:cxnLst/>
              <a:rect l="0" t="0" r="0" b="0"/>
              <a:pathLst>
                <a:path w="147459" h="452436">
                  <a:moveTo>
                    <a:pt x="133746" y="0"/>
                  </a:moveTo>
                  <a:lnTo>
                    <a:pt x="95578" y="45447"/>
                  </a:lnTo>
                  <a:lnTo>
                    <a:pt x="69726" y="107777"/>
                  </a:lnTo>
                  <a:lnTo>
                    <a:pt x="47068" y="159228"/>
                  </a:lnTo>
                  <a:lnTo>
                    <a:pt x="30028" y="207143"/>
                  </a:lnTo>
                  <a:lnTo>
                    <a:pt x="15331" y="266705"/>
                  </a:lnTo>
                  <a:lnTo>
                    <a:pt x="2851" y="323625"/>
                  </a:lnTo>
                  <a:lnTo>
                    <a:pt x="0" y="377561"/>
                  </a:lnTo>
                  <a:lnTo>
                    <a:pt x="4732" y="408513"/>
                  </a:lnTo>
                  <a:lnTo>
                    <a:pt x="15976" y="433441"/>
                  </a:lnTo>
                  <a:lnTo>
                    <a:pt x="23240" y="444354"/>
                  </a:lnTo>
                  <a:lnTo>
                    <a:pt x="32653" y="450107"/>
                  </a:lnTo>
                  <a:lnTo>
                    <a:pt x="55300" y="452435"/>
                  </a:lnTo>
                  <a:lnTo>
                    <a:pt x="93745" y="445180"/>
                  </a:lnTo>
                  <a:lnTo>
                    <a:pt x="147458" y="4113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198381" y="5621752"/>
              <a:ext cx="301647" cy="325329"/>
            </a:xfrm>
            <a:custGeom>
              <a:avLst/>
              <a:gdLst/>
              <a:ahLst/>
              <a:cxnLst/>
              <a:rect l="0" t="0" r="0" b="0"/>
              <a:pathLst>
                <a:path w="301647" h="325329">
                  <a:moveTo>
                    <a:pt x="301646" y="7279"/>
                  </a:moveTo>
                  <a:lnTo>
                    <a:pt x="279810" y="0"/>
                  </a:lnTo>
                  <a:lnTo>
                    <a:pt x="237116" y="2752"/>
                  </a:lnTo>
                  <a:lnTo>
                    <a:pt x="177517" y="18854"/>
                  </a:lnTo>
                  <a:lnTo>
                    <a:pt x="127924" y="39824"/>
                  </a:lnTo>
                  <a:lnTo>
                    <a:pt x="97988" y="51197"/>
                  </a:lnTo>
                  <a:lnTo>
                    <a:pt x="91224" y="59410"/>
                  </a:lnTo>
                  <a:lnTo>
                    <a:pt x="89762" y="69455"/>
                  </a:lnTo>
                  <a:lnTo>
                    <a:pt x="91834" y="80722"/>
                  </a:lnTo>
                  <a:lnTo>
                    <a:pt x="106324" y="101367"/>
                  </a:lnTo>
                  <a:lnTo>
                    <a:pt x="127998" y="119175"/>
                  </a:lnTo>
                  <a:lnTo>
                    <a:pt x="185284" y="155327"/>
                  </a:lnTo>
                  <a:lnTo>
                    <a:pt x="206907" y="188765"/>
                  </a:lnTo>
                  <a:lnTo>
                    <a:pt x="209773" y="214387"/>
                  </a:lnTo>
                  <a:lnTo>
                    <a:pt x="199200" y="268076"/>
                  </a:lnTo>
                  <a:lnTo>
                    <a:pt x="182989" y="291278"/>
                  </a:lnTo>
                  <a:lnTo>
                    <a:pt x="172267" y="301731"/>
                  </a:lnTo>
                  <a:lnTo>
                    <a:pt x="120783" y="323721"/>
                  </a:lnTo>
                  <a:lnTo>
                    <a:pt x="64564" y="325328"/>
                  </a:lnTo>
                  <a:lnTo>
                    <a:pt x="35805" y="319770"/>
                  </a:lnTo>
                  <a:lnTo>
                    <a:pt x="0" y="3089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8089609" y="5286251"/>
              <a:ext cx="233091" cy="41135"/>
            </a:xfrm>
            <a:custGeom>
              <a:avLst/>
              <a:gdLst/>
              <a:ahLst/>
              <a:cxnLst/>
              <a:rect l="0" t="0" r="0" b="0"/>
              <a:pathLst>
                <a:path w="233091" h="41135">
                  <a:moveTo>
                    <a:pt x="0" y="0"/>
                  </a:moveTo>
                  <a:lnTo>
                    <a:pt x="55596" y="4063"/>
                  </a:lnTo>
                  <a:lnTo>
                    <a:pt x="104326" y="10852"/>
                  </a:lnTo>
                  <a:lnTo>
                    <a:pt x="158883" y="16927"/>
                  </a:lnTo>
                  <a:lnTo>
                    <a:pt x="199930" y="28375"/>
                  </a:lnTo>
                  <a:lnTo>
                    <a:pt x="233090" y="411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8103320" y="5464496"/>
              <a:ext cx="260514" cy="68558"/>
            </a:xfrm>
            <a:custGeom>
              <a:avLst/>
              <a:gdLst/>
              <a:ahLst/>
              <a:cxnLst/>
              <a:rect l="0" t="0" r="0" b="0"/>
              <a:pathLst>
                <a:path w="260514" h="68558">
                  <a:moveTo>
                    <a:pt x="0" y="0"/>
                  </a:moveTo>
                  <a:lnTo>
                    <a:pt x="35886" y="9423"/>
                  </a:lnTo>
                  <a:lnTo>
                    <a:pt x="90530" y="12441"/>
                  </a:lnTo>
                  <a:lnTo>
                    <a:pt x="144470" y="14859"/>
                  </a:lnTo>
                  <a:lnTo>
                    <a:pt x="190074" y="26070"/>
                  </a:lnTo>
                  <a:lnTo>
                    <a:pt x="238304" y="52321"/>
                  </a:lnTo>
                  <a:lnTo>
                    <a:pt x="260513" y="685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884691" y="4916048"/>
              <a:ext cx="226979" cy="370204"/>
            </a:xfrm>
            <a:custGeom>
              <a:avLst/>
              <a:gdLst/>
              <a:ahLst/>
              <a:cxnLst/>
              <a:rect l="0" t="0" r="0" b="0"/>
              <a:pathLst>
                <a:path w="226979" h="370204">
                  <a:moveTo>
                    <a:pt x="205836" y="0"/>
                  </a:moveTo>
                  <a:lnTo>
                    <a:pt x="146176" y="4063"/>
                  </a:lnTo>
                  <a:lnTo>
                    <a:pt x="113811" y="13993"/>
                  </a:lnTo>
                  <a:lnTo>
                    <a:pt x="55794" y="53547"/>
                  </a:lnTo>
                  <a:lnTo>
                    <a:pt x="7601" y="91152"/>
                  </a:lnTo>
                  <a:lnTo>
                    <a:pt x="2077" y="101902"/>
                  </a:lnTo>
                  <a:lnTo>
                    <a:pt x="0" y="126034"/>
                  </a:lnTo>
                  <a:lnTo>
                    <a:pt x="7673" y="135820"/>
                  </a:lnTo>
                  <a:lnTo>
                    <a:pt x="53343" y="156873"/>
                  </a:lnTo>
                  <a:lnTo>
                    <a:pt x="104623" y="172760"/>
                  </a:lnTo>
                  <a:lnTo>
                    <a:pt x="163668" y="195839"/>
                  </a:lnTo>
                  <a:lnTo>
                    <a:pt x="212064" y="229287"/>
                  </a:lnTo>
                  <a:lnTo>
                    <a:pt x="223838" y="255268"/>
                  </a:lnTo>
                  <a:lnTo>
                    <a:pt x="226978" y="270728"/>
                  </a:lnTo>
                  <a:lnTo>
                    <a:pt x="222341" y="300093"/>
                  </a:lnTo>
                  <a:lnTo>
                    <a:pt x="216839" y="314322"/>
                  </a:lnTo>
                  <a:lnTo>
                    <a:pt x="198538" y="334195"/>
                  </a:lnTo>
                  <a:lnTo>
                    <a:pt x="149549" y="359366"/>
                  </a:lnTo>
                  <a:lnTo>
                    <a:pt x="91008" y="368062"/>
                  </a:lnTo>
                  <a:lnTo>
                    <a:pt x="68724" y="3702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9158856" y="4888626"/>
              <a:ext cx="172440" cy="397626"/>
            </a:xfrm>
            <a:custGeom>
              <a:avLst/>
              <a:gdLst/>
              <a:ahLst/>
              <a:cxnLst/>
              <a:rect l="0" t="0" r="0" b="0"/>
              <a:pathLst>
                <a:path w="172440" h="397626">
                  <a:moveTo>
                    <a:pt x="151049" y="0"/>
                  </a:moveTo>
                  <a:lnTo>
                    <a:pt x="95453" y="4063"/>
                  </a:lnTo>
                  <a:lnTo>
                    <a:pt x="54848" y="18977"/>
                  </a:lnTo>
                  <a:lnTo>
                    <a:pt x="7461" y="51314"/>
                  </a:lnTo>
                  <a:lnTo>
                    <a:pt x="2003" y="63155"/>
                  </a:lnTo>
                  <a:lnTo>
                    <a:pt x="0" y="92562"/>
                  </a:lnTo>
                  <a:lnTo>
                    <a:pt x="4646" y="105889"/>
                  </a:lnTo>
                  <a:lnTo>
                    <a:pt x="21995" y="128821"/>
                  </a:lnTo>
                  <a:lnTo>
                    <a:pt x="79493" y="166903"/>
                  </a:lnTo>
                  <a:lnTo>
                    <a:pt x="137225" y="212074"/>
                  </a:lnTo>
                  <a:lnTo>
                    <a:pt x="158109" y="235938"/>
                  </a:lnTo>
                  <a:lnTo>
                    <a:pt x="169422" y="265841"/>
                  </a:lnTo>
                  <a:lnTo>
                    <a:pt x="172439" y="282346"/>
                  </a:lnTo>
                  <a:lnTo>
                    <a:pt x="167666" y="312874"/>
                  </a:lnTo>
                  <a:lnTo>
                    <a:pt x="162127" y="327413"/>
                  </a:lnTo>
                  <a:lnTo>
                    <a:pt x="152341" y="338629"/>
                  </a:lnTo>
                  <a:lnTo>
                    <a:pt x="96911" y="367577"/>
                  </a:lnTo>
                  <a:lnTo>
                    <a:pt x="41499" y="387965"/>
                  </a:lnTo>
                  <a:lnTo>
                    <a:pt x="13938" y="3976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775169" y="5286608"/>
              <a:ext cx="781539" cy="95622"/>
            </a:xfrm>
            <a:custGeom>
              <a:avLst/>
              <a:gdLst/>
              <a:ahLst/>
              <a:cxnLst/>
              <a:rect l="0" t="0" r="0" b="0"/>
              <a:pathLst>
                <a:path w="781539" h="95622">
                  <a:moveTo>
                    <a:pt x="0" y="95621"/>
                  </a:moveTo>
                  <a:lnTo>
                    <a:pt x="45309" y="95621"/>
                  </a:lnTo>
                  <a:lnTo>
                    <a:pt x="102971" y="94098"/>
                  </a:lnTo>
                  <a:lnTo>
                    <a:pt x="159328" y="84675"/>
                  </a:lnTo>
                  <a:lnTo>
                    <a:pt x="214620" y="72234"/>
                  </a:lnTo>
                  <a:lnTo>
                    <a:pt x="269598" y="58899"/>
                  </a:lnTo>
                  <a:lnTo>
                    <a:pt x="326006" y="45300"/>
                  </a:lnTo>
                  <a:lnTo>
                    <a:pt x="388761" y="31622"/>
                  </a:lnTo>
                  <a:lnTo>
                    <a:pt x="448151" y="17921"/>
                  </a:lnTo>
                  <a:lnTo>
                    <a:pt x="491175" y="8782"/>
                  </a:lnTo>
                  <a:lnTo>
                    <a:pt x="543814" y="3705"/>
                  </a:lnTo>
                  <a:lnTo>
                    <a:pt x="601233" y="1448"/>
                  </a:lnTo>
                  <a:lnTo>
                    <a:pt x="657222" y="445"/>
                  </a:lnTo>
                  <a:lnTo>
                    <a:pt x="704450" y="0"/>
                  </a:lnTo>
                  <a:lnTo>
                    <a:pt x="753111" y="3811"/>
                  </a:lnTo>
                  <a:lnTo>
                    <a:pt x="781538" y="133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834914" y="5437074"/>
              <a:ext cx="159635" cy="392807"/>
            </a:xfrm>
            <a:custGeom>
              <a:avLst/>
              <a:gdLst/>
              <a:ahLst/>
              <a:cxnLst/>
              <a:rect l="0" t="0" r="0" b="0"/>
              <a:pathLst>
                <a:path w="159635" h="392807">
                  <a:moveTo>
                    <a:pt x="77367" y="0"/>
                  </a:moveTo>
                  <a:lnTo>
                    <a:pt x="58283" y="57252"/>
                  </a:lnTo>
                  <a:lnTo>
                    <a:pt x="39122" y="119588"/>
                  </a:lnTo>
                  <a:lnTo>
                    <a:pt x="11638" y="181555"/>
                  </a:lnTo>
                  <a:lnTo>
                    <a:pt x="0" y="234071"/>
                  </a:lnTo>
                  <a:lnTo>
                    <a:pt x="614" y="284163"/>
                  </a:lnTo>
                  <a:lnTo>
                    <a:pt x="10445" y="332014"/>
                  </a:lnTo>
                  <a:lnTo>
                    <a:pt x="14471" y="349314"/>
                  </a:lnTo>
                  <a:lnTo>
                    <a:pt x="21725" y="362370"/>
                  </a:lnTo>
                  <a:lnTo>
                    <a:pt x="41973" y="380941"/>
                  </a:lnTo>
                  <a:lnTo>
                    <a:pt x="70270" y="390210"/>
                  </a:lnTo>
                  <a:lnTo>
                    <a:pt x="101635" y="392806"/>
                  </a:lnTo>
                  <a:lnTo>
                    <a:pt x="159634" y="3839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9076815" y="5468308"/>
              <a:ext cx="233091" cy="311547"/>
            </a:xfrm>
            <a:custGeom>
              <a:avLst/>
              <a:gdLst/>
              <a:ahLst/>
              <a:cxnLst/>
              <a:rect l="0" t="0" r="0" b="0"/>
              <a:pathLst>
                <a:path w="233091" h="311547">
                  <a:moveTo>
                    <a:pt x="233090" y="23611"/>
                  </a:moveTo>
                  <a:lnTo>
                    <a:pt x="211255" y="9053"/>
                  </a:lnTo>
                  <a:lnTo>
                    <a:pt x="161281" y="0"/>
                  </a:lnTo>
                  <a:lnTo>
                    <a:pt x="105509" y="11876"/>
                  </a:lnTo>
                  <a:lnTo>
                    <a:pt x="64948" y="34691"/>
                  </a:lnTo>
                  <a:lnTo>
                    <a:pt x="57010" y="46233"/>
                  </a:lnTo>
                  <a:lnTo>
                    <a:pt x="48190" y="75306"/>
                  </a:lnTo>
                  <a:lnTo>
                    <a:pt x="51932" y="87020"/>
                  </a:lnTo>
                  <a:lnTo>
                    <a:pt x="60520" y="96353"/>
                  </a:lnTo>
                  <a:lnTo>
                    <a:pt x="110811" y="122278"/>
                  </a:lnTo>
                  <a:lnTo>
                    <a:pt x="164756" y="153016"/>
                  </a:lnTo>
                  <a:lnTo>
                    <a:pt x="202687" y="180953"/>
                  </a:lnTo>
                  <a:lnTo>
                    <a:pt x="218563" y="204753"/>
                  </a:lnTo>
                  <a:lnTo>
                    <a:pt x="222571" y="230567"/>
                  </a:lnTo>
                  <a:lnTo>
                    <a:pt x="221507" y="243848"/>
                  </a:lnTo>
                  <a:lnTo>
                    <a:pt x="212200" y="266731"/>
                  </a:lnTo>
                  <a:lnTo>
                    <a:pt x="205453" y="277099"/>
                  </a:lnTo>
                  <a:lnTo>
                    <a:pt x="185767" y="292681"/>
                  </a:lnTo>
                  <a:lnTo>
                    <a:pt x="160260" y="303162"/>
                  </a:lnTo>
                  <a:lnTo>
                    <a:pt x="111640" y="309062"/>
                  </a:lnTo>
                  <a:lnTo>
                    <a:pt x="60162" y="310810"/>
                  </a:lnTo>
                  <a:lnTo>
                    <a:pt x="0" y="3115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790953" y="5505630"/>
            <a:ext cx="677613" cy="411337"/>
            <a:chOff x="790953" y="5505630"/>
            <a:chExt cx="677613" cy="411337"/>
          </a:xfrm>
        </p:grpSpPr>
        <p:sp>
          <p:nvSpPr>
            <p:cNvPr id="51" name="Freeform 50"/>
            <p:cNvSpPr/>
            <p:nvPr/>
          </p:nvSpPr>
          <p:spPr>
            <a:xfrm>
              <a:off x="1293122" y="5670164"/>
              <a:ext cx="175444" cy="246803"/>
            </a:xfrm>
            <a:custGeom>
              <a:avLst/>
              <a:gdLst/>
              <a:ahLst/>
              <a:cxnLst/>
              <a:rect l="0" t="0" r="0" b="0"/>
              <a:pathLst>
                <a:path w="175444" h="246803">
                  <a:moveTo>
                    <a:pt x="105421" y="0"/>
                  </a:moveTo>
                  <a:lnTo>
                    <a:pt x="49823" y="14915"/>
                  </a:lnTo>
                  <a:lnTo>
                    <a:pt x="36363" y="19084"/>
                  </a:lnTo>
                  <a:lnTo>
                    <a:pt x="25866" y="26434"/>
                  </a:lnTo>
                  <a:lnTo>
                    <a:pt x="10140" y="46789"/>
                  </a:lnTo>
                  <a:lnTo>
                    <a:pt x="0" y="91222"/>
                  </a:lnTo>
                  <a:lnTo>
                    <a:pt x="4275" y="135703"/>
                  </a:lnTo>
                  <a:lnTo>
                    <a:pt x="9044" y="142267"/>
                  </a:lnTo>
                  <a:lnTo>
                    <a:pt x="15271" y="143596"/>
                  </a:lnTo>
                  <a:lnTo>
                    <a:pt x="22469" y="141435"/>
                  </a:lnTo>
                  <a:lnTo>
                    <a:pt x="72924" y="101062"/>
                  </a:lnTo>
                  <a:lnTo>
                    <a:pt x="121691" y="87836"/>
                  </a:lnTo>
                  <a:lnTo>
                    <a:pt x="139119" y="85980"/>
                  </a:lnTo>
                  <a:lnTo>
                    <a:pt x="152262" y="89313"/>
                  </a:lnTo>
                  <a:lnTo>
                    <a:pt x="162547" y="96106"/>
                  </a:lnTo>
                  <a:lnTo>
                    <a:pt x="170927" y="105204"/>
                  </a:lnTo>
                  <a:lnTo>
                    <a:pt x="174991" y="117364"/>
                  </a:lnTo>
                  <a:lnTo>
                    <a:pt x="175443" y="147125"/>
                  </a:lnTo>
                  <a:lnTo>
                    <a:pt x="159853" y="190861"/>
                  </a:lnTo>
                  <a:lnTo>
                    <a:pt x="140277" y="210767"/>
                  </a:lnTo>
                  <a:lnTo>
                    <a:pt x="90469" y="235960"/>
                  </a:lnTo>
                  <a:lnTo>
                    <a:pt x="31767" y="244661"/>
                  </a:lnTo>
                  <a:lnTo>
                    <a:pt x="9442" y="2468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790953" y="5505630"/>
              <a:ext cx="219114" cy="328863"/>
            </a:xfrm>
            <a:custGeom>
              <a:avLst/>
              <a:gdLst/>
              <a:ahLst/>
              <a:cxnLst/>
              <a:rect l="0" t="0" r="0" b="0"/>
              <a:pathLst>
                <a:path w="219114" h="328863">
                  <a:moveTo>
                    <a:pt x="113986" y="41134"/>
                  </a:moveTo>
                  <a:lnTo>
                    <a:pt x="84871" y="41134"/>
                  </a:lnTo>
                  <a:lnTo>
                    <a:pt x="62452" y="49259"/>
                  </a:lnTo>
                  <a:lnTo>
                    <a:pt x="23232" y="79302"/>
                  </a:lnTo>
                  <a:lnTo>
                    <a:pt x="2628" y="112874"/>
                  </a:lnTo>
                  <a:lnTo>
                    <a:pt x="0" y="138527"/>
                  </a:lnTo>
                  <a:lnTo>
                    <a:pt x="1432" y="151767"/>
                  </a:lnTo>
                  <a:lnTo>
                    <a:pt x="6958" y="162116"/>
                  </a:lnTo>
                  <a:lnTo>
                    <a:pt x="25284" y="177679"/>
                  </a:lnTo>
                  <a:lnTo>
                    <a:pt x="75855" y="187726"/>
                  </a:lnTo>
                  <a:lnTo>
                    <a:pt x="131803" y="197982"/>
                  </a:lnTo>
                  <a:lnTo>
                    <a:pt x="179696" y="210670"/>
                  </a:lnTo>
                  <a:lnTo>
                    <a:pt x="191309" y="218143"/>
                  </a:lnTo>
                  <a:lnTo>
                    <a:pt x="208275" y="238635"/>
                  </a:lnTo>
                  <a:lnTo>
                    <a:pt x="216831" y="267040"/>
                  </a:lnTo>
                  <a:lnTo>
                    <a:pt x="219113" y="283146"/>
                  </a:lnTo>
                  <a:lnTo>
                    <a:pt x="213523" y="309166"/>
                  </a:lnTo>
                  <a:lnTo>
                    <a:pt x="207766" y="320371"/>
                  </a:lnTo>
                  <a:lnTo>
                    <a:pt x="199358" y="326317"/>
                  </a:lnTo>
                  <a:lnTo>
                    <a:pt x="189183" y="328758"/>
                  </a:lnTo>
                  <a:lnTo>
                    <a:pt x="177828" y="328862"/>
                  </a:lnTo>
                  <a:lnTo>
                    <a:pt x="168735" y="324360"/>
                  </a:lnTo>
                  <a:lnTo>
                    <a:pt x="154570" y="307171"/>
                  </a:lnTo>
                  <a:lnTo>
                    <a:pt x="145308" y="257241"/>
                  </a:lnTo>
                  <a:lnTo>
                    <a:pt x="142564" y="194204"/>
                  </a:lnTo>
                  <a:lnTo>
                    <a:pt x="149030" y="141840"/>
                  </a:lnTo>
                  <a:lnTo>
                    <a:pt x="153315" y="90101"/>
                  </a:lnTo>
                  <a:lnTo>
                    <a:pt x="147306" y="36176"/>
                  </a:lnTo>
                  <a:lnTo>
                    <a:pt x="139967" y="16078"/>
                  </a:lnTo>
                  <a:lnTo>
                    <a:pt x="12769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Freeform 53"/>
          <p:cNvSpPr/>
          <p:nvPr/>
        </p:nvSpPr>
        <p:spPr>
          <a:xfrm>
            <a:off x="2166370" y="5542672"/>
            <a:ext cx="307950" cy="415429"/>
          </a:xfrm>
          <a:custGeom>
            <a:avLst/>
            <a:gdLst/>
            <a:ahLst/>
            <a:cxnLst/>
            <a:rect l="0" t="0" r="0" b="0"/>
            <a:pathLst>
              <a:path w="307950" h="415429">
                <a:moveTo>
                  <a:pt x="0" y="86359"/>
                </a:moveTo>
                <a:lnTo>
                  <a:pt x="7279" y="57244"/>
                </a:lnTo>
                <a:lnTo>
                  <a:pt x="23040" y="34824"/>
                </a:lnTo>
                <a:lnTo>
                  <a:pt x="45280" y="16227"/>
                </a:lnTo>
                <a:lnTo>
                  <a:pt x="70399" y="2883"/>
                </a:lnTo>
                <a:lnTo>
                  <a:pt x="96797" y="0"/>
                </a:lnTo>
                <a:lnTo>
                  <a:pt x="122241" y="5320"/>
                </a:lnTo>
                <a:lnTo>
                  <a:pt x="143706" y="17841"/>
                </a:lnTo>
                <a:lnTo>
                  <a:pt x="150649" y="28493"/>
                </a:lnTo>
                <a:lnTo>
                  <a:pt x="158363" y="56578"/>
                </a:lnTo>
                <a:lnTo>
                  <a:pt x="155427" y="113929"/>
                </a:lnTo>
                <a:lnTo>
                  <a:pt x="137630" y="164607"/>
                </a:lnTo>
                <a:lnTo>
                  <a:pt x="134410" y="170517"/>
                </a:lnTo>
                <a:lnTo>
                  <a:pt x="133787" y="169887"/>
                </a:lnTo>
                <a:lnTo>
                  <a:pt x="134895" y="164896"/>
                </a:lnTo>
                <a:lnTo>
                  <a:pt x="151013" y="143315"/>
                </a:lnTo>
                <a:lnTo>
                  <a:pt x="189643" y="124902"/>
                </a:lnTo>
                <a:lnTo>
                  <a:pt x="246962" y="124355"/>
                </a:lnTo>
                <a:lnTo>
                  <a:pt x="277850" y="134223"/>
                </a:lnTo>
                <a:lnTo>
                  <a:pt x="290353" y="141120"/>
                </a:lnTo>
                <a:lnTo>
                  <a:pt x="298687" y="151812"/>
                </a:lnTo>
                <a:lnTo>
                  <a:pt x="307949" y="179943"/>
                </a:lnTo>
                <a:lnTo>
                  <a:pt x="303939" y="212758"/>
                </a:lnTo>
                <a:lnTo>
                  <a:pt x="280489" y="265493"/>
                </a:lnTo>
                <a:lnTo>
                  <a:pt x="244595" y="319713"/>
                </a:lnTo>
                <a:lnTo>
                  <a:pt x="209077" y="370309"/>
                </a:lnTo>
                <a:lnTo>
                  <a:pt x="183318" y="402059"/>
                </a:lnTo>
                <a:lnTo>
                  <a:pt x="164534" y="4154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4401296" y="5143766"/>
            <a:ext cx="277851" cy="448012"/>
          </a:xfrm>
          <a:custGeom>
            <a:avLst/>
            <a:gdLst/>
            <a:ahLst/>
            <a:cxnLst/>
            <a:rect l="0" t="0" r="0" b="0"/>
            <a:pathLst>
              <a:path w="277851" h="448012">
                <a:moveTo>
                  <a:pt x="54844" y="19084"/>
                </a:moveTo>
                <a:lnTo>
                  <a:pt x="112096" y="0"/>
                </a:lnTo>
                <a:lnTo>
                  <a:pt x="158815" y="1411"/>
                </a:lnTo>
                <a:lnTo>
                  <a:pt x="171385" y="8826"/>
                </a:lnTo>
                <a:lnTo>
                  <a:pt x="189416" y="33314"/>
                </a:lnTo>
                <a:lnTo>
                  <a:pt x="191786" y="46852"/>
                </a:lnTo>
                <a:lnTo>
                  <a:pt x="186295" y="74083"/>
                </a:lnTo>
                <a:lnTo>
                  <a:pt x="166073" y="107829"/>
                </a:lnTo>
                <a:lnTo>
                  <a:pt x="112149" y="166698"/>
                </a:lnTo>
                <a:lnTo>
                  <a:pt x="90977" y="185239"/>
                </a:lnTo>
                <a:lnTo>
                  <a:pt x="66333" y="198558"/>
                </a:lnTo>
                <a:lnTo>
                  <a:pt x="60980" y="199672"/>
                </a:lnTo>
                <a:lnTo>
                  <a:pt x="60458" y="197368"/>
                </a:lnTo>
                <a:lnTo>
                  <a:pt x="63157" y="192785"/>
                </a:lnTo>
                <a:lnTo>
                  <a:pt x="96071" y="171777"/>
                </a:lnTo>
                <a:lnTo>
                  <a:pt x="151697" y="160813"/>
                </a:lnTo>
                <a:lnTo>
                  <a:pt x="209143" y="164843"/>
                </a:lnTo>
                <a:lnTo>
                  <a:pt x="238189" y="179844"/>
                </a:lnTo>
                <a:lnTo>
                  <a:pt x="259732" y="201746"/>
                </a:lnTo>
                <a:lnTo>
                  <a:pt x="274384" y="226715"/>
                </a:lnTo>
                <a:lnTo>
                  <a:pt x="277850" y="261172"/>
                </a:lnTo>
                <a:lnTo>
                  <a:pt x="272788" y="297307"/>
                </a:lnTo>
                <a:lnTo>
                  <a:pt x="252808" y="334780"/>
                </a:lnTo>
                <a:lnTo>
                  <a:pt x="210635" y="378802"/>
                </a:lnTo>
                <a:lnTo>
                  <a:pt x="161943" y="413603"/>
                </a:lnTo>
                <a:lnTo>
                  <a:pt x="108922" y="439148"/>
                </a:lnTo>
                <a:lnTo>
                  <a:pt x="74308" y="448011"/>
                </a:lnTo>
                <a:lnTo>
                  <a:pt x="22972" y="445349"/>
                </a:lnTo>
                <a:lnTo>
                  <a:pt x="0" y="4441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4085938" y="5644045"/>
            <a:ext cx="891229" cy="615702"/>
            <a:chOff x="4085938" y="5644045"/>
            <a:chExt cx="891229" cy="615702"/>
          </a:xfrm>
        </p:grpSpPr>
        <p:sp>
          <p:nvSpPr>
            <p:cNvPr id="56" name="Freeform 55"/>
            <p:cNvSpPr/>
            <p:nvPr/>
          </p:nvSpPr>
          <p:spPr>
            <a:xfrm>
              <a:off x="4085938" y="5644045"/>
              <a:ext cx="891229" cy="39832"/>
            </a:xfrm>
            <a:custGeom>
              <a:avLst/>
              <a:gdLst/>
              <a:ahLst/>
              <a:cxnLst/>
              <a:rect l="0" t="0" r="0" b="0"/>
              <a:pathLst>
                <a:path w="891229" h="39832">
                  <a:moveTo>
                    <a:pt x="0" y="26119"/>
                  </a:moveTo>
                  <a:lnTo>
                    <a:pt x="53209" y="26119"/>
                  </a:lnTo>
                  <a:lnTo>
                    <a:pt x="109035" y="26119"/>
                  </a:lnTo>
                  <a:lnTo>
                    <a:pt x="156626" y="26119"/>
                  </a:lnTo>
                  <a:lnTo>
                    <a:pt x="204185" y="22057"/>
                  </a:lnTo>
                  <a:lnTo>
                    <a:pt x="252236" y="16697"/>
                  </a:lnTo>
                  <a:lnTo>
                    <a:pt x="304062" y="14314"/>
                  </a:lnTo>
                  <a:lnTo>
                    <a:pt x="349439" y="13255"/>
                  </a:lnTo>
                  <a:lnTo>
                    <a:pt x="405184" y="8597"/>
                  </a:lnTo>
                  <a:lnTo>
                    <a:pt x="462834" y="1630"/>
                  </a:lnTo>
                  <a:lnTo>
                    <a:pt x="508874" y="0"/>
                  </a:lnTo>
                  <a:lnTo>
                    <a:pt x="567530" y="607"/>
                  </a:lnTo>
                  <a:lnTo>
                    <a:pt x="619103" y="8234"/>
                  </a:lnTo>
                  <a:lnTo>
                    <a:pt x="665165" y="10553"/>
                  </a:lnTo>
                  <a:lnTo>
                    <a:pt x="712043" y="15646"/>
                  </a:lnTo>
                  <a:lnTo>
                    <a:pt x="756745" y="21465"/>
                  </a:lnTo>
                  <a:lnTo>
                    <a:pt x="816172" y="26264"/>
                  </a:lnTo>
                  <a:lnTo>
                    <a:pt x="874596" y="36699"/>
                  </a:lnTo>
                  <a:lnTo>
                    <a:pt x="891228" y="398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388917" y="5762676"/>
              <a:ext cx="236018" cy="497071"/>
            </a:xfrm>
            <a:custGeom>
              <a:avLst/>
              <a:gdLst/>
              <a:ahLst/>
              <a:cxnLst/>
              <a:rect l="0" t="0" r="0" b="0"/>
              <a:pathLst>
                <a:path w="236018" h="497071">
                  <a:moveTo>
                    <a:pt x="135779" y="30889"/>
                  </a:moveTo>
                  <a:lnTo>
                    <a:pt x="78527" y="0"/>
                  </a:lnTo>
                  <a:lnTo>
                    <a:pt x="67142" y="1156"/>
                  </a:lnTo>
                  <a:lnTo>
                    <a:pt x="46367" y="14628"/>
                  </a:lnTo>
                  <a:lnTo>
                    <a:pt x="31039" y="39912"/>
                  </a:lnTo>
                  <a:lnTo>
                    <a:pt x="13845" y="92470"/>
                  </a:lnTo>
                  <a:lnTo>
                    <a:pt x="3165" y="152223"/>
                  </a:lnTo>
                  <a:lnTo>
                    <a:pt x="0" y="208523"/>
                  </a:lnTo>
                  <a:lnTo>
                    <a:pt x="783" y="233238"/>
                  </a:lnTo>
                  <a:lnTo>
                    <a:pt x="3125" y="231298"/>
                  </a:lnTo>
                  <a:lnTo>
                    <a:pt x="25108" y="191676"/>
                  </a:lnTo>
                  <a:lnTo>
                    <a:pt x="45459" y="174461"/>
                  </a:lnTo>
                  <a:lnTo>
                    <a:pt x="71262" y="163255"/>
                  </a:lnTo>
                  <a:lnTo>
                    <a:pt x="118525" y="158470"/>
                  </a:lnTo>
                  <a:lnTo>
                    <a:pt x="147916" y="162749"/>
                  </a:lnTo>
                  <a:lnTo>
                    <a:pt x="172151" y="177855"/>
                  </a:lnTo>
                  <a:lnTo>
                    <a:pt x="212535" y="224793"/>
                  </a:lnTo>
                  <a:lnTo>
                    <a:pt x="233341" y="264556"/>
                  </a:lnTo>
                  <a:lnTo>
                    <a:pt x="236017" y="291658"/>
                  </a:lnTo>
                  <a:lnTo>
                    <a:pt x="225320" y="353576"/>
                  </a:lnTo>
                  <a:lnTo>
                    <a:pt x="205644" y="399201"/>
                  </a:lnTo>
                  <a:lnTo>
                    <a:pt x="173238" y="434386"/>
                  </a:lnTo>
                  <a:lnTo>
                    <a:pt x="110396" y="472049"/>
                  </a:lnTo>
                  <a:lnTo>
                    <a:pt x="47426" y="491676"/>
                  </a:lnTo>
                  <a:lnTo>
                    <a:pt x="12379" y="497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Freeform 58"/>
          <p:cNvSpPr/>
          <p:nvPr/>
        </p:nvSpPr>
        <p:spPr>
          <a:xfrm>
            <a:off x="1864723" y="5697587"/>
            <a:ext cx="356493" cy="507315"/>
          </a:xfrm>
          <a:custGeom>
            <a:avLst/>
            <a:gdLst/>
            <a:ahLst/>
            <a:cxnLst/>
            <a:rect l="0" t="0" r="0" b="0"/>
            <a:pathLst>
              <a:path w="356493" h="507315">
                <a:moveTo>
                  <a:pt x="0" y="0"/>
                </a:moveTo>
                <a:lnTo>
                  <a:pt x="38168" y="57252"/>
                </a:lnTo>
                <a:lnTo>
                  <a:pt x="73444" y="110165"/>
                </a:lnTo>
                <a:lnTo>
                  <a:pt x="105690" y="164628"/>
                </a:lnTo>
                <a:lnTo>
                  <a:pt x="126279" y="201633"/>
                </a:lnTo>
                <a:lnTo>
                  <a:pt x="147614" y="235957"/>
                </a:lnTo>
                <a:lnTo>
                  <a:pt x="167646" y="271011"/>
                </a:lnTo>
                <a:lnTo>
                  <a:pt x="210649" y="328928"/>
                </a:lnTo>
                <a:lnTo>
                  <a:pt x="242820" y="373334"/>
                </a:lnTo>
                <a:lnTo>
                  <a:pt x="263396" y="408201"/>
                </a:lnTo>
                <a:lnTo>
                  <a:pt x="315611" y="465906"/>
                </a:lnTo>
                <a:lnTo>
                  <a:pt x="356492" y="50731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5004588" y="5587897"/>
            <a:ext cx="315359" cy="260514"/>
            <a:chOff x="5004588" y="5587897"/>
            <a:chExt cx="315359" cy="260514"/>
          </a:xfrm>
        </p:grpSpPr>
        <p:sp>
          <p:nvSpPr>
            <p:cNvPr id="60" name="Freeform 59"/>
            <p:cNvSpPr/>
            <p:nvPr/>
          </p:nvSpPr>
          <p:spPr>
            <a:xfrm>
              <a:off x="5018300" y="5587897"/>
              <a:ext cx="301647" cy="68557"/>
            </a:xfrm>
            <a:custGeom>
              <a:avLst/>
              <a:gdLst/>
              <a:ahLst/>
              <a:cxnLst/>
              <a:rect l="0" t="0" r="0" b="0"/>
              <a:pathLst>
                <a:path w="301647" h="68557">
                  <a:moveTo>
                    <a:pt x="0" y="0"/>
                  </a:moveTo>
                  <a:lnTo>
                    <a:pt x="57252" y="19084"/>
                  </a:lnTo>
                  <a:lnTo>
                    <a:pt x="111688" y="35199"/>
                  </a:lnTo>
                  <a:lnTo>
                    <a:pt x="161910" y="40899"/>
                  </a:lnTo>
                  <a:lnTo>
                    <a:pt x="213862" y="51559"/>
                  </a:lnTo>
                  <a:lnTo>
                    <a:pt x="269071" y="64748"/>
                  </a:lnTo>
                  <a:lnTo>
                    <a:pt x="301646" y="685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004588" y="5822258"/>
              <a:ext cx="287937" cy="26153"/>
            </a:xfrm>
            <a:custGeom>
              <a:avLst/>
              <a:gdLst/>
              <a:ahLst/>
              <a:cxnLst/>
              <a:rect l="0" t="0" r="0" b="0"/>
              <a:pathLst>
                <a:path w="287937" h="26153">
                  <a:moveTo>
                    <a:pt x="0" y="12441"/>
                  </a:moveTo>
                  <a:lnTo>
                    <a:pt x="35887" y="3018"/>
                  </a:lnTo>
                  <a:lnTo>
                    <a:pt x="90531" y="0"/>
                  </a:lnTo>
                  <a:lnTo>
                    <a:pt x="144470" y="630"/>
                  </a:lnTo>
                  <a:lnTo>
                    <a:pt x="191598" y="8264"/>
                  </a:lnTo>
                  <a:lnTo>
                    <a:pt x="253220" y="15679"/>
                  </a:lnTo>
                  <a:lnTo>
                    <a:pt x="287936" y="261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5511903" y="5094294"/>
            <a:ext cx="712984" cy="521027"/>
            <a:chOff x="5511903" y="5094294"/>
            <a:chExt cx="712984" cy="521027"/>
          </a:xfrm>
        </p:grpSpPr>
        <p:sp>
          <p:nvSpPr>
            <p:cNvPr id="63" name="Freeform 62"/>
            <p:cNvSpPr/>
            <p:nvPr/>
          </p:nvSpPr>
          <p:spPr>
            <a:xfrm>
              <a:off x="5717571" y="5176561"/>
              <a:ext cx="219380" cy="274225"/>
            </a:xfrm>
            <a:custGeom>
              <a:avLst/>
              <a:gdLst/>
              <a:ahLst/>
              <a:cxnLst/>
              <a:rect l="0" t="0" r="0" b="0"/>
              <a:pathLst>
                <a:path w="219380" h="274225">
                  <a:moveTo>
                    <a:pt x="0" y="0"/>
                  </a:moveTo>
                  <a:lnTo>
                    <a:pt x="26363" y="57252"/>
                  </a:lnTo>
                  <a:lnTo>
                    <a:pt x="71055" y="110166"/>
                  </a:lnTo>
                  <a:lnTo>
                    <a:pt x="123894" y="164628"/>
                  </a:lnTo>
                  <a:lnTo>
                    <a:pt x="178343" y="219398"/>
                  </a:lnTo>
                  <a:lnTo>
                    <a:pt x="219379" y="2742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731282" y="5094294"/>
              <a:ext cx="233092" cy="411337"/>
            </a:xfrm>
            <a:custGeom>
              <a:avLst/>
              <a:gdLst/>
              <a:ahLst/>
              <a:cxnLst/>
              <a:rect l="0" t="0" r="0" b="0"/>
              <a:pathLst>
                <a:path w="233092" h="411337">
                  <a:moveTo>
                    <a:pt x="233091" y="0"/>
                  </a:moveTo>
                  <a:lnTo>
                    <a:pt x="203261" y="48808"/>
                  </a:lnTo>
                  <a:lnTo>
                    <a:pt x="177532" y="102315"/>
                  </a:lnTo>
                  <a:lnTo>
                    <a:pt x="146549" y="162349"/>
                  </a:lnTo>
                  <a:lnTo>
                    <a:pt x="116549" y="214670"/>
                  </a:lnTo>
                  <a:lnTo>
                    <a:pt x="89886" y="263180"/>
                  </a:lnTo>
                  <a:lnTo>
                    <a:pt x="61164" y="312085"/>
                  </a:lnTo>
                  <a:lnTo>
                    <a:pt x="34881" y="359584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511903" y="5560475"/>
              <a:ext cx="712984" cy="54846"/>
            </a:xfrm>
            <a:custGeom>
              <a:avLst/>
              <a:gdLst/>
              <a:ahLst/>
              <a:cxnLst/>
              <a:rect l="0" t="0" r="0" b="0"/>
              <a:pathLst>
                <a:path w="712984" h="54846">
                  <a:moveTo>
                    <a:pt x="0" y="54845"/>
                  </a:moveTo>
                  <a:lnTo>
                    <a:pt x="56933" y="39930"/>
                  </a:lnTo>
                  <a:lnTo>
                    <a:pt x="103000" y="32981"/>
                  </a:lnTo>
                  <a:lnTo>
                    <a:pt x="153944" y="29893"/>
                  </a:lnTo>
                  <a:lnTo>
                    <a:pt x="212179" y="20876"/>
                  </a:lnTo>
                  <a:lnTo>
                    <a:pt x="255790" y="16895"/>
                  </a:lnTo>
                  <a:lnTo>
                    <a:pt x="302594" y="15127"/>
                  </a:lnTo>
                  <a:lnTo>
                    <a:pt x="363204" y="12607"/>
                  </a:lnTo>
                  <a:lnTo>
                    <a:pt x="424328" y="4412"/>
                  </a:lnTo>
                  <a:lnTo>
                    <a:pt x="478557" y="1961"/>
                  </a:lnTo>
                  <a:lnTo>
                    <a:pt x="538206" y="872"/>
                  </a:lnTo>
                  <a:lnTo>
                    <a:pt x="597218" y="388"/>
                  </a:lnTo>
                  <a:lnTo>
                    <a:pt x="648836" y="172"/>
                  </a:lnTo>
                  <a:lnTo>
                    <a:pt x="680919" y="77"/>
                  </a:lnTo>
                  <a:lnTo>
                    <a:pt x="71298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Freeform 66"/>
          <p:cNvSpPr/>
          <p:nvPr/>
        </p:nvSpPr>
        <p:spPr>
          <a:xfrm>
            <a:off x="5693718" y="5642742"/>
            <a:ext cx="225188" cy="439480"/>
          </a:xfrm>
          <a:custGeom>
            <a:avLst/>
            <a:gdLst/>
            <a:ahLst/>
            <a:cxnLst/>
            <a:rect l="0" t="0" r="0" b="0"/>
            <a:pathLst>
              <a:path w="225188" h="439480">
                <a:moveTo>
                  <a:pt x="202098" y="54845"/>
                </a:moveTo>
                <a:lnTo>
                  <a:pt x="144846" y="23956"/>
                </a:lnTo>
                <a:lnTo>
                  <a:pt x="118762" y="22327"/>
                </a:lnTo>
                <a:lnTo>
                  <a:pt x="64775" y="33695"/>
                </a:lnTo>
                <a:lnTo>
                  <a:pt x="41533" y="50015"/>
                </a:lnTo>
                <a:lnTo>
                  <a:pt x="1785" y="90454"/>
                </a:lnTo>
                <a:lnTo>
                  <a:pt x="0" y="101436"/>
                </a:lnTo>
                <a:lnTo>
                  <a:pt x="10205" y="125827"/>
                </a:lnTo>
                <a:lnTo>
                  <a:pt x="38100" y="143776"/>
                </a:lnTo>
                <a:lnTo>
                  <a:pt x="92568" y="166509"/>
                </a:lnTo>
                <a:lnTo>
                  <a:pt x="151009" y="201488"/>
                </a:lnTo>
                <a:lnTo>
                  <a:pt x="189500" y="228636"/>
                </a:lnTo>
                <a:lnTo>
                  <a:pt x="208179" y="254978"/>
                </a:lnTo>
                <a:lnTo>
                  <a:pt x="220036" y="286999"/>
                </a:lnTo>
                <a:lnTo>
                  <a:pt x="225187" y="337763"/>
                </a:lnTo>
                <a:lnTo>
                  <a:pt x="220993" y="367973"/>
                </a:lnTo>
                <a:lnTo>
                  <a:pt x="209988" y="392571"/>
                </a:lnTo>
                <a:lnTo>
                  <a:pt x="178096" y="433190"/>
                </a:lnTo>
                <a:lnTo>
                  <a:pt x="167816" y="438093"/>
                </a:lnTo>
                <a:lnTo>
                  <a:pt x="144205" y="439479"/>
                </a:lnTo>
                <a:lnTo>
                  <a:pt x="133033" y="433144"/>
                </a:lnTo>
                <a:lnTo>
                  <a:pt x="112495" y="409857"/>
                </a:lnTo>
                <a:lnTo>
                  <a:pt x="101336" y="379194"/>
                </a:lnTo>
                <a:lnTo>
                  <a:pt x="97900" y="343729"/>
                </a:lnTo>
                <a:lnTo>
                  <a:pt x="104531" y="280938"/>
                </a:lnTo>
                <a:lnTo>
                  <a:pt x="112016" y="236582"/>
                </a:lnTo>
                <a:lnTo>
                  <a:pt x="124794" y="176064"/>
                </a:lnTo>
                <a:lnTo>
                  <a:pt x="138229" y="126817"/>
                </a:lnTo>
                <a:lnTo>
                  <a:pt x="156418" y="69231"/>
                </a:lnTo>
                <a:lnTo>
                  <a:pt x="174681" y="21970"/>
                </a:lnTo>
                <a:lnTo>
                  <a:pt x="18838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31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850" y="1409700"/>
            <a:ext cx="2984627" cy="185686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6" name="Group 5"/>
          <p:cNvGrpSpPr/>
          <p:nvPr/>
        </p:nvGrpSpPr>
        <p:grpSpPr>
          <a:xfrm>
            <a:off x="6156329" y="1384831"/>
            <a:ext cx="946074" cy="671850"/>
            <a:chOff x="6156329" y="1384831"/>
            <a:chExt cx="946074" cy="671850"/>
          </a:xfrm>
        </p:grpSpPr>
        <p:sp>
          <p:nvSpPr>
            <p:cNvPr id="3" name="Freeform 2"/>
            <p:cNvSpPr/>
            <p:nvPr/>
          </p:nvSpPr>
          <p:spPr>
            <a:xfrm>
              <a:off x="6526532" y="1453387"/>
              <a:ext cx="191957" cy="287937"/>
            </a:xfrm>
            <a:custGeom>
              <a:avLst/>
              <a:gdLst/>
              <a:ahLst/>
              <a:cxnLst/>
              <a:rect l="0" t="0" r="0" b="0"/>
              <a:pathLst>
                <a:path w="191957" h="287937">
                  <a:moveTo>
                    <a:pt x="0" y="0"/>
                  </a:moveTo>
                  <a:lnTo>
                    <a:pt x="29830" y="48808"/>
                  </a:lnTo>
                  <a:lnTo>
                    <a:pt x="55558" y="98252"/>
                  </a:lnTo>
                  <a:lnTo>
                    <a:pt x="82479" y="147435"/>
                  </a:lnTo>
                  <a:lnTo>
                    <a:pt x="111593" y="204999"/>
                  </a:lnTo>
                  <a:lnTo>
                    <a:pt x="134460" y="246604"/>
                  </a:lnTo>
                  <a:lnTo>
                    <a:pt x="155738" y="266011"/>
                  </a:lnTo>
                  <a:lnTo>
                    <a:pt x="191956" y="2879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6595088" y="1384831"/>
              <a:ext cx="205669" cy="671850"/>
            </a:xfrm>
            <a:custGeom>
              <a:avLst/>
              <a:gdLst/>
              <a:ahLst/>
              <a:cxnLst/>
              <a:rect l="0" t="0" r="0" b="0"/>
              <a:pathLst>
                <a:path w="205669" h="671850">
                  <a:moveTo>
                    <a:pt x="205668" y="0"/>
                  </a:moveTo>
                  <a:lnTo>
                    <a:pt x="185299" y="45309"/>
                  </a:lnTo>
                  <a:lnTo>
                    <a:pt x="168317" y="102971"/>
                  </a:lnTo>
                  <a:lnTo>
                    <a:pt x="146189" y="159328"/>
                  </a:lnTo>
                  <a:lnTo>
                    <a:pt x="127782" y="219191"/>
                  </a:lnTo>
                  <a:lnTo>
                    <a:pt x="112144" y="273125"/>
                  </a:lnTo>
                  <a:lnTo>
                    <a:pt x="99100" y="320455"/>
                  </a:lnTo>
                  <a:lnTo>
                    <a:pt x="83193" y="381362"/>
                  </a:lnTo>
                  <a:lnTo>
                    <a:pt x="68830" y="433940"/>
                  </a:lnTo>
                  <a:lnTo>
                    <a:pt x="50864" y="482527"/>
                  </a:lnTo>
                  <a:lnTo>
                    <a:pt x="30305" y="531455"/>
                  </a:lnTo>
                  <a:lnTo>
                    <a:pt x="14565" y="587086"/>
                  </a:lnTo>
                  <a:lnTo>
                    <a:pt x="4315" y="641148"/>
                  </a:lnTo>
                  <a:lnTo>
                    <a:pt x="0" y="67184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6156329" y="1946991"/>
              <a:ext cx="946074" cy="109690"/>
            </a:xfrm>
            <a:custGeom>
              <a:avLst/>
              <a:gdLst/>
              <a:ahLst/>
              <a:cxnLst/>
              <a:rect l="0" t="0" r="0" b="0"/>
              <a:pathLst>
                <a:path w="946074" h="109690">
                  <a:moveTo>
                    <a:pt x="0" y="0"/>
                  </a:moveTo>
                  <a:lnTo>
                    <a:pt x="45310" y="10946"/>
                  </a:lnTo>
                  <a:lnTo>
                    <a:pt x="102971" y="21863"/>
                  </a:lnTo>
                  <a:lnTo>
                    <a:pt x="159328" y="25775"/>
                  </a:lnTo>
                  <a:lnTo>
                    <a:pt x="214620" y="26934"/>
                  </a:lnTo>
                  <a:lnTo>
                    <a:pt x="269598" y="28801"/>
                  </a:lnTo>
                  <a:lnTo>
                    <a:pt x="326006" y="36802"/>
                  </a:lnTo>
                  <a:lnTo>
                    <a:pt x="368334" y="39208"/>
                  </a:lnTo>
                  <a:lnTo>
                    <a:pt x="412537" y="40278"/>
                  </a:lnTo>
                  <a:lnTo>
                    <a:pt x="456050" y="40753"/>
                  </a:lnTo>
                  <a:lnTo>
                    <a:pt x="516331" y="42544"/>
                  </a:lnTo>
                  <a:lnTo>
                    <a:pt x="559566" y="48362"/>
                  </a:lnTo>
                  <a:lnTo>
                    <a:pt x="619452" y="52924"/>
                  </a:lnTo>
                  <a:lnTo>
                    <a:pt x="661257" y="58053"/>
                  </a:lnTo>
                  <a:lnTo>
                    <a:pt x="723556" y="65444"/>
                  </a:lnTo>
                  <a:lnTo>
                    <a:pt x="780609" y="71696"/>
                  </a:lnTo>
                  <a:lnTo>
                    <a:pt x="836109" y="83197"/>
                  </a:lnTo>
                  <a:lnTo>
                    <a:pt x="891146" y="96254"/>
                  </a:lnTo>
                  <a:lnTo>
                    <a:pt x="946073" y="1096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347002" y="1566112"/>
            <a:ext cx="2140233" cy="1491487"/>
            <a:chOff x="6347002" y="1566112"/>
            <a:chExt cx="2140233" cy="1491487"/>
          </a:xfrm>
        </p:grpSpPr>
        <p:sp>
          <p:nvSpPr>
            <p:cNvPr id="7" name="Freeform 6"/>
            <p:cNvSpPr/>
            <p:nvPr/>
          </p:nvSpPr>
          <p:spPr>
            <a:xfrm>
              <a:off x="6347002" y="2220829"/>
              <a:ext cx="330354" cy="535124"/>
            </a:xfrm>
            <a:custGeom>
              <a:avLst/>
              <a:gdLst/>
              <a:ahLst/>
              <a:cxnLst/>
              <a:rect l="0" t="0" r="0" b="0"/>
              <a:pathLst>
                <a:path w="330354" h="535124">
                  <a:moveTo>
                    <a:pt x="330353" y="110075"/>
                  </a:moveTo>
                  <a:lnTo>
                    <a:pt x="300523" y="54478"/>
                  </a:lnTo>
                  <a:lnTo>
                    <a:pt x="282056" y="28997"/>
                  </a:lnTo>
                  <a:lnTo>
                    <a:pt x="258613" y="7516"/>
                  </a:lnTo>
                  <a:lnTo>
                    <a:pt x="224834" y="0"/>
                  </a:lnTo>
                  <a:lnTo>
                    <a:pt x="205162" y="128"/>
                  </a:lnTo>
                  <a:lnTo>
                    <a:pt x="167054" y="12459"/>
                  </a:lnTo>
                  <a:lnTo>
                    <a:pt x="115402" y="41034"/>
                  </a:lnTo>
                  <a:lnTo>
                    <a:pt x="87043" y="61109"/>
                  </a:lnTo>
                  <a:lnTo>
                    <a:pt x="39947" y="115299"/>
                  </a:lnTo>
                  <a:lnTo>
                    <a:pt x="8677" y="166468"/>
                  </a:lnTo>
                  <a:lnTo>
                    <a:pt x="1643" y="184233"/>
                  </a:lnTo>
                  <a:lnTo>
                    <a:pt x="0" y="200648"/>
                  </a:lnTo>
                  <a:lnTo>
                    <a:pt x="6299" y="231073"/>
                  </a:lnTo>
                  <a:lnTo>
                    <a:pt x="23318" y="255768"/>
                  </a:lnTo>
                  <a:lnTo>
                    <a:pt x="34255" y="266619"/>
                  </a:lnTo>
                  <a:lnTo>
                    <a:pt x="62658" y="278676"/>
                  </a:lnTo>
                  <a:lnTo>
                    <a:pt x="78763" y="281891"/>
                  </a:lnTo>
                  <a:lnTo>
                    <a:pt x="112908" y="277338"/>
                  </a:lnTo>
                  <a:lnTo>
                    <a:pt x="166392" y="257644"/>
                  </a:lnTo>
                  <a:lnTo>
                    <a:pt x="224501" y="223693"/>
                  </a:lnTo>
                  <a:lnTo>
                    <a:pt x="285662" y="163632"/>
                  </a:lnTo>
                  <a:lnTo>
                    <a:pt x="311525" y="123405"/>
                  </a:lnTo>
                  <a:lnTo>
                    <a:pt x="317801" y="109821"/>
                  </a:lnTo>
                  <a:lnTo>
                    <a:pt x="321985" y="108382"/>
                  </a:lnTo>
                  <a:lnTo>
                    <a:pt x="324774" y="115040"/>
                  </a:lnTo>
                  <a:lnTo>
                    <a:pt x="326350" y="144275"/>
                  </a:lnTo>
                  <a:lnTo>
                    <a:pt x="321972" y="187737"/>
                  </a:lnTo>
                  <a:lnTo>
                    <a:pt x="314949" y="237523"/>
                  </a:lnTo>
                  <a:lnTo>
                    <a:pt x="309796" y="285549"/>
                  </a:lnTo>
                  <a:lnTo>
                    <a:pt x="312412" y="338282"/>
                  </a:lnTo>
                  <a:lnTo>
                    <a:pt x="301192" y="397046"/>
                  </a:lnTo>
                  <a:lnTo>
                    <a:pt x="291584" y="459943"/>
                  </a:lnTo>
                  <a:lnTo>
                    <a:pt x="278679" y="522063"/>
                  </a:lnTo>
                  <a:lnTo>
                    <a:pt x="275508" y="5351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7321782" y="2070391"/>
              <a:ext cx="260514" cy="27424"/>
            </a:xfrm>
            <a:custGeom>
              <a:avLst/>
              <a:gdLst/>
              <a:ahLst/>
              <a:cxnLst/>
              <a:rect l="0" t="0" r="0" b="0"/>
              <a:pathLst>
                <a:path w="260514" h="27424">
                  <a:moveTo>
                    <a:pt x="0" y="0"/>
                  </a:moveTo>
                  <a:lnTo>
                    <a:pt x="37408" y="9423"/>
                  </a:lnTo>
                  <a:lnTo>
                    <a:pt x="99953" y="13965"/>
                  </a:lnTo>
                  <a:lnTo>
                    <a:pt x="159957" y="22758"/>
                  </a:lnTo>
                  <a:lnTo>
                    <a:pt x="219207" y="26041"/>
                  </a:lnTo>
                  <a:lnTo>
                    <a:pt x="260513" y="274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7321782" y="2262348"/>
              <a:ext cx="274224" cy="27424"/>
            </a:xfrm>
            <a:custGeom>
              <a:avLst/>
              <a:gdLst/>
              <a:ahLst/>
              <a:cxnLst/>
              <a:rect l="0" t="0" r="0" b="0"/>
              <a:pathLst>
                <a:path w="274224" h="27424">
                  <a:moveTo>
                    <a:pt x="0" y="0"/>
                  </a:moveTo>
                  <a:lnTo>
                    <a:pt x="53208" y="1524"/>
                  </a:lnTo>
                  <a:lnTo>
                    <a:pt x="107512" y="9423"/>
                  </a:lnTo>
                  <a:lnTo>
                    <a:pt x="169644" y="13964"/>
                  </a:lnTo>
                  <a:lnTo>
                    <a:pt x="224278" y="22758"/>
                  </a:lnTo>
                  <a:lnTo>
                    <a:pt x="274223" y="274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8048475" y="1566112"/>
              <a:ext cx="254927" cy="408302"/>
            </a:xfrm>
            <a:custGeom>
              <a:avLst/>
              <a:gdLst/>
              <a:ahLst/>
              <a:cxnLst/>
              <a:rect l="0" t="0" r="0" b="0"/>
              <a:pathLst>
                <a:path w="254927" h="408302">
                  <a:moveTo>
                    <a:pt x="0" y="38099"/>
                  </a:moveTo>
                  <a:lnTo>
                    <a:pt x="34363" y="17729"/>
                  </a:lnTo>
                  <a:lnTo>
                    <a:pt x="81107" y="3795"/>
                  </a:lnTo>
                  <a:lnTo>
                    <a:pt x="115776" y="0"/>
                  </a:lnTo>
                  <a:lnTo>
                    <a:pt x="147435" y="6439"/>
                  </a:lnTo>
                  <a:lnTo>
                    <a:pt x="175216" y="20981"/>
                  </a:lnTo>
                  <a:lnTo>
                    <a:pt x="197720" y="42678"/>
                  </a:lnTo>
                  <a:lnTo>
                    <a:pt x="203417" y="54863"/>
                  </a:lnTo>
                  <a:lnTo>
                    <a:pt x="205683" y="80589"/>
                  </a:lnTo>
                  <a:lnTo>
                    <a:pt x="193487" y="107258"/>
                  </a:lnTo>
                  <a:lnTo>
                    <a:pt x="172832" y="131298"/>
                  </a:lnTo>
                  <a:lnTo>
                    <a:pt x="122332" y="159145"/>
                  </a:lnTo>
                  <a:lnTo>
                    <a:pt x="61066" y="186595"/>
                  </a:lnTo>
                  <a:lnTo>
                    <a:pt x="26125" y="191442"/>
                  </a:lnTo>
                  <a:lnTo>
                    <a:pt x="8277" y="190602"/>
                  </a:lnTo>
                  <a:lnTo>
                    <a:pt x="948" y="188518"/>
                  </a:lnTo>
                  <a:lnTo>
                    <a:pt x="631" y="185606"/>
                  </a:lnTo>
                  <a:lnTo>
                    <a:pt x="4992" y="182141"/>
                  </a:lnTo>
                  <a:lnTo>
                    <a:pt x="40243" y="169985"/>
                  </a:lnTo>
                  <a:lnTo>
                    <a:pt x="68160" y="169333"/>
                  </a:lnTo>
                  <a:lnTo>
                    <a:pt x="117697" y="177532"/>
                  </a:lnTo>
                  <a:lnTo>
                    <a:pt x="154382" y="186907"/>
                  </a:lnTo>
                  <a:lnTo>
                    <a:pt x="202760" y="217752"/>
                  </a:lnTo>
                  <a:lnTo>
                    <a:pt x="222657" y="238298"/>
                  </a:lnTo>
                  <a:lnTo>
                    <a:pt x="241657" y="267743"/>
                  </a:lnTo>
                  <a:lnTo>
                    <a:pt x="254926" y="318580"/>
                  </a:lnTo>
                  <a:lnTo>
                    <a:pt x="252218" y="331729"/>
                  </a:lnTo>
                  <a:lnTo>
                    <a:pt x="245843" y="342018"/>
                  </a:lnTo>
                  <a:lnTo>
                    <a:pt x="202771" y="376757"/>
                  </a:lnTo>
                  <a:lnTo>
                    <a:pt x="149118" y="396585"/>
                  </a:lnTo>
                  <a:lnTo>
                    <a:pt x="106900" y="403094"/>
                  </a:lnTo>
                  <a:lnTo>
                    <a:pt x="48432" y="406758"/>
                  </a:lnTo>
                  <a:lnTo>
                    <a:pt x="0" y="4083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7746829" y="2001835"/>
              <a:ext cx="740406" cy="95980"/>
            </a:xfrm>
            <a:custGeom>
              <a:avLst/>
              <a:gdLst/>
              <a:ahLst/>
              <a:cxnLst/>
              <a:rect l="0" t="0" r="0" b="0"/>
              <a:pathLst>
                <a:path w="740406" h="95980">
                  <a:moveTo>
                    <a:pt x="0" y="0"/>
                  </a:moveTo>
                  <a:lnTo>
                    <a:pt x="57252" y="30890"/>
                  </a:lnTo>
                  <a:lnTo>
                    <a:pt x="99587" y="40644"/>
                  </a:lnTo>
                  <a:lnTo>
                    <a:pt x="149380" y="48533"/>
                  </a:lnTo>
                  <a:lnTo>
                    <a:pt x="211673" y="52975"/>
                  </a:lnTo>
                  <a:lnTo>
                    <a:pt x="270248" y="54291"/>
                  </a:lnTo>
                  <a:lnTo>
                    <a:pt x="333646" y="54681"/>
                  </a:lnTo>
                  <a:lnTo>
                    <a:pt x="393225" y="56320"/>
                  </a:lnTo>
                  <a:lnTo>
                    <a:pt x="436296" y="62102"/>
                  </a:lnTo>
                  <a:lnTo>
                    <a:pt x="496090" y="66644"/>
                  </a:lnTo>
                  <a:lnTo>
                    <a:pt x="552401" y="67990"/>
                  </a:lnTo>
                  <a:lnTo>
                    <a:pt x="607680" y="75667"/>
                  </a:lnTo>
                  <a:lnTo>
                    <a:pt x="656532" y="83397"/>
                  </a:lnTo>
                  <a:lnTo>
                    <a:pt x="715554" y="92251"/>
                  </a:lnTo>
                  <a:lnTo>
                    <a:pt x="740405" y="959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8048475" y="2248637"/>
              <a:ext cx="205669" cy="246803"/>
            </a:xfrm>
            <a:custGeom>
              <a:avLst/>
              <a:gdLst/>
              <a:ahLst/>
              <a:cxnLst/>
              <a:rect l="0" t="0" r="0" b="0"/>
              <a:pathLst>
                <a:path w="205669" h="246803">
                  <a:moveTo>
                    <a:pt x="0" y="0"/>
                  </a:moveTo>
                  <a:lnTo>
                    <a:pt x="48297" y="57720"/>
                  </a:lnTo>
                  <a:lnTo>
                    <a:pt x="97394" y="110258"/>
                  </a:lnTo>
                  <a:lnTo>
                    <a:pt x="143824" y="164647"/>
                  </a:lnTo>
                  <a:lnTo>
                    <a:pt x="194365" y="224980"/>
                  </a:lnTo>
                  <a:lnTo>
                    <a:pt x="205668" y="2468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7952497" y="2262348"/>
              <a:ext cx="329070" cy="795251"/>
            </a:xfrm>
            <a:custGeom>
              <a:avLst/>
              <a:gdLst/>
              <a:ahLst/>
              <a:cxnLst/>
              <a:rect l="0" t="0" r="0" b="0"/>
              <a:pathLst>
                <a:path w="329070" h="795251">
                  <a:moveTo>
                    <a:pt x="329069" y="0"/>
                  </a:moveTo>
                  <a:lnTo>
                    <a:pt x="315075" y="45309"/>
                  </a:lnTo>
                  <a:lnTo>
                    <a:pt x="286836" y="101448"/>
                  </a:lnTo>
                  <a:lnTo>
                    <a:pt x="262101" y="162906"/>
                  </a:lnTo>
                  <a:lnTo>
                    <a:pt x="242545" y="219058"/>
                  </a:lnTo>
                  <a:lnTo>
                    <a:pt x="221334" y="267697"/>
                  </a:lnTo>
                  <a:lnTo>
                    <a:pt x="208568" y="314996"/>
                  </a:lnTo>
                  <a:lnTo>
                    <a:pt x="196292" y="366995"/>
                  </a:lnTo>
                  <a:lnTo>
                    <a:pt x="180680" y="410418"/>
                  </a:lnTo>
                  <a:lnTo>
                    <a:pt x="154761" y="469125"/>
                  </a:lnTo>
                  <a:lnTo>
                    <a:pt x="127783" y="525114"/>
                  </a:lnTo>
                  <a:lnTo>
                    <a:pt x="100493" y="580298"/>
                  </a:lnTo>
                  <a:lnTo>
                    <a:pt x="73110" y="635244"/>
                  </a:lnTo>
                  <a:lnTo>
                    <a:pt x="45699" y="690118"/>
                  </a:lnTo>
                  <a:lnTo>
                    <a:pt x="20086" y="750785"/>
                  </a:lnTo>
                  <a:lnTo>
                    <a:pt x="0" y="7952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540201" y="3222132"/>
            <a:ext cx="835509" cy="835883"/>
            <a:chOff x="5540201" y="3222132"/>
            <a:chExt cx="835509" cy="835883"/>
          </a:xfrm>
        </p:grpSpPr>
        <p:sp>
          <p:nvSpPr>
            <p:cNvPr id="15" name="Freeform 14"/>
            <p:cNvSpPr/>
            <p:nvPr/>
          </p:nvSpPr>
          <p:spPr>
            <a:xfrm>
              <a:off x="5540201" y="3285082"/>
              <a:ext cx="273208" cy="492594"/>
            </a:xfrm>
            <a:custGeom>
              <a:avLst/>
              <a:gdLst/>
              <a:ahLst/>
              <a:cxnLst/>
              <a:rect l="0" t="0" r="0" b="0"/>
              <a:pathLst>
                <a:path w="273208" h="492594">
                  <a:moveTo>
                    <a:pt x="40258" y="211274"/>
                  </a:moveTo>
                  <a:lnTo>
                    <a:pt x="25343" y="264144"/>
                  </a:lnTo>
                  <a:lnTo>
                    <a:pt x="18395" y="304852"/>
                  </a:lnTo>
                  <a:lnTo>
                    <a:pt x="15306" y="353413"/>
                  </a:lnTo>
                  <a:lnTo>
                    <a:pt x="13934" y="401403"/>
                  </a:lnTo>
                  <a:lnTo>
                    <a:pt x="11800" y="446599"/>
                  </a:lnTo>
                  <a:lnTo>
                    <a:pt x="5774" y="486999"/>
                  </a:lnTo>
                  <a:lnTo>
                    <a:pt x="3558" y="492593"/>
                  </a:lnTo>
                  <a:lnTo>
                    <a:pt x="2080" y="488705"/>
                  </a:lnTo>
                  <a:lnTo>
                    <a:pt x="0" y="442776"/>
                  </a:lnTo>
                  <a:lnTo>
                    <a:pt x="1037" y="396431"/>
                  </a:lnTo>
                  <a:lnTo>
                    <a:pt x="6576" y="345364"/>
                  </a:lnTo>
                  <a:lnTo>
                    <a:pt x="18179" y="292198"/>
                  </a:lnTo>
                  <a:lnTo>
                    <a:pt x="31969" y="238100"/>
                  </a:lnTo>
                  <a:lnTo>
                    <a:pt x="43176" y="183587"/>
                  </a:lnTo>
                  <a:lnTo>
                    <a:pt x="57297" y="132952"/>
                  </a:lnTo>
                  <a:lnTo>
                    <a:pt x="82378" y="73808"/>
                  </a:lnTo>
                  <a:lnTo>
                    <a:pt x="125428" y="19247"/>
                  </a:lnTo>
                  <a:lnTo>
                    <a:pt x="155301" y="4052"/>
                  </a:lnTo>
                  <a:lnTo>
                    <a:pt x="171798" y="0"/>
                  </a:lnTo>
                  <a:lnTo>
                    <a:pt x="185843" y="345"/>
                  </a:lnTo>
                  <a:lnTo>
                    <a:pt x="209574" y="8854"/>
                  </a:lnTo>
                  <a:lnTo>
                    <a:pt x="226214" y="26855"/>
                  </a:lnTo>
                  <a:lnTo>
                    <a:pt x="237165" y="51613"/>
                  </a:lnTo>
                  <a:lnTo>
                    <a:pt x="242032" y="82930"/>
                  </a:lnTo>
                  <a:lnTo>
                    <a:pt x="236070" y="109036"/>
                  </a:lnTo>
                  <a:lnTo>
                    <a:pt x="200137" y="165180"/>
                  </a:lnTo>
                  <a:lnTo>
                    <a:pt x="150538" y="223129"/>
                  </a:lnTo>
                  <a:lnTo>
                    <a:pt x="130405" y="240918"/>
                  </a:lnTo>
                  <a:lnTo>
                    <a:pt x="106222" y="253903"/>
                  </a:lnTo>
                  <a:lnTo>
                    <a:pt x="80240" y="256627"/>
                  </a:lnTo>
                  <a:lnTo>
                    <a:pt x="66913" y="255221"/>
                  </a:lnTo>
                  <a:lnTo>
                    <a:pt x="61075" y="251236"/>
                  </a:lnTo>
                  <a:lnTo>
                    <a:pt x="60230" y="245533"/>
                  </a:lnTo>
                  <a:lnTo>
                    <a:pt x="67416" y="231071"/>
                  </a:lnTo>
                  <a:lnTo>
                    <a:pt x="80766" y="214487"/>
                  </a:lnTo>
                  <a:lnTo>
                    <a:pt x="104981" y="205085"/>
                  </a:lnTo>
                  <a:lnTo>
                    <a:pt x="137580" y="202430"/>
                  </a:lnTo>
                  <a:lnTo>
                    <a:pt x="195711" y="209500"/>
                  </a:lnTo>
                  <a:lnTo>
                    <a:pt x="228179" y="217088"/>
                  </a:lnTo>
                  <a:lnTo>
                    <a:pt x="253781" y="233663"/>
                  </a:lnTo>
                  <a:lnTo>
                    <a:pt x="264874" y="244482"/>
                  </a:lnTo>
                  <a:lnTo>
                    <a:pt x="270745" y="256265"/>
                  </a:lnTo>
                  <a:lnTo>
                    <a:pt x="273207" y="281544"/>
                  </a:lnTo>
                  <a:lnTo>
                    <a:pt x="266028" y="321472"/>
                  </a:lnTo>
                  <a:lnTo>
                    <a:pt x="239695" y="362248"/>
                  </a:lnTo>
                  <a:lnTo>
                    <a:pt x="195667" y="395997"/>
                  </a:lnTo>
                  <a:lnTo>
                    <a:pt x="144027" y="418015"/>
                  </a:lnTo>
                  <a:lnTo>
                    <a:pt x="82931" y="436057"/>
                  </a:lnTo>
                  <a:lnTo>
                    <a:pt x="26547" y="4306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857853" y="3455223"/>
              <a:ext cx="65387" cy="287936"/>
            </a:xfrm>
            <a:custGeom>
              <a:avLst/>
              <a:gdLst/>
              <a:ahLst/>
              <a:cxnLst/>
              <a:rect l="0" t="0" r="0" b="0"/>
              <a:pathLst>
                <a:path w="65387" h="287936">
                  <a:moveTo>
                    <a:pt x="24252" y="0"/>
                  </a:moveTo>
                  <a:lnTo>
                    <a:pt x="22729" y="53208"/>
                  </a:lnTo>
                  <a:lnTo>
                    <a:pt x="13306" y="105988"/>
                  </a:lnTo>
                  <a:lnTo>
                    <a:pt x="2389" y="160221"/>
                  </a:lnTo>
                  <a:lnTo>
                    <a:pt x="0" y="213362"/>
                  </a:lnTo>
                  <a:lnTo>
                    <a:pt x="4841" y="244127"/>
                  </a:lnTo>
                  <a:lnTo>
                    <a:pt x="11311" y="255683"/>
                  </a:lnTo>
                  <a:lnTo>
                    <a:pt x="30689" y="272585"/>
                  </a:lnTo>
                  <a:lnTo>
                    <a:pt x="65386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009404" y="3427778"/>
              <a:ext cx="366306" cy="630237"/>
            </a:xfrm>
            <a:custGeom>
              <a:avLst/>
              <a:gdLst/>
              <a:ahLst/>
              <a:cxnLst/>
              <a:rect l="0" t="0" r="0" b="0"/>
              <a:pathLst>
                <a:path w="366306" h="630237">
                  <a:moveTo>
                    <a:pt x="174348" y="68578"/>
                  </a:moveTo>
                  <a:lnTo>
                    <a:pt x="174347" y="32184"/>
                  </a:lnTo>
                  <a:lnTo>
                    <a:pt x="169777" y="19940"/>
                  </a:lnTo>
                  <a:lnTo>
                    <a:pt x="152511" y="2273"/>
                  </a:lnTo>
                  <a:lnTo>
                    <a:pt x="141509" y="0"/>
                  </a:lnTo>
                  <a:lnTo>
                    <a:pt x="117096" y="5598"/>
                  </a:lnTo>
                  <a:lnTo>
                    <a:pt x="56284" y="43442"/>
                  </a:lnTo>
                  <a:lnTo>
                    <a:pt x="32498" y="62993"/>
                  </a:lnTo>
                  <a:lnTo>
                    <a:pt x="15833" y="89963"/>
                  </a:lnTo>
                  <a:lnTo>
                    <a:pt x="4872" y="122263"/>
                  </a:lnTo>
                  <a:lnTo>
                    <a:pt x="0" y="156932"/>
                  </a:lnTo>
                  <a:lnTo>
                    <a:pt x="5959" y="184528"/>
                  </a:lnTo>
                  <a:lnTo>
                    <a:pt x="11815" y="196152"/>
                  </a:lnTo>
                  <a:lnTo>
                    <a:pt x="23335" y="203902"/>
                  </a:lnTo>
                  <a:lnTo>
                    <a:pt x="56449" y="212513"/>
                  </a:lnTo>
                  <a:lnTo>
                    <a:pt x="88432" y="208215"/>
                  </a:lnTo>
                  <a:lnTo>
                    <a:pt x="116358" y="194625"/>
                  </a:lnTo>
                  <a:lnTo>
                    <a:pt x="149210" y="159755"/>
                  </a:lnTo>
                  <a:lnTo>
                    <a:pt x="178241" y="111505"/>
                  </a:lnTo>
                  <a:lnTo>
                    <a:pt x="204617" y="60138"/>
                  </a:lnTo>
                  <a:lnTo>
                    <a:pt x="219710" y="25960"/>
                  </a:lnTo>
                  <a:lnTo>
                    <a:pt x="216340" y="86251"/>
                  </a:lnTo>
                  <a:lnTo>
                    <a:pt x="215736" y="141524"/>
                  </a:lnTo>
                  <a:lnTo>
                    <a:pt x="215557" y="196496"/>
                  </a:lnTo>
                  <a:lnTo>
                    <a:pt x="219578" y="245277"/>
                  </a:lnTo>
                  <a:lnTo>
                    <a:pt x="226443" y="300981"/>
                  </a:lnTo>
                  <a:lnTo>
                    <a:pt x="234573" y="356208"/>
                  </a:lnTo>
                  <a:lnTo>
                    <a:pt x="235138" y="411223"/>
                  </a:lnTo>
                  <a:lnTo>
                    <a:pt x="230312" y="466143"/>
                  </a:lnTo>
                  <a:lnTo>
                    <a:pt x="223088" y="521021"/>
                  </a:lnTo>
                  <a:lnTo>
                    <a:pt x="203178" y="581471"/>
                  </a:lnTo>
                  <a:lnTo>
                    <a:pt x="177981" y="621049"/>
                  </a:lnTo>
                  <a:lnTo>
                    <a:pt x="164582" y="627325"/>
                  </a:lnTo>
                  <a:lnTo>
                    <a:pt x="129382" y="630236"/>
                  </a:lnTo>
                  <a:lnTo>
                    <a:pt x="113901" y="625833"/>
                  </a:lnTo>
                  <a:lnTo>
                    <a:pt x="88575" y="608753"/>
                  </a:lnTo>
                  <a:lnTo>
                    <a:pt x="57187" y="566163"/>
                  </a:lnTo>
                  <a:lnTo>
                    <a:pt x="50166" y="532466"/>
                  </a:lnTo>
                  <a:lnTo>
                    <a:pt x="53646" y="492606"/>
                  </a:lnTo>
                  <a:lnTo>
                    <a:pt x="65350" y="439343"/>
                  </a:lnTo>
                  <a:lnTo>
                    <a:pt x="80708" y="392311"/>
                  </a:lnTo>
                  <a:lnTo>
                    <a:pt x="110548" y="335635"/>
                  </a:lnTo>
                  <a:lnTo>
                    <a:pt x="154297" y="275539"/>
                  </a:lnTo>
                  <a:lnTo>
                    <a:pt x="190244" y="240775"/>
                  </a:lnTo>
                  <a:lnTo>
                    <a:pt x="244859" y="212677"/>
                  </a:lnTo>
                  <a:lnTo>
                    <a:pt x="293588" y="200313"/>
                  </a:lnTo>
                  <a:lnTo>
                    <a:pt x="323322" y="202285"/>
                  </a:lnTo>
                  <a:lnTo>
                    <a:pt x="334603" y="207990"/>
                  </a:lnTo>
                  <a:lnTo>
                    <a:pt x="351199" y="226518"/>
                  </a:lnTo>
                  <a:lnTo>
                    <a:pt x="359591" y="254049"/>
                  </a:lnTo>
                  <a:lnTo>
                    <a:pt x="366305" y="3153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005506" y="322213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106283" y="3291544"/>
            <a:ext cx="942193" cy="425831"/>
            <a:chOff x="7106283" y="3291544"/>
            <a:chExt cx="942193" cy="425831"/>
          </a:xfrm>
        </p:grpSpPr>
        <p:sp>
          <p:nvSpPr>
            <p:cNvPr id="20" name="Freeform 19"/>
            <p:cNvSpPr/>
            <p:nvPr/>
          </p:nvSpPr>
          <p:spPr>
            <a:xfrm>
              <a:off x="7106283" y="3291544"/>
              <a:ext cx="500858" cy="425831"/>
            </a:xfrm>
            <a:custGeom>
              <a:avLst/>
              <a:gdLst/>
              <a:ahLst/>
              <a:cxnLst/>
              <a:rect l="0" t="0" r="0" b="0"/>
              <a:pathLst>
                <a:path w="500858" h="425831">
                  <a:moveTo>
                    <a:pt x="64675" y="108834"/>
                  </a:moveTo>
                  <a:lnTo>
                    <a:pt x="53729" y="163566"/>
                  </a:lnTo>
                  <a:lnTo>
                    <a:pt x="45591" y="204255"/>
                  </a:lnTo>
                  <a:lnTo>
                    <a:pt x="36896" y="251792"/>
                  </a:lnTo>
                  <a:lnTo>
                    <a:pt x="29477" y="301866"/>
                  </a:lnTo>
                  <a:lnTo>
                    <a:pt x="26179" y="349512"/>
                  </a:lnTo>
                  <a:lnTo>
                    <a:pt x="24323" y="411882"/>
                  </a:lnTo>
                  <a:lnTo>
                    <a:pt x="21015" y="422079"/>
                  </a:lnTo>
                  <a:lnTo>
                    <a:pt x="15764" y="425830"/>
                  </a:lnTo>
                  <a:lnTo>
                    <a:pt x="9215" y="425284"/>
                  </a:lnTo>
                  <a:lnTo>
                    <a:pt x="4850" y="417302"/>
                  </a:lnTo>
                  <a:lnTo>
                    <a:pt x="0" y="388121"/>
                  </a:lnTo>
                  <a:lnTo>
                    <a:pt x="7832" y="329213"/>
                  </a:lnTo>
                  <a:lnTo>
                    <a:pt x="24050" y="273566"/>
                  </a:lnTo>
                  <a:lnTo>
                    <a:pt x="41923" y="218563"/>
                  </a:lnTo>
                  <a:lnTo>
                    <a:pt x="60125" y="163687"/>
                  </a:lnTo>
                  <a:lnTo>
                    <a:pt x="75345" y="124071"/>
                  </a:lnTo>
                  <a:lnTo>
                    <a:pt x="111076" y="74490"/>
                  </a:lnTo>
                  <a:lnTo>
                    <a:pt x="135573" y="46343"/>
                  </a:lnTo>
                  <a:lnTo>
                    <a:pt x="161694" y="28754"/>
                  </a:lnTo>
                  <a:lnTo>
                    <a:pt x="188538" y="23984"/>
                  </a:lnTo>
                  <a:lnTo>
                    <a:pt x="202096" y="24845"/>
                  </a:lnTo>
                  <a:lnTo>
                    <a:pt x="229347" y="37989"/>
                  </a:lnTo>
                  <a:lnTo>
                    <a:pt x="243012" y="47893"/>
                  </a:lnTo>
                  <a:lnTo>
                    <a:pt x="262259" y="79210"/>
                  </a:lnTo>
                  <a:lnTo>
                    <a:pt x="277597" y="135604"/>
                  </a:lnTo>
                  <a:lnTo>
                    <a:pt x="282141" y="190908"/>
                  </a:lnTo>
                  <a:lnTo>
                    <a:pt x="283488" y="245889"/>
                  </a:lnTo>
                  <a:lnTo>
                    <a:pt x="283677" y="264189"/>
                  </a:lnTo>
                  <a:lnTo>
                    <a:pt x="285326" y="268772"/>
                  </a:lnTo>
                  <a:lnTo>
                    <a:pt x="291221" y="253552"/>
                  </a:lnTo>
                  <a:lnTo>
                    <a:pt x="295826" y="202157"/>
                  </a:lnTo>
                  <a:lnTo>
                    <a:pt x="311749" y="145965"/>
                  </a:lnTo>
                  <a:lnTo>
                    <a:pt x="335764" y="90720"/>
                  </a:lnTo>
                  <a:lnTo>
                    <a:pt x="369455" y="35757"/>
                  </a:lnTo>
                  <a:lnTo>
                    <a:pt x="399200" y="11354"/>
                  </a:lnTo>
                  <a:lnTo>
                    <a:pt x="415663" y="2714"/>
                  </a:lnTo>
                  <a:lnTo>
                    <a:pt x="429686" y="0"/>
                  </a:lnTo>
                  <a:lnTo>
                    <a:pt x="442080" y="1239"/>
                  </a:lnTo>
                  <a:lnTo>
                    <a:pt x="453391" y="5111"/>
                  </a:lnTo>
                  <a:lnTo>
                    <a:pt x="474083" y="25664"/>
                  </a:lnTo>
                  <a:lnTo>
                    <a:pt x="483867" y="39676"/>
                  </a:lnTo>
                  <a:lnTo>
                    <a:pt x="497637" y="103069"/>
                  </a:lnTo>
                  <a:lnTo>
                    <a:pt x="500857" y="149437"/>
                  </a:lnTo>
                  <a:lnTo>
                    <a:pt x="498608" y="210241"/>
                  </a:lnTo>
                  <a:lnTo>
                    <a:pt x="488293" y="265328"/>
                  </a:lnTo>
                  <a:lnTo>
                    <a:pt x="479651" y="317706"/>
                  </a:lnTo>
                  <a:lnTo>
                    <a:pt x="476012" y="3556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500027" y="3446190"/>
              <a:ext cx="204986" cy="228413"/>
            </a:xfrm>
            <a:custGeom>
              <a:avLst/>
              <a:gdLst/>
              <a:ahLst/>
              <a:cxnLst/>
              <a:rect l="0" t="0" r="0" b="0"/>
              <a:pathLst>
                <a:path w="204986" h="228413">
                  <a:moveTo>
                    <a:pt x="0" y="173567"/>
                  </a:moveTo>
                  <a:lnTo>
                    <a:pt x="51685" y="162621"/>
                  </a:lnTo>
                  <a:lnTo>
                    <a:pt x="93519" y="148656"/>
                  </a:lnTo>
                  <a:lnTo>
                    <a:pt x="152606" y="108709"/>
                  </a:lnTo>
                  <a:lnTo>
                    <a:pt x="170913" y="86849"/>
                  </a:lnTo>
                  <a:lnTo>
                    <a:pt x="202358" y="35576"/>
                  </a:lnTo>
                  <a:lnTo>
                    <a:pt x="204985" y="23681"/>
                  </a:lnTo>
                  <a:lnTo>
                    <a:pt x="203689" y="12704"/>
                  </a:lnTo>
                  <a:lnTo>
                    <a:pt x="199778" y="2340"/>
                  </a:lnTo>
                  <a:lnTo>
                    <a:pt x="194124" y="0"/>
                  </a:lnTo>
                  <a:lnTo>
                    <a:pt x="187308" y="3011"/>
                  </a:lnTo>
                  <a:lnTo>
                    <a:pt x="171609" y="20068"/>
                  </a:lnTo>
                  <a:lnTo>
                    <a:pt x="136705" y="80671"/>
                  </a:lnTo>
                  <a:lnTo>
                    <a:pt x="121696" y="115522"/>
                  </a:lnTo>
                  <a:lnTo>
                    <a:pt x="115026" y="151324"/>
                  </a:lnTo>
                  <a:lnTo>
                    <a:pt x="120187" y="179424"/>
                  </a:lnTo>
                  <a:lnTo>
                    <a:pt x="132637" y="200546"/>
                  </a:lnTo>
                  <a:lnTo>
                    <a:pt x="164535" y="2284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729004" y="3335967"/>
              <a:ext cx="319472" cy="322538"/>
            </a:xfrm>
            <a:custGeom>
              <a:avLst/>
              <a:gdLst/>
              <a:ahLst/>
              <a:cxnLst/>
              <a:rect l="0" t="0" r="0" b="0"/>
              <a:pathLst>
                <a:path w="319472" h="322538">
                  <a:moveTo>
                    <a:pt x="209782" y="187812"/>
                  </a:moveTo>
                  <a:lnTo>
                    <a:pt x="159960" y="134662"/>
                  </a:lnTo>
                  <a:lnTo>
                    <a:pt x="130763" y="126103"/>
                  </a:lnTo>
                  <a:lnTo>
                    <a:pt x="101535" y="130424"/>
                  </a:lnTo>
                  <a:lnTo>
                    <a:pt x="74835" y="144024"/>
                  </a:lnTo>
                  <a:lnTo>
                    <a:pt x="42673" y="178900"/>
                  </a:lnTo>
                  <a:lnTo>
                    <a:pt x="15370" y="227151"/>
                  </a:lnTo>
                  <a:lnTo>
                    <a:pt x="0" y="278519"/>
                  </a:lnTo>
                  <a:lnTo>
                    <a:pt x="1270" y="308870"/>
                  </a:lnTo>
                  <a:lnTo>
                    <a:pt x="8311" y="317268"/>
                  </a:lnTo>
                  <a:lnTo>
                    <a:pt x="19101" y="321343"/>
                  </a:lnTo>
                  <a:lnTo>
                    <a:pt x="32387" y="322537"/>
                  </a:lnTo>
                  <a:lnTo>
                    <a:pt x="55274" y="315738"/>
                  </a:lnTo>
                  <a:lnTo>
                    <a:pt x="102072" y="279267"/>
                  </a:lnTo>
                  <a:lnTo>
                    <a:pt x="142858" y="228052"/>
                  </a:lnTo>
                  <a:lnTo>
                    <a:pt x="167164" y="169861"/>
                  </a:lnTo>
                  <a:lnTo>
                    <a:pt x="186636" y="107416"/>
                  </a:lnTo>
                  <a:lnTo>
                    <a:pt x="200554" y="57686"/>
                  </a:lnTo>
                  <a:lnTo>
                    <a:pt x="207048" y="4357"/>
                  </a:lnTo>
                  <a:lnTo>
                    <a:pt x="204912" y="0"/>
                  </a:lnTo>
                  <a:lnTo>
                    <a:pt x="200441" y="4712"/>
                  </a:lnTo>
                  <a:lnTo>
                    <a:pt x="183654" y="47738"/>
                  </a:lnTo>
                  <a:lnTo>
                    <a:pt x="173094" y="108730"/>
                  </a:lnTo>
                  <a:lnTo>
                    <a:pt x="172148" y="152664"/>
                  </a:lnTo>
                  <a:lnTo>
                    <a:pt x="181703" y="215653"/>
                  </a:lnTo>
                  <a:lnTo>
                    <a:pt x="195271" y="243858"/>
                  </a:lnTo>
                  <a:lnTo>
                    <a:pt x="234598" y="276868"/>
                  </a:lnTo>
                  <a:lnTo>
                    <a:pt x="263468" y="284268"/>
                  </a:lnTo>
                  <a:lnTo>
                    <a:pt x="319471" y="2837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464469" y="4044804"/>
            <a:ext cx="499905" cy="575872"/>
            <a:chOff x="5464469" y="4044804"/>
            <a:chExt cx="499905" cy="575872"/>
          </a:xfrm>
        </p:grpSpPr>
        <p:sp>
          <p:nvSpPr>
            <p:cNvPr id="24" name="Freeform 23"/>
            <p:cNvSpPr/>
            <p:nvPr/>
          </p:nvSpPr>
          <p:spPr>
            <a:xfrm>
              <a:off x="5464469" y="4044804"/>
              <a:ext cx="157125" cy="575872"/>
            </a:xfrm>
            <a:custGeom>
              <a:avLst/>
              <a:gdLst/>
              <a:ahLst/>
              <a:cxnLst/>
              <a:rect l="0" t="0" r="0" b="0"/>
              <a:pathLst>
                <a:path w="157125" h="575872">
                  <a:moveTo>
                    <a:pt x="88568" y="0"/>
                  </a:moveTo>
                  <a:lnTo>
                    <a:pt x="68198" y="34363"/>
                  </a:lnTo>
                  <a:lnTo>
                    <a:pt x="51216" y="82631"/>
                  </a:lnTo>
                  <a:lnTo>
                    <a:pt x="29088" y="141452"/>
                  </a:lnTo>
                  <a:lnTo>
                    <a:pt x="13730" y="193751"/>
                  </a:lnTo>
                  <a:lnTo>
                    <a:pt x="9602" y="239982"/>
                  </a:lnTo>
                  <a:lnTo>
                    <a:pt x="0" y="302842"/>
                  </a:lnTo>
                  <a:lnTo>
                    <a:pt x="2064" y="360062"/>
                  </a:lnTo>
                  <a:lnTo>
                    <a:pt x="5045" y="415611"/>
                  </a:lnTo>
                  <a:lnTo>
                    <a:pt x="20486" y="470664"/>
                  </a:lnTo>
                  <a:lnTo>
                    <a:pt x="44358" y="518292"/>
                  </a:lnTo>
                  <a:lnTo>
                    <a:pt x="65872" y="539108"/>
                  </a:lnTo>
                  <a:lnTo>
                    <a:pt x="107742" y="559392"/>
                  </a:lnTo>
                  <a:lnTo>
                    <a:pt x="157124" y="5758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787448" y="4044804"/>
              <a:ext cx="176926" cy="479893"/>
            </a:xfrm>
            <a:custGeom>
              <a:avLst/>
              <a:gdLst/>
              <a:ahLst/>
              <a:cxnLst/>
              <a:rect l="0" t="0" r="0" b="0"/>
              <a:pathLst>
                <a:path w="176926" h="479893">
                  <a:moveTo>
                    <a:pt x="67235" y="0"/>
                  </a:moveTo>
                  <a:lnTo>
                    <a:pt x="45399" y="14558"/>
                  </a:lnTo>
                  <a:lnTo>
                    <a:pt x="30615" y="33893"/>
                  </a:lnTo>
                  <a:lnTo>
                    <a:pt x="8711" y="90824"/>
                  </a:lnTo>
                  <a:lnTo>
                    <a:pt x="1651" y="150143"/>
                  </a:lnTo>
                  <a:lnTo>
                    <a:pt x="0" y="193686"/>
                  </a:lnTo>
                  <a:lnTo>
                    <a:pt x="789" y="238430"/>
                  </a:lnTo>
                  <a:lnTo>
                    <a:pt x="6219" y="283707"/>
                  </a:lnTo>
                  <a:lnTo>
                    <a:pt x="17840" y="344744"/>
                  </a:lnTo>
                  <a:lnTo>
                    <a:pt x="38211" y="394144"/>
                  </a:lnTo>
                  <a:lnTo>
                    <a:pt x="63544" y="430448"/>
                  </a:lnTo>
                  <a:lnTo>
                    <a:pt x="89463" y="446745"/>
                  </a:lnTo>
                  <a:lnTo>
                    <a:pt x="148476" y="469621"/>
                  </a:lnTo>
                  <a:lnTo>
                    <a:pt x="176925" y="4798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204570" y="3948826"/>
            <a:ext cx="845114" cy="701588"/>
            <a:chOff x="7204570" y="3948826"/>
            <a:chExt cx="845114" cy="701588"/>
          </a:xfrm>
        </p:grpSpPr>
        <p:sp>
          <p:nvSpPr>
            <p:cNvPr id="27" name="Freeform 26"/>
            <p:cNvSpPr/>
            <p:nvPr/>
          </p:nvSpPr>
          <p:spPr>
            <a:xfrm>
              <a:off x="7204570" y="3948826"/>
              <a:ext cx="240613" cy="507315"/>
            </a:xfrm>
            <a:custGeom>
              <a:avLst/>
              <a:gdLst/>
              <a:ahLst/>
              <a:cxnLst/>
              <a:rect l="0" t="0" r="0" b="0"/>
              <a:pathLst>
                <a:path w="240613" h="507315">
                  <a:moveTo>
                    <a:pt x="34945" y="0"/>
                  </a:moveTo>
                  <a:lnTo>
                    <a:pt x="25522" y="53208"/>
                  </a:lnTo>
                  <a:lnTo>
                    <a:pt x="22504" y="105989"/>
                  </a:lnTo>
                  <a:lnTo>
                    <a:pt x="21610" y="160222"/>
                  </a:lnTo>
                  <a:lnTo>
                    <a:pt x="21345" y="214885"/>
                  </a:lnTo>
                  <a:lnTo>
                    <a:pt x="21266" y="269676"/>
                  </a:lnTo>
                  <a:lnTo>
                    <a:pt x="19719" y="327552"/>
                  </a:lnTo>
                  <a:lnTo>
                    <a:pt x="13958" y="375622"/>
                  </a:lnTo>
                  <a:lnTo>
                    <a:pt x="10383" y="423393"/>
                  </a:lnTo>
                  <a:lnTo>
                    <a:pt x="4307" y="484988"/>
                  </a:lnTo>
                  <a:lnTo>
                    <a:pt x="0" y="503486"/>
                  </a:lnTo>
                  <a:lnTo>
                    <a:pt x="9647" y="444942"/>
                  </a:lnTo>
                  <a:lnTo>
                    <a:pt x="21863" y="389808"/>
                  </a:lnTo>
                  <a:lnTo>
                    <a:pt x="39194" y="336402"/>
                  </a:lnTo>
                  <a:lnTo>
                    <a:pt x="63626" y="280459"/>
                  </a:lnTo>
                  <a:lnTo>
                    <a:pt x="94225" y="226813"/>
                  </a:lnTo>
                  <a:lnTo>
                    <a:pt x="132237" y="174862"/>
                  </a:lnTo>
                  <a:lnTo>
                    <a:pt x="145510" y="162279"/>
                  </a:lnTo>
                  <a:lnTo>
                    <a:pt x="160453" y="155413"/>
                  </a:lnTo>
                  <a:lnTo>
                    <a:pt x="193306" y="151848"/>
                  </a:lnTo>
                  <a:lnTo>
                    <a:pt x="206028" y="159124"/>
                  </a:lnTo>
                  <a:lnTo>
                    <a:pt x="224226" y="187521"/>
                  </a:lnTo>
                  <a:lnTo>
                    <a:pt x="233329" y="233658"/>
                  </a:lnTo>
                  <a:lnTo>
                    <a:pt x="237375" y="285140"/>
                  </a:lnTo>
                  <a:lnTo>
                    <a:pt x="239173" y="328335"/>
                  </a:lnTo>
                  <a:lnTo>
                    <a:pt x="239972" y="375970"/>
                  </a:lnTo>
                  <a:lnTo>
                    <a:pt x="240328" y="424564"/>
                  </a:lnTo>
                  <a:lnTo>
                    <a:pt x="240527" y="480087"/>
                  </a:lnTo>
                  <a:lnTo>
                    <a:pt x="240612" y="5073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610564" y="4127072"/>
              <a:ext cx="176306" cy="523342"/>
            </a:xfrm>
            <a:custGeom>
              <a:avLst/>
              <a:gdLst/>
              <a:ahLst/>
              <a:cxnLst/>
              <a:rect l="0" t="0" r="0" b="0"/>
              <a:pathLst>
                <a:path w="176306" h="523342">
                  <a:moveTo>
                    <a:pt x="12864" y="0"/>
                  </a:moveTo>
                  <a:lnTo>
                    <a:pt x="3441" y="46832"/>
                  </a:lnTo>
                  <a:lnTo>
                    <a:pt x="1059" y="90893"/>
                  </a:lnTo>
                  <a:lnTo>
                    <a:pt x="0" y="136883"/>
                  </a:lnTo>
                  <a:lnTo>
                    <a:pt x="3467" y="197475"/>
                  </a:lnTo>
                  <a:lnTo>
                    <a:pt x="6599" y="213917"/>
                  </a:lnTo>
                  <a:lnTo>
                    <a:pt x="14781" y="223355"/>
                  </a:lnTo>
                  <a:lnTo>
                    <a:pt x="26330" y="228123"/>
                  </a:lnTo>
                  <a:lnTo>
                    <a:pt x="40122" y="229779"/>
                  </a:lnTo>
                  <a:lnTo>
                    <a:pt x="63574" y="223493"/>
                  </a:lnTo>
                  <a:lnTo>
                    <a:pt x="74093" y="217552"/>
                  </a:lnTo>
                  <a:lnTo>
                    <a:pt x="89843" y="198762"/>
                  </a:lnTo>
                  <a:lnTo>
                    <a:pt x="111338" y="154362"/>
                  </a:lnTo>
                  <a:lnTo>
                    <a:pt x="132942" y="92964"/>
                  </a:lnTo>
                  <a:lnTo>
                    <a:pt x="148991" y="30592"/>
                  </a:lnTo>
                  <a:lnTo>
                    <a:pt x="155632" y="5979"/>
                  </a:lnTo>
                  <a:lnTo>
                    <a:pt x="151545" y="64433"/>
                  </a:lnTo>
                  <a:lnTo>
                    <a:pt x="150674" y="118521"/>
                  </a:lnTo>
                  <a:lnTo>
                    <a:pt x="150286" y="162874"/>
                  </a:lnTo>
                  <a:lnTo>
                    <a:pt x="157346" y="222103"/>
                  </a:lnTo>
                  <a:lnTo>
                    <a:pt x="164932" y="271880"/>
                  </a:lnTo>
                  <a:lnTo>
                    <a:pt x="171858" y="328027"/>
                  </a:lnTo>
                  <a:lnTo>
                    <a:pt x="174936" y="383450"/>
                  </a:lnTo>
                  <a:lnTo>
                    <a:pt x="176305" y="430427"/>
                  </a:lnTo>
                  <a:lnTo>
                    <a:pt x="173012" y="491134"/>
                  </a:lnTo>
                  <a:lnTo>
                    <a:pt x="169904" y="510239"/>
                  </a:lnTo>
                  <a:lnTo>
                    <a:pt x="164785" y="519928"/>
                  </a:lnTo>
                  <a:lnTo>
                    <a:pt x="158325" y="523341"/>
                  </a:lnTo>
                  <a:lnTo>
                    <a:pt x="150972" y="522569"/>
                  </a:lnTo>
                  <a:lnTo>
                    <a:pt x="134676" y="505461"/>
                  </a:lnTo>
                  <a:lnTo>
                    <a:pt x="118800" y="474498"/>
                  </a:lnTo>
                  <a:lnTo>
                    <a:pt x="106666" y="430267"/>
                  </a:lnTo>
                  <a:lnTo>
                    <a:pt x="98549" y="368532"/>
                  </a:lnTo>
                  <a:lnTo>
                    <a:pt x="103423" y="318925"/>
                  </a:lnTo>
                  <a:lnTo>
                    <a:pt x="118718" y="261218"/>
                  </a:lnTo>
                  <a:lnTo>
                    <a:pt x="136410" y="201744"/>
                  </a:lnTo>
                  <a:lnTo>
                    <a:pt x="149976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787963" y="4072649"/>
              <a:ext cx="261721" cy="575672"/>
            </a:xfrm>
            <a:custGeom>
              <a:avLst/>
              <a:gdLst/>
              <a:ahLst/>
              <a:cxnLst/>
              <a:rect l="0" t="0" r="0" b="0"/>
              <a:pathLst>
                <a:path w="261721" h="575672">
                  <a:moveTo>
                    <a:pt x="109689" y="177823"/>
                  </a:moveTo>
                  <a:lnTo>
                    <a:pt x="109689" y="240455"/>
                  </a:lnTo>
                  <a:lnTo>
                    <a:pt x="109689" y="296253"/>
                  </a:lnTo>
                  <a:lnTo>
                    <a:pt x="109689" y="351380"/>
                  </a:lnTo>
                  <a:lnTo>
                    <a:pt x="111212" y="406308"/>
                  </a:lnTo>
                  <a:lnTo>
                    <a:pt x="119112" y="464225"/>
                  </a:lnTo>
                  <a:lnTo>
                    <a:pt x="121494" y="512304"/>
                  </a:lnTo>
                  <a:lnTo>
                    <a:pt x="129399" y="575671"/>
                  </a:lnTo>
                  <a:lnTo>
                    <a:pt x="125876" y="575597"/>
                  </a:lnTo>
                  <a:lnTo>
                    <a:pt x="120481" y="570977"/>
                  </a:lnTo>
                  <a:lnTo>
                    <a:pt x="105608" y="528081"/>
                  </a:lnTo>
                  <a:lnTo>
                    <a:pt x="98831" y="474407"/>
                  </a:lnTo>
                  <a:lnTo>
                    <a:pt x="89545" y="419909"/>
                  </a:lnTo>
                  <a:lnTo>
                    <a:pt x="84423" y="365167"/>
                  </a:lnTo>
                  <a:lnTo>
                    <a:pt x="82905" y="310352"/>
                  </a:lnTo>
                  <a:lnTo>
                    <a:pt x="82456" y="255516"/>
                  </a:lnTo>
                  <a:lnTo>
                    <a:pt x="82322" y="200674"/>
                  </a:lnTo>
                  <a:lnTo>
                    <a:pt x="89562" y="145830"/>
                  </a:lnTo>
                  <a:lnTo>
                    <a:pt x="101355" y="98265"/>
                  </a:lnTo>
                  <a:lnTo>
                    <a:pt x="121777" y="47946"/>
                  </a:lnTo>
                  <a:lnTo>
                    <a:pt x="154405" y="9000"/>
                  </a:lnTo>
                  <a:lnTo>
                    <a:pt x="166922" y="2812"/>
                  </a:lnTo>
                  <a:lnTo>
                    <a:pt x="193018" y="0"/>
                  </a:lnTo>
                  <a:lnTo>
                    <a:pt x="215787" y="7891"/>
                  </a:lnTo>
                  <a:lnTo>
                    <a:pt x="226125" y="14260"/>
                  </a:lnTo>
                  <a:lnTo>
                    <a:pt x="255233" y="52341"/>
                  </a:lnTo>
                  <a:lnTo>
                    <a:pt x="261720" y="84982"/>
                  </a:lnTo>
                  <a:lnTo>
                    <a:pt x="253472" y="148312"/>
                  </a:lnTo>
                  <a:lnTo>
                    <a:pt x="234220" y="183637"/>
                  </a:lnTo>
                  <a:lnTo>
                    <a:pt x="182513" y="241517"/>
                  </a:lnTo>
                  <a:lnTo>
                    <a:pt x="122157" y="287474"/>
                  </a:lnTo>
                  <a:lnTo>
                    <a:pt x="61031" y="324069"/>
                  </a:lnTo>
                  <a:lnTo>
                    <a:pt x="0" y="342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633469" y="4586980"/>
            <a:ext cx="1384832" cy="1371121"/>
            <a:chOff x="3633469" y="4586980"/>
            <a:chExt cx="1384832" cy="1371121"/>
          </a:xfrm>
        </p:grpSpPr>
        <p:sp>
          <p:nvSpPr>
            <p:cNvPr id="31" name="Freeform 30"/>
            <p:cNvSpPr/>
            <p:nvPr/>
          </p:nvSpPr>
          <p:spPr>
            <a:xfrm>
              <a:off x="3907692" y="4586980"/>
              <a:ext cx="178247" cy="685561"/>
            </a:xfrm>
            <a:custGeom>
              <a:avLst/>
              <a:gdLst/>
              <a:ahLst/>
              <a:cxnLst/>
              <a:rect l="0" t="0" r="0" b="0"/>
              <a:pathLst>
                <a:path w="178247" h="685561">
                  <a:moveTo>
                    <a:pt x="178246" y="0"/>
                  </a:moveTo>
                  <a:lnTo>
                    <a:pt x="157877" y="23416"/>
                  </a:lnTo>
                  <a:lnTo>
                    <a:pt x="132869" y="83545"/>
                  </a:lnTo>
                  <a:lnTo>
                    <a:pt x="114325" y="138887"/>
                  </a:lnTo>
                  <a:lnTo>
                    <a:pt x="100568" y="189266"/>
                  </a:lnTo>
                  <a:lnTo>
                    <a:pt x="86844" y="242788"/>
                  </a:lnTo>
                  <a:lnTo>
                    <a:pt x="73128" y="298764"/>
                  </a:lnTo>
                  <a:lnTo>
                    <a:pt x="63987" y="340991"/>
                  </a:lnTo>
                  <a:lnTo>
                    <a:pt x="54846" y="385149"/>
                  </a:lnTo>
                  <a:lnTo>
                    <a:pt x="45705" y="428643"/>
                  </a:lnTo>
                  <a:lnTo>
                    <a:pt x="31993" y="487390"/>
                  </a:lnTo>
                  <a:lnTo>
                    <a:pt x="18282" y="546437"/>
                  </a:lnTo>
                  <a:lnTo>
                    <a:pt x="9141" y="594782"/>
                  </a:lnTo>
                  <a:lnTo>
                    <a:pt x="4063" y="634549"/>
                  </a:lnTo>
                  <a:lnTo>
                    <a:pt x="0" y="6855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044804" y="4806448"/>
              <a:ext cx="161318" cy="356403"/>
            </a:xfrm>
            <a:custGeom>
              <a:avLst/>
              <a:gdLst/>
              <a:ahLst/>
              <a:cxnLst/>
              <a:rect l="0" t="0" r="0" b="0"/>
              <a:pathLst>
                <a:path w="161318" h="356403">
                  <a:moveTo>
                    <a:pt x="0" y="82178"/>
                  </a:moveTo>
                  <a:lnTo>
                    <a:pt x="45447" y="24926"/>
                  </a:lnTo>
                  <a:lnTo>
                    <a:pt x="90824" y="44"/>
                  </a:lnTo>
                  <a:lnTo>
                    <a:pt x="106254" y="0"/>
                  </a:lnTo>
                  <a:lnTo>
                    <a:pt x="135585" y="12138"/>
                  </a:lnTo>
                  <a:lnTo>
                    <a:pt x="145235" y="26344"/>
                  </a:lnTo>
                  <a:lnTo>
                    <a:pt x="158817" y="86963"/>
                  </a:lnTo>
                  <a:lnTo>
                    <a:pt x="161317" y="144873"/>
                  </a:lnTo>
                  <a:lnTo>
                    <a:pt x="153086" y="200626"/>
                  </a:lnTo>
                  <a:lnTo>
                    <a:pt x="140999" y="254217"/>
                  </a:lnTo>
                  <a:lnTo>
                    <a:pt x="123266" y="314042"/>
                  </a:lnTo>
                  <a:lnTo>
                    <a:pt x="109690" y="3564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349089" y="4833781"/>
              <a:ext cx="184064" cy="640753"/>
            </a:xfrm>
            <a:custGeom>
              <a:avLst/>
              <a:gdLst/>
              <a:ahLst/>
              <a:cxnLst/>
              <a:rect l="0" t="0" r="0" b="0"/>
              <a:pathLst>
                <a:path w="184064" h="640753">
                  <a:moveTo>
                    <a:pt x="38496" y="0"/>
                  </a:moveTo>
                  <a:lnTo>
                    <a:pt x="23581" y="55597"/>
                  </a:lnTo>
                  <a:lnTo>
                    <a:pt x="10717" y="112452"/>
                  </a:lnTo>
                  <a:lnTo>
                    <a:pt x="3297" y="164239"/>
                  </a:lnTo>
                  <a:lnTo>
                    <a:pt x="0" y="212646"/>
                  </a:lnTo>
                  <a:lnTo>
                    <a:pt x="5422" y="275446"/>
                  </a:lnTo>
                  <a:lnTo>
                    <a:pt x="13400" y="284179"/>
                  </a:lnTo>
                  <a:lnTo>
                    <a:pt x="24812" y="285431"/>
                  </a:lnTo>
                  <a:lnTo>
                    <a:pt x="38514" y="281696"/>
                  </a:lnTo>
                  <a:lnTo>
                    <a:pt x="61863" y="257232"/>
                  </a:lnTo>
                  <a:lnTo>
                    <a:pt x="101680" y="194017"/>
                  </a:lnTo>
                  <a:lnTo>
                    <a:pt x="129463" y="137519"/>
                  </a:lnTo>
                  <a:lnTo>
                    <a:pt x="162712" y="78285"/>
                  </a:lnTo>
                  <a:lnTo>
                    <a:pt x="171581" y="61331"/>
                  </a:lnTo>
                  <a:lnTo>
                    <a:pt x="177494" y="56122"/>
                  </a:lnTo>
                  <a:lnTo>
                    <a:pt x="181435" y="58743"/>
                  </a:lnTo>
                  <a:lnTo>
                    <a:pt x="184063" y="66585"/>
                  </a:lnTo>
                  <a:lnTo>
                    <a:pt x="178857" y="124478"/>
                  </a:lnTo>
                  <a:lnTo>
                    <a:pt x="175047" y="185844"/>
                  </a:lnTo>
                  <a:lnTo>
                    <a:pt x="168757" y="229866"/>
                  </a:lnTo>
                  <a:lnTo>
                    <a:pt x="164945" y="274822"/>
                  </a:lnTo>
                  <a:lnTo>
                    <a:pt x="161728" y="320194"/>
                  </a:lnTo>
                  <a:lnTo>
                    <a:pt x="155220" y="365750"/>
                  </a:lnTo>
                  <a:lnTo>
                    <a:pt x="150269" y="426944"/>
                  </a:lnTo>
                  <a:lnTo>
                    <a:pt x="148802" y="483671"/>
                  </a:lnTo>
                  <a:lnTo>
                    <a:pt x="137360" y="546486"/>
                  </a:lnTo>
                  <a:lnTo>
                    <a:pt x="120430" y="606968"/>
                  </a:lnTo>
                  <a:lnTo>
                    <a:pt x="115971" y="624025"/>
                  </a:lnTo>
                  <a:lnTo>
                    <a:pt x="108427" y="633872"/>
                  </a:lnTo>
                  <a:lnTo>
                    <a:pt x="98827" y="638914"/>
                  </a:lnTo>
                  <a:lnTo>
                    <a:pt x="87858" y="640752"/>
                  </a:lnTo>
                  <a:lnTo>
                    <a:pt x="79021" y="632836"/>
                  </a:lnTo>
                  <a:lnTo>
                    <a:pt x="65140" y="599665"/>
                  </a:lnTo>
                  <a:lnTo>
                    <a:pt x="57955" y="550391"/>
                  </a:lnTo>
                  <a:lnTo>
                    <a:pt x="54761" y="497514"/>
                  </a:lnTo>
                  <a:lnTo>
                    <a:pt x="54487" y="435008"/>
                  </a:lnTo>
                  <a:lnTo>
                    <a:pt x="64901" y="385342"/>
                  </a:lnTo>
                  <a:lnTo>
                    <a:pt x="85083" y="334232"/>
                  </a:lnTo>
                  <a:lnTo>
                    <a:pt x="110386" y="275244"/>
                  </a:lnTo>
                  <a:lnTo>
                    <a:pt x="144273" y="219581"/>
                  </a:lnTo>
                  <a:lnTo>
                    <a:pt x="161896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497274" y="4805774"/>
              <a:ext cx="311122" cy="593372"/>
            </a:xfrm>
            <a:custGeom>
              <a:avLst/>
              <a:gdLst/>
              <a:ahLst/>
              <a:cxnLst/>
              <a:rect l="0" t="0" r="0" b="0"/>
              <a:pathLst>
                <a:path w="311122" h="593372">
                  <a:moveTo>
                    <a:pt x="150823" y="233675"/>
                  </a:moveTo>
                  <a:lnTo>
                    <a:pt x="143545" y="284627"/>
                  </a:lnTo>
                  <a:lnTo>
                    <a:pt x="131739" y="345427"/>
                  </a:lnTo>
                  <a:lnTo>
                    <a:pt x="127107" y="387446"/>
                  </a:lnTo>
                  <a:lnTo>
                    <a:pt x="120436" y="449866"/>
                  </a:lnTo>
                  <a:lnTo>
                    <a:pt x="112874" y="506954"/>
                  </a:lnTo>
                  <a:lnTo>
                    <a:pt x="110633" y="566526"/>
                  </a:lnTo>
                  <a:lnTo>
                    <a:pt x="110109" y="593371"/>
                  </a:lnTo>
                  <a:lnTo>
                    <a:pt x="109773" y="544249"/>
                  </a:lnTo>
                  <a:lnTo>
                    <a:pt x="109714" y="492771"/>
                  </a:lnTo>
                  <a:lnTo>
                    <a:pt x="109697" y="438923"/>
                  </a:lnTo>
                  <a:lnTo>
                    <a:pt x="113755" y="380311"/>
                  </a:lnTo>
                  <a:lnTo>
                    <a:pt x="120543" y="318764"/>
                  </a:lnTo>
                  <a:lnTo>
                    <a:pt x="126617" y="257871"/>
                  </a:lnTo>
                  <a:lnTo>
                    <a:pt x="138065" y="195648"/>
                  </a:lnTo>
                  <a:lnTo>
                    <a:pt x="151106" y="142680"/>
                  </a:lnTo>
                  <a:lnTo>
                    <a:pt x="168681" y="93977"/>
                  </a:lnTo>
                  <a:lnTo>
                    <a:pt x="193185" y="49078"/>
                  </a:lnTo>
                  <a:lnTo>
                    <a:pt x="223806" y="16477"/>
                  </a:lnTo>
                  <a:lnTo>
                    <a:pt x="236042" y="6609"/>
                  </a:lnTo>
                  <a:lnTo>
                    <a:pt x="248769" y="1554"/>
                  </a:lnTo>
                  <a:lnTo>
                    <a:pt x="275098" y="0"/>
                  </a:lnTo>
                  <a:lnTo>
                    <a:pt x="285471" y="4765"/>
                  </a:lnTo>
                  <a:lnTo>
                    <a:pt x="301059" y="22248"/>
                  </a:lnTo>
                  <a:lnTo>
                    <a:pt x="311121" y="72343"/>
                  </a:lnTo>
                  <a:lnTo>
                    <a:pt x="301287" y="113729"/>
                  </a:lnTo>
                  <a:lnTo>
                    <a:pt x="274117" y="171729"/>
                  </a:lnTo>
                  <a:lnTo>
                    <a:pt x="254372" y="201573"/>
                  </a:lnTo>
                  <a:lnTo>
                    <a:pt x="191148" y="255309"/>
                  </a:lnTo>
                  <a:lnTo>
                    <a:pt x="134147" y="298008"/>
                  </a:lnTo>
                  <a:lnTo>
                    <a:pt x="81682" y="319679"/>
                  </a:lnTo>
                  <a:lnTo>
                    <a:pt x="22454" y="327683"/>
                  </a:lnTo>
                  <a:lnTo>
                    <a:pt x="0" y="3296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633469" y="5224041"/>
              <a:ext cx="1384832" cy="102843"/>
            </a:xfrm>
            <a:custGeom>
              <a:avLst/>
              <a:gdLst/>
              <a:ahLst/>
              <a:cxnLst/>
              <a:rect l="0" t="0" r="0" b="0"/>
              <a:pathLst>
                <a:path w="1384832" h="102843">
                  <a:moveTo>
                    <a:pt x="0" y="62210"/>
                  </a:moveTo>
                  <a:lnTo>
                    <a:pt x="14557" y="84046"/>
                  </a:lnTo>
                  <a:lnTo>
                    <a:pt x="50142" y="94767"/>
                  </a:lnTo>
                  <a:lnTo>
                    <a:pt x="96935" y="99532"/>
                  </a:lnTo>
                  <a:lnTo>
                    <a:pt x="159062" y="102214"/>
                  </a:lnTo>
                  <a:lnTo>
                    <a:pt x="202728" y="102842"/>
                  </a:lnTo>
                  <a:lnTo>
                    <a:pt x="251588" y="99058"/>
                  </a:lnTo>
                  <a:lnTo>
                    <a:pt x="305297" y="92298"/>
                  </a:lnTo>
                  <a:lnTo>
                    <a:pt x="364715" y="84215"/>
                  </a:lnTo>
                  <a:lnTo>
                    <a:pt x="426670" y="75545"/>
                  </a:lnTo>
                  <a:lnTo>
                    <a:pt x="489754" y="66613"/>
                  </a:lnTo>
                  <a:lnTo>
                    <a:pt x="521506" y="62098"/>
                  </a:lnTo>
                  <a:lnTo>
                    <a:pt x="553339" y="57565"/>
                  </a:lnTo>
                  <a:lnTo>
                    <a:pt x="586748" y="53019"/>
                  </a:lnTo>
                  <a:lnTo>
                    <a:pt x="621209" y="48466"/>
                  </a:lnTo>
                  <a:lnTo>
                    <a:pt x="656370" y="43906"/>
                  </a:lnTo>
                  <a:lnTo>
                    <a:pt x="690475" y="39343"/>
                  </a:lnTo>
                  <a:lnTo>
                    <a:pt x="723876" y="34778"/>
                  </a:lnTo>
                  <a:lnTo>
                    <a:pt x="756808" y="30210"/>
                  </a:lnTo>
                  <a:lnTo>
                    <a:pt x="790950" y="25642"/>
                  </a:lnTo>
                  <a:lnTo>
                    <a:pt x="825900" y="21073"/>
                  </a:lnTo>
                  <a:lnTo>
                    <a:pt x="861387" y="16504"/>
                  </a:lnTo>
                  <a:lnTo>
                    <a:pt x="895709" y="13458"/>
                  </a:lnTo>
                  <a:lnTo>
                    <a:pt x="929255" y="11427"/>
                  </a:lnTo>
                  <a:lnTo>
                    <a:pt x="962283" y="10072"/>
                  </a:lnTo>
                  <a:lnTo>
                    <a:pt x="1023356" y="4506"/>
                  </a:lnTo>
                  <a:lnTo>
                    <a:pt x="1080970" y="0"/>
                  </a:lnTo>
                  <a:lnTo>
                    <a:pt x="1137045" y="3076"/>
                  </a:lnTo>
                  <a:lnTo>
                    <a:pt x="1188374" y="5458"/>
                  </a:lnTo>
                  <a:lnTo>
                    <a:pt x="1235054" y="8041"/>
                  </a:lnTo>
                  <a:lnTo>
                    <a:pt x="1295595" y="18060"/>
                  </a:lnTo>
                  <a:lnTo>
                    <a:pt x="1358458" y="31032"/>
                  </a:lnTo>
                  <a:lnTo>
                    <a:pt x="1384831" y="347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046610" y="5450785"/>
              <a:ext cx="107885" cy="507316"/>
            </a:xfrm>
            <a:custGeom>
              <a:avLst/>
              <a:gdLst/>
              <a:ahLst/>
              <a:cxnLst/>
              <a:rect l="0" t="0" r="0" b="0"/>
              <a:pathLst>
                <a:path w="107885" h="507316">
                  <a:moveTo>
                    <a:pt x="107884" y="0"/>
                  </a:moveTo>
                  <a:lnTo>
                    <a:pt x="87515" y="35886"/>
                  </a:lnTo>
                  <a:lnTo>
                    <a:pt x="72056" y="89007"/>
                  </a:lnTo>
                  <a:lnTo>
                    <a:pt x="53185" y="149446"/>
                  </a:lnTo>
                  <a:lnTo>
                    <a:pt x="34786" y="205396"/>
                  </a:lnTo>
                  <a:lnTo>
                    <a:pt x="21055" y="254000"/>
                  </a:lnTo>
                  <a:lnTo>
                    <a:pt x="4290" y="315595"/>
                  </a:lnTo>
                  <a:lnTo>
                    <a:pt x="0" y="368580"/>
                  </a:lnTo>
                  <a:lnTo>
                    <a:pt x="253" y="428798"/>
                  </a:lnTo>
                  <a:lnTo>
                    <a:pt x="10823" y="475418"/>
                  </a:lnTo>
                  <a:lnTo>
                    <a:pt x="24628" y="498724"/>
                  </a:lnTo>
                  <a:lnTo>
                    <a:pt x="31052" y="504635"/>
                  </a:lnTo>
                  <a:lnTo>
                    <a:pt x="36857" y="507051"/>
                  </a:lnTo>
                  <a:lnTo>
                    <a:pt x="53039" y="5073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307607" y="5546764"/>
              <a:ext cx="93690" cy="370203"/>
            </a:xfrm>
            <a:custGeom>
              <a:avLst/>
              <a:gdLst/>
              <a:ahLst/>
              <a:cxnLst/>
              <a:rect l="0" t="0" r="0" b="0"/>
              <a:pathLst>
                <a:path w="93690" h="370203">
                  <a:moveTo>
                    <a:pt x="52555" y="0"/>
                  </a:moveTo>
                  <a:lnTo>
                    <a:pt x="33578" y="52870"/>
                  </a:lnTo>
                  <a:lnTo>
                    <a:pt x="21269" y="93577"/>
                  </a:lnTo>
                  <a:lnTo>
                    <a:pt x="15798" y="142138"/>
                  </a:lnTo>
                  <a:lnTo>
                    <a:pt x="5439" y="199032"/>
                  </a:lnTo>
                  <a:lnTo>
                    <a:pt x="0" y="259392"/>
                  </a:lnTo>
                  <a:lnTo>
                    <a:pt x="5668" y="310963"/>
                  </a:lnTo>
                  <a:lnTo>
                    <a:pt x="16989" y="336764"/>
                  </a:lnTo>
                  <a:lnTo>
                    <a:pt x="24274" y="347910"/>
                  </a:lnTo>
                  <a:lnTo>
                    <a:pt x="35225" y="355340"/>
                  </a:lnTo>
                  <a:lnTo>
                    <a:pt x="93689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621593" y="4765225"/>
            <a:ext cx="767828" cy="603294"/>
            <a:chOff x="5621593" y="4765225"/>
            <a:chExt cx="767828" cy="603294"/>
          </a:xfrm>
        </p:grpSpPr>
        <p:sp>
          <p:nvSpPr>
            <p:cNvPr id="39" name="Freeform 38"/>
            <p:cNvSpPr/>
            <p:nvPr/>
          </p:nvSpPr>
          <p:spPr>
            <a:xfrm>
              <a:off x="5827261" y="4765225"/>
              <a:ext cx="164535" cy="493605"/>
            </a:xfrm>
            <a:custGeom>
              <a:avLst/>
              <a:gdLst/>
              <a:ahLst/>
              <a:cxnLst/>
              <a:rect l="0" t="0" r="0" b="0"/>
              <a:pathLst>
                <a:path w="164535" h="493605">
                  <a:moveTo>
                    <a:pt x="164534" y="0"/>
                  </a:moveTo>
                  <a:lnTo>
                    <a:pt x="134704" y="52870"/>
                  </a:lnTo>
                  <a:lnTo>
                    <a:pt x="113038" y="109105"/>
                  </a:lnTo>
                  <a:lnTo>
                    <a:pt x="96971" y="160299"/>
                  </a:lnTo>
                  <a:lnTo>
                    <a:pt x="82561" y="208476"/>
                  </a:lnTo>
                  <a:lnTo>
                    <a:pt x="68643" y="261345"/>
                  </a:lnTo>
                  <a:lnTo>
                    <a:pt x="54870" y="311542"/>
                  </a:lnTo>
                  <a:lnTo>
                    <a:pt x="36568" y="369449"/>
                  </a:lnTo>
                  <a:lnTo>
                    <a:pt x="18283" y="426422"/>
                  </a:lnTo>
                  <a:lnTo>
                    <a:pt x="4063" y="478528"/>
                  </a:lnTo>
                  <a:lnTo>
                    <a:pt x="0" y="4936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955832" y="4765225"/>
              <a:ext cx="276033" cy="479893"/>
            </a:xfrm>
            <a:custGeom>
              <a:avLst/>
              <a:gdLst/>
              <a:ahLst/>
              <a:cxnLst/>
              <a:rect l="0" t="0" r="0" b="0"/>
              <a:pathLst>
                <a:path w="276033" h="479893">
                  <a:moveTo>
                    <a:pt x="173075" y="0"/>
                  </a:moveTo>
                  <a:lnTo>
                    <a:pt x="194912" y="7279"/>
                  </a:lnTo>
                  <a:lnTo>
                    <a:pt x="252350" y="53547"/>
                  </a:lnTo>
                  <a:lnTo>
                    <a:pt x="262488" y="63121"/>
                  </a:lnTo>
                  <a:lnTo>
                    <a:pt x="273753" y="94071"/>
                  </a:lnTo>
                  <a:lnTo>
                    <a:pt x="276032" y="154320"/>
                  </a:lnTo>
                  <a:lnTo>
                    <a:pt x="267059" y="212290"/>
                  </a:lnTo>
                  <a:lnTo>
                    <a:pt x="250689" y="258413"/>
                  </a:lnTo>
                  <a:lnTo>
                    <a:pt x="209025" y="319370"/>
                  </a:lnTo>
                  <a:lnTo>
                    <a:pt x="164829" y="370995"/>
                  </a:lnTo>
                  <a:lnTo>
                    <a:pt x="119849" y="403446"/>
                  </a:lnTo>
                  <a:lnTo>
                    <a:pt x="105598" y="410646"/>
                  </a:lnTo>
                  <a:lnTo>
                    <a:pt x="69451" y="414584"/>
                  </a:lnTo>
                  <a:lnTo>
                    <a:pt x="49148" y="413502"/>
                  </a:lnTo>
                  <a:lnTo>
                    <a:pt x="34088" y="408209"/>
                  </a:lnTo>
                  <a:lnTo>
                    <a:pt x="13294" y="390141"/>
                  </a:lnTo>
                  <a:lnTo>
                    <a:pt x="3036" y="362814"/>
                  </a:lnTo>
                  <a:lnTo>
                    <a:pt x="0" y="331879"/>
                  </a:lnTo>
                  <a:lnTo>
                    <a:pt x="3729" y="302896"/>
                  </a:lnTo>
                  <a:lnTo>
                    <a:pt x="22652" y="274779"/>
                  </a:lnTo>
                  <a:lnTo>
                    <a:pt x="51376" y="250096"/>
                  </a:lnTo>
                  <a:lnTo>
                    <a:pt x="84455" y="234047"/>
                  </a:lnTo>
                  <a:lnTo>
                    <a:pt x="119469" y="229960"/>
                  </a:lnTo>
                  <a:lnTo>
                    <a:pt x="137338" y="231004"/>
                  </a:lnTo>
                  <a:lnTo>
                    <a:pt x="169380" y="244351"/>
                  </a:lnTo>
                  <a:lnTo>
                    <a:pt x="184323" y="254309"/>
                  </a:lnTo>
                  <a:lnTo>
                    <a:pt x="219911" y="304717"/>
                  </a:lnTo>
                  <a:lnTo>
                    <a:pt x="242474" y="360618"/>
                  </a:lnTo>
                  <a:lnTo>
                    <a:pt x="258808" y="423054"/>
                  </a:lnTo>
                  <a:lnTo>
                    <a:pt x="269054" y="4798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621593" y="5313702"/>
              <a:ext cx="767828" cy="54817"/>
            </a:xfrm>
            <a:custGeom>
              <a:avLst/>
              <a:gdLst/>
              <a:ahLst/>
              <a:cxnLst/>
              <a:rect l="0" t="0" r="0" b="0"/>
              <a:pathLst>
                <a:path w="767828" h="54817">
                  <a:moveTo>
                    <a:pt x="0" y="54816"/>
                  </a:moveTo>
                  <a:lnTo>
                    <a:pt x="46832" y="53292"/>
                  </a:lnTo>
                  <a:lnTo>
                    <a:pt x="90894" y="47537"/>
                  </a:lnTo>
                  <a:lnTo>
                    <a:pt x="152532" y="43011"/>
                  </a:lnTo>
                  <a:lnTo>
                    <a:pt x="209391" y="34391"/>
                  </a:lnTo>
                  <a:lnTo>
                    <a:pt x="264831" y="29467"/>
                  </a:lnTo>
                  <a:lnTo>
                    <a:pt x="327132" y="20729"/>
                  </a:lnTo>
                  <a:lnTo>
                    <a:pt x="386556" y="8491"/>
                  </a:lnTo>
                  <a:lnTo>
                    <a:pt x="442757" y="2496"/>
                  </a:lnTo>
                  <a:lnTo>
                    <a:pt x="498004" y="719"/>
                  </a:lnTo>
                  <a:lnTo>
                    <a:pt x="552968" y="193"/>
                  </a:lnTo>
                  <a:lnTo>
                    <a:pt x="607848" y="37"/>
                  </a:lnTo>
                  <a:lnTo>
                    <a:pt x="652545" y="0"/>
                  </a:lnTo>
                  <a:lnTo>
                    <a:pt x="698309" y="1508"/>
                  </a:lnTo>
                  <a:lnTo>
                    <a:pt x="752740" y="10826"/>
                  </a:lnTo>
                  <a:lnTo>
                    <a:pt x="767827" y="136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758705" y="5135428"/>
            <a:ext cx="1220297" cy="685561"/>
            <a:chOff x="5758705" y="5135428"/>
            <a:chExt cx="1220297" cy="685561"/>
          </a:xfrm>
        </p:grpSpPr>
        <p:sp>
          <p:nvSpPr>
            <p:cNvPr id="43" name="Freeform 42"/>
            <p:cNvSpPr/>
            <p:nvPr/>
          </p:nvSpPr>
          <p:spPr>
            <a:xfrm>
              <a:off x="5813549" y="5450785"/>
              <a:ext cx="370204" cy="342781"/>
            </a:xfrm>
            <a:custGeom>
              <a:avLst/>
              <a:gdLst/>
              <a:ahLst/>
              <a:cxnLst/>
              <a:rect l="0" t="0" r="0" b="0"/>
              <a:pathLst>
                <a:path w="370204" h="342781">
                  <a:moveTo>
                    <a:pt x="0" y="0"/>
                  </a:moveTo>
                  <a:lnTo>
                    <a:pt x="59622" y="55558"/>
                  </a:lnTo>
                  <a:lnTo>
                    <a:pt x="122617" y="109753"/>
                  </a:lnTo>
                  <a:lnTo>
                    <a:pt x="178425" y="156925"/>
                  </a:lnTo>
                  <a:lnTo>
                    <a:pt x="227942" y="212904"/>
                  </a:lnTo>
                  <a:lnTo>
                    <a:pt x="285000" y="264325"/>
                  </a:lnTo>
                  <a:lnTo>
                    <a:pt x="341152" y="317101"/>
                  </a:lnTo>
                  <a:lnTo>
                    <a:pt x="370203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758705" y="5354807"/>
              <a:ext cx="274225" cy="466182"/>
            </a:xfrm>
            <a:custGeom>
              <a:avLst/>
              <a:gdLst/>
              <a:ahLst/>
              <a:cxnLst/>
              <a:rect l="0" t="0" r="0" b="0"/>
              <a:pathLst>
                <a:path w="274225" h="466182">
                  <a:moveTo>
                    <a:pt x="274224" y="0"/>
                  </a:moveTo>
                  <a:lnTo>
                    <a:pt x="227450" y="57720"/>
                  </a:lnTo>
                  <a:lnTo>
                    <a:pt x="191745" y="110257"/>
                  </a:lnTo>
                  <a:lnTo>
                    <a:pt x="155351" y="164646"/>
                  </a:lnTo>
                  <a:lnTo>
                    <a:pt x="127959" y="212980"/>
                  </a:lnTo>
                  <a:lnTo>
                    <a:pt x="100545" y="265895"/>
                  </a:lnTo>
                  <a:lnTo>
                    <a:pt x="73125" y="320169"/>
                  </a:lnTo>
                  <a:lnTo>
                    <a:pt x="38086" y="382156"/>
                  </a:lnTo>
                  <a:lnTo>
                    <a:pt x="14915" y="434349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677355" y="5135428"/>
              <a:ext cx="301647" cy="27423"/>
            </a:xfrm>
            <a:custGeom>
              <a:avLst/>
              <a:gdLst/>
              <a:ahLst/>
              <a:cxnLst/>
              <a:rect l="0" t="0" r="0" b="0"/>
              <a:pathLst>
                <a:path w="301647" h="27423">
                  <a:moveTo>
                    <a:pt x="0" y="0"/>
                  </a:moveTo>
                  <a:lnTo>
                    <a:pt x="48807" y="10852"/>
                  </a:lnTo>
                  <a:lnTo>
                    <a:pt x="102315" y="8801"/>
                  </a:lnTo>
                  <a:lnTo>
                    <a:pt x="158287" y="6670"/>
                  </a:lnTo>
                  <a:lnTo>
                    <a:pt x="211942" y="11625"/>
                  </a:lnTo>
                  <a:lnTo>
                    <a:pt x="263895" y="17155"/>
                  </a:lnTo>
                  <a:lnTo>
                    <a:pt x="301646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663644" y="5299962"/>
              <a:ext cx="315358" cy="41135"/>
            </a:xfrm>
            <a:custGeom>
              <a:avLst/>
              <a:gdLst/>
              <a:ahLst/>
              <a:cxnLst/>
              <a:rect l="0" t="0" r="0" b="0"/>
              <a:pathLst>
                <a:path w="315358" h="41135">
                  <a:moveTo>
                    <a:pt x="0" y="41134"/>
                  </a:moveTo>
                  <a:lnTo>
                    <a:pt x="52870" y="26219"/>
                  </a:lnTo>
                  <a:lnTo>
                    <a:pt x="113167" y="17417"/>
                  </a:lnTo>
                  <a:lnTo>
                    <a:pt x="171150" y="10747"/>
                  </a:lnTo>
                  <a:lnTo>
                    <a:pt x="225402" y="3184"/>
                  </a:lnTo>
                  <a:lnTo>
                    <a:pt x="277532" y="944"/>
                  </a:lnTo>
                  <a:lnTo>
                    <a:pt x="3153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170958" y="4724091"/>
            <a:ext cx="754117" cy="411338"/>
            <a:chOff x="7170958" y="4724091"/>
            <a:chExt cx="754117" cy="411338"/>
          </a:xfrm>
        </p:grpSpPr>
        <p:sp>
          <p:nvSpPr>
            <p:cNvPr id="48" name="Freeform 47"/>
            <p:cNvSpPr/>
            <p:nvPr/>
          </p:nvSpPr>
          <p:spPr>
            <a:xfrm>
              <a:off x="7404049" y="4778936"/>
              <a:ext cx="191957" cy="191958"/>
            </a:xfrm>
            <a:custGeom>
              <a:avLst/>
              <a:gdLst/>
              <a:ahLst/>
              <a:cxnLst/>
              <a:rect l="0" t="0" r="0" b="0"/>
              <a:pathLst>
                <a:path w="191957" h="191958">
                  <a:moveTo>
                    <a:pt x="0" y="0"/>
                  </a:moveTo>
                  <a:lnTo>
                    <a:pt x="45447" y="57253"/>
                  </a:lnTo>
                  <a:lnTo>
                    <a:pt x="99405" y="108803"/>
                  </a:lnTo>
                  <a:lnTo>
                    <a:pt x="154039" y="155277"/>
                  </a:lnTo>
                  <a:lnTo>
                    <a:pt x="191956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404049" y="4724091"/>
              <a:ext cx="164535" cy="342782"/>
            </a:xfrm>
            <a:custGeom>
              <a:avLst/>
              <a:gdLst/>
              <a:ahLst/>
              <a:cxnLst/>
              <a:rect l="0" t="0" r="0" b="0"/>
              <a:pathLst>
                <a:path w="164535" h="342782">
                  <a:moveTo>
                    <a:pt x="164534" y="0"/>
                  </a:moveTo>
                  <a:lnTo>
                    <a:pt x="144165" y="34363"/>
                  </a:lnTo>
                  <a:lnTo>
                    <a:pt x="127183" y="82631"/>
                  </a:lnTo>
                  <a:lnTo>
                    <a:pt x="103532" y="139929"/>
                  </a:lnTo>
                  <a:lnTo>
                    <a:pt x="72305" y="192965"/>
                  </a:lnTo>
                  <a:lnTo>
                    <a:pt x="43736" y="247001"/>
                  </a:lnTo>
                  <a:lnTo>
                    <a:pt x="11799" y="308062"/>
                  </a:lnTo>
                  <a:lnTo>
                    <a:pt x="0" y="3427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170958" y="5108005"/>
              <a:ext cx="754117" cy="27424"/>
            </a:xfrm>
            <a:custGeom>
              <a:avLst/>
              <a:gdLst/>
              <a:ahLst/>
              <a:cxnLst/>
              <a:rect l="0" t="0" r="0" b="0"/>
              <a:pathLst>
                <a:path w="754117" h="27424">
                  <a:moveTo>
                    <a:pt x="0" y="27423"/>
                  </a:moveTo>
                  <a:lnTo>
                    <a:pt x="56256" y="18000"/>
                  </a:lnTo>
                  <a:lnTo>
                    <a:pt x="102700" y="15617"/>
                  </a:lnTo>
                  <a:lnTo>
                    <a:pt x="153810" y="18621"/>
                  </a:lnTo>
                  <a:lnTo>
                    <a:pt x="203949" y="23511"/>
                  </a:lnTo>
                  <a:lnTo>
                    <a:pt x="266436" y="26263"/>
                  </a:lnTo>
                  <a:lnTo>
                    <a:pt x="323545" y="27079"/>
                  </a:lnTo>
                  <a:lnTo>
                    <a:pt x="380584" y="25797"/>
                  </a:lnTo>
                  <a:lnTo>
                    <a:pt x="443528" y="17969"/>
                  </a:lnTo>
                  <a:lnTo>
                    <a:pt x="502972" y="14973"/>
                  </a:lnTo>
                  <a:lnTo>
                    <a:pt x="546010" y="14272"/>
                  </a:lnTo>
                  <a:lnTo>
                    <a:pt x="594593" y="9898"/>
                  </a:lnTo>
                  <a:lnTo>
                    <a:pt x="643607" y="4399"/>
                  </a:lnTo>
                  <a:lnTo>
                    <a:pt x="702414" y="1304"/>
                  </a:lnTo>
                  <a:lnTo>
                    <a:pt x="75411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Freeform 51"/>
          <p:cNvSpPr/>
          <p:nvPr/>
        </p:nvSpPr>
        <p:spPr>
          <a:xfrm>
            <a:off x="7385551" y="5220730"/>
            <a:ext cx="292722" cy="572836"/>
          </a:xfrm>
          <a:custGeom>
            <a:avLst/>
            <a:gdLst/>
            <a:ahLst/>
            <a:cxnLst/>
            <a:rect l="0" t="0" r="0" b="0"/>
            <a:pathLst>
              <a:path w="292722" h="572836">
                <a:moveTo>
                  <a:pt x="292721" y="38099"/>
                </a:moveTo>
                <a:lnTo>
                  <a:pt x="269306" y="17729"/>
                </a:lnTo>
                <a:lnTo>
                  <a:pt x="247275" y="7209"/>
                </a:lnTo>
                <a:lnTo>
                  <a:pt x="194619" y="0"/>
                </a:lnTo>
                <a:lnTo>
                  <a:pt x="160759" y="6439"/>
                </a:lnTo>
                <a:lnTo>
                  <a:pt x="111939" y="31257"/>
                </a:lnTo>
                <a:lnTo>
                  <a:pt x="62942" y="71619"/>
                </a:lnTo>
                <a:lnTo>
                  <a:pt x="27604" y="118110"/>
                </a:lnTo>
                <a:lnTo>
                  <a:pt x="2015" y="174765"/>
                </a:lnTo>
                <a:lnTo>
                  <a:pt x="0" y="202435"/>
                </a:lnTo>
                <a:lnTo>
                  <a:pt x="1596" y="216212"/>
                </a:lnTo>
                <a:lnTo>
                  <a:pt x="8753" y="225397"/>
                </a:lnTo>
                <a:lnTo>
                  <a:pt x="32956" y="235602"/>
                </a:lnTo>
                <a:lnTo>
                  <a:pt x="59964" y="232012"/>
                </a:lnTo>
                <a:lnTo>
                  <a:pt x="121820" y="197602"/>
                </a:lnTo>
                <a:lnTo>
                  <a:pt x="170828" y="156217"/>
                </a:lnTo>
                <a:lnTo>
                  <a:pt x="219192" y="99527"/>
                </a:lnTo>
                <a:lnTo>
                  <a:pt x="246898" y="63409"/>
                </a:lnTo>
                <a:lnTo>
                  <a:pt x="251508" y="61066"/>
                </a:lnTo>
                <a:lnTo>
                  <a:pt x="253059" y="65598"/>
                </a:lnTo>
                <a:lnTo>
                  <a:pt x="244600" y="123936"/>
                </a:lnTo>
                <a:lnTo>
                  <a:pt x="236802" y="173242"/>
                </a:lnTo>
                <a:lnTo>
                  <a:pt x="228259" y="230704"/>
                </a:lnTo>
                <a:lnTo>
                  <a:pt x="219383" y="291790"/>
                </a:lnTo>
                <a:lnTo>
                  <a:pt x="210361" y="342299"/>
                </a:lnTo>
                <a:lnTo>
                  <a:pt x="196716" y="404995"/>
                </a:lnTo>
                <a:lnTo>
                  <a:pt x="183024" y="458104"/>
                </a:lnTo>
                <a:lnTo>
                  <a:pt x="164749" y="516995"/>
                </a:lnTo>
                <a:lnTo>
                  <a:pt x="155610" y="57283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76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900" y="1041400"/>
            <a:ext cx="9365615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A 2 ft. tall mailbox casts a shadow that is 5 ft long. At the same time, a vehicle casts a shadow 20 ft long. How tall is the vehicle?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760717" y="2404197"/>
            <a:ext cx="1905877" cy="1256894"/>
            <a:chOff x="2760717" y="2404197"/>
            <a:chExt cx="1905877" cy="1256894"/>
          </a:xfrm>
        </p:grpSpPr>
        <p:sp>
          <p:nvSpPr>
            <p:cNvPr id="3" name="Freeform 2"/>
            <p:cNvSpPr/>
            <p:nvPr/>
          </p:nvSpPr>
          <p:spPr>
            <a:xfrm>
              <a:off x="2816772" y="2404197"/>
              <a:ext cx="476470" cy="646080"/>
            </a:xfrm>
            <a:custGeom>
              <a:avLst/>
              <a:gdLst/>
              <a:ahLst/>
              <a:cxnLst/>
              <a:rect l="0" t="0" r="0" b="0"/>
              <a:pathLst>
                <a:path w="476470" h="646080">
                  <a:moveTo>
                    <a:pt x="0" y="90258"/>
                  </a:moveTo>
                  <a:lnTo>
                    <a:pt x="7440" y="67940"/>
                  </a:lnTo>
                  <a:lnTo>
                    <a:pt x="23549" y="52831"/>
                  </a:lnTo>
                  <a:lnTo>
                    <a:pt x="79392" y="30443"/>
                  </a:lnTo>
                  <a:lnTo>
                    <a:pt x="139212" y="11027"/>
                  </a:lnTo>
                  <a:lnTo>
                    <a:pt x="183462" y="0"/>
                  </a:lnTo>
                  <a:lnTo>
                    <a:pt x="217525" y="2393"/>
                  </a:lnTo>
                  <a:lnTo>
                    <a:pt x="245120" y="12799"/>
                  </a:lnTo>
                  <a:lnTo>
                    <a:pt x="288211" y="44854"/>
                  </a:lnTo>
                  <a:lnTo>
                    <a:pt x="317229" y="86840"/>
                  </a:lnTo>
                  <a:lnTo>
                    <a:pt x="338111" y="146165"/>
                  </a:lnTo>
                  <a:lnTo>
                    <a:pt x="354160" y="205612"/>
                  </a:lnTo>
                  <a:lnTo>
                    <a:pt x="361337" y="262672"/>
                  </a:lnTo>
                  <a:lnTo>
                    <a:pt x="363016" y="312734"/>
                  </a:lnTo>
                  <a:lnTo>
                    <a:pt x="363762" y="368201"/>
                  </a:lnTo>
                  <a:lnTo>
                    <a:pt x="364094" y="418805"/>
                  </a:lnTo>
                  <a:lnTo>
                    <a:pt x="364241" y="467247"/>
                  </a:lnTo>
                  <a:lnTo>
                    <a:pt x="364307" y="513171"/>
                  </a:lnTo>
                  <a:lnTo>
                    <a:pt x="362786" y="572485"/>
                  </a:lnTo>
                  <a:lnTo>
                    <a:pt x="356913" y="605099"/>
                  </a:lnTo>
                  <a:lnTo>
                    <a:pt x="348495" y="617222"/>
                  </a:lnTo>
                  <a:lnTo>
                    <a:pt x="322533" y="634844"/>
                  </a:lnTo>
                  <a:lnTo>
                    <a:pt x="272901" y="646079"/>
                  </a:lnTo>
                  <a:lnTo>
                    <a:pt x="241185" y="636251"/>
                  </a:lnTo>
                  <a:lnTo>
                    <a:pt x="182763" y="599318"/>
                  </a:lnTo>
                  <a:lnTo>
                    <a:pt x="162716" y="572389"/>
                  </a:lnTo>
                  <a:lnTo>
                    <a:pt x="134371" y="526363"/>
                  </a:lnTo>
                  <a:lnTo>
                    <a:pt x="104693" y="483141"/>
                  </a:lnTo>
                  <a:lnTo>
                    <a:pt x="93243" y="453281"/>
                  </a:lnTo>
                  <a:lnTo>
                    <a:pt x="86797" y="401453"/>
                  </a:lnTo>
                  <a:lnTo>
                    <a:pt x="86444" y="348207"/>
                  </a:lnTo>
                  <a:lnTo>
                    <a:pt x="91880" y="317013"/>
                  </a:lnTo>
                  <a:lnTo>
                    <a:pt x="98624" y="309940"/>
                  </a:lnTo>
                  <a:lnTo>
                    <a:pt x="107791" y="308339"/>
                  </a:lnTo>
                  <a:lnTo>
                    <a:pt x="163506" y="320705"/>
                  </a:lnTo>
                  <a:lnTo>
                    <a:pt x="221744" y="349330"/>
                  </a:lnTo>
                  <a:lnTo>
                    <a:pt x="284320" y="403422"/>
                  </a:lnTo>
                  <a:lnTo>
                    <a:pt x="339017" y="449970"/>
                  </a:lnTo>
                  <a:lnTo>
                    <a:pt x="386608" y="477980"/>
                  </a:lnTo>
                  <a:lnTo>
                    <a:pt x="444186" y="502600"/>
                  </a:lnTo>
                  <a:lnTo>
                    <a:pt x="476469" y="5106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760717" y="3153103"/>
              <a:ext cx="1289270" cy="1"/>
            </a:xfrm>
            <a:custGeom>
              <a:avLst/>
              <a:gdLst/>
              <a:ahLst/>
              <a:cxnLst/>
              <a:rect l="0" t="0" r="0" b="0"/>
              <a:pathLst>
                <a:path w="1289270" h="1">
                  <a:moveTo>
                    <a:pt x="0" y="0"/>
                  </a:moveTo>
                  <a:lnTo>
                    <a:pt x="47866" y="0"/>
                  </a:lnTo>
                  <a:lnTo>
                    <a:pt x="92900" y="0"/>
                  </a:lnTo>
                  <a:lnTo>
                    <a:pt x="152361" y="0"/>
                  </a:lnTo>
                  <a:lnTo>
                    <a:pt x="185657" y="0"/>
                  </a:lnTo>
                  <a:lnTo>
                    <a:pt x="218754" y="0"/>
                  </a:lnTo>
                  <a:lnTo>
                    <a:pt x="251718" y="0"/>
                  </a:lnTo>
                  <a:lnTo>
                    <a:pt x="314296" y="0"/>
                  </a:lnTo>
                  <a:lnTo>
                    <a:pt x="368060" y="0"/>
                  </a:lnTo>
                  <a:lnTo>
                    <a:pt x="417907" y="0"/>
                  </a:lnTo>
                  <a:lnTo>
                    <a:pt x="464455" y="0"/>
                  </a:lnTo>
                  <a:lnTo>
                    <a:pt x="525677" y="0"/>
                  </a:lnTo>
                  <a:lnTo>
                    <a:pt x="584821" y="0"/>
                  </a:lnTo>
                  <a:lnTo>
                    <a:pt x="628431" y="0"/>
                  </a:lnTo>
                  <a:lnTo>
                    <a:pt x="673765" y="0"/>
                  </a:lnTo>
                  <a:lnTo>
                    <a:pt x="722979" y="0"/>
                  </a:lnTo>
                  <a:lnTo>
                    <a:pt x="781184" y="0"/>
                  </a:lnTo>
                  <a:lnTo>
                    <a:pt x="813522" y="0"/>
                  </a:lnTo>
                  <a:lnTo>
                    <a:pt x="847538" y="0"/>
                  </a:lnTo>
                  <a:lnTo>
                    <a:pt x="882671" y="0"/>
                  </a:lnTo>
                  <a:lnTo>
                    <a:pt x="918550" y="0"/>
                  </a:lnTo>
                  <a:lnTo>
                    <a:pt x="954926" y="0"/>
                  </a:lnTo>
                  <a:lnTo>
                    <a:pt x="991634" y="0"/>
                  </a:lnTo>
                  <a:lnTo>
                    <a:pt x="1030119" y="0"/>
                  </a:lnTo>
                  <a:lnTo>
                    <a:pt x="1069790" y="0"/>
                  </a:lnTo>
                  <a:lnTo>
                    <a:pt x="1110251" y="0"/>
                  </a:lnTo>
                  <a:lnTo>
                    <a:pt x="1171817" y="0"/>
                  </a:lnTo>
                  <a:lnTo>
                    <a:pt x="1218383" y="0"/>
                  </a:lnTo>
                  <a:lnTo>
                    <a:pt x="1237341" y="0"/>
                  </a:lnTo>
                  <a:lnTo>
                    <a:pt x="128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3148335" y="3245639"/>
              <a:ext cx="493593" cy="415452"/>
            </a:xfrm>
            <a:custGeom>
              <a:avLst/>
              <a:gdLst/>
              <a:ahLst/>
              <a:cxnLst/>
              <a:rect l="0" t="0" r="0" b="0"/>
              <a:pathLst>
                <a:path w="493593" h="415452">
                  <a:moveTo>
                    <a:pt x="186948" y="47602"/>
                  </a:moveTo>
                  <a:lnTo>
                    <a:pt x="128432" y="16031"/>
                  </a:lnTo>
                  <a:lnTo>
                    <a:pt x="88122" y="1224"/>
                  </a:lnTo>
                  <a:lnTo>
                    <a:pt x="60500" y="0"/>
                  </a:lnTo>
                  <a:lnTo>
                    <a:pt x="46594" y="1854"/>
                  </a:lnTo>
                  <a:lnTo>
                    <a:pt x="37323" y="9318"/>
                  </a:lnTo>
                  <a:lnTo>
                    <a:pt x="27023" y="34220"/>
                  </a:lnTo>
                  <a:lnTo>
                    <a:pt x="13784" y="83257"/>
                  </a:lnTo>
                  <a:lnTo>
                    <a:pt x="0" y="129793"/>
                  </a:lnTo>
                  <a:lnTo>
                    <a:pt x="4704" y="133538"/>
                  </a:lnTo>
                  <a:lnTo>
                    <a:pt x="50078" y="115279"/>
                  </a:lnTo>
                  <a:lnTo>
                    <a:pt x="96532" y="108823"/>
                  </a:lnTo>
                  <a:lnTo>
                    <a:pt x="156625" y="105953"/>
                  </a:lnTo>
                  <a:lnTo>
                    <a:pt x="218627" y="104678"/>
                  </a:lnTo>
                  <a:lnTo>
                    <a:pt x="266944" y="104111"/>
                  </a:lnTo>
                  <a:lnTo>
                    <a:pt x="313332" y="103859"/>
                  </a:lnTo>
                  <a:lnTo>
                    <a:pt x="355229" y="106861"/>
                  </a:lnTo>
                  <a:lnTo>
                    <a:pt x="384230" y="118577"/>
                  </a:lnTo>
                  <a:lnTo>
                    <a:pt x="438109" y="160447"/>
                  </a:lnTo>
                  <a:lnTo>
                    <a:pt x="457398" y="183395"/>
                  </a:lnTo>
                  <a:lnTo>
                    <a:pt x="482652" y="238529"/>
                  </a:lnTo>
                  <a:lnTo>
                    <a:pt x="491518" y="296560"/>
                  </a:lnTo>
                  <a:lnTo>
                    <a:pt x="493592" y="339910"/>
                  </a:lnTo>
                  <a:lnTo>
                    <a:pt x="489474" y="357699"/>
                  </a:lnTo>
                  <a:lnTo>
                    <a:pt x="472441" y="385768"/>
                  </a:lnTo>
                  <a:lnTo>
                    <a:pt x="449300" y="404472"/>
                  </a:lnTo>
                  <a:lnTo>
                    <a:pt x="436590" y="411640"/>
                  </a:lnTo>
                  <a:lnTo>
                    <a:pt x="405858" y="415451"/>
                  </a:lnTo>
                  <a:lnTo>
                    <a:pt x="361844" y="408843"/>
                  </a:lnTo>
                  <a:lnTo>
                    <a:pt x="327086" y="397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4512441" y="2956910"/>
              <a:ext cx="154153" cy="28029"/>
            </a:xfrm>
            <a:custGeom>
              <a:avLst/>
              <a:gdLst/>
              <a:ahLst/>
              <a:cxnLst/>
              <a:rect l="0" t="0" r="0" b="0"/>
              <a:pathLst>
                <a:path w="154153" h="28029">
                  <a:moveTo>
                    <a:pt x="0" y="28028"/>
                  </a:moveTo>
                  <a:lnTo>
                    <a:pt x="60900" y="24914"/>
                  </a:lnTo>
                  <a:lnTo>
                    <a:pt x="113529" y="5844"/>
                  </a:lnTo>
                  <a:lnTo>
                    <a:pt x="15415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316248" y="3195145"/>
              <a:ext cx="336332" cy="28028"/>
            </a:xfrm>
            <a:custGeom>
              <a:avLst/>
              <a:gdLst/>
              <a:ahLst/>
              <a:cxnLst/>
              <a:rect l="0" t="0" r="0" b="0"/>
              <a:pathLst>
                <a:path w="336332" h="28028">
                  <a:moveTo>
                    <a:pt x="0" y="28027"/>
                  </a:moveTo>
                  <a:lnTo>
                    <a:pt x="60977" y="23875"/>
                  </a:lnTo>
                  <a:lnTo>
                    <a:pt x="113569" y="16935"/>
                  </a:lnTo>
                  <a:lnTo>
                    <a:pt x="172750" y="10727"/>
                  </a:lnTo>
                  <a:lnTo>
                    <a:pt x="216916" y="4767"/>
                  </a:lnTo>
                  <a:lnTo>
                    <a:pt x="262497" y="2119"/>
                  </a:lnTo>
                  <a:lnTo>
                    <a:pt x="296250" y="942"/>
                  </a:lnTo>
                  <a:lnTo>
                    <a:pt x="33633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330262" y="3012966"/>
              <a:ext cx="280277" cy="14014"/>
            </a:xfrm>
            <a:custGeom>
              <a:avLst/>
              <a:gdLst/>
              <a:ahLst/>
              <a:cxnLst/>
              <a:rect l="0" t="0" r="0" b="0"/>
              <a:pathLst>
                <a:path w="280277" h="14014">
                  <a:moveTo>
                    <a:pt x="0" y="14013"/>
                  </a:moveTo>
                  <a:lnTo>
                    <a:pt x="60976" y="9861"/>
                  </a:lnTo>
                  <a:lnTo>
                    <a:pt x="113568" y="2921"/>
                  </a:lnTo>
                  <a:lnTo>
                    <a:pt x="168598" y="865"/>
                  </a:lnTo>
                  <a:lnTo>
                    <a:pt x="224349" y="256"/>
                  </a:lnTo>
                  <a:lnTo>
                    <a:pt x="28027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924151" y="2256221"/>
            <a:ext cx="1295591" cy="1481628"/>
            <a:chOff x="4924151" y="2256221"/>
            <a:chExt cx="1295591" cy="1481628"/>
          </a:xfrm>
        </p:grpSpPr>
        <p:sp>
          <p:nvSpPr>
            <p:cNvPr id="10" name="Freeform 9"/>
            <p:cNvSpPr/>
            <p:nvPr/>
          </p:nvSpPr>
          <p:spPr>
            <a:xfrm>
              <a:off x="5171090" y="2368331"/>
              <a:ext cx="420414" cy="280277"/>
            </a:xfrm>
            <a:custGeom>
              <a:avLst/>
              <a:gdLst/>
              <a:ahLst/>
              <a:cxnLst/>
              <a:rect l="0" t="0" r="0" b="0"/>
              <a:pathLst>
                <a:path w="420414" h="280277">
                  <a:moveTo>
                    <a:pt x="0" y="0"/>
                  </a:moveTo>
                  <a:lnTo>
                    <a:pt x="49884" y="45732"/>
                  </a:lnTo>
                  <a:lnTo>
                    <a:pt x="103452" y="91386"/>
                  </a:lnTo>
                  <a:lnTo>
                    <a:pt x="164840" y="130393"/>
                  </a:lnTo>
                  <a:lnTo>
                    <a:pt x="227716" y="163934"/>
                  </a:lnTo>
                  <a:lnTo>
                    <a:pt x="273007" y="185078"/>
                  </a:lnTo>
                  <a:lnTo>
                    <a:pt x="335662" y="229274"/>
                  </a:lnTo>
                  <a:lnTo>
                    <a:pt x="381470" y="262185"/>
                  </a:lnTo>
                  <a:lnTo>
                    <a:pt x="420413" y="2802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395310" y="2256221"/>
              <a:ext cx="56057" cy="462456"/>
            </a:xfrm>
            <a:custGeom>
              <a:avLst/>
              <a:gdLst/>
              <a:ahLst/>
              <a:cxnLst/>
              <a:rect l="0" t="0" r="0" b="0"/>
              <a:pathLst>
                <a:path w="56057" h="462456">
                  <a:moveTo>
                    <a:pt x="56056" y="0"/>
                  </a:moveTo>
                  <a:lnTo>
                    <a:pt x="56056" y="54382"/>
                  </a:lnTo>
                  <a:lnTo>
                    <a:pt x="54499" y="108327"/>
                  </a:lnTo>
                  <a:lnTo>
                    <a:pt x="46425" y="163757"/>
                  </a:lnTo>
                  <a:lnTo>
                    <a:pt x="41783" y="218070"/>
                  </a:lnTo>
                  <a:lnTo>
                    <a:pt x="27054" y="279061"/>
                  </a:lnTo>
                  <a:lnTo>
                    <a:pt x="9150" y="336091"/>
                  </a:lnTo>
                  <a:lnTo>
                    <a:pt x="2711" y="385740"/>
                  </a:lnTo>
                  <a:lnTo>
                    <a:pt x="1205" y="417460"/>
                  </a:lnTo>
                  <a:lnTo>
                    <a:pt x="0" y="4624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129048" y="2844800"/>
              <a:ext cx="714705" cy="42042"/>
            </a:xfrm>
            <a:custGeom>
              <a:avLst/>
              <a:gdLst/>
              <a:ahLst/>
              <a:cxnLst/>
              <a:rect l="0" t="0" r="0" b="0"/>
              <a:pathLst>
                <a:path w="714705" h="42042">
                  <a:moveTo>
                    <a:pt x="0" y="42041"/>
                  </a:moveTo>
                  <a:lnTo>
                    <a:pt x="57497" y="42041"/>
                  </a:lnTo>
                  <a:lnTo>
                    <a:pt x="104966" y="42041"/>
                  </a:lnTo>
                  <a:lnTo>
                    <a:pt x="148900" y="42041"/>
                  </a:lnTo>
                  <a:lnTo>
                    <a:pt x="190745" y="42041"/>
                  </a:lnTo>
                  <a:lnTo>
                    <a:pt x="235294" y="42041"/>
                  </a:lnTo>
                  <a:lnTo>
                    <a:pt x="281045" y="42041"/>
                  </a:lnTo>
                  <a:lnTo>
                    <a:pt x="342268" y="37889"/>
                  </a:lnTo>
                  <a:lnTo>
                    <a:pt x="404805" y="22536"/>
                  </a:lnTo>
                  <a:lnTo>
                    <a:pt x="462848" y="16539"/>
                  </a:lnTo>
                  <a:lnTo>
                    <a:pt x="521914" y="7323"/>
                  </a:lnTo>
                  <a:lnTo>
                    <a:pt x="578861" y="2170"/>
                  </a:lnTo>
                  <a:lnTo>
                    <a:pt x="635181" y="643"/>
                  </a:lnTo>
                  <a:lnTo>
                    <a:pt x="668461" y="286"/>
                  </a:lnTo>
                  <a:lnTo>
                    <a:pt x="7147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924151" y="3134908"/>
              <a:ext cx="499188" cy="508679"/>
            </a:xfrm>
            <a:custGeom>
              <a:avLst/>
              <a:gdLst/>
              <a:ahLst/>
              <a:cxnLst/>
              <a:rect l="0" t="0" r="0" b="0"/>
              <a:pathLst>
                <a:path w="499188" h="508679">
                  <a:moveTo>
                    <a:pt x="288980" y="88264"/>
                  </a:moveTo>
                  <a:lnTo>
                    <a:pt x="288980" y="58507"/>
                  </a:lnTo>
                  <a:lnTo>
                    <a:pt x="297284" y="35593"/>
                  </a:lnTo>
                  <a:lnTo>
                    <a:pt x="303859" y="25122"/>
                  </a:lnTo>
                  <a:lnTo>
                    <a:pt x="323620" y="9336"/>
                  </a:lnTo>
                  <a:lnTo>
                    <a:pt x="335430" y="2947"/>
                  </a:lnTo>
                  <a:lnTo>
                    <a:pt x="361008" y="0"/>
                  </a:lnTo>
                  <a:lnTo>
                    <a:pt x="374369" y="1394"/>
                  </a:lnTo>
                  <a:lnTo>
                    <a:pt x="401671" y="15399"/>
                  </a:lnTo>
                  <a:lnTo>
                    <a:pt x="460048" y="66097"/>
                  </a:lnTo>
                  <a:lnTo>
                    <a:pt x="479716" y="90869"/>
                  </a:lnTo>
                  <a:lnTo>
                    <a:pt x="490533" y="121602"/>
                  </a:lnTo>
                  <a:lnTo>
                    <a:pt x="496623" y="178073"/>
                  </a:lnTo>
                  <a:lnTo>
                    <a:pt x="494933" y="216933"/>
                  </a:lnTo>
                  <a:lnTo>
                    <a:pt x="483801" y="244585"/>
                  </a:lnTo>
                  <a:lnTo>
                    <a:pt x="452587" y="277660"/>
                  </a:lnTo>
                  <a:lnTo>
                    <a:pt x="400190" y="316736"/>
                  </a:lnTo>
                  <a:lnTo>
                    <a:pt x="344857" y="350291"/>
                  </a:lnTo>
                  <a:lnTo>
                    <a:pt x="315371" y="360429"/>
                  </a:lnTo>
                  <a:lnTo>
                    <a:pt x="259083" y="366137"/>
                  </a:lnTo>
                  <a:lnTo>
                    <a:pt x="205105" y="367472"/>
                  </a:lnTo>
                  <a:lnTo>
                    <a:pt x="144782" y="368065"/>
                  </a:lnTo>
                  <a:lnTo>
                    <a:pt x="87868" y="366772"/>
                  </a:lnTo>
                  <a:lnTo>
                    <a:pt x="47003" y="361007"/>
                  </a:lnTo>
                  <a:lnTo>
                    <a:pt x="32679" y="354176"/>
                  </a:lnTo>
                  <a:lnTo>
                    <a:pt x="12612" y="334128"/>
                  </a:lnTo>
                  <a:lnTo>
                    <a:pt x="2656" y="305495"/>
                  </a:lnTo>
                  <a:lnTo>
                    <a:pt x="0" y="289140"/>
                  </a:lnTo>
                  <a:lnTo>
                    <a:pt x="4459" y="278237"/>
                  </a:lnTo>
                  <a:lnTo>
                    <a:pt x="13659" y="270968"/>
                  </a:lnTo>
                  <a:lnTo>
                    <a:pt x="40491" y="262891"/>
                  </a:lnTo>
                  <a:lnTo>
                    <a:pt x="90614" y="259901"/>
                  </a:lnTo>
                  <a:lnTo>
                    <a:pt x="126596" y="264720"/>
                  </a:lnTo>
                  <a:lnTo>
                    <a:pt x="181870" y="291066"/>
                  </a:lnTo>
                  <a:lnTo>
                    <a:pt x="235527" y="330630"/>
                  </a:lnTo>
                  <a:lnTo>
                    <a:pt x="295897" y="377811"/>
                  </a:lnTo>
                  <a:lnTo>
                    <a:pt x="357172" y="428738"/>
                  </a:lnTo>
                  <a:lnTo>
                    <a:pt x="418540" y="474029"/>
                  </a:lnTo>
                  <a:lnTo>
                    <a:pt x="468724" y="500219"/>
                  </a:lnTo>
                  <a:lnTo>
                    <a:pt x="499187" y="5086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566474" y="3195145"/>
              <a:ext cx="653268" cy="542704"/>
            </a:xfrm>
            <a:custGeom>
              <a:avLst/>
              <a:gdLst/>
              <a:ahLst/>
              <a:cxnLst/>
              <a:rect l="0" t="0" r="0" b="0"/>
              <a:pathLst>
                <a:path w="653268" h="542704">
                  <a:moveTo>
                    <a:pt x="109112" y="0"/>
                  </a:moveTo>
                  <a:lnTo>
                    <a:pt x="52328" y="60936"/>
                  </a:lnTo>
                  <a:lnTo>
                    <a:pt x="35605" y="87809"/>
                  </a:lnTo>
                  <a:lnTo>
                    <a:pt x="17436" y="137955"/>
                  </a:lnTo>
                  <a:lnTo>
                    <a:pt x="3748" y="192259"/>
                  </a:lnTo>
                  <a:lnTo>
                    <a:pt x="0" y="229220"/>
                  </a:lnTo>
                  <a:lnTo>
                    <a:pt x="12769" y="292484"/>
                  </a:lnTo>
                  <a:lnTo>
                    <a:pt x="40342" y="329300"/>
                  </a:lnTo>
                  <a:lnTo>
                    <a:pt x="99635" y="376289"/>
                  </a:lnTo>
                  <a:lnTo>
                    <a:pt x="148498" y="405474"/>
                  </a:lnTo>
                  <a:lnTo>
                    <a:pt x="211738" y="434016"/>
                  </a:lnTo>
                  <a:lnTo>
                    <a:pt x="247598" y="448167"/>
                  </a:lnTo>
                  <a:lnTo>
                    <a:pt x="285519" y="462272"/>
                  </a:lnTo>
                  <a:lnTo>
                    <a:pt x="324813" y="476347"/>
                  </a:lnTo>
                  <a:lnTo>
                    <a:pt x="360352" y="488844"/>
                  </a:lnTo>
                  <a:lnTo>
                    <a:pt x="393387" y="500290"/>
                  </a:lnTo>
                  <a:lnTo>
                    <a:pt x="453449" y="519755"/>
                  </a:lnTo>
                  <a:lnTo>
                    <a:pt x="506095" y="533596"/>
                  </a:lnTo>
                  <a:lnTo>
                    <a:pt x="551292" y="540786"/>
                  </a:lnTo>
                  <a:lnTo>
                    <a:pt x="572064" y="542703"/>
                  </a:lnTo>
                  <a:lnTo>
                    <a:pt x="589027" y="539310"/>
                  </a:lnTo>
                  <a:lnTo>
                    <a:pt x="616178" y="523083"/>
                  </a:lnTo>
                  <a:lnTo>
                    <a:pt x="634474" y="500300"/>
                  </a:lnTo>
                  <a:lnTo>
                    <a:pt x="646239" y="473047"/>
                  </a:lnTo>
                  <a:lnTo>
                    <a:pt x="652862" y="422687"/>
                  </a:lnTo>
                  <a:lnTo>
                    <a:pt x="653267" y="369877"/>
                  </a:lnTo>
                  <a:lnTo>
                    <a:pt x="647844" y="338783"/>
                  </a:lnTo>
                  <a:lnTo>
                    <a:pt x="621157" y="295016"/>
                  </a:lnTo>
                  <a:lnTo>
                    <a:pt x="560855" y="239560"/>
                  </a:lnTo>
                  <a:lnTo>
                    <a:pt x="513396" y="186247"/>
                  </a:lnTo>
                  <a:lnTo>
                    <a:pt x="456256" y="127890"/>
                  </a:lnTo>
                  <a:lnTo>
                    <a:pt x="416468" y="102772"/>
                  </a:lnTo>
                  <a:lnTo>
                    <a:pt x="353734" y="72895"/>
                  </a:lnTo>
                  <a:lnTo>
                    <a:pt x="292319" y="61045"/>
                  </a:lnTo>
                  <a:lnTo>
                    <a:pt x="232254" y="57534"/>
                  </a:lnTo>
                  <a:lnTo>
                    <a:pt x="175010" y="56493"/>
                  </a:lnTo>
                  <a:lnTo>
                    <a:pt x="115728" y="65773"/>
                  </a:lnTo>
                  <a:lnTo>
                    <a:pt x="95098" y="70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7489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</Words>
  <Application>Microsoft Office PowerPoint</Application>
  <PresentationFormat>Custom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Arial - 24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2015-04-07T20:15:40Z</dcterms:created>
  <dcterms:modified xsi:type="dcterms:W3CDTF">2015-04-07T20:15:43Z</dcterms:modified>
</cp:coreProperties>
</file>